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4"/>
  </p:notesMasterIdLst>
  <p:sldIdLst>
    <p:sldId id="256" r:id="rId3"/>
    <p:sldId id="308" r:id="rId4"/>
    <p:sldId id="273" r:id="rId5"/>
    <p:sldId id="274" r:id="rId6"/>
    <p:sldId id="315" r:id="rId7"/>
    <p:sldId id="276" r:id="rId8"/>
    <p:sldId id="278" r:id="rId9"/>
    <p:sldId id="283" r:id="rId10"/>
    <p:sldId id="284" r:id="rId11"/>
    <p:sldId id="285" r:id="rId12"/>
    <p:sldId id="286" r:id="rId13"/>
    <p:sldId id="287" r:id="rId14"/>
    <p:sldId id="321" r:id="rId15"/>
    <p:sldId id="322" r:id="rId16"/>
    <p:sldId id="323" r:id="rId17"/>
    <p:sldId id="324" r:id="rId18"/>
    <p:sldId id="325" r:id="rId19"/>
    <p:sldId id="305" r:id="rId20"/>
    <p:sldId id="306" r:id="rId21"/>
    <p:sldId id="316" r:id="rId22"/>
    <p:sldId id="317" r:id="rId23"/>
    <p:sldId id="318" r:id="rId24"/>
    <p:sldId id="319" r:id="rId25"/>
    <p:sldId id="320" r:id="rId26"/>
    <p:sldId id="289" r:id="rId27"/>
    <p:sldId id="290" r:id="rId28"/>
    <p:sldId id="291" r:id="rId29"/>
    <p:sldId id="292" r:id="rId30"/>
    <p:sldId id="293" r:id="rId31"/>
    <p:sldId id="295" r:id="rId32"/>
    <p:sldId id="257" r:id="rId33"/>
    <p:sldId id="269" r:id="rId34"/>
    <p:sldId id="260" r:id="rId35"/>
    <p:sldId id="262" r:id="rId36"/>
    <p:sldId id="263" r:id="rId37"/>
    <p:sldId id="264" r:id="rId38"/>
    <p:sldId id="265" r:id="rId39"/>
    <p:sldId id="266" r:id="rId40"/>
    <p:sldId id="267" r:id="rId41"/>
    <p:sldId id="268" r:id="rId42"/>
    <p:sldId id="270" r:id="rId4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50" autoAdjust="0"/>
    <p:restoredTop sz="94660"/>
  </p:normalViewPr>
  <p:slideViewPr>
    <p:cSldViewPr snapToGrid="0">
      <p:cViewPr varScale="1">
        <p:scale>
          <a:sx n="90" d="100"/>
          <a:sy n="90" d="100"/>
        </p:scale>
        <p:origin x="40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slide" Target="slides/slide24.xml" /><Relationship Id="rId39" Type="http://schemas.openxmlformats.org/officeDocument/2006/relationships/slide" Target="slides/slide37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34" Type="http://schemas.openxmlformats.org/officeDocument/2006/relationships/slide" Target="slides/slide32.xml" /><Relationship Id="rId42" Type="http://schemas.openxmlformats.org/officeDocument/2006/relationships/slide" Target="slides/slide40.xml" /><Relationship Id="rId47" Type="http://schemas.openxmlformats.org/officeDocument/2006/relationships/theme" Target="theme/theme1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slide" Target="slides/slide23.xml" /><Relationship Id="rId33" Type="http://schemas.openxmlformats.org/officeDocument/2006/relationships/slide" Target="slides/slide31.xml" /><Relationship Id="rId38" Type="http://schemas.openxmlformats.org/officeDocument/2006/relationships/slide" Target="slides/slide36.xml" /><Relationship Id="rId46" Type="http://schemas.openxmlformats.org/officeDocument/2006/relationships/viewProps" Target="viewProps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29" Type="http://schemas.openxmlformats.org/officeDocument/2006/relationships/slide" Target="slides/slide27.xml" /><Relationship Id="rId41" Type="http://schemas.openxmlformats.org/officeDocument/2006/relationships/slide" Target="slides/slide3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slide" Target="slides/slide22.xml" /><Relationship Id="rId32" Type="http://schemas.openxmlformats.org/officeDocument/2006/relationships/slide" Target="slides/slide30.xml" /><Relationship Id="rId37" Type="http://schemas.openxmlformats.org/officeDocument/2006/relationships/slide" Target="slides/slide35.xml" /><Relationship Id="rId40" Type="http://schemas.openxmlformats.org/officeDocument/2006/relationships/slide" Target="slides/slide38.xml" /><Relationship Id="rId45" Type="http://schemas.openxmlformats.org/officeDocument/2006/relationships/presProps" Target="presProps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slide" Target="slides/slide21.xml" /><Relationship Id="rId28" Type="http://schemas.openxmlformats.org/officeDocument/2006/relationships/slide" Target="slides/slide26.xml" /><Relationship Id="rId36" Type="http://schemas.openxmlformats.org/officeDocument/2006/relationships/slide" Target="slides/slide34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31" Type="http://schemas.openxmlformats.org/officeDocument/2006/relationships/slide" Target="slides/slide29.xml" /><Relationship Id="rId44" Type="http://schemas.openxmlformats.org/officeDocument/2006/relationships/notesMaster" Target="notesMasters/notesMaster1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slide" Target="slides/slide25.xml" /><Relationship Id="rId30" Type="http://schemas.openxmlformats.org/officeDocument/2006/relationships/slide" Target="slides/slide28.xml" /><Relationship Id="rId35" Type="http://schemas.openxmlformats.org/officeDocument/2006/relationships/slide" Target="slides/slide33.xml" /><Relationship Id="rId43" Type="http://schemas.openxmlformats.org/officeDocument/2006/relationships/slide" Target="slides/slide41.xml" /><Relationship Id="rId48" Type="http://schemas.openxmlformats.org/officeDocument/2006/relationships/tableStyles" Target="tableStyles.xml" 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576;&#1585;&#1606;&#1575;&#1605;&#1607;%20&#1587;&#1608;&#1605;%20-%20&#1606;&#1605;&#1608;&#1583;&#1575;&#1585;%20&#1705;&#1740;&#1601;&#1740;&#1578;%20&#1607;&#1608;&#1575;\Air%20Quality%20Charts.xlsx" TargetMode="External" 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TI\Desktop\&#1576;&#1583;&#1607;&#1740;%20&#1607;&#1575;&#1740;%20&#1608;%20&#1662;&#1585;&#1608;&#1688;&#1607;%20&#1607;&#1575;&#1740;%20&#1606;&#1575;%20&#1578;&#1605;&#1575;&#1605;.xlsx" TargetMode="External" 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TI\Desktop\&#1662;&#1585;&#1608;&#1688;&#1607;%20&#1607;&#1575;&#1740;%20&#1606;&#1575;&#1578;&#1605;&#1575;&#1605;.xlsx" TargetMode="External" 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rabmalekabadi\Desktop\&#1585;&#1608;&#1606;&#1583;%20&#1576;&#1607;&#1575;&#1740;%20&#1578;&#1605;&#1575;&#1605;%20&#1588;&#1583;&#1607;%20&#1582;&#1583;&#1605;&#1575;&#1578;.xlsx" TargetMode="Externa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'[Air Quality Charts.xlsx]Sheet1'!$B$1</c:f>
              <c:strCache>
                <c:ptCount val="1"/>
                <c:pt idx="0">
                  <c:v>روزهای پاک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'[Air Quality Charts.xlsx]Sheet1'!$A$2:$A$16</c:f>
              <c:numCache>
                <c:formatCode>General</c:formatCode>
                <c:ptCount val="15"/>
                <c:pt idx="0">
                  <c:v>1382</c:v>
                </c:pt>
                <c:pt idx="1">
                  <c:v>1383</c:v>
                </c:pt>
                <c:pt idx="2">
                  <c:v>1384</c:v>
                </c:pt>
                <c:pt idx="3">
                  <c:v>1385</c:v>
                </c:pt>
                <c:pt idx="4">
                  <c:v>1386</c:v>
                </c:pt>
                <c:pt idx="5">
                  <c:v>1387</c:v>
                </c:pt>
                <c:pt idx="6">
                  <c:v>1388</c:v>
                </c:pt>
                <c:pt idx="7">
                  <c:v>1389</c:v>
                </c:pt>
                <c:pt idx="8">
                  <c:v>1390</c:v>
                </c:pt>
                <c:pt idx="9">
                  <c:v>1391</c:v>
                </c:pt>
                <c:pt idx="10">
                  <c:v>1392</c:v>
                </c:pt>
                <c:pt idx="11">
                  <c:v>1393</c:v>
                </c:pt>
                <c:pt idx="12">
                  <c:v>1394</c:v>
                </c:pt>
                <c:pt idx="13">
                  <c:v>1395</c:v>
                </c:pt>
                <c:pt idx="14">
                  <c:v>1396</c:v>
                </c:pt>
              </c:numCache>
            </c:numRef>
          </c:cat>
          <c:val>
            <c:numRef>
              <c:f>'[Air Quality Charts.xlsx]Sheet1'!$B$2:$B$16</c:f>
              <c:numCache>
                <c:formatCode>General</c:formatCode>
                <c:ptCount val="15"/>
                <c:pt idx="0">
                  <c:v>11</c:v>
                </c:pt>
                <c:pt idx="1">
                  <c:v>20</c:v>
                </c:pt>
                <c:pt idx="2">
                  <c:v>23</c:v>
                </c:pt>
                <c:pt idx="3">
                  <c:v>36</c:v>
                </c:pt>
                <c:pt idx="4">
                  <c:v>22</c:v>
                </c:pt>
                <c:pt idx="5">
                  <c:v>13</c:v>
                </c:pt>
                <c:pt idx="6">
                  <c:v>32</c:v>
                </c:pt>
                <c:pt idx="7">
                  <c:v>14</c:v>
                </c:pt>
                <c:pt idx="8">
                  <c:v>8</c:v>
                </c:pt>
                <c:pt idx="9">
                  <c:v>3</c:v>
                </c:pt>
                <c:pt idx="10">
                  <c:v>3</c:v>
                </c:pt>
                <c:pt idx="11">
                  <c:v>16</c:v>
                </c:pt>
                <c:pt idx="12">
                  <c:v>21</c:v>
                </c:pt>
                <c:pt idx="13">
                  <c:v>17</c:v>
                </c:pt>
                <c:pt idx="1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E9-454A-9E73-744064793F0C}"/>
            </c:ext>
          </c:extLst>
        </c:ser>
        <c:ser>
          <c:idx val="1"/>
          <c:order val="1"/>
          <c:tx>
            <c:strRef>
              <c:f>'[Air Quality Charts.xlsx]Sheet1'!$D$1</c:f>
              <c:strCache>
                <c:ptCount val="1"/>
                <c:pt idx="0">
                  <c:v> روزهای سالم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'[Air Quality Charts.xlsx]Sheet1'!$A$2:$A$16</c:f>
              <c:numCache>
                <c:formatCode>General</c:formatCode>
                <c:ptCount val="15"/>
                <c:pt idx="0">
                  <c:v>1382</c:v>
                </c:pt>
                <c:pt idx="1">
                  <c:v>1383</c:v>
                </c:pt>
                <c:pt idx="2">
                  <c:v>1384</c:v>
                </c:pt>
                <c:pt idx="3">
                  <c:v>1385</c:v>
                </c:pt>
                <c:pt idx="4">
                  <c:v>1386</c:v>
                </c:pt>
                <c:pt idx="5">
                  <c:v>1387</c:v>
                </c:pt>
                <c:pt idx="6">
                  <c:v>1388</c:v>
                </c:pt>
                <c:pt idx="7">
                  <c:v>1389</c:v>
                </c:pt>
                <c:pt idx="8">
                  <c:v>1390</c:v>
                </c:pt>
                <c:pt idx="9">
                  <c:v>1391</c:v>
                </c:pt>
                <c:pt idx="10">
                  <c:v>1392</c:v>
                </c:pt>
                <c:pt idx="11">
                  <c:v>1393</c:v>
                </c:pt>
                <c:pt idx="12">
                  <c:v>1394</c:v>
                </c:pt>
                <c:pt idx="13">
                  <c:v>1395</c:v>
                </c:pt>
                <c:pt idx="14">
                  <c:v>1396</c:v>
                </c:pt>
              </c:numCache>
            </c:numRef>
          </c:cat>
          <c:val>
            <c:numRef>
              <c:f>'[Air Quality Charts.xlsx]Sheet1'!$D$2:$D$16</c:f>
              <c:numCache>
                <c:formatCode>General</c:formatCode>
                <c:ptCount val="15"/>
                <c:pt idx="0">
                  <c:v>191</c:v>
                </c:pt>
                <c:pt idx="1">
                  <c:v>258</c:v>
                </c:pt>
                <c:pt idx="2">
                  <c:v>253</c:v>
                </c:pt>
                <c:pt idx="3">
                  <c:v>254</c:v>
                </c:pt>
                <c:pt idx="4">
                  <c:v>328</c:v>
                </c:pt>
                <c:pt idx="5">
                  <c:v>293</c:v>
                </c:pt>
                <c:pt idx="6">
                  <c:v>291</c:v>
                </c:pt>
                <c:pt idx="7">
                  <c:v>249</c:v>
                </c:pt>
                <c:pt idx="8">
                  <c:v>139</c:v>
                </c:pt>
                <c:pt idx="9">
                  <c:v>216</c:v>
                </c:pt>
                <c:pt idx="10">
                  <c:v>202</c:v>
                </c:pt>
                <c:pt idx="11">
                  <c:v>233</c:v>
                </c:pt>
                <c:pt idx="12">
                  <c:v>233</c:v>
                </c:pt>
                <c:pt idx="13">
                  <c:v>260</c:v>
                </c:pt>
                <c:pt idx="14">
                  <c:v>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E9-454A-9E73-744064793F0C}"/>
            </c:ext>
          </c:extLst>
        </c:ser>
        <c:ser>
          <c:idx val="2"/>
          <c:order val="2"/>
          <c:tx>
            <c:strRef>
              <c:f>'[Air Quality Charts.xlsx]Sheet1'!$F$1</c:f>
              <c:strCache>
                <c:ptCount val="1"/>
                <c:pt idx="0">
                  <c:v>روزهای ناسالم برای
 گروه حساس </c:v>
                </c:pt>
              </c:strCache>
            </c:strRef>
          </c:tx>
          <c:spPr>
            <a:solidFill>
              <a:srgbClr val="FF66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'[Air Quality Charts.xlsx]Sheet1'!$A$2:$A$16</c:f>
              <c:numCache>
                <c:formatCode>General</c:formatCode>
                <c:ptCount val="15"/>
                <c:pt idx="0">
                  <c:v>1382</c:v>
                </c:pt>
                <c:pt idx="1">
                  <c:v>1383</c:v>
                </c:pt>
                <c:pt idx="2">
                  <c:v>1384</c:v>
                </c:pt>
                <c:pt idx="3">
                  <c:v>1385</c:v>
                </c:pt>
                <c:pt idx="4">
                  <c:v>1386</c:v>
                </c:pt>
                <c:pt idx="5">
                  <c:v>1387</c:v>
                </c:pt>
                <c:pt idx="6">
                  <c:v>1388</c:v>
                </c:pt>
                <c:pt idx="7">
                  <c:v>1389</c:v>
                </c:pt>
                <c:pt idx="8">
                  <c:v>1390</c:v>
                </c:pt>
                <c:pt idx="9">
                  <c:v>1391</c:v>
                </c:pt>
                <c:pt idx="10">
                  <c:v>1392</c:v>
                </c:pt>
                <c:pt idx="11">
                  <c:v>1393</c:v>
                </c:pt>
                <c:pt idx="12">
                  <c:v>1394</c:v>
                </c:pt>
                <c:pt idx="13">
                  <c:v>1395</c:v>
                </c:pt>
                <c:pt idx="14">
                  <c:v>1396</c:v>
                </c:pt>
              </c:numCache>
            </c:numRef>
          </c:cat>
          <c:val>
            <c:numRef>
              <c:f>'[Air Quality Charts.xlsx]Sheet1'!$F$2:$F$16</c:f>
              <c:numCache>
                <c:formatCode>General</c:formatCode>
                <c:ptCount val="15"/>
                <c:pt idx="0">
                  <c:v>140</c:v>
                </c:pt>
                <c:pt idx="1">
                  <c:v>77</c:v>
                </c:pt>
                <c:pt idx="2">
                  <c:v>86</c:v>
                </c:pt>
                <c:pt idx="3">
                  <c:v>75</c:v>
                </c:pt>
                <c:pt idx="4">
                  <c:v>15</c:v>
                </c:pt>
                <c:pt idx="5">
                  <c:v>57</c:v>
                </c:pt>
                <c:pt idx="6">
                  <c:v>36</c:v>
                </c:pt>
                <c:pt idx="7">
                  <c:v>77</c:v>
                </c:pt>
                <c:pt idx="8">
                  <c:v>208</c:v>
                </c:pt>
                <c:pt idx="9">
                  <c:v>134</c:v>
                </c:pt>
                <c:pt idx="10">
                  <c:v>149</c:v>
                </c:pt>
                <c:pt idx="11">
                  <c:v>112</c:v>
                </c:pt>
                <c:pt idx="12">
                  <c:v>105</c:v>
                </c:pt>
                <c:pt idx="13">
                  <c:v>80</c:v>
                </c:pt>
                <c:pt idx="1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E9-454A-9E73-744064793F0C}"/>
            </c:ext>
          </c:extLst>
        </c:ser>
        <c:ser>
          <c:idx val="3"/>
          <c:order val="3"/>
          <c:tx>
            <c:strRef>
              <c:f>'[Air Quality Charts.xlsx]Sheet1'!$H$1</c:f>
              <c:strCache>
                <c:ptCount val="1"/>
                <c:pt idx="0">
                  <c:v>روزهای ناسالم، 
بسیار ناسالم و خطرناک 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'[Air Quality Charts.xlsx]Sheet1'!$A$2:$A$16</c:f>
              <c:numCache>
                <c:formatCode>General</c:formatCode>
                <c:ptCount val="15"/>
                <c:pt idx="0">
                  <c:v>1382</c:v>
                </c:pt>
                <c:pt idx="1">
                  <c:v>1383</c:v>
                </c:pt>
                <c:pt idx="2">
                  <c:v>1384</c:v>
                </c:pt>
                <c:pt idx="3">
                  <c:v>1385</c:v>
                </c:pt>
                <c:pt idx="4">
                  <c:v>1386</c:v>
                </c:pt>
                <c:pt idx="5">
                  <c:v>1387</c:v>
                </c:pt>
                <c:pt idx="6">
                  <c:v>1388</c:v>
                </c:pt>
                <c:pt idx="7">
                  <c:v>1389</c:v>
                </c:pt>
                <c:pt idx="8">
                  <c:v>1390</c:v>
                </c:pt>
                <c:pt idx="9">
                  <c:v>1391</c:v>
                </c:pt>
                <c:pt idx="10">
                  <c:v>1392</c:v>
                </c:pt>
                <c:pt idx="11">
                  <c:v>1393</c:v>
                </c:pt>
                <c:pt idx="12">
                  <c:v>1394</c:v>
                </c:pt>
                <c:pt idx="13">
                  <c:v>1395</c:v>
                </c:pt>
                <c:pt idx="14">
                  <c:v>1396</c:v>
                </c:pt>
              </c:numCache>
            </c:numRef>
          </c:cat>
          <c:val>
            <c:numRef>
              <c:f>'[Air Quality Charts.xlsx]Sheet1'!$H$2:$H$16</c:f>
              <c:numCache>
                <c:formatCode>General</c:formatCode>
                <c:ptCount val="15"/>
                <c:pt idx="0">
                  <c:v>23</c:v>
                </c:pt>
                <c:pt idx="1">
                  <c:v>11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6</c:v>
                </c:pt>
                <c:pt idx="7">
                  <c:v>25</c:v>
                </c:pt>
                <c:pt idx="8">
                  <c:v>10</c:v>
                </c:pt>
                <c:pt idx="9">
                  <c:v>13</c:v>
                </c:pt>
                <c:pt idx="10">
                  <c:v>12</c:v>
                </c:pt>
                <c:pt idx="11">
                  <c:v>4</c:v>
                </c:pt>
                <c:pt idx="12">
                  <c:v>6</c:v>
                </c:pt>
                <c:pt idx="13">
                  <c:v>9</c:v>
                </c:pt>
                <c:pt idx="1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E9-454A-9E73-744064793F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977890816"/>
        <c:axId val="-977889184"/>
      </c:barChart>
      <c:catAx>
        <c:axId val="-97789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77889184"/>
        <c:crosses val="autoZero"/>
        <c:auto val="1"/>
        <c:lblAlgn val="ctr"/>
        <c:lblOffset val="100"/>
        <c:noMultiLvlLbl val="0"/>
      </c:catAx>
      <c:valAx>
        <c:axId val="-97788918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-977890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973978351099548E-4"/>
          <c:y val="0.86201960630657937"/>
          <c:w val="0.99781256655885442"/>
          <c:h val="0.1339673700096314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B Lotus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100000"/>
              </a:lnSpc>
              <a:defRPr sz="1440" b="1" i="0" u="none" strike="noStrike" kern="1200" cap="all" spc="0" baseline="0">
                <a:solidFill>
                  <a:srgbClr val="C00000"/>
                </a:solidFill>
                <a:latin typeface="+mn-lt"/>
                <a:ea typeface="+mn-ea"/>
                <a:cs typeface="B Titr" panose="00000700000000000000" pitchFamily="2" charset="-78"/>
              </a:defRPr>
            </a:pPr>
            <a:r>
              <a:rPr lang="fa-IR" sz="1800" spc="0" baseline="0" dirty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پیش‏بینی مانده بدهی شهرداری تهران در افق 5 سال؛ ارقام به میلیارد ریال</a:t>
            </a:r>
          </a:p>
          <a:p>
            <a:pPr>
              <a:lnSpc>
                <a:spcPct val="100000"/>
              </a:lnSpc>
              <a:defRPr sz="1440" b="1" i="0" u="none" strike="noStrike" kern="1200" cap="all" spc="0" baseline="0">
                <a:solidFill>
                  <a:srgbClr val="C00000"/>
                </a:solidFill>
                <a:latin typeface="+mn-lt"/>
                <a:ea typeface="+mn-ea"/>
                <a:cs typeface="B Titr" panose="00000700000000000000" pitchFamily="2" charset="-78"/>
              </a:defRPr>
            </a:pPr>
            <a:r>
              <a:rPr lang="fa-IR" sz="1800" spc="0" baseline="0" dirty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(با احتساب بازپرداخت بخشی از بدهی‏ها طی هر سال و با احتساب بهره متعلقه به بدهی‏های بهره‏دار)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Sheet1!$A$21</c:f>
              <c:strCache>
                <c:ptCount val="1"/>
                <c:pt idx="0">
                  <c:v>مانده کل بدهی‏ها در پایان سال (پس از بازپرداخت طی سال و پس از تعلق بهره به بدهی‏های بهره‏دار)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Sheet1!$C$1:$H$1</c:f>
              <c:numCache>
                <c:formatCode>General</c:formatCode>
                <c:ptCount val="6"/>
                <c:pt idx="0">
                  <c:v>1397</c:v>
                </c:pt>
                <c:pt idx="1">
                  <c:v>1398</c:v>
                </c:pt>
                <c:pt idx="2">
                  <c:v>1399</c:v>
                </c:pt>
                <c:pt idx="3">
                  <c:v>1400</c:v>
                </c:pt>
                <c:pt idx="4">
                  <c:v>1401</c:v>
                </c:pt>
                <c:pt idx="5">
                  <c:v>1402</c:v>
                </c:pt>
              </c:numCache>
            </c:numRef>
          </c:cat>
          <c:val>
            <c:numRef>
              <c:f>Sheet1!$C$21:$H$21</c:f>
              <c:numCache>
                <c:formatCode>#,##0;[Red]\(#,###\)</c:formatCode>
                <c:ptCount val="6"/>
                <c:pt idx="0">
                  <c:v>562077.625</c:v>
                </c:pt>
                <c:pt idx="1">
                  <c:v>609007.0312500007</c:v>
                </c:pt>
                <c:pt idx="2">
                  <c:v>662761.49968750041</c:v>
                </c:pt>
                <c:pt idx="3">
                  <c:v>724343.35476562544</c:v>
                </c:pt>
                <c:pt idx="4">
                  <c:v>794903.12611796882</c:v>
                </c:pt>
                <c:pt idx="5">
                  <c:v>875761.56498691405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89-4736-9D72-ADBE25DC2E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-977897888"/>
        <c:axId val="-977897344"/>
      </c:barChart>
      <c:catAx>
        <c:axId val="-97789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-977897344"/>
        <c:crosses val="autoZero"/>
        <c:auto val="1"/>
        <c:lblAlgn val="ctr"/>
        <c:lblOffset val="100"/>
        <c:noMultiLvlLbl val="0"/>
      </c:catAx>
      <c:valAx>
        <c:axId val="-977897344"/>
        <c:scaling>
          <c:orientation val="minMax"/>
        </c:scaling>
        <c:delete val="1"/>
        <c:axPos val="l"/>
        <c:numFmt formatCode="#,##0;[Red]\(#,###\)" sourceLinked="1"/>
        <c:majorTickMark val="none"/>
        <c:minorTickMark val="none"/>
        <c:tickLblPos val="none"/>
        <c:crossAx val="-977897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 rtl="1">
        <a:defRPr sz="1200" b="1" baseline="0">
          <a:solidFill>
            <a:sysClr val="windowText" lastClr="000000"/>
          </a:solidFill>
          <a:cs typeface="B Nazanin" panose="00000400000000000000" pitchFamily="2" charset="-78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fa-IR" sz="1800" spc="0" baseline="0" dirty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مانده پروژه‏های ناتمام شهرداری تهران در افق 5 ساله؛ ارقام به میلیارد ریال</a:t>
            </a:r>
          </a:p>
          <a:p>
            <a:pPr>
              <a:defRPr sz="1600" b="1" i="0" u="none" strike="noStrike" kern="1200" cap="all" spc="120" normalizeH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fa-IR" sz="1800" spc="0" baseline="0" dirty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(با احتساب تورم هزینه‏ها و تعریف پروژه‏های اولویت دار جدید)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Sheet1!$A$13</c:f>
              <c:strCache>
                <c:ptCount val="1"/>
                <c:pt idx="0">
                  <c:v>مانده پروژه‏های ناتمام در پایان سال (با احتساب تورم هزینه‏ها و تعریف پروژه‏های اولویت دار جدید)</c:v>
                </c:pt>
              </c:strCache>
            </c:strRef>
          </c:tx>
          <c:spPr>
            <a:pattFill prst="wdUpDiag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Sheet1!$C$1:$H$1</c:f>
              <c:numCache>
                <c:formatCode>General</c:formatCode>
                <c:ptCount val="6"/>
                <c:pt idx="0">
                  <c:v>1397</c:v>
                </c:pt>
                <c:pt idx="1">
                  <c:v>1398</c:v>
                </c:pt>
                <c:pt idx="2">
                  <c:v>1399</c:v>
                </c:pt>
                <c:pt idx="3">
                  <c:v>1400</c:v>
                </c:pt>
                <c:pt idx="4">
                  <c:v>1401</c:v>
                </c:pt>
                <c:pt idx="5">
                  <c:v>1402</c:v>
                </c:pt>
              </c:numCache>
            </c:numRef>
          </c:cat>
          <c:val>
            <c:numRef>
              <c:f>Sheet1!$C$13:$H$13</c:f>
              <c:numCache>
                <c:formatCode>#,##0;[Red]\(#,###\)</c:formatCode>
                <c:ptCount val="6"/>
                <c:pt idx="0">
                  <c:v>353807.83999999997</c:v>
                </c:pt>
                <c:pt idx="1">
                  <c:v>367573.40480000002</c:v>
                </c:pt>
                <c:pt idx="2">
                  <c:v>381241.69977599999</c:v>
                </c:pt>
                <c:pt idx="3">
                  <c:v>394760.53878911998</c:v>
                </c:pt>
                <c:pt idx="4">
                  <c:v>408083.54998781462</c:v>
                </c:pt>
                <c:pt idx="5">
                  <c:v>421174.01654475206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9F-46C1-891F-A95FF83316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2"/>
        <c:overlap val="-90"/>
        <c:axId val="-977896256"/>
        <c:axId val="-977895712"/>
      </c:barChart>
      <c:catAx>
        <c:axId val="-977896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B Lotus" panose="00000400000000000000" pitchFamily="2" charset="-78"/>
              </a:defRPr>
            </a:pPr>
            <a:endParaRPr lang="en-US"/>
          </a:p>
        </c:txPr>
        <c:crossAx val="-977895712"/>
        <c:crosses val="autoZero"/>
        <c:auto val="1"/>
        <c:lblAlgn val="ctr"/>
        <c:lblOffset val="100"/>
        <c:noMultiLvlLbl val="0"/>
      </c:catAx>
      <c:valAx>
        <c:axId val="-977895712"/>
        <c:scaling>
          <c:orientation val="minMax"/>
        </c:scaling>
        <c:delete val="1"/>
        <c:axPos val="l"/>
        <c:numFmt formatCode="#,##0;[Red]\(#,###\)" sourceLinked="1"/>
        <c:majorTickMark val="none"/>
        <c:minorTickMark val="none"/>
        <c:tickLblPos val="none"/>
        <c:crossAx val="-97789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بهای تمام شده خدمات (میلیارد ریال)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75-4D64-8638-3F6B42CC81B2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75-4D64-8638-3F6B42CC81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41275" cap="rnd">
                <a:solidFill>
                  <a:srgbClr val="FF0000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Sheet1!$B$3:$B$13</c:f>
              <c:numCache>
                <c:formatCode>General</c:formatCode>
                <c:ptCount val="11"/>
                <c:pt idx="0">
                  <c:v>1385</c:v>
                </c:pt>
                <c:pt idx="1">
                  <c:v>1386</c:v>
                </c:pt>
                <c:pt idx="2">
                  <c:v>1387</c:v>
                </c:pt>
                <c:pt idx="3">
                  <c:v>1388</c:v>
                </c:pt>
                <c:pt idx="4">
                  <c:v>1389</c:v>
                </c:pt>
                <c:pt idx="5">
                  <c:v>1390</c:v>
                </c:pt>
                <c:pt idx="6">
                  <c:v>1391</c:v>
                </c:pt>
                <c:pt idx="7">
                  <c:v>1392</c:v>
                </c:pt>
                <c:pt idx="8">
                  <c:v>1393</c:v>
                </c:pt>
                <c:pt idx="9">
                  <c:v>1394</c:v>
                </c:pt>
                <c:pt idx="10">
                  <c:v>1395</c:v>
                </c:pt>
              </c:numCache>
            </c:numRef>
          </c:cat>
          <c:val>
            <c:numRef>
              <c:f>Sheet1!$C$3:$C$13</c:f>
              <c:numCache>
                <c:formatCode>#,##0_);[Red]\(#,##0\)</c:formatCode>
                <c:ptCount val="11"/>
                <c:pt idx="0">
                  <c:v>11015.384</c:v>
                </c:pt>
                <c:pt idx="1">
                  <c:v>13534.464</c:v>
                </c:pt>
                <c:pt idx="2">
                  <c:v>50120.754000000001</c:v>
                </c:pt>
                <c:pt idx="3">
                  <c:v>52076.687000000005</c:v>
                </c:pt>
                <c:pt idx="4">
                  <c:v>63016.066999999995</c:v>
                </c:pt>
                <c:pt idx="5">
                  <c:v>49872.124321488998</c:v>
                </c:pt>
                <c:pt idx="6">
                  <c:v>81634.548741728999</c:v>
                </c:pt>
                <c:pt idx="7">
                  <c:v>89154.564287974979</c:v>
                </c:pt>
                <c:pt idx="8">
                  <c:v>97930.837997251991</c:v>
                </c:pt>
                <c:pt idx="9">
                  <c:v>81415.126176238206</c:v>
                </c:pt>
                <c:pt idx="10">
                  <c:v>79080.006500814998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975-4D64-8638-3F6B42CC81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582547712"/>
        <c:axId val="-582561856"/>
      </c:lineChart>
      <c:catAx>
        <c:axId val="-58254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-582561856"/>
        <c:crosses val="autoZero"/>
        <c:auto val="1"/>
        <c:lblAlgn val="ctr"/>
        <c:lblOffset val="100"/>
        <c:noMultiLvlLbl val="0"/>
      </c:catAx>
      <c:valAx>
        <c:axId val="-58256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-582547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cs typeface="B Nazanin" panose="00000400000000000000" pitchFamily="2" charset="-78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A32DBB-D5D1-4F3E-B9D3-C6457D25209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C6D6492-B382-4EB2-A55E-983643007D41}">
      <dgm:prSet phldrT="[Text]" custT="1"/>
      <dgm:spPr/>
      <dgm:t>
        <a:bodyPr/>
        <a:lstStyle/>
        <a:p>
          <a:pPr rtl="1"/>
          <a:r>
            <a:rPr lang="fa-IR" sz="2400" b="1" dirty="0">
              <a:cs typeface="B Zar" pitchFamily="2" charset="-78"/>
            </a:rPr>
            <a:t>برنامه‌های دکتر نجفی</a:t>
          </a:r>
        </a:p>
      </dgm:t>
    </dgm:pt>
    <dgm:pt modelId="{EAA3A59F-A39C-48A0-836E-FAC285ADAFDF}" type="parTrans" cxnId="{7FA60E8B-ABF8-4915-916F-98463AAF7B93}">
      <dgm:prSet/>
      <dgm:spPr/>
      <dgm:t>
        <a:bodyPr/>
        <a:lstStyle/>
        <a:p>
          <a:pPr rtl="1"/>
          <a:endParaRPr lang="fa-IR" sz="2400">
            <a:cs typeface="B Lotus" panose="00000400000000000000" pitchFamily="2" charset="-78"/>
          </a:endParaRPr>
        </a:p>
      </dgm:t>
    </dgm:pt>
    <dgm:pt modelId="{6613CAEE-CE96-490A-90B8-3AAE11B1DC6F}" type="sibTrans" cxnId="{7FA60E8B-ABF8-4915-916F-98463AAF7B93}">
      <dgm:prSet/>
      <dgm:spPr/>
      <dgm:t>
        <a:bodyPr/>
        <a:lstStyle/>
        <a:p>
          <a:pPr rtl="1"/>
          <a:endParaRPr lang="fa-IR" sz="2400">
            <a:cs typeface="B Lotus" panose="00000400000000000000" pitchFamily="2" charset="-78"/>
          </a:endParaRPr>
        </a:p>
      </dgm:t>
    </dgm:pt>
    <dgm:pt modelId="{B1007E60-D535-422A-9A6C-6321A27956AC}">
      <dgm:prSet phldrT="[Text]" custT="1"/>
      <dgm:spPr/>
      <dgm:t>
        <a:bodyPr/>
        <a:lstStyle/>
        <a:p>
          <a:pPr rtl="1"/>
          <a:r>
            <a:rPr lang="fa-IR" sz="2400" b="1" dirty="0">
              <a:cs typeface="B Zar" pitchFamily="2" charset="-78"/>
            </a:rPr>
            <a:t>برنامه‌های من</a:t>
          </a:r>
        </a:p>
      </dgm:t>
    </dgm:pt>
    <dgm:pt modelId="{A5BDF9C2-5CB1-429A-AF26-244F94E2C224}" type="parTrans" cxnId="{D459EB90-5934-4AFA-8061-B0F54EE5E7D0}">
      <dgm:prSet/>
      <dgm:spPr/>
      <dgm:t>
        <a:bodyPr/>
        <a:lstStyle/>
        <a:p>
          <a:pPr rtl="1"/>
          <a:endParaRPr lang="fa-IR" sz="2400">
            <a:cs typeface="B Lotus" panose="00000400000000000000" pitchFamily="2" charset="-78"/>
          </a:endParaRPr>
        </a:p>
      </dgm:t>
    </dgm:pt>
    <dgm:pt modelId="{845CB878-D256-4508-A9A7-E069CC13719C}" type="sibTrans" cxnId="{D459EB90-5934-4AFA-8061-B0F54EE5E7D0}">
      <dgm:prSet/>
      <dgm:spPr/>
      <dgm:t>
        <a:bodyPr/>
        <a:lstStyle/>
        <a:p>
          <a:pPr rtl="1"/>
          <a:endParaRPr lang="fa-IR" sz="2400">
            <a:cs typeface="B Lotus" panose="00000400000000000000" pitchFamily="2" charset="-78"/>
          </a:endParaRPr>
        </a:p>
      </dgm:t>
    </dgm:pt>
    <dgm:pt modelId="{06394525-CAB4-414D-ADB2-72C1A0C4F996}" type="pres">
      <dgm:prSet presAssocID="{47A32DBB-D5D1-4F3E-B9D3-C6457D25209A}" presName="CompostProcess" presStyleCnt="0">
        <dgm:presLayoutVars>
          <dgm:dir/>
          <dgm:resizeHandles val="exact"/>
        </dgm:presLayoutVars>
      </dgm:prSet>
      <dgm:spPr/>
    </dgm:pt>
    <dgm:pt modelId="{D9B7F138-55C2-40E9-91A6-8939EAFC042E}" type="pres">
      <dgm:prSet presAssocID="{47A32DBB-D5D1-4F3E-B9D3-C6457D25209A}" presName="arrow" presStyleLbl="bgShp" presStyleIdx="0" presStyleCnt="1" custAng="10800000" custScaleX="76115" custLinFactNeighborX="5261"/>
      <dgm:spPr/>
    </dgm:pt>
    <dgm:pt modelId="{7D28694D-E2DD-4F19-99BA-EE12BA9EB1E3}" type="pres">
      <dgm:prSet presAssocID="{47A32DBB-D5D1-4F3E-B9D3-C6457D25209A}" presName="linearProcess" presStyleCnt="0"/>
      <dgm:spPr/>
    </dgm:pt>
    <dgm:pt modelId="{557A8FA0-55CE-4109-9708-609A124CD81F}" type="pres">
      <dgm:prSet presAssocID="{BC6D6492-B382-4EB2-A55E-983643007D41}" presName="textNode" presStyleLbl="node1" presStyleIdx="0" presStyleCnt="2" custScaleX="73389" custLinFactNeighborX="45500" custLinFactNeighborY="-47">
        <dgm:presLayoutVars>
          <dgm:bulletEnabled val="1"/>
        </dgm:presLayoutVars>
      </dgm:prSet>
      <dgm:spPr/>
    </dgm:pt>
    <dgm:pt modelId="{97772A22-C919-4F2E-A2F8-B0B61FB19991}" type="pres">
      <dgm:prSet presAssocID="{6613CAEE-CE96-490A-90B8-3AAE11B1DC6F}" presName="sibTrans" presStyleCnt="0"/>
      <dgm:spPr/>
    </dgm:pt>
    <dgm:pt modelId="{27485D92-6675-45F0-95C0-4A838E24A496}" type="pres">
      <dgm:prSet presAssocID="{B1007E60-D535-422A-9A6C-6321A27956AC}" presName="textNode" presStyleLbl="node1" presStyleIdx="1" presStyleCnt="2" custScaleX="73389" custLinFactX="2525" custLinFactNeighborX="100000" custLinFactNeighborY="100">
        <dgm:presLayoutVars>
          <dgm:bulletEnabled val="1"/>
        </dgm:presLayoutVars>
      </dgm:prSet>
      <dgm:spPr/>
    </dgm:pt>
  </dgm:ptLst>
  <dgm:cxnLst>
    <dgm:cxn modelId="{00861D00-9887-44FC-82BB-BA48ABF3C7B8}" type="presOf" srcId="{B1007E60-D535-422A-9A6C-6321A27956AC}" destId="{27485D92-6675-45F0-95C0-4A838E24A496}" srcOrd="0" destOrd="0" presId="urn:microsoft.com/office/officeart/2005/8/layout/hProcess9"/>
    <dgm:cxn modelId="{5BA09D05-7BF3-4FD3-B32C-9EA1C1296B27}" type="presOf" srcId="{BC6D6492-B382-4EB2-A55E-983643007D41}" destId="{557A8FA0-55CE-4109-9708-609A124CD81F}" srcOrd="0" destOrd="0" presId="urn:microsoft.com/office/officeart/2005/8/layout/hProcess9"/>
    <dgm:cxn modelId="{547B5E30-D584-4D01-B916-F2B9C50BCB6D}" type="presOf" srcId="{47A32DBB-D5D1-4F3E-B9D3-C6457D25209A}" destId="{06394525-CAB4-414D-ADB2-72C1A0C4F996}" srcOrd="0" destOrd="0" presId="urn:microsoft.com/office/officeart/2005/8/layout/hProcess9"/>
    <dgm:cxn modelId="{7FA60E8B-ABF8-4915-916F-98463AAF7B93}" srcId="{47A32DBB-D5D1-4F3E-B9D3-C6457D25209A}" destId="{BC6D6492-B382-4EB2-A55E-983643007D41}" srcOrd="0" destOrd="0" parTransId="{EAA3A59F-A39C-48A0-836E-FAC285ADAFDF}" sibTransId="{6613CAEE-CE96-490A-90B8-3AAE11B1DC6F}"/>
    <dgm:cxn modelId="{D459EB90-5934-4AFA-8061-B0F54EE5E7D0}" srcId="{47A32DBB-D5D1-4F3E-B9D3-C6457D25209A}" destId="{B1007E60-D535-422A-9A6C-6321A27956AC}" srcOrd="1" destOrd="0" parTransId="{A5BDF9C2-5CB1-429A-AF26-244F94E2C224}" sibTransId="{845CB878-D256-4508-A9A7-E069CC13719C}"/>
    <dgm:cxn modelId="{49AA273E-A055-4BF5-8C9E-2D15AF5FC833}" type="presParOf" srcId="{06394525-CAB4-414D-ADB2-72C1A0C4F996}" destId="{D9B7F138-55C2-40E9-91A6-8939EAFC042E}" srcOrd="0" destOrd="0" presId="urn:microsoft.com/office/officeart/2005/8/layout/hProcess9"/>
    <dgm:cxn modelId="{DB51DFE7-1C15-4851-A54B-28EF35C0AB07}" type="presParOf" srcId="{06394525-CAB4-414D-ADB2-72C1A0C4F996}" destId="{7D28694D-E2DD-4F19-99BA-EE12BA9EB1E3}" srcOrd="1" destOrd="0" presId="urn:microsoft.com/office/officeart/2005/8/layout/hProcess9"/>
    <dgm:cxn modelId="{176200F9-3280-4773-8815-85E041B2DCA1}" type="presParOf" srcId="{7D28694D-E2DD-4F19-99BA-EE12BA9EB1E3}" destId="{557A8FA0-55CE-4109-9708-609A124CD81F}" srcOrd="0" destOrd="0" presId="urn:microsoft.com/office/officeart/2005/8/layout/hProcess9"/>
    <dgm:cxn modelId="{5BFDDF7A-81AB-4682-A03D-42C8ACD2D83E}" type="presParOf" srcId="{7D28694D-E2DD-4F19-99BA-EE12BA9EB1E3}" destId="{97772A22-C919-4F2E-A2F8-B0B61FB19991}" srcOrd="1" destOrd="0" presId="urn:microsoft.com/office/officeart/2005/8/layout/hProcess9"/>
    <dgm:cxn modelId="{047D9090-231F-4B56-93F8-D15533FEFB36}" type="presParOf" srcId="{7D28694D-E2DD-4F19-99BA-EE12BA9EB1E3}" destId="{27485D92-6675-45F0-95C0-4A838E24A496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7FA4090-2519-4D6F-BD9C-A5859A770061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5E574339-A950-44E6-9968-13E283352189}">
      <dgm:prSet phldrT="[Text]" custT="1"/>
      <dgm:spPr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rgbClr val="000000"/>
          </a:solidFill>
        </a:ln>
      </dgm:spPr>
      <dgm:t>
        <a:bodyPr/>
        <a:lstStyle/>
        <a:p>
          <a:pPr rtl="1"/>
          <a:r>
            <a:rPr lang="fa-IR" sz="2200" b="1" dirty="0">
              <a:solidFill>
                <a:srgbClr val="000000"/>
              </a:solidFill>
              <a:cs typeface="B Lotus" panose="00000400000000000000" pitchFamily="2" charset="-78"/>
            </a:rPr>
            <a:t>شهرداری و پیمانکاری برای مردم شهر و کیفیت زندگی</a:t>
          </a:r>
        </a:p>
      </dgm:t>
    </dgm:pt>
    <dgm:pt modelId="{D8E06FD4-54AC-4AB4-B7B7-7741AF9504E9}" type="parTrans" cxnId="{DDC47450-BB21-454D-A18E-E5099C4E6980}">
      <dgm:prSet/>
      <dgm:spPr/>
      <dgm:t>
        <a:bodyPr/>
        <a:lstStyle/>
        <a:p>
          <a:pPr rtl="1"/>
          <a:endParaRPr lang="fa-IR" sz="2200">
            <a:solidFill>
              <a:srgbClr val="000000"/>
            </a:solidFill>
            <a:cs typeface="B Lotus" panose="00000400000000000000" pitchFamily="2" charset="-78"/>
          </a:endParaRPr>
        </a:p>
      </dgm:t>
    </dgm:pt>
    <dgm:pt modelId="{8AF2B4DA-B7DA-4092-8CA7-EAF29191B21D}" type="sibTrans" cxnId="{DDC47450-BB21-454D-A18E-E5099C4E6980}">
      <dgm:prSet custT="1"/>
      <dgm:spPr>
        <a:noFill/>
      </dgm:spPr>
      <dgm:t>
        <a:bodyPr/>
        <a:lstStyle/>
        <a:p>
          <a:pPr rtl="1"/>
          <a:r>
            <a:rPr lang="fa-IR" sz="2200" b="1" dirty="0">
              <a:solidFill>
                <a:srgbClr val="000000"/>
              </a:solidFill>
              <a:cs typeface="B Lotus" panose="00000400000000000000" pitchFamily="2" charset="-78"/>
            </a:rPr>
            <a:t>یا</a:t>
          </a:r>
        </a:p>
      </dgm:t>
    </dgm:pt>
    <dgm:pt modelId="{69F24422-F80D-47E8-9F18-76DB63D5EA55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A27B00">
                <a:tint val="66000"/>
                <a:satMod val="160000"/>
              </a:srgbClr>
            </a:gs>
            <a:gs pos="50000">
              <a:srgbClr val="A27B00">
                <a:tint val="44500"/>
                <a:satMod val="160000"/>
              </a:srgbClr>
            </a:gs>
            <a:gs pos="100000">
              <a:srgbClr val="A27B00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rgbClr val="000000"/>
          </a:solidFill>
        </a:ln>
      </dgm:spPr>
      <dgm:t>
        <a:bodyPr/>
        <a:lstStyle/>
        <a:p>
          <a:pPr rtl="1"/>
          <a:r>
            <a:rPr lang="fa-IR" sz="2200" b="1" dirty="0">
              <a:solidFill>
                <a:srgbClr val="000000"/>
              </a:solidFill>
              <a:cs typeface="B Lotus" panose="00000400000000000000" pitchFamily="2" charset="-78"/>
            </a:rPr>
            <a:t>کیفیت زندگی شهر  و مردم برای شهرداری و پیمانکاران</a:t>
          </a:r>
        </a:p>
      </dgm:t>
    </dgm:pt>
    <dgm:pt modelId="{963A764D-4FE8-4F97-9146-A4281C4D7986}" type="parTrans" cxnId="{56A80A49-8A75-484C-8FF7-4275225E7C1E}">
      <dgm:prSet/>
      <dgm:spPr/>
      <dgm:t>
        <a:bodyPr/>
        <a:lstStyle/>
        <a:p>
          <a:pPr rtl="1"/>
          <a:endParaRPr lang="fa-IR" sz="2200">
            <a:solidFill>
              <a:srgbClr val="000000"/>
            </a:solidFill>
            <a:cs typeface="B Lotus" panose="00000400000000000000" pitchFamily="2" charset="-78"/>
          </a:endParaRPr>
        </a:p>
      </dgm:t>
    </dgm:pt>
    <dgm:pt modelId="{8895B8F8-47C6-4422-920C-FEEC4BFEF075}" type="sibTrans" cxnId="{56A80A49-8A75-484C-8FF7-4275225E7C1E}">
      <dgm:prSet/>
      <dgm:spPr/>
      <dgm:t>
        <a:bodyPr/>
        <a:lstStyle/>
        <a:p>
          <a:pPr rtl="1"/>
          <a:endParaRPr lang="fa-IR" sz="2200">
            <a:solidFill>
              <a:srgbClr val="000000"/>
            </a:solidFill>
            <a:cs typeface="B Lotus" panose="00000400000000000000" pitchFamily="2" charset="-78"/>
          </a:endParaRPr>
        </a:p>
      </dgm:t>
    </dgm:pt>
    <dgm:pt modelId="{F599D6C7-138D-4793-9CDD-0B3756270D7E}" type="pres">
      <dgm:prSet presAssocID="{47FA4090-2519-4D6F-BD9C-A5859A770061}" presName="linearFlow" presStyleCnt="0">
        <dgm:presLayoutVars>
          <dgm:resizeHandles val="exact"/>
        </dgm:presLayoutVars>
      </dgm:prSet>
      <dgm:spPr/>
    </dgm:pt>
    <dgm:pt modelId="{083AF376-8187-463C-AF4A-C115878B74AA}" type="pres">
      <dgm:prSet presAssocID="{5E574339-A950-44E6-9968-13E283352189}" presName="node" presStyleLbl="node1" presStyleIdx="0" presStyleCnt="2" custScaleX="285784" custLinFactNeighborX="20949" custLinFactNeighborY="-305">
        <dgm:presLayoutVars>
          <dgm:bulletEnabled val="1"/>
        </dgm:presLayoutVars>
      </dgm:prSet>
      <dgm:spPr/>
    </dgm:pt>
    <dgm:pt modelId="{D826776F-F5BD-453D-B825-4E9707734A71}" type="pres">
      <dgm:prSet presAssocID="{8AF2B4DA-B7DA-4092-8CA7-EAF29191B21D}" presName="sibTrans" presStyleLbl="sibTrans2D1" presStyleIdx="0" presStyleCnt="1"/>
      <dgm:spPr>
        <a:prstGeom prst="rect">
          <a:avLst/>
        </a:prstGeom>
      </dgm:spPr>
    </dgm:pt>
    <dgm:pt modelId="{4D0C3C1A-F385-409E-B0E5-EF1BDCEE6BEE}" type="pres">
      <dgm:prSet presAssocID="{8AF2B4DA-B7DA-4092-8CA7-EAF29191B21D}" presName="connectorText" presStyleLbl="sibTrans2D1" presStyleIdx="0" presStyleCnt="1"/>
      <dgm:spPr/>
    </dgm:pt>
    <dgm:pt modelId="{A5F58898-4078-4D6C-A120-94BF41F94DEE}" type="pres">
      <dgm:prSet presAssocID="{69F24422-F80D-47E8-9F18-76DB63D5EA55}" presName="node" presStyleLbl="node1" presStyleIdx="1" presStyleCnt="2" custScaleX="285784">
        <dgm:presLayoutVars>
          <dgm:bulletEnabled val="1"/>
        </dgm:presLayoutVars>
      </dgm:prSet>
      <dgm:spPr/>
    </dgm:pt>
  </dgm:ptLst>
  <dgm:cxnLst>
    <dgm:cxn modelId="{D0D9221E-6F2C-4794-8EA1-75CA43A935A4}" type="presOf" srcId="{5E574339-A950-44E6-9968-13E283352189}" destId="{083AF376-8187-463C-AF4A-C115878B74AA}" srcOrd="0" destOrd="0" presId="urn:microsoft.com/office/officeart/2005/8/layout/process2"/>
    <dgm:cxn modelId="{EDD98D3D-1AF0-4094-AF10-347596D7AB47}" type="presOf" srcId="{69F24422-F80D-47E8-9F18-76DB63D5EA55}" destId="{A5F58898-4078-4D6C-A120-94BF41F94DEE}" srcOrd="0" destOrd="0" presId="urn:microsoft.com/office/officeart/2005/8/layout/process2"/>
    <dgm:cxn modelId="{56A80A49-8A75-484C-8FF7-4275225E7C1E}" srcId="{47FA4090-2519-4D6F-BD9C-A5859A770061}" destId="{69F24422-F80D-47E8-9F18-76DB63D5EA55}" srcOrd="1" destOrd="0" parTransId="{963A764D-4FE8-4F97-9146-A4281C4D7986}" sibTransId="{8895B8F8-47C6-4422-920C-FEEC4BFEF075}"/>
    <dgm:cxn modelId="{DDC47450-BB21-454D-A18E-E5099C4E6980}" srcId="{47FA4090-2519-4D6F-BD9C-A5859A770061}" destId="{5E574339-A950-44E6-9968-13E283352189}" srcOrd="0" destOrd="0" parTransId="{D8E06FD4-54AC-4AB4-B7B7-7741AF9504E9}" sibTransId="{8AF2B4DA-B7DA-4092-8CA7-EAF29191B21D}"/>
    <dgm:cxn modelId="{EFD0028B-0ACC-4A8A-8EC5-BDF4390EF382}" type="presOf" srcId="{47FA4090-2519-4D6F-BD9C-A5859A770061}" destId="{F599D6C7-138D-4793-9CDD-0B3756270D7E}" srcOrd="0" destOrd="0" presId="urn:microsoft.com/office/officeart/2005/8/layout/process2"/>
    <dgm:cxn modelId="{56AFC89A-4567-49FC-826C-C1A069D4089B}" type="presOf" srcId="{8AF2B4DA-B7DA-4092-8CA7-EAF29191B21D}" destId="{4D0C3C1A-F385-409E-B0E5-EF1BDCEE6BEE}" srcOrd="1" destOrd="0" presId="urn:microsoft.com/office/officeart/2005/8/layout/process2"/>
    <dgm:cxn modelId="{5712BDD5-36B3-4618-9B5D-7ECF06C039C7}" type="presOf" srcId="{8AF2B4DA-B7DA-4092-8CA7-EAF29191B21D}" destId="{D826776F-F5BD-453D-B825-4E9707734A71}" srcOrd="0" destOrd="0" presId="urn:microsoft.com/office/officeart/2005/8/layout/process2"/>
    <dgm:cxn modelId="{43B795AF-4388-4177-BD83-0EB4692080BF}" type="presParOf" srcId="{F599D6C7-138D-4793-9CDD-0B3756270D7E}" destId="{083AF376-8187-463C-AF4A-C115878B74AA}" srcOrd="0" destOrd="0" presId="urn:microsoft.com/office/officeart/2005/8/layout/process2"/>
    <dgm:cxn modelId="{8F1FAE7A-8031-4916-85AC-420DB727FC51}" type="presParOf" srcId="{F599D6C7-138D-4793-9CDD-0B3756270D7E}" destId="{D826776F-F5BD-453D-B825-4E9707734A71}" srcOrd="1" destOrd="0" presId="urn:microsoft.com/office/officeart/2005/8/layout/process2"/>
    <dgm:cxn modelId="{40D9B62D-A39D-4A68-AF31-1F62981CA408}" type="presParOf" srcId="{D826776F-F5BD-453D-B825-4E9707734A71}" destId="{4D0C3C1A-F385-409E-B0E5-EF1BDCEE6BEE}" srcOrd="0" destOrd="0" presId="urn:microsoft.com/office/officeart/2005/8/layout/process2"/>
    <dgm:cxn modelId="{12FA6757-549B-4C60-9279-D4D3DCA54FD4}" type="presParOf" srcId="{F599D6C7-138D-4793-9CDD-0B3756270D7E}" destId="{A5F58898-4078-4D6C-A120-94BF41F94DEE}" srcOrd="2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C9AE3F-9E58-4B97-8E6A-093927485415}" type="doc">
      <dgm:prSet loTypeId="urn:microsoft.com/office/officeart/2008/layout/LinedList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pPr rtl="1"/>
          <a:endParaRPr lang="fa-IR"/>
        </a:p>
      </dgm:t>
    </dgm:pt>
    <dgm:pt modelId="{E6ED696D-20BE-4A6E-8BC5-6741B736A9D3}">
      <dgm:prSet phldrT="[Text]" custT="1"/>
      <dgm:spPr/>
      <dgm:t>
        <a:bodyPr anchor="ctr" anchorCtr="0"/>
        <a:lstStyle/>
        <a:p>
          <a:pPr marL="0" indent="0" algn="r" rtl="1" eaLnBrk="0" fontAlgn="base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accent2">
                <a:lumMod val="75000"/>
              </a:schemeClr>
            </a:buClr>
            <a:buFont typeface="Wingdings" panose="05000000000000000000" pitchFamily="2" charset="2"/>
            <a:buNone/>
            <a:defRPr/>
          </a:pPr>
          <a:r>
            <a:rPr lang="fa-IR" sz="2400" b="1" dirty="0">
              <a:solidFill>
                <a:srgbClr val="000000"/>
              </a:solidFill>
              <a:cs typeface="B Lotus" panose="00000400000000000000" pitchFamily="2" charset="-78"/>
            </a:rPr>
            <a:t>نقش تهران در سیاستگذاری ملی و روندهای ملی و منطقه‌ای</a:t>
          </a:r>
          <a:endParaRPr lang="fa-IR" sz="2400" b="1" dirty="0">
            <a:solidFill>
              <a:srgbClr val="000000"/>
            </a:solidFill>
            <a:latin typeface="Bell MT" panose="02020503060305020303" pitchFamily="18" charset="0"/>
            <a:ea typeface="+mn-ea"/>
            <a:cs typeface="B Lotus" panose="00000400000000000000" pitchFamily="2" charset="-78"/>
          </a:endParaRPr>
        </a:p>
      </dgm:t>
    </dgm:pt>
    <dgm:pt modelId="{559E7598-A975-4EC2-85D2-B8A46DC7D316}" type="parTrans" cxnId="{F6CB2375-44EF-4A45-9A8F-2660FF743330}">
      <dgm:prSet/>
      <dgm:spPr/>
      <dgm:t>
        <a:bodyPr/>
        <a:lstStyle/>
        <a:p>
          <a:pPr algn="r" rtl="1"/>
          <a:endParaRPr lang="fa-IR" sz="2400" b="1">
            <a:solidFill>
              <a:schemeClr val="tx1"/>
            </a:solidFill>
            <a:cs typeface="B Lotus" panose="00000400000000000000" pitchFamily="2" charset="-78"/>
          </a:endParaRPr>
        </a:p>
      </dgm:t>
    </dgm:pt>
    <dgm:pt modelId="{66B93ABF-51D3-4CBE-840A-85850E826FD6}" type="sibTrans" cxnId="{F6CB2375-44EF-4A45-9A8F-2660FF743330}">
      <dgm:prSet/>
      <dgm:spPr/>
      <dgm:t>
        <a:bodyPr/>
        <a:lstStyle/>
        <a:p>
          <a:pPr algn="r" rtl="1"/>
          <a:endParaRPr lang="fa-IR" sz="2400" b="1">
            <a:solidFill>
              <a:schemeClr val="tx1"/>
            </a:solidFill>
            <a:cs typeface="B Lotus" panose="00000400000000000000" pitchFamily="2" charset="-78"/>
          </a:endParaRPr>
        </a:p>
      </dgm:t>
    </dgm:pt>
    <dgm:pt modelId="{F16E6347-AFA6-46B1-8574-724C5881727A}">
      <dgm:prSet custT="1"/>
      <dgm:spPr/>
      <dgm:t>
        <a:bodyPr/>
        <a:lstStyle/>
        <a:p>
          <a:pPr rtl="1"/>
          <a:r>
            <a:rPr lang="fa-IR" sz="2400" b="1" dirty="0">
              <a:solidFill>
                <a:srgbClr val="000000"/>
              </a:solidFill>
              <a:cs typeface="B Lotus" panose="00000400000000000000" pitchFamily="2" charset="-78"/>
            </a:rPr>
            <a:t>تهران پایتخت فرهنگی و هنری</a:t>
          </a:r>
          <a:endParaRPr lang="en-US" sz="2400" b="1" dirty="0">
            <a:solidFill>
              <a:srgbClr val="000000"/>
            </a:solidFill>
            <a:cs typeface="B Lotus" panose="00000400000000000000" pitchFamily="2" charset="-78"/>
          </a:endParaRPr>
        </a:p>
      </dgm:t>
    </dgm:pt>
    <dgm:pt modelId="{5B523DF2-595D-474B-B6A3-3677530949ED}" type="parTrans" cxnId="{4AB7D2D0-15F3-4A1D-9555-DED466D22E05}">
      <dgm:prSet/>
      <dgm:spPr/>
      <dgm:t>
        <a:bodyPr/>
        <a:lstStyle/>
        <a:p>
          <a:pPr rtl="1"/>
          <a:endParaRPr lang="fa-IR"/>
        </a:p>
      </dgm:t>
    </dgm:pt>
    <dgm:pt modelId="{F954313E-7CF7-44D8-953E-243C3030E167}" type="sibTrans" cxnId="{4AB7D2D0-15F3-4A1D-9555-DED466D22E05}">
      <dgm:prSet/>
      <dgm:spPr/>
      <dgm:t>
        <a:bodyPr/>
        <a:lstStyle/>
        <a:p>
          <a:pPr rtl="1"/>
          <a:endParaRPr lang="fa-IR"/>
        </a:p>
      </dgm:t>
    </dgm:pt>
    <dgm:pt modelId="{11346AE3-4F80-467F-8FCE-864B0AC304DE}">
      <dgm:prSet custT="1"/>
      <dgm:spPr/>
      <dgm:t>
        <a:bodyPr/>
        <a:lstStyle/>
        <a:p>
          <a:pPr rtl="1"/>
          <a:r>
            <a:rPr lang="fa-IR" sz="2400" b="1" dirty="0">
              <a:solidFill>
                <a:srgbClr val="000000"/>
              </a:solidFill>
              <a:cs typeface="B Lotus" panose="00000400000000000000" pitchFamily="2" charset="-78"/>
            </a:rPr>
            <a:t>تهران پایتخت اقتصادی و صنعتی</a:t>
          </a:r>
          <a:endParaRPr lang="en-US" sz="2400" b="1" dirty="0">
            <a:solidFill>
              <a:srgbClr val="000000"/>
            </a:solidFill>
            <a:cs typeface="B Lotus" panose="00000400000000000000" pitchFamily="2" charset="-78"/>
          </a:endParaRPr>
        </a:p>
      </dgm:t>
    </dgm:pt>
    <dgm:pt modelId="{EC1F2C10-A241-4942-A57C-DE522804DEA7}" type="parTrans" cxnId="{A1E4E987-85A8-40B8-9AB1-A9E6D8095EAD}">
      <dgm:prSet/>
      <dgm:spPr/>
      <dgm:t>
        <a:bodyPr/>
        <a:lstStyle/>
        <a:p>
          <a:pPr rtl="1"/>
          <a:endParaRPr lang="fa-IR"/>
        </a:p>
      </dgm:t>
    </dgm:pt>
    <dgm:pt modelId="{27F7F24D-00F3-4C65-A57D-261F846F6F87}" type="sibTrans" cxnId="{A1E4E987-85A8-40B8-9AB1-A9E6D8095EAD}">
      <dgm:prSet/>
      <dgm:spPr/>
      <dgm:t>
        <a:bodyPr/>
        <a:lstStyle/>
        <a:p>
          <a:pPr rtl="1"/>
          <a:endParaRPr lang="fa-IR"/>
        </a:p>
      </dgm:t>
    </dgm:pt>
    <dgm:pt modelId="{8E177D1A-53A8-4997-B046-A91A298EB3DB}">
      <dgm:prSet custT="1"/>
      <dgm:spPr/>
      <dgm:t>
        <a:bodyPr/>
        <a:lstStyle/>
        <a:p>
          <a:pPr rtl="1"/>
          <a:r>
            <a:rPr lang="fa-IR" sz="2400" b="1" dirty="0">
              <a:solidFill>
                <a:srgbClr val="000000"/>
              </a:solidFill>
              <a:cs typeface="B Lotus" panose="00000400000000000000" pitchFamily="2" charset="-78"/>
            </a:rPr>
            <a:t>تهران پایتخت خلاقیت و نوآوری</a:t>
          </a:r>
          <a:endParaRPr lang="en-US" sz="2400" b="1" dirty="0">
            <a:solidFill>
              <a:srgbClr val="000000"/>
            </a:solidFill>
            <a:cs typeface="B Lotus" panose="00000400000000000000" pitchFamily="2" charset="-78"/>
          </a:endParaRPr>
        </a:p>
      </dgm:t>
    </dgm:pt>
    <dgm:pt modelId="{798A337D-5555-4DB4-BDD8-CB33947BB78B}" type="parTrans" cxnId="{1E9E67FF-B9EE-4B0E-8FD6-63C69F75DB26}">
      <dgm:prSet/>
      <dgm:spPr/>
      <dgm:t>
        <a:bodyPr/>
        <a:lstStyle/>
        <a:p>
          <a:pPr rtl="1"/>
          <a:endParaRPr lang="fa-IR"/>
        </a:p>
      </dgm:t>
    </dgm:pt>
    <dgm:pt modelId="{791B0EC7-EBEE-4FB0-9FAF-61B44329C8FF}" type="sibTrans" cxnId="{1E9E67FF-B9EE-4B0E-8FD6-63C69F75DB26}">
      <dgm:prSet/>
      <dgm:spPr/>
      <dgm:t>
        <a:bodyPr/>
        <a:lstStyle/>
        <a:p>
          <a:pPr rtl="1"/>
          <a:endParaRPr lang="fa-IR"/>
        </a:p>
      </dgm:t>
    </dgm:pt>
    <dgm:pt modelId="{925614F4-22D7-4AD0-AE32-9AC0D2A661AA}">
      <dgm:prSet custT="1"/>
      <dgm:spPr/>
      <dgm:t>
        <a:bodyPr/>
        <a:lstStyle/>
        <a:p>
          <a:pPr rtl="1"/>
          <a:r>
            <a:rPr lang="fa-IR" sz="2400" b="1" dirty="0">
              <a:solidFill>
                <a:srgbClr val="000000"/>
              </a:solidFill>
              <a:cs typeface="B Lotus" panose="00000400000000000000" pitchFamily="2" charset="-78"/>
            </a:rPr>
            <a:t>مرکز تنوع قومی و اجتماعی و تراکم جمعیتی</a:t>
          </a:r>
          <a:endParaRPr lang="en-US" sz="2400" b="1" dirty="0">
            <a:solidFill>
              <a:srgbClr val="000000"/>
            </a:solidFill>
            <a:cs typeface="B Lotus" panose="00000400000000000000" pitchFamily="2" charset="-78"/>
          </a:endParaRPr>
        </a:p>
      </dgm:t>
    </dgm:pt>
    <dgm:pt modelId="{A7991097-980A-476A-9FA6-987808C92784}" type="parTrans" cxnId="{1091867A-A2F1-4ED4-BB0D-7E96878A29C9}">
      <dgm:prSet/>
      <dgm:spPr/>
      <dgm:t>
        <a:bodyPr/>
        <a:lstStyle/>
        <a:p>
          <a:pPr rtl="1"/>
          <a:endParaRPr lang="fa-IR"/>
        </a:p>
      </dgm:t>
    </dgm:pt>
    <dgm:pt modelId="{F8C8F3ED-E0DA-411C-9557-0301B524C3BB}" type="sibTrans" cxnId="{1091867A-A2F1-4ED4-BB0D-7E96878A29C9}">
      <dgm:prSet/>
      <dgm:spPr/>
      <dgm:t>
        <a:bodyPr/>
        <a:lstStyle/>
        <a:p>
          <a:pPr rtl="1"/>
          <a:endParaRPr lang="fa-IR"/>
        </a:p>
      </dgm:t>
    </dgm:pt>
    <dgm:pt modelId="{219B77CC-CFD7-45CD-AE3F-39B03875D01F}">
      <dgm:prSet custT="1"/>
      <dgm:spPr/>
      <dgm:t>
        <a:bodyPr/>
        <a:lstStyle/>
        <a:p>
          <a:pPr rtl="1"/>
          <a:r>
            <a:rPr lang="fa-IR" sz="2400" b="1" dirty="0">
              <a:solidFill>
                <a:srgbClr val="000000"/>
              </a:solidFill>
              <a:cs typeface="B Lotus" panose="00000400000000000000" pitchFamily="2" charset="-78"/>
            </a:rPr>
            <a:t>بازتاب بین‌المللی عملکرد مدیریت شهری</a:t>
          </a:r>
          <a:endParaRPr lang="en-US" sz="2400" b="1" dirty="0">
            <a:solidFill>
              <a:srgbClr val="000000"/>
            </a:solidFill>
            <a:cs typeface="B Lotus" panose="00000400000000000000" pitchFamily="2" charset="-78"/>
          </a:endParaRPr>
        </a:p>
      </dgm:t>
    </dgm:pt>
    <dgm:pt modelId="{75986132-64A3-4802-80BD-2AAE543A8A15}" type="parTrans" cxnId="{DEDA47BD-CACB-46D9-A110-2DB4A7FBB954}">
      <dgm:prSet/>
      <dgm:spPr/>
      <dgm:t>
        <a:bodyPr/>
        <a:lstStyle/>
        <a:p>
          <a:pPr rtl="1"/>
          <a:endParaRPr lang="fa-IR"/>
        </a:p>
      </dgm:t>
    </dgm:pt>
    <dgm:pt modelId="{906B0EE0-F1C8-4AF4-90A1-FC9B9069C678}" type="sibTrans" cxnId="{DEDA47BD-CACB-46D9-A110-2DB4A7FBB954}">
      <dgm:prSet/>
      <dgm:spPr/>
      <dgm:t>
        <a:bodyPr/>
        <a:lstStyle/>
        <a:p>
          <a:pPr rtl="1"/>
          <a:endParaRPr lang="fa-IR"/>
        </a:p>
      </dgm:t>
    </dgm:pt>
    <dgm:pt modelId="{6270BCE9-7F07-44CE-A4EC-A3FD50BEBD4C}">
      <dgm:prSet custT="1"/>
      <dgm:spPr/>
      <dgm:t>
        <a:bodyPr/>
        <a:lstStyle/>
        <a:p>
          <a:pPr rtl="1"/>
          <a:r>
            <a:rPr lang="fa-IR" sz="2400" b="1" dirty="0">
              <a:solidFill>
                <a:srgbClr val="000000"/>
              </a:solidFill>
              <a:cs typeface="B Lotus" panose="00000400000000000000" pitchFamily="2" charset="-78"/>
            </a:rPr>
            <a:t>تاریخ فشرده ایران معاصر</a:t>
          </a:r>
          <a:endParaRPr lang="en-US" sz="2400" b="1" dirty="0">
            <a:solidFill>
              <a:srgbClr val="000000"/>
            </a:solidFill>
            <a:cs typeface="B Lotus" panose="00000400000000000000" pitchFamily="2" charset="-78"/>
          </a:endParaRPr>
        </a:p>
      </dgm:t>
    </dgm:pt>
    <dgm:pt modelId="{1236DD59-3BF6-4EEF-8EF1-05BC2151F14D}" type="parTrans" cxnId="{7599EC96-9D8A-4F48-9132-827AB1EF562B}">
      <dgm:prSet/>
      <dgm:spPr/>
      <dgm:t>
        <a:bodyPr/>
        <a:lstStyle/>
        <a:p>
          <a:pPr rtl="1"/>
          <a:endParaRPr lang="fa-IR"/>
        </a:p>
      </dgm:t>
    </dgm:pt>
    <dgm:pt modelId="{F2CC8139-D539-4BFE-9DB3-2D160708C114}" type="sibTrans" cxnId="{7599EC96-9D8A-4F48-9132-827AB1EF562B}">
      <dgm:prSet/>
      <dgm:spPr/>
      <dgm:t>
        <a:bodyPr/>
        <a:lstStyle/>
        <a:p>
          <a:pPr rtl="1"/>
          <a:endParaRPr lang="fa-IR"/>
        </a:p>
      </dgm:t>
    </dgm:pt>
    <dgm:pt modelId="{505AA5EE-79E0-40CA-830A-3B2CD10B22FA}" type="pres">
      <dgm:prSet presAssocID="{8CC9AE3F-9E58-4B97-8E6A-093927485415}" presName="vert0" presStyleCnt="0">
        <dgm:presLayoutVars>
          <dgm:dir/>
          <dgm:animOne val="branch"/>
          <dgm:animLvl val="lvl"/>
        </dgm:presLayoutVars>
      </dgm:prSet>
      <dgm:spPr/>
    </dgm:pt>
    <dgm:pt modelId="{54CB3ACA-EE92-448B-94F3-CF1D15C2D686}" type="pres">
      <dgm:prSet presAssocID="{E6ED696D-20BE-4A6E-8BC5-6741B736A9D3}" presName="thickLine" presStyleLbl="alignNode1" presStyleIdx="0" presStyleCnt="7"/>
      <dgm:spPr/>
    </dgm:pt>
    <dgm:pt modelId="{20E2FCDA-7DF5-4D77-B378-5231027798B6}" type="pres">
      <dgm:prSet presAssocID="{E6ED696D-20BE-4A6E-8BC5-6741B736A9D3}" presName="horz1" presStyleCnt="0"/>
      <dgm:spPr/>
    </dgm:pt>
    <dgm:pt modelId="{AC3BBAA5-1CF4-4E92-B782-AD999599F081}" type="pres">
      <dgm:prSet presAssocID="{E6ED696D-20BE-4A6E-8BC5-6741B736A9D3}" presName="tx1" presStyleLbl="revTx" presStyleIdx="0" presStyleCnt="7"/>
      <dgm:spPr/>
    </dgm:pt>
    <dgm:pt modelId="{0A0E5BA5-F830-482A-AED8-F91698332FEC}" type="pres">
      <dgm:prSet presAssocID="{E6ED696D-20BE-4A6E-8BC5-6741B736A9D3}" presName="vert1" presStyleCnt="0"/>
      <dgm:spPr/>
    </dgm:pt>
    <dgm:pt modelId="{58D88D6C-E3D9-4503-858D-36A7B32DB0F2}" type="pres">
      <dgm:prSet presAssocID="{F16E6347-AFA6-46B1-8574-724C5881727A}" presName="thickLine" presStyleLbl="alignNode1" presStyleIdx="1" presStyleCnt="7"/>
      <dgm:spPr/>
    </dgm:pt>
    <dgm:pt modelId="{8040D274-56DD-4796-8E66-8DBB70474236}" type="pres">
      <dgm:prSet presAssocID="{F16E6347-AFA6-46B1-8574-724C5881727A}" presName="horz1" presStyleCnt="0"/>
      <dgm:spPr/>
    </dgm:pt>
    <dgm:pt modelId="{EB271FA4-BB28-4151-9851-8D4A5CF14E08}" type="pres">
      <dgm:prSet presAssocID="{F16E6347-AFA6-46B1-8574-724C5881727A}" presName="tx1" presStyleLbl="revTx" presStyleIdx="1" presStyleCnt="7"/>
      <dgm:spPr/>
    </dgm:pt>
    <dgm:pt modelId="{3137BD4A-A784-475D-9F38-B787EEE012B8}" type="pres">
      <dgm:prSet presAssocID="{F16E6347-AFA6-46B1-8574-724C5881727A}" presName="vert1" presStyleCnt="0"/>
      <dgm:spPr/>
    </dgm:pt>
    <dgm:pt modelId="{02A0F3D6-D1F3-45F6-83DC-B0B802E8C8C4}" type="pres">
      <dgm:prSet presAssocID="{11346AE3-4F80-467F-8FCE-864B0AC304DE}" presName="thickLine" presStyleLbl="alignNode1" presStyleIdx="2" presStyleCnt="7"/>
      <dgm:spPr/>
    </dgm:pt>
    <dgm:pt modelId="{94B78A1F-83DA-454C-B5CA-0607902703DC}" type="pres">
      <dgm:prSet presAssocID="{11346AE3-4F80-467F-8FCE-864B0AC304DE}" presName="horz1" presStyleCnt="0"/>
      <dgm:spPr/>
    </dgm:pt>
    <dgm:pt modelId="{6B0AD225-60E5-47A1-8F40-8FDD152091BE}" type="pres">
      <dgm:prSet presAssocID="{11346AE3-4F80-467F-8FCE-864B0AC304DE}" presName="tx1" presStyleLbl="revTx" presStyleIdx="2" presStyleCnt="7"/>
      <dgm:spPr/>
    </dgm:pt>
    <dgm:pt modelId="{C5C90BA2-8105-4AE1-B84B-2B17C542E748}" type="pres">
      <dgm:prSet presAssocID="{11346AE3-4F80-467F-8FCE-864B0AC304DE}" presName="vert1" presStyleCnt="0"/>
      <dgm:spPr/>
    </dgm:pt>
    <dgm:pt modelId="{29630CAE-6DD3-4D95-8B1F-AD4119F1370F}" type="pres">
      <dgm:prSet presAssocID="{8E177D1A-53A8-4997-B046-A91A298EB3DB}" presName="thickLine" presStyleLbl="alignNode1" presStyleIdx="3" presStyleCnt="7"/>
      <dgm:spPr/>
    </dgm:pt>
    <dgm:pt modelId="{3F5C72E5-8F1F-4579-993C-0AFC32CC4D4D}" type="pres">
      <dgm:prSet presAssocID="{8E177D1A-53A8-4997-B046-A91A298EB3DB}" presName="horz1" presStyleCnt="0"/>
      <dgm:spPr/>
    </dgm:pt>
    <dgm:pt modelId="{152C28BA-1FE9-4193-8B7F-C27F5482196A}" type="pres">
      <dgm:prSet presAssocID="{8E177D1A-53A8-4997-B046-A91A298EB3DB}" presName="tx1" presStyleLbl="revTx" presStyleIdx="3" presStyleCnt="7"/>
      <dgm:spPr/>
    </dgm:pt>
    <dgm:pt modelId="{9DC6F4D3-0CF6-4F96-A68B-BF79F5572BCC}" type="pres">
      <dgm:prSet presAssocID="{8E177D1A-53A8-4997-B046-A91A298EB3DB}" presName="vert1" presStyleCnt="0"/>
      <dgm:spPr/>
    </dgm:pt>
    <dgm:pt modelId="{33F8E8E3-E82B-4B7B-BB9D-15B1FE1016FD}" type="pres">
      <dgm:prSet presAssocID="{925614F4-22D7-4AD0-AE32-9AC0D2A661AA}" presName="thickLine" presStyleLbl="alignNode1" presStyleIdx="4" presStyleCnt="7"/>
      <dgm:spPr/>
    </dgm:pt>
    <dgm:pt modelId="{BFC74068-C79C-4F7E-8BE3-2210EFC3FE7A}" type="pres">
      <dgm:prSet presAssocID="{925614F4-22D7-4AD0-AE32-9AC0D2A661AA}" presName="horz1" presStyleCnt="0"/>
      <dgm:spPr/>
    </dgm:pt>
    <dgm:pt modelId="{829221E1-53AD-4975-AF12-B0699649303A}" type="pres">
      <dgm:prSet presAssocID="{925614F4-22D7-4AD0-AE32-9AC0D2A661AA}" presName="tx1" presStyleLbl="revTx" presStyleIdx="4" presStyleCnt="7"/>
      <dgm:spPr/>
    </dgm:pt>
    <dgm:pt modelId="{308F8E14-2B83-4072-BCA6-19EABAFF9A53}" type="pres">
      <dgm:prSet presAssocID="{925614F4-22D7-4AD0-AE32-9AC0D2A661AA}" presName="vert1" presStyleCnt="0"/>
      <dgm:spPr/>
    </dgm:pt>
    <dgm:pt modelId="{E5838363-F048-43B8-809D-1E18255FABCB}" type="pres">
      <dgm:prSet presAssocID="{219B77CC-CFD7-45CD-AE3F-39B03875D01F}" presName="thickLine" presStyleLbl="alignNode1" presStyleIdx="5" presStyleCnt="7"/>
      <dgm:spPr/>
    </dgm:pt>
    <dgm:pt modelId="{BC2356A0-A28E-41E1-AEF0-E5FD21BEF2B3}" type="pres">
      <dgm:prSet presAssocID="{219B77CC-CFD7-45CD-AE3F-39B03875D01F}" presName="horz1" presStyleCnt="0"/>
      <dgm:spPr/>
    </dgm:pt>
    <dgm:pt modelId="{889C53B0-A1D6-4C70-8569-847DAF1631AA}" type="pres">
      <dgm:prSet presAssocID="{219B77CC-CFD7-45CD-AE3F-39B03875D01F}" presName="tx1" presStyleLbl="revTx" presStyleIdx="5" presStyleCnt="7"/>
      <dgm:spPr/>
    </dgm:pt>
    <dgm:pt modelId="{126D592E-74EE-4A43-8624-8E9AC7666DC3}" type="pres">
      <dgm:prSet presAssocID="{219B77CC-CFD7-45CD-AE3F-39B03875D01F}" presName="vert1" presStyleCnt="0"/>
      <dgm:spPr/>
    </dgm:pt>
    <dgm:pt modelId="{24D87A55-DF73-4788-8321-37750CDC9116}" type="pres">
      <dgm:prSet presAssocID="{6270BCE9-7F07-44CE-A4EC-A3FD50BEBD4C}" presName="thickLine" presStyleLbl="alignNode1" presStyleIdx="6" presStyleCnt="7"/>
      <dgm:spPr/>
    </dgm:pt>
    <dgm:pt modelId="{1CE8AAA1-10C3-4F5E-A7BF-25305C4B2AE8}" type="pres">
      <dgm:prSet presAssocID="{6270BCE9-7F07-44CE-A4EC-A3FD50BEBD4C}" presName="horz1" presStyleCnt="0"/>
      <dgm:spPr/>
    </dgm:pt>
    <dgm:pt modelId="{E5C628D9-AA33-45B7-A7AD-ED3ADA4F0BD0}" type="pres">
      <dgm:prSet presAssocID="{6270BCE9-7F07-44CE-A4EC-A3FD50BEBD4C}" presName="tx1" presStyleLbl="revTx" presStyleIdx="6" presStyleCnt="7"/>
      <dgm:spPr/>
    </dgm:pt>
    <dgm:pt modelId="{EAAC6957-70BD-4985-9CCB-9BE01F033815}" type="pres">
      <dgm:prSet presAssocID="{6270BCE9-7F07-44CE-A4EC-A3FD50BEBD4C}" presName="vert1" presStyleCnt="0"/>
      <dgm:spPr/>
    </dgm:pt>
  </dgm:ptLst>
  <dgm:cxnLst>
    <dgm:cxn modelId="{8184D01D-904E-4114-A871-812CF8CD79B3}" type="presOf" srcId="{219B77CC-CFD7-45CD-AE3F-39B03875D01F}" destId="{889C53B0-A1D6-4C70-8569-847DAF1631AA}" srcOrd="0" destOrd="0" presId="urn:microsoft.com/office/officeart/2008/layout/LinedList"/>
    <dgm:cxn modelId="{0396401F-5511-4B07-8818-7F9173AF8AB1}" type="presOf" srcId="{8CC9AE3F-9E58-4B97-8E6A-093927485415}" destId="{505AA5EE-79E0-40CA-830A-3B2CD10B22FA}" srcOrd="0" destOrd="0" presId="urn:microsoft.com/office/officeart/2008/layout/LinedList"/>
    <dgm:cxn modelId="{00F0C35E-250D-4E16-891D-C87C660CCF49}" type="presOf" srcId="{8E177D1A-53A8-4997-B046-A91A298EB3DB}" destId="{152C28BA-1FE9-4193-8B7F-C27F5482196A}" srcOrd="0" destOrd="0" presId="urn:microsoft.com/office/officeart/2008/layout/LinedList"/>
    <dgm:cxn modelId="{974BEE6A-9083-483E-9504-F60A22730EE6}" type="presOf" srcId="{11346AE3-4F80-467F-8FCE-864B0AC304DE}" destId="{6B0AD225-60E5-47A1-8F40-8FDD152091BE}" srcOrd="0" destOrd="0" presId="urn:microsoft.com/office/officeart/2008/layout/LinedList"/>
    <dgm:cxn modelId="{F6CB2375-44EF-4A45-9A8F-2660FF743330}" srcId="{8CC9AE3F-9E58-4B97-8E6A-093927485415}" destId="{E6ED696D-20BE-4A6E-8BC5-6741B736A9D3}" srcOrd="0" destOrd="0" parTransId="{559E7598-A975-4EC2-85D2-B8A46DC7D316}" sibTransId="{66B93ABF-51D3-4CBE-840A-85850E826FD6}"/>
    <dgm:cxn modelId="{1091867A-A2F1-4ED4-BB0D-7E96878A29C9}" srcId="{8CC9AE3F-9E58-4B97-8E6A-093927485415}" destId="{925614F4-22D7-4AD0-AE32-9AC0D2A661AA}" srcOrd="4" destOrd="0" parTransId="{A7991097-980A-476A-9FA6-987808C92784}" sibTransId="{F8C8F3ED-E0DA-411C-9557-0301B524C3BB}"/>
    <dgm:cxn modelId="{A1E4E987-85A8-40B8-9AB1-A9E6D8095EAD}" srcId="{8CC9AE3F-9E58-4B97-8E6A-093927485415}" destId="{11346AE3-4F80-467F-8FCE-864B0AC304DE}" srcOrd="2" destOrd="0" parTransId="{EC1F2C10-A241-4942-A57C-DE522804DEA7}" sibTransId="{27F7F24D-00F3-4C65-A57D-261F846F6F87}"/>
    <dgm:cxn modelId="{FEA8BB94-D838-43D7-BC5A-5AD05C1C50F5}" type="presOf" srcId="{E6ED696D-20BE-4A6E-8BC5-6741B736A9D3}" destId="{AC3BBAA5-1CF4-4E92-B782-AD999599F081}" srcOrd="0" destOrd="0" presId="urn:microsoft.com/office/officeart/2008/layout/LinedList"/>
    <dgm:cxn modelId="{7599EC96-9D8A-4F48-9132-827AB1EF562B}" srcId="{8CC9AE3F-9E58-4B97-8E6A-093927485415}" destId="{6270BCE9-7F07-44CE-A4EC-A3FD50BEBD4C}" srcOrd="6" destOrd="0" parTransId="{1236DD59-3BF6-4EEF-8EF1-05BC2151F14D}" sibTransId="{F2CC8139-D539-4BFE-9DB3-2D160708C114}"/>
    <dgm:cxn modelId="{5BC6B1A1-4651-489F-8909-961D4B127DE7}" type="presOf" srcId="{F16E6347-AFA6-46B1-8574-724C5881727A}" destId="{EB271FA4-BB28-4151-9851-8D4A5CF14E08}" srcOrd="0" destOrd="0" presId="urn:microsoft.com/office/officeart/2008/layout/LinedList"/>
    <dgm:cxn modelId="{1C7AF5A7-419F-4293-A880-E8A5472AD3B0}" type="presOf" srcId="{6270BCE9-7F07-44CE-A4EC-A3FD50BEBD4C}" destId="{E5C628D9-AA33-45B7-A7AD-ED3ADA4F0BD0}" srcOrd="0" destOrd="0" presId="urn:microsoft.com/office/officeart/2008/layout/LinedList"/>
    <dgm:cxn modelId="{F7A9AEB8-960F-463B-A73B-8C0D517F396A}" type="presOf" srcId="{925614F4-22D7-4AD0-AE32-9AC0D2A661AA}" destId="{829221E1-53AD-4975-AF12-B0699649303A}" srcOrd="0" destOrd="0" presId="urn:microsoft.com/office/officeart/2008/layout/LinedList"/>
    <dgm:cxn modelId="{DEDA47BD-CACB-46D9-A110-2DB4A7FBB954}" srcId="{8CC9AE3F-9E58-4B97-8E6A-093927485415}" destId="{219B77CC-CFD7-45CD-AE3F-39B03875D01F}" srcOrd="5" destOrd="0" parTransId="{75986132-64A3-4802-80BD-2AAE543A8A15}" sibTransId="{906B0EE0-F1C8-4AF4-90A1-FC9B9069C678}"/>
    <dgm:cxn modelId="{4AB7D2D0-15F3-4A1D-9555-DED466D22E05}" srcId="{8CC9AE3F-9E58-4B97-8E6A-093927485415}" destId="{F16E6347-AFA6-46B1-8574-724C5881727A}" srcOrd="1" destOrd="0" parTransId="{5B523DF2-595D-474B-B6A3-3677530949ED}" sibTransId="{F954313E-7CF7-44D8-953E-243C3030E167}"/>
    <dgm:cxn modelId="{1E9E67FF-B9EE-4B0E-8FD6-63C69F75DB26}" srcId="{8CC9AE3F-9E58-4B97-8E6A-093927485415}" destId="{8E177D1A-53A8-4997-B046-A91A298EB3DB}" srcOrd="3" destOrd="0" parTransId="{798A337D-5555-4DB4-BDD8-CB33947BB78B}" sibTransId="{791B0EC7-EBEE-4FB0-9FAF-61B44329C8FF}"/>
    <dgm:cxn modelId="{00A81427-BDE4-4155-8C55-A335A8CE5DAB}" type="presParOf" srcId="{505AA5EE-79E0-40CA-830A-3B2CD10B22FA}" destId="{54CB3ACA-EE92-448B-94F3-CF1D15C2D686}" srcOrd="0" destOrd="0" presId="urn:microsoft.com/office/officeart/2008/layout/LinedList"/>
    <dgm:cxn modelId="{2684DF23-3692-435A-A833-9E8DE848391A}" type="presParOf" srcId="{505AA5EE-79E0-40CA-830A-3B2CD10B22FA}" destId="{20E2FCDA-7DF5-4D77-B378-5231027798B6}" srcOrd="1" destOrd="0" presId="urn:microsoft.com/office/officeart/2008/layout/LinedList"/>
    <dgm:cxn modelId="{EBF29667-D0D0-4034-933B-6FAC5A75A92F}" type="presParOf" srcId="{20E2FCDA-7DF5-4D77-B378-5231027798B6}" destId="{AC3BBAA5-1CF4-4E92-B782-AD999599F081}" srcOrd="0" destOrd="0" presId="urn:microsoft.com/office/officeart/2008/layout/LinedList"/>
    <dgm:cxn modelId="{C12842F0-2906-4BA6-A57C-1D3E2D14DD9B}" type="presParOf" srcId="{20E2FCDA-7DF5-4D77-B378-5231027798B6}" destId="{0A0E5BA5-F830-482A-AED8-F91698332FEC}" srcOrd="1" destOrd="0" presId="urn:microsoft.com/office/officeart/2008/layout/LinedList"/>
    <dgm:cxn modelId="{6E1C8D11-1294-44BE-8764-A06E86C2C17B}" type="presParOf" srcId="{505AA5EE-79E0-40CA-830A-3B2CD10B22FA}" destId="{58D88D6C-E3D9-4503-858D-36A7B32DB0F2}" srcOrd="2" destOrd="0" presId="urn:microsoft.com/office/officeart/2008/layout/LinedList"/>
    <dgm:cxn modelId="{EFFEFDE7-B31D-4A68-A523-B006FB3F3469}" type="presParOf" srcId="{505AA5EE-79E0-40CA-830A-3B2CD10B22FA}" destId="{8040D274-56DD-4796-8E66-8DBB70474236}" srcOrd="3" destOrd="0" presId="urn:microsoft.com/office/officeart/2008/layout/LinedList"/>
    <dgm:cxn modelId="{1EE83958-3738-4E53-8699-6E7A0703908B}" type="presParOf" srcId="{8040D274-56DD-4796-8E66-8DBB70474236}" destId="{EB271FA4-BB28-4151-9851-8D4A5CF14E08}" srcOrd="0" destOrd="0" presId="urn:microsoft.com/office/officeart/2008/layout/LinedList"/>
    <dgm:cxn modelId="{69E3954B-2FB5-414E-933A-7C0FEF43A9E4}" type="presParOf" srcId="{8040D274-56DD-4796-8E66-8DBB70474236}" destId="{3137BD4A-A784-475D-9F38-B787EEE012B8}" srcOrd="1" destOrd="0" presId="urn:microsoft.com/office/officeart/2008/layout/LinedList"/>
    <dgm:cxn modelId="{8163B81F-638E-4C62-B707-87C8DC3EDF36}" type="presParOf" srcId="{505AA5EE-79E0-40CA-830A-3B2CD10B22FA}" destId="{02A0F3D6-D1F3-45F6-83DC-B0B802E8C8C4}" srcOrd="4" destOrd="0" presId="urn:microsoft.com/office/officeart/2008/layout/LinedList"/>
    <dgm:cxn modelId="{90C07A3D-55DC-44C6-B982-CBFDA1BF5A4B}" type="presParOf" srcId="{505AA5EE-79E0-40CA-830A-3B2CD10B22FA}" destId="{94B78A1F-83DA-454C-B5CA-0607902703DC}" srcOrd="5" destOrd="0" presId="urn:microsoft.com/office/officeart/2008/layout/LinedList"/>
    <dgm:cxn modelId="{1E54CA20-03DE-4825-8EFC-3B49EE1C9B28}" type="presParOf" srcId="{94B78A1F-83DA-454C-B5CA-0607902703DC}" destId="{6B0AD225-60E5-47A1-8F40-8FDD152091BE}" srcOrd="0" destOrd="0" presId="urn:microsoft.com/office/officeart/2008/layout/LinedList"/>
    <dgm:cxn modelId="{CB4AAC6E-B7E1-44E7-9647-64D711A70912}" type="presParOf" srcId="{94B78A1F-83DA-454C-B5CA-0607902703DC}" destId="{C5C90BA2-8105-4AE1-B84B-2B17C542E748}" srcOrd="1" destOrd="0" presId="urn:microsoft.com/office/officeart/2008/layout/LinedList"/>
    <dgm:cxn modelId="{C1BDA799-B22C-4A59-9A52-E6B9D8050D10}" type="presParOf" srcId="{505AA5EE-79E0-40CA-830A-3B2CD10B22FA}" destId="{29630CAE-6DD3-4D95-8B1F-AD4119F1370F}" srcOrd="6" destOrd="0" presId="urn:microsoft.com/office/officeart/2008/layout/LinedList"/>
    <dgm:cxn modelId="{F6190B75-3F4E-467A-857F-499BA1D5D416}" type="presParOf" srcId="{505AA5EE-79E0-40CA-830A-3B2CD10B22FA}" destId="{3F5C72E5-8F1F-4579-993C-0AFC32CC4D4D}" srcOrd="7" destOrd="0" presId="urn:microsoft.com/office/officeart/2008/layout/LinedList"/>
    <dgm:cxn modelId="{3E2EFC54-8436-4B5E-9DEE-4AEFEFE119DB}" type="presParOf" srcId="{3F5C72E5-8F1F-4579-993C-0AFC32CC4D4D}" destId="{152C28BA-1FE9-4193-8B7F-C27F5482196A}" srcOrd="0" destOrd="0" presId="urn:microsoft.com/office/officeart/2008/layout/LinedList"/>
    <dgm:cxn modelId="{4C8C2E8B-89CF-4392-9CF8-8FCD6F5F21EA}" type="presParOf" srcId="{3F5C72E5-8F1F-4579-993C-0AFC32CC4D4D}" destId="{9DC6F4D3-0CF6-4F96-A68B-BF79F5572BCC}" srcOrd="1" destOrd="0" presId="urn:microsoft.com/office/officeart/2008/layout/LinedList"/>
    <dgm:cxn modelId="{2F3F4D79-6255-4A69-84C3-86C443DA48DF}" type="presParOf" srcId="{505AA5EE-79E0-40CA-830A-3B2CD10B22FA}" destId="{33F8E8E3-E82B-4B7B-BB9D-15B1FE1016FD}" srcOrd="8" destOrd="0" presId="urn:microsoft.com/office/officeart/2008/layout/LinedList"/>
    <dgm:cxn modelId="{C35647FD-7149-4583-85A7-8CA6C744FA34}" type="presParOf" srcId="{505AA5EE-79E0-40CA-830A-3B2CD10B22FA}" destId="{BFC74068-C79C-4F7E-8BE3-2210EFC3FE7A}" srcOrd="9" destOrd="0" presId="urn:microsoft.com/office/officeart/2008/layout/LinedList"/>
    <dgm:cxn modelId="{61408D9A-79F8-4999-AB12-FBE5C3520E4A}" type="presParOf" srcId="{BFC74068-C79C-4F7E-8BE3-2210EFC3FE7A}" destId="{829221E1-53AD-4975-AF12-B0699649303A}" srcOrd="0" destOrd="0" presId="urn:microsoft.com/office/officeart/2008/layout/LinedList"/>
    <dgm:cxn modelId="{7246B755-F025-4D5B-8237-740022DE345B}" type="presParOf" srcId="{BFC74068-C79C-4F7E-8BE3-2210EFC3FE7A}" destId="{308F8E14-2B83-4072-BCA6-19EABAFF9A53}" srcOrd="1" destOrd="0" presId="urn:microsoft.com/office/officeart/2008/layout/LinedList"/>
    <dgm:cxn modelId="{209D5435-2FA4-436E-9819-2D3363C10723}" type="presParOf" srcId="{505AA5EE-79E0-40CA-830A-3B2CD10B22FA}" destId="{E5838363-F048-43B8-809D-1E18255FABCB}" srcOrd="10" destOrd="0" presId="urn:microsoft.com/office/officeart/2008/layout/LinedList"/>
    <dgm:cxn modelId="{BC03FAA5-166B-4FA0-B0DE-51D4D18AFA52}" type="presParOf" srcId="{505AA5EE-79E0-40CA-830A-3B2CD10B22FA}" destId="{BC2356A0-A28E-41E1-AEF0-E5FD21BEF2B3}" srcOrd="11" destOrd="0" presId="urn:microsoft.com/office/officeart/2008/layout/LinedList"/>
    <dgm:cxn modelId="{DF3AADB5-DAEF-4648-80C6-5F0637114295}" type="presParOf" srcId="{BC2356A0-A28E-41E1-AEF0-E5FD21BEF2B3}" destId="{889C53B0-A1D6-4C70-8569-847DAF1631AA}" srcOrd="0" destOrd="0" presId="urn:microsoft.com/office/officeart/2008/layout/LinedList"/>
    <dgm:cxn modelId="{BEBFDCF1-8413-4FB7-A349-B315387CB225}" type="presParOf" srcId="{BC2356A0-A28E-41E1-AEF0-E5FD21BEF2B3}" destId="{126D592E-74EE-4A43-8624-8E9AC7666DC3}" srcOrd="1" destOrd="0" presId="urn:microsoft.com/office/officeart/2008/layout/LinedList"/>
    <dgm:cxn modelId="{995ACE99-E153-487E-ABB3-ACF5C3ED5B78}" type="presParOf" srcId="{505AA5EE-79E0-40CA-830A-3B2CD10B22FA}" destId="{24D87A55-DF73-4788-8321-37750CDC9116}" srcOrd="12" destOrd="0" presId="urn:microsoft.com/office/officeart/2008/layout/LinedList"/>
    <dgm:cxn modelId="{7F6CE7E2-9D85-472F-9402-40429BA130AE}" type="presParOf" srcId="{505AA5EE-79E0-40CA-830A-3B2CD10B22FA}" destId="{1CE8AAA1-10C3-4F5E-A7BF-25305C4B2AE8}" srcOrd="13" destOrd="0" presId="urn:microsoft.com/office/officeart/2008/layout/LinedList"/>
    <dgm:cxn modelId="{EED5C59B-40AC-4578-B5F2-378ECC8F7CF9}" type="presParOf" srcId="{1CE8AAA1-10C3-4F5E-A7BF-25305C4B2AE8}" destId="{E5C628D9-AA33-45B7-A7AD-ED3ADA4F0BD0}" srcOrd="0" destOrd="0" presId="urn:microsoft.com/office/officeart/2008/layout/LinedList"/>
    <dgm:cxn modelId="{F675CE84-D34B-4270-B396-9B689D6D846D}" type="presParOf" srcId="{1CE8AAA1-10C3-4F5E-A7BF-25305C4B2AE8}" destId="{EAAC6957-70BD-4985-9CCB-9BE01F03381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A7FEBC-3106-4246-A5F6-95329FB276CF}" type="doc">
      <dgm:prSet loTypeId="urn:microsoft.com/office/officeart/2005/8/layout/vList5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pPr rtl="1"/>
          <a:endParaRPr lang="fa-IR"/>
        </a:p>
      </dgm:t>
    </dgm:pt>
    <dgm:pt modelId="{177E1BB7-518B-49EC-A240-7D8A048D9841}">
      <dgm:prSet phldrT="[Text]" custT="1"/>
      <dgm:spPr>
        <a:solidFill>
          <a:srgbClr val="00B0F0"/>
        </a:solidFill>
      </dgm:spPr>
      <dgm:t>
        <a:bodyPr/>
        <a:lstStyle/>
        <a:p>
          <a:pPr rtl="1">
            <a:lnSpc>
              <a:spcPts val="3360"/>
            </a:lnSpc>
          </a:pPr>
          <a:r>
            <a:rPr lang="fa-IR" sz="2800" dirty="0">
              <a:solidFill>
                <a:srgbClr val="000000"/>
              </a:solidFill>
              <a:cs typeface="B Lotus" panose="00000400000000000000" pitchFamily="2" charset="-78"/>
            </a:rPr>
            <a:t>بافت ناپایدار</a:t>
          </a:r>
        </a:p>
      </dgm:t>
    </dgm:pt>
    <dgm:pt modelId="{4E9BA6D9-4036-4208-8E43-69270DD21754}" type="parTrans" cxnId="{F4F4808C-BF2B-4B31-ADA3-671A0A1D1CB0}">
      <dgm:prSet/>
      <dgm:spPr/>
      <dgm:t>
        <a:bodyPr/>
        <a:lstStyle/>
        <a:p>
          <a:pPr rtl="1"/>
          <a:endParaRPr lang="fa-IR">
            <a:solidFill>
              <a:srgbClr val="000000"/>
            </a:solidFill>
          </a:endParaRPr>
        </a:p>
      </dgm:t>
    </dgm:pt>
    <dgm:pt modelId="{05494AB5-5B9D-4239-991A-2E2BB493F006}" type="sibTrans" cxnId="{F4F4808C-BF2B-4B31-ADA3-671A0A1D1CB0}">
      <dgm:prSet/>
      <dgm:spPr/>
      <dgm:t>
        <a:bodyPr/>
        <a:lstStyle/>
        <a:p>
          <a:pPr rtl="1"/>
          <a:endParaRPr lang="fa-IR">
            <a:solidFill>
              <a:srgbClr val="000000"/>
            </a:solidFill>
          </a:endParaRPr>
        </a:p>
      </dgm:t>
    </dgm:pt>
    <dgm:pt modelId="{2ED6A59D-008B-467F-92D8-2C31718DFBA3}">
      <dgm:prSet phldrT="[Text]" custT="1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2700000" scaled="1"/>
          <a:tileRect/>
        </a:gra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 rtl="1">
            <a:lnSpc>
              <a:spcPts val="1680"/>
            </a:lnSpc>
          </a:pPr>
          <a:r>
            <a:rPr lang="fa-IR" sz="1400" b="1" dirty="0">
              <a:solidFill>
                <a:srgbClr val="000000"/>
              </a:solidFill>
              <a:cs typeface="B Zar" pitchFamily="2" charset="-78"/>
            </a:rPr>
            <a:t>مساحت:</a:t>
          </a:r>
          <a:r>
            <a:rPr lang="fa-IR" sz="1400" b="1" baseline="0" dirty="0">
              <a:solidFill>
                <a:srgbClr val="000000"/>
              </a:solidFill>
              <a:cs typeface="B Zar" pitchFamily="2" charset="-78"/>
            </a:rPr>
            <a:t> 150 کیلومتر مربع (53%از بافت مسکونی)</a:t>
          </a:r>
          <a:endParaRPr lang="fa-IR" sz="1400" b="1" dirty="0">
            <a:solidFill>
              <a:srgbClr val="000000"/>
            </a:solidFill>
            <a:cs typeface="B Zar" pitchFamily="2" charset="-78"/>
          </a:endParaRPr>
        </a:p>
      </dgm:t>
    </dgm:pt>
    <dgm:pt modelId="{D9550223-99B8-45E4-B76E-6BE203D23441}" type="parTrans" cxnId="{780D5061-0B82-4EA8-BA5A-0BBE73B6E79D}">
      <dgm:prSet/>
      <dgm:spPr/>
      <dgm:t>
        <a:bodyPr/>
        <a:lstStyle/>
        <a:p>
          <a:pPr rtl="1"/>
          <a:endParaRPr lang="fa-IR">
            <a:solidFill>
              <a:srgbClr val="000000"/>
            </a:solidFill>
          </a:endParaRPr>
        </a:p>
      </dgm:t>
    </dgm:pt>
    <dgm:pt modelId="{931B6DB5-11CE-49DC-A6F9-7AF9831AAA8E}" type="sibTrans" cxnId="{780D5061-0B82-4EA8-BA5A-0BBE73B6E79D}">
      <dgm:prSet/>
      <dgm:spPr/>
      <dgm:t>
        <a:bodyPr/>
        <a:lstStyle/>
        <a:p>
          <a:pPr rtl="1"/>
          <a:endParaRPr lang="fa-IR">
            <a:solidFill>
              <a:srgbClr val="000000"/>
            </a:solidFill>
          </a:endParaRPr>
        </a:p>
      </dgm:t>
    </dgm:pt>
    <dgm:pt modelId="{AC7DC4C6-5261-464D-93FF-ED85FCE98A57}">
      <dgm:prSet phldrT="[Text]" custT="1"/>
      <dgm:spPr>
        <a:solidFill>
          <a:srgbClr val="A27B00"/>
        </a:solidFill>
      </dgm:spPr>
      <dgm:t>
        <a:bodyPr/>
        <a:lstStyle/>
        <a:p>
          <a:pPr marL="0" lvl="0" indent="0" algn="ctr" defTabSz="1244600" rtl="1">
            <a:lnSpc>
              <a:spcPts val="336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kern="1200" dirty="0">
              <a:solidFill>
                <a:srgbClr val="000000"/>
              </a:solidFill>
              <a:latin typeface="Verdana"/>
              <a:ea typeface="+mn-ea"/>
              <a:cs typeface="B Lotus" panose="00000400000000000000" pitchFamily="2" charset="-78"/>
            </a:rPr>
            <a:t>بافت فرسوده</a:t>
          </a:r>
        </a:p>
      </dgm:t>
    </dgm:pt>
    <dgm:pt modelId="{B4586516-024B-4742-ACEA-7C84F0340DE4}" type="parTrans" cxnId="{51A1CD14-6526-407F-833B-EF6117B5B757}">
      <dgm:prSet/>
      <dgm:spPr/>
      <dgm:t>
        <a:bodyPr/>
        <a:lstStyle/>
        <a:p>
          <a:pPr rtl="1"/>
          <a:endParaRPr lang="fa-IR">
            <a:solidFill>
              <a:srgbClr val="000000"/>
            </a:solidFill>
          </a:endParaRPr>
        </a:p>
      </dgm:t>
    </dgm:pt>
    <dgm:pt modelId="{990C1A33-433C-494A-B5B4-A60EE5F513CA}" type="sibTrans" cxnId="{51A1CD14-6526-407F-833B-EF6117B5B757}">
      <dgm:prSet/>
      <dgm:spPr/>
      <dgm:t>
        <a:bodyPr/>
        <a:lstStyle/>
        <a:p>
          <a:pPr rtl="1"/>
          <a:endParaRPr lang="fa-IR">
            <a:solidFill>
              <a:srgbClr val="000000"/>
            </a:solidFill>
          </a:endParaRPr>
        </a:p>
      </dgm:t>
    </dgm:pt>
    <dgm:pt modelId="{4B01530E-C3CA-48D2-B968-8D8CD2BE528E}">
      <dgm:prSet phldrT="[Text]" custT="1"/>
      <dgm:spPr>
        <a:gradFill flip="none" rotWithShape="0">
          <a:gsLst>
            <a:gs pos="0">
              <a:srgbClr val="A27B00">
                <a:tint val="66000"/>
                <a:satMod val="160000"/>
              </a:srgbClr>
            </a:gs>
            <a:gs pos="50000">
              <a:srgbClr val="A27B00">
                <a:tint val="44500"/>
                <a:satMod val="160000"/>
              </a:srgbClr>
            </a:gs>
            <a:gs pos="100000">
              <a:srgbClr val="A27B00">
                <a:tint val="23500"/>
                <a:satMod val="160000"/>
              </a:srgbClr>
            </a:gs>
          </a:gsLst>
          <a:lin ang="2700000" scaled="1"/>
          <a:tileRect/>
        </a:gra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114300" lvl="1" indent="-114300" algn="just" defTabSz="622300" rtl="1">
            <a:lnSpc>
              <a:spcPts val="168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400" b="1" kern="1200" dirty="0">
              <a:solidFill>
                <a:srgbClr val="000000"/>
              </a:solidFill>
              <a:latin typeface="Verdana"/>
              <a:ea typeface="+mn-ea"/>
              <a:cs typeface="B Zar" pitchFamily="2" charset="-78"/>
            </a:rPr>
            <a:t>مساحت: 36 کیلومتر مربع (13%از بافت مسکونی)</a:t>
          </a:r>
        </a:p>
      </dgm:t>
    </dgm:pt>
    <dgm:pt modelId="{2F7082DD-4639-4456-A7E0-9C123D9B00CD}" type="parTrans" cxnId="{A116FF77-3E3D-4B3F-94A5-AF245DEC1826}">
      <dgm:prSet/>
      <dgm:spPr/>
      <dgm:t>
        <a:bodyPr/>
        <a:lstStyle/>
        <a:p>
          <a:pPr rtl="1"/>
          <a:endParaRPr lang="fa-IR">
            <a:solidFill>
              <a:srgbClr val="000000"/>
            </a:solidFill>
          </a:endParaRPr>
        </a:p>
      </dgm:t>
    </dgm:pt>
    <dgm:pt modelId="{58B67693-4859-4C53-884B-4D7045249471}" type="sibTrans" cxnId="{A116FF77-3E3D-4B3F-94A5-AF245DEC1826}">
      <dgm:prSet/>
      <dgm:spPr/>
      <dgm:t>
        <a:bodyPr/>
        <a:lstStyle/>
        <a:p>
          <a:pPr rtl="1"/>
          <a:endParaRPr lang="fa-IR">
            <a:solidFill>
              <a:srgbClr val="000000"/>
            </a:solidFill>
          </a:endParaRPr>
        </a:p>
      </dgm:t>
    </dgm:pt>
    <dgm:pt modelId="{9C420D83-0CF2-4024-AD75-6450BB0994A1}">
      <dgm:prSet phldrT="[Text]" custT="1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2700000" scaled="1"/>
          <a:tileRect/>
        </a:gra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 rtl="1">
            <a:lnSpc>
              <a:spcPts val="1680"/>
            </a:lnSpc>
          </a:pPr>
          <a:r>
            <a:rPr lang="fa-IR" sz="1400" b="1" dirty="0">
              <a:solidFill>
                <a:srgbClr val="000000"/>
              </a:solidFill>
              <a:cs typeface="B Zar" pitchFamily="2" charset="-78"/>
            </a:rPr>
            <a:t>جمعیت: 3 میلیون نفر (30%از جمعیت شهر تهران)</a:t>
          </a:r>
        </a:p>
      </dgm:t>
    </dgm:pt>
    <dgm:pt modelId="{B2E5F569-C8A4-4156-9A96-D65245C6D9A7}" type="parTrans" cxnId="{D0C5C516-20B3-4011-B402-4BE4A6C46B5F}">
      <dgm:prSet/>
      <dgm:spPr/>
      <dgm:t>
        <a:bodyPr/>
        <a:lstStyle/>
        <a:p>
          <a:pPr rtl="1"/>
          <a:endParaRPr lang="fa-IR">
            <a:solidFill>
              <a:srgbClr val="000000"/>
            </a:solidFill>
          </a:endParaRPr>
        </a:p>
      </dgm:t>
    </dgm:pt>
    <dgm:pt modelId="{9FDADBFF-5A81-4642-91D7-6C9036A719CB}" type="sibTrans" cxnId="{D0C5C516-20B3-4011-B402-4BE4A6C46B5F}">
      <dgm:prSet/>
      <dgm:spPr/>
      <dgm:t>
        <a:bodyPr/>
        <a:lstStyle/>
        <a:p>
          <a:pPr rtl="1"/>
          <a:endParaRPr lang="fa-IR">
            <a:solidFill>
              <a:srgbClr val="000000"/>
            </a:solidFill>
          </a:endParaRPr>
        </a:p>
      </dgm:t>
    </dgm:pt>
    <dgm:pt modelId="{9BB51279-D7B7-4A01-A2D3-4ED3E2F932E4}">
      <dgm:prSet custT="1"/>
      <dgm:spPr>
        <a:gradFill flip="none" rotWithShape="0">
          <a:gsLst>
            <a:gs pos="0">
              <a:srgbClr val="A27B00">
                <a:tint val="66000"/>
                <a:satMod val="160000"/>
              </a:srgbClr>
            </a:gs>
            <a:gs pos="50000">
              <a:srgbClr val="A27B00">
                <a:tint val="44500"/>
                <a:satMod val="160000"/>
              </a:srgbClr>
            </a:gs>
            <a:gs pos="100000">
              <a:srgbClr val="A27B0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pPr marL="114300" lvl="1" indent="-114300" algn="just" defTabSz="622300" rtl="1">
            <a:lnSpc>
              <a:spcPts val="168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400" b="1" kern="1200" dirty="0">
              <a:solidFill>
                <a:srgbClr val="000000"/>
              </a:solidFill>
              <a:latin typeface="Verdana"/>
              <a:ea typeface="+mn-ea"/>
              <a:cs typeface="B Zar" pitchFamily="2" charset="-78"/>
            </a:rPr>
            <a:t>جمعیت: 1.2 میلیون نفر (13.5%از جمعیت شهر تهران)</a:t>
          </a:r>
        </a:p>
      </dgm:t>
    </dgm:pt>
    <dgm:pt modelId="{FC2E3588-A2BE-4C43-9A97-67D2CDFFF23A}" type="parTrans" cxnId="{204F0D4B-FBE1-449C-8337-C9617B75B297}">
      <dgm:prSet/>
      <dgm:spPr/>
      <dgm:t>
        <a:bodyPr/>
        <a:lstStyle/>
        <a:p>
          <a:pPr rtl="1"/>
          <a:endParaRPr lang="fa-IR">
            <a:solidFill>
              <a:srgbClr val="000000"/>
            </a:solidFill>
          </a:endParaRPr>
        </a:p>
      </dgm:t>
    </dgm:pt>
    <dgm:pt modelId="{171EEAF7-38D9-40B4-B586-47E6637F1C2C}" type="sibTrans" cxnId="{204F0D4B-FBE1-449C-8337-C9617B75B297}">
      <dgm:prSet/>
      <dgm:spPr/>
      <dgm:t>
        <a:bodyPr/>
        <a:lstStyle/>
        <a:p>
          <a:pPr rtl="1"/>
          <a:endParaRPr lang="fa-IR">
            <a:solidFill>
              <a:srgbClr val="000000"/>
            </a:solidFill>
          </a:endParaRPr>
        </a:p>
      </dgm:t>
    </dgm:pt>
    <dgm:pt modelId="{7E095B5C-B754-43DE-B3B3-9BE1113992EA}" type="pres">
      <dgm:prSet presAssocID="{6AA7FEBC-3106-4246-A5F6-95329FB276CF}" presName="Name0" presStyleCnt="0">
        <dgm:presLayoutVars>
          <dgm:dir val="rev"/>
          <dgm:animLvl val="lvl"/>
          <dgm:resizeHandles val="exact"/>
        </dgm:presLayoutVars>
      </dgm:prSet>
      <dgm:spPr/>
    </dgm:pt>
    <dgm:pt modelId="{866EEAA2-1B00-4A2C-BBD3-31193FB7D70D}" type="pres">
      <dgm:prSet presAssocID="{177E1BB7-518B-49EC-A240-7D8A048D9841}" presName="linNode" presStyleCnt="0"/>
      <dgm:spPr/>
    </dgm:pt>
    <dgm:pt modelId="{F389F777-BF8F-40B9-BBC2-24B534247384}" type="pres">
      <dgm:prSet presAssocID="{177E1BB7-518B-49EC-A240-7D8A048D9841}" presName="parentText" presStyleLbl="node1" presStyleIdx="0" presStyleCnt="2" custScaleX="93955" custScaleY="33425">
        <dgm:presLayoutVars>
          <dgm:chMax val="1"/>
          <dgm:bulletEnabled val="1"/>
        </dgm:presLayoutVars>
      </dgm:prSet>
      <dgm:spPr/>
    </dgm:pt>
    <dgm:pt modelId="{06FCAEEA-DD45-4DE0-ABEA-13F73BEF1759}" type="pres">
      <dgm:prSet presAssocID="{177E1BB7-518B-49EC-A240-7D8A048D9841}" presName="descendantText" presStyleLbl="alignAccFollowNode1" presStyleIdx="0" presStyleCnt="2" custScaleX="123713" custScaleY="51861">
        <dgm:presLayoutVars>
          <dgm:bulletEnabled val="1"/>
        </dgm:presLayoutVars>
      </dgm:prSet>
      <dgm:spPr/>
    </dgm:pt>
    <dgm:pt modelId="{242776FD-697B-4714-B17C-3003987DDD3C}" type="pres">
      <dgm:prSet presAssocID="{05494AB5-5B9D-4239-991A-2E2BB493F006}" presName="sp" presStyleCnt="0"/>
      <dgm:spPr/>
    </dgm:pt>
    <dgm:pt modelId="{861263F5-9093-4543-8442-2B33C61099E9}" type="pres">
      <dgm:prSet presAssocID="{AC7DC4C6-5261-464D-93FF-ED85FCE98A57}" presName="linNode" presStyleCnt="0"/>
      <dgm:spPr/>
    </dgm:pt>
    <dgm:pt modelId="{76320D11-F2F3-48DF-8B6A-85AB86EAB87B}" type="pres">
      <dgm:prSet presAssocID="{AC7DC4C6-5261-464D-93FF-ED85FCE98A57}" presName="parentText" presStyleLbl="node1" presStyleIdx="1" presStyleCnt="2" custScaleX="93955" custScaleY="33425" custLinFactNeighborX="4932" custLinFactNeighborY="1930">
        <dgm:presLayoutVars>
          <dgm:chMax val="1"/>
          <dgm:bulletEnabled val="1"/>
        </dgm:presLayoutVars>
      </dgm:prSet>
      <dgm:spPr/>
    </dgm:pt>
    <dgm:pt modelId="{B75522E1-C35F-491B-B880-27D3DD8A5779}" type="pres">
      <dgm:prSet presAssocID="{AC7DC4C6-5261-464D-93FF-ED85FCE98A57}" presName="descendantText" presStyleLbl="alignAccFollowNode1" presStyleIdx="1" presStyleCnt="2" custScaleX="123713" custScaleY="51861">
        <dgm:presLayoutVars>
          <dgm:bulletEnabled val="1"/>
        </dgm:presLayoutVars>
      </dgm:prSet>
      <dgm:spPr/>
    </dgm:pt>
  </dgm:ptLst>
  <dgm:cxnLst>
    <dgm:cxn modelId="{51A1CD14-6526-407F-833B-EF6117B5B757}" srcId="{6AA7FEBC-3106-4246-A5F6-95329FB276CF}" destId="{AC7DC4C6-5261-464D-93FF-ED85FCE98A57}" srcOrd="1" destOrd="0" parTransId="{B4586516-024B-4742-ACEA-7C84F0340DE4}" sibTransId="{990C1A33-433C-494A-B5B4-A60EE5F513CA}"/>
    <dgm:cxn modelId="{D0C5C516-20B3-4011-B402-4BE4A6C46B5F}" srcId="{177E1BB7-518B-49EC-A240-7D8A048D9841}" destId="{9C420D83-0CF2-4024-AD75-6450BB0994A1}" srcOrd="1" destOrd="0" parTransId="{B2E5F569-C8A4-4156-9A96-D65245C6D9A7}" sibTransId="{9FDADBFF-5A81-4642-91D7-6C9036A719CB}"/>
    <dgm:cxn modelId="{780D5061-0B82-4EA8-BA5A-0BBE73B6E79D}" srcId="{177E1BB7-518B-49EC-A240-7D8A048D9841}" destId="{2ED6A59D-008B-467F-92D8-2C31718DFBA3}" srcOrd="0" destOrd="0" parTransId="{D9550223-99B8-45E4-B76E-6BE203D23441}" sibTransId="{931B6DB5-11CE-49DC-A6F9-7AF9831AAA8E}"/>
    <dgm:cxn modelId="{CEF11444-7FBB-448A-95B7-64479169CE96}" type="presOf" srcId="{AC7DC4C6-5261-464D-93FF-ED85FCE98A57}" destId="{76320D11-F2F3-48DF-8B6A-85AB86EAB87B}" srcOrd="0" destOrd="0" presId="urn:microsoft.com/office/officeart/2005/8/layout/vList5"/>
    <dgm:cxn modelId="{204F0D4B-FBE1-449C-8337-C9617B75B297}" srcId="{AC7DC4C6-5261-464D-93FF-ED85FCE98A57}" destId="{9BB51279-D7B7-4A01-A2D3-4ED3E2F932E4}" srcOrd="1" destOrd="0" parTransId="{FC2E3588-A2BE-4C43-9A97-67D2CDFFF23A}" sibTransId="{171EEAF7-38D9-40B4-B586-47E6637F1C2C}"/>
    <dgm:cxn modelId="{5EE82570-40F6-4F53-90B1-8B53DA639E36}" type="presOf" srcId="{9C420D83-0CF2-4024-AD75-6450BB0994A1}" destId="{06FCAEEA-DD45-4DE0-ABEA-13F73BEF1759}" srcOrd="0" destOrd="1" presId="urn:microsoft.com/office/officeart/2005/8/layout/vList5"/>
    <dgm:cxn modelId="{046FEA74-E41B-44CD-B6F7-2072F65333B7}" type="presOf" srcId="{2ED6A59D-008B-467F-92D8-2C31718DFBA3}" destId="{06FCAEEA-DD45-4DE0-ABEA-13F73BEF1759}" srcOrd="0" destOrd="0" presId="urn:microsoft.com/office/officeart/2005/8/layout/vList5"/>
    <dgm:cxn modelId="{A116FF77-3E3D-4B3F-94A5-AF245DEC1826}" srcId="{AC7DC4C6-5261-464D-93FF-ED85FCE98A57}" destId="{4B01530E-C3CA-48D2-B968-8D8CD2BE528E}" srcOrd="0" destOrd="0" parTransId="{2F7082DD-4639-4456-A7E0-9C123D9B00CD}" sibTransId="{58B67693-4859-4C53-884B-4D7045249471}"/>
    <dgm:cxn modelId="{F4F4808C-BF2B-4B31-ADA3-671A0A1D1CB0}" srcId="{6AA7FEBC-3106-4246-A5F6-95329FB276CF}" destId="{177E1BB7-518B-49EC-A240-7D8A048D9841}" srcOrd="0" destOrd="0" parTransId="{4E9BA6D9-4036-4208-8E43-69270DD21754}" sibTransId="{05494AB5-5B9D-4239-991A-2E2BB493F006}"/>
    <dgm:cxn modelId="{A80959D3-8DA7-4D89-97BA-A1728F802BB6}" type="presOf" srcId="{177E1BB7-518B-49EC-A240-7D8A048D9841}" destId="{F389F777-BF8F-40B9-BBC2-24B534247384}" srcOrd="0" destOrd="0" presId="urn:microsoft.com/office/officeart/2005/8/layout/vList5"/>
    <dgm:cxn modelId="{B5708FE4-8756-4BA4-9074-FCE7C0661840}" type="presOf" srcId="{4B01530E-C3CA-48D2-B968-8D8CD2BE528E}" destId="{B75522E1-C35F-491B-B880-27D3DD8A5779}" srcOrd="0" destOrd="0" presId="urn:microsoft.com/office/officeart/2005/8/layout/vList5"/>
    <dgm:cxn modelId="{62A037F1-4A13-46B1-8B30-3274BC72E9C2}" type="presOf" srcId="{9BB51279-D7B7-4A01-A2D3-4ED3E2F932E4}" destId="{B75522E1-C35F-491B-B880-27D3DD8A5779}" srcOrd="0" destOrd="1" presId="urn:microsoft.com/office/officeart/2005/8/layout/vList5"/>
    <dgm:cxn modelId="{FB1AA1F1-1D93-45A1-8A0C-ADB0E68B1D96}" type="presOf" srcId="{6AA7FEBC-3106-4246-A5F6-95329FB276CF}" destId="{7E095B5C-B754-43DE-B3B3-9BE1113992EA}" srcOrd="0" destOrd="0" presId="urn:microsoft.com/office/officeart/2005/8/layout/vList5"/>
    <dgm:cxn modelId="{5FD3B06E-58C2-4876-939B-42A505C8688F}" type="presParOf" srcId="{7E095B5C-B754-43DE-B3B3-9BE1113992EA}" destId="{866EEAA2-1B00-4A2C-BBD3-31193FB7D70D}" srcOrd="0" destOrd="0" presId="urn:microsoft.com/office/officeart/2005/8/layout/vList5"/>
    <dgm:cxn modelId="{4D460AC5-2751-4B28-8CEA-7AC1BADBFEC9}" type="presParOf" srcId="{866EEAA2-1B00-4A2C-BBD3-31193FB7D70D}" destId="{F389F777-BF8F-40B9-BBC2-24B534247384}" srcOrd="0" destOrd="0" presId="urn:microsoft.com/office/officeart/2005/8/layout/vList5"/>
    <dgm:cxn modelId="{5683AD68-2DD1-4829-99DB-BDE096091622}" type="presParOf" srcId="{866EEAA2-1B00-4A2C-BBD3-31193FB7D70D}" destId="{06FCAEEA-DD45-4DE0-ABEA-13F73BEF1759}" srcOrd="1" destOrd="0" presId="urn:microsoft.com/office/officeart/2005/8/layout/vList5"/>
    <dgm:cxn modelId="{9C3C3CBF-3B7F-46F5-AB22-51DF554EC26F}" type="presParOf" srcId="{7E095B5C-B754-43DE-B3B3-9BE1113992EA}" destId="{242776FD-697B-4714-B17C-3003987DDD3C}" srcOrd="1" destOrd="0" presId="urn:microsoft.com/office/officeart/2005/8/layout/vList5"/>
    <dgm:cxn modelId="{FA9C9635-EAC4-49EF-B492-51F7369C22B4}" type="presParOf" srcId="{7E095B5C-B754-43DE-B3B3-9BE1113992EA}" destId="{861263F5-9093-4543-8442-2B33C61099E9}" srcOrd="2" destOrd="0" presId="urn:microsoft.com/office/officeart/2005/8/layout/vList5"/>
    <dgm:cxn modelId="{F8BE8D30-5B29-4AC0-BAAA-BF446D597193}" type="presParOf" srcId="{861263F5-9093-4543-8442-2B33C61099E9}" destId="{76320D11-F2F3-48DF-8B6A-85AB86EAB87B}" srcOrd="0" destOrd="0" presId="urn:microsoft.com/office/officeart/2005/8/layout/vList5"/>
    <dgm:cxn modelId="{44A26664-4AAF-42DA-9D44-A43086CA1E2F}" type="presParOf" srcId="{861263F5-9093-4543-8442-2B33C61099E9}" destId="{B75522E1-C35F-491B-B880-27D3DD8A577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01859C-66E4-408C-B08C-C99147120413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45E46D02-F1C2-423D-AE0A-26CFD86B6961}">
      <dgm:prSet phldrT="[Text]"/>
      <dgm:spPr>
        <a:solidFill>
          <a:srgbClr val="92D050"/>
        </a:solidFill>
      </dgm:spPr>
      <dgm:t>
        <a:bodyPr/>
        <a:lstStyle/>
        <a:p>
          <a:pPr rtl="1"/>
          <a:r>
            <a:rPr lang="fa-IR" b="1" dirty="0">
              <a:cs typeface="B Lotus" panose="00000400000000000000" pitchFamily="2" charset="-78"/>
            </a:rPr>
            <a:t>نمایشی از تجدد سازه ای</a:t>
          </a:r>
        </a:p>
      </dgm:t>
    </dgm:pt>
    <dgm:pt modelId="{D843249F-DF4C-4BA5-98C3-A7C2C4598A4F}" type="parTrans" cxnId="{9C5DA8E1-E128-47F9-9F56-5768A611AA0E}">
      <dgm:prSet/>
      <dgm:spPr/>
      <dgm:t>
        <a:bodyPr/>
        <a:lstStyle/>
        <a:p>
          <a:pPr rtl="1"/>
          <a:endParaRPr lang="fa-IR"/>
        </a:p>
      </dgm:t>
    </dgm:pt>
    <dgm:pt modelId="{20F3E06B-435E-45B3-B851-1E1E344C2C72}" type="sibTrans" cxnId="{9C5DA8E1-E128-47F9-9F56-5768A611AA0E}">
      <dgm:prSet/>
      <dgm:spPr>
        <a:solidFill>
          <a:srgbClr val="92D050"/>
        </a:solidFill>
      </dgm:spPr>
      <dgm:t>
        <a:bodyPr/>
        <a:lstStyle/>
        <a:p>
          <a:pPr rtl="1"/>
          <a:endParaRPr lang="fa-IR"/>
        </a:p>
      </dgm:t>
    </dgm:pt>
    <dgm:pt modelId="{DB28451B-36F9-429D-9B18-9B8FABCCE397}">
      <dgm:prSet phldrT="[Text]"/>
      <dgm:spPr>
        <a:solidFill>
          <a:srgbClr val="92D050"/>
        </a:solidFill>
      </dgm:spPr>
      <dgm:t>
        <a:bodyPr/>
        <a:lstStyle/>
        <a:p>
          <a:pPr rtl="1"/>
          <a:r>
            <a:rPr lang="fa-IR" b="1" dirty="0">
              <a:cs typeface="B Lotus" panose="00000400000000000000" pitchFamily="2" charset="-78"/>
            </a:rPr>
            <a:t>شهر را به چه فروخته ایم؟</a:t>
          </a:r>
        </a:p>
      </dgm:t>
    </dgm:pt>
    <dgm:pt modelId="{6F3C4E9A-6C91-41B4-A3EE-1736C52B9F69}" type="parTrans" cxnId="{8D6E69B4-65B3-4B09-93AF-D10DE50D2265}">
      <dgm:prSet/>
      <dgm:spPr/>
      <dgm:t>
        <a:bodyPr/>
        <a:lstStyle/>
        <a:p>
          <a:pPr rtl="1"/>
          <a:endParaRPr lang="fa-IR"/>
        </a:p>
      </dgm:t>
    </dgm:pt>
    <dgm:pt modelId="{797AB28B-4C8A-4998-8C3D-27AB6A24089F}" type="sibTrans" cxnId="{8D6E69B4-65B3-4B09-93AF-D10DE50D2265}">
      <dgm:prSet/>
      <dgm:spPr/>
      <dgm:t>
        <a:bodyPr/>
        <a:lstStyle/>
        <a:p>
          <a:pPr rtl="1"/>
          <a:endParaRPr lang="fa-IR"/>
        </a:p>
      </dgm:t>
    </dgm:pt>
    <dgm:pt modelId="{0C2A3AF0-7A9E-4BF5-8C29-E1A1730B7F4B}" type="pres">
      <dgm:prSet presAssocID="{6B01859C-66E4-408C-B08C-C99147120413}" presName="Name0" presStyleCnt="0">
        <dgm:presLayoutVars>
          <dgm:dir/>
          <dgm:resizeHandles val="exact"/>
        </dgm:presLayoutVars>
      </dgm:prSet>
      <dgm:spPr/>
    </dgm:pt>
    <dgm:pt modelId="{2695410A-2AA6-445B-BC41-D4C318BE255D}" type="pres">
      <dgm:prSet presAssocID="{45E46D02-F1C2-423D-AE0A-26CFD86B6961}" presName="node" presStyleLbl="node1" presStyleIdx="0" presStyleCnt="2">
        <dgm:presLayoutVars>
          <dgm:bulletEnabled val="1"/>
        </dgm:presLayoutVars>
      </dgm:prSet>
      <dgm:spPr/>
    </dgm:pt>
    <dgm:pt modelId="{C63A93BB-CE83-4AAD-ADD1-CD8CFD0C300E}" type="pres">
      <dgm:prSet presAssocID="{20F3E06B-435E-45B3-B851-1E1E344C2C72}" presName="sibTrans" presStyleLbl="sibTrans2D1" presStyleIdx="0" presStyleCnt="1" custAng="10800000"/>
      <dgm:spPr/>
    </dgm:pt>
    <dgm:pt modelId="{95F7F754-1BA4-4EAF-B9FF-25045606ED3F}" type="pres">
      <dgm:prSet presAssocID="{20F3E06B-435E-45B3-B851-1E1E344C2C72}" presName="connectorText" presStyleLbl="sibTrans2D1" presStyleIdx="0" presStyleCnt="1"/>
      <dgm:spPr/>
    </dgm:pt>
    <dgm:pt modelId="{BB5AFEE1-96F8-4D92-A19E-E05A7B2D114F}" type="pres">
      <dgm:prSet presAssocID="{DB28451B-36F9-429D-9B18-9B8FABCCE397}" presName="node" presStyleLbl="node1" presStyleIdx="1" presStyleCnt="2">
        <dgm:presLayoutVars>
          <dgm:bulletEnabled val="1"/>
        </dgm:presLayoutVars>
      </dgm:prSet>
      <dgm:spPr/>
    </dgm:pt>
  </dgm:ptLst>
  <dgm:cxnLst>
    <dgm:cxn modelId="{988D0914-1437-489B-9F53-43047E623A68}" type="presOf" srcId="{20F3E06B-435E-45B3-B851-1E1E344C2C72}" destId="{C63A93BB-CE83-4AAD-ADD1-CD8CFD0C300E}" srcOrd="0" destOrd="0" presId="urn:microsoft.com/office/officeart/2005/8/layout/process1"/>
    <dgm:cxn modelId="{BA112631-E61B-4E62-8875-9476177464C7}" type="presOf" srcId="{45E46D02-F1C2-423D-AE0A-26CFD86B6961}" destId="{2695410A-2AA6-445B-BC41-D4C318BE255D}" srcOrd="0" destOrd="0" presId="urn:microsoft.com/office/officeart/2005/8/layout/process1"/>
    <dgm:cxn modelId="{078FA588-371C-43FC-B253-F8C1E9EC745B}" type="presOf" srcId="{DB28451B-36F9-429D-9B18-9B8FABCCE397}" destId="{BB5AFEE1-96F8-4D92-A19E-E05A7B2D114F}" srcOrd="0" destOrd="0" presId="urn:microsoft.com/office/officeart/2005/8/layout/process1"/>
    <dgm:cxn modelId="{1A035E8C-6AB8-4B14-997D-091D13F2652F}" type="presOf" srcId="{20F3E06B-435E-45B3-B851-1E1E344C2C72}" destId="{95F7F754-1BA4-4EAF-B9FF-25045606ED3F}" srcOrd="1" destOrd="0" presId="urn:microsoft.com/office/officeart/2005/8/layout/process1"/>
    <dgm:cxn modelId="{8D6E69B4-65B3-4B09-93AF-D10DE50D2265}" srcId="{6B01859C-66E4-408C-B08C-C99147120413}" destId="{DB28451B-36F9-429D-9B18-9B8FABCCE397}" srcOrd="1" destOrd="0" parTransId="{6F3C4E9A-6C91-41B4-A3EE-1736C52B9F69}" sibTransId="{797AB28B-4C8A-4998-8C3D-27AB6A24089F}"/>
    <dgm:cxn modelId="{2A6618CA-DDFC-4207-BEF1-0B6C2FEE8DB9}" type="presOf" srcId="{6B01859C-66E4-408C-B08C-C99147120413}" destId="{0C2A3AF0-7A9E-4BF5-8C29-E1A1730B7F4B}" srcOrd="0" destOrd="0" presId="urn:microsoft.com/office/officeart/2005/8/layout/process1"/>
    <dgm:cxn modelId="{9C5DA8E1-E128-47F9-9F56-5768A611AA0E}" srcId="{6B01859C-66E4-408C-B08C-C99147120413}" destId="{45E46D02-F1C2-423D-AE0A-26CFD86B6961}" srcOrd="0" destOrd="0" parTransId="{D843249F-DF4C-4BA5-98C3-A7C2C4598A4F}" sibTransId="{20F3E06B-435E-45B3-B851-1E1E344C2C72}"/>
    <dgm:cxn modelId="{0854725B-45DF-4494-B31E-D91898166A2D}" type="presParOf" srcId="{0C2A3AF0-7A9E-4BF5-8C29-E1A1730B7F4B}" destId="{2695410A-2AA6-445B-BC41-D4C318BE255D}" srcOrd="0" destOrd="0" presId="urn:microsoft.com/office/officeart/2005/8/layout/process1"/>
    <dgm:cxn modelId="{1121ADBA-5EE8-4BED-A04B-EAD910D82CA2}" type="presParOf" srcId="{0C2A3AF0-7A9E-4BF5-8C29-E1A1730B7F4B}" destId="{C63A93BB-CE83-4AAD-ADD1-CD8CFD0C300E}" srcOrd="1" destOrd="0" presId="urn:microsoft.com/office/officeart/2005/8/layout/process1"/>
    <dgm:cxn modelId="{186F76E1-B7FE-4535-BEA1-17A0738D77D6}" type="presParOf" srcId="{C63A93BB-CE83-4AAD-ADD1-CD8CFD0C300E}" destId="{95F7F754-1BA4-4EAF-B9FF-25045606ED3F}" srcOrd="0" destOrd="0" presId="urn:microsoft.com/office/officeart/2005/8/layout/process1"/>
    <dgm:cxn modelId="{EAFEC7F9-39B1-4725-BCD9-F4E3C7CF245F}" type="presParOf" srcId="{0C2A3AF0-7A9E-4BF5-8C29-E1A1730B7F4B}" destId="{BB5AFEE1-96F8-4D92-A19E-E05A7B2D114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64D71B-0954-49EB-B9D7-05EF995B02CA}" type="doc">
      <dgm:prSet loTypeId="urn:microsoft.com/office/officeart/2005/8/layout/default#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pPr rtl="1"/>
          <a:endParaRPr lang="fa-IR"/>
        </a:p>
      </dgm:t>
    </dgm:pt>
    <dgm:pt modelId="{8DC2EFDC-82BB-4DC5-9965-A41D8887BCAA}">
      <dgm:prSet custT="1"/>
      <dgm:spPr/>
      <dgm:t>
        <a:bodyPr/>
        <a:lstStyle/>
        <a:p>
          <a:pPr algn="ctr" rtl="1"/>
          <a:r>
            <a:rPr lang="fa-IR" sz="1400" b="1" kern="1200" dirty="0">
              <a:solidFill>
                <a:srgbClr val="000000"/>
              </a:solidFill>
              <a:latin typeface="Verdana"/>
              <a:ea typeface="+mn-ea"/>
              <a:cs typeface="B Zar" pitchFamily="2" charset="-78"/>
            </a:rPr>
            <a:t>تقویت اقتصاد سنتی وابسته به ساخت و ساز در شهر تهران</a:t>
          </a:r>
          <a:endParaRPr lang="en-US" sz="1400" b="1" kern="1200" dirty="0">
            <a:solidFill>
              <a:srgbClr val="000000"/>
            </a:solidFill>
            <a:cs typeface="B Zar" pitchFamily="2" charset="-78"/>
          </a:endParaRPr>
        </a:p>
      </dgm:t>
    </dgm:pt>
    <dgm:pt modelId="{CB0CE1FC-96DC-4555-84E8-34B83D8B043B}" type="parTrans" cxnId="{9FC0A687-AD10-4152-B846-BE1C2E73431D}">
      <dgm:prSet/>
      <dgm:spPr/>
      <dgm:t>
        <a:bodyPr/>
        <a:lstStyle/>
        <a:p>
          <a:pPr algn="ctr" rtl="1"/>
          <a:endParaRPr lang="fa-IR" sz="1200" b="1">
            <a:solidFill>
              <a:srgbClr val="000000"/>
            </a:solidFill>
            <a:cs typeface="B Lotus" panose="00000400000000000000" pitchFamily="2" charset="-78"/>
          </a:endParaRPr>
        </a:p>
      </dgm:t>
    </dgm:pt>
    <dgm:pt modelId="{7275FC72-89FC-45A7-A1F5-352D186038B7}" type="sibTrans" cxnId="{9FC0A687-AD10-4152-B846-BE1C2E73431D}">
      <dgm:prSet/>
      <dgm:spPr/>
      <dgm:t>
        <a:bodyPr/>
        <a:lstStyle/>
        <a:p>
          <a:pPr algn="ctr" rtl="1"/>
          <a:endParaRPr lang="fa-IR" sz="1200" b="1">
            <a:solidFill>
              <a:srgbClr val="000000"/>
            </a:solidFill>
            <a:cs typeface="B Lotus" panose="00000400000000000000" pitchFamily="2" charset="-78"/>
          </a:endParaRPr>
        </a:p>
      </dgm:t>
    </dgm:pt>
    <dgm:pt modelId="{BE5D4B25-B793-4FB7-A5EE-17833CCE640B}">
      <dgm:prSet custT="1"/>
      <dgm:spPr/>
      <dgm:t>
        <a:bodyPr/>
        <a:lstStyle/>
        <a:p>
          <a:pPr algn="ctr" rtl="1"/>
          <a:r>
            <a:rPr lang="fa-IR" sz="1400" b="1" dirty="0">
              <a:solidFill>
                <a:srgbClr val="000000"/>
              </a:solidFill>
              <a:cs typeface="B Zar" pitchFamily="2" charset="-78"/>
            </a:rPr>
            <a:t>اقتصاد سیاسی فاسد و افزایش نابرابری</a:t>
          </a:r>
          <a:endParaRPr lang="en-US" sz="1400" b="1" dirty="0">
            <a:solidFill>
              <a:srgbClr val="000000"/>
            </a:solidFill>
            <a:cs typeface="B Zar" pitchFamily="2" charset="-78"/>
          </a:endParaRPr>
        </a:p>
      </dgm:t>
    </dgm:pt>
    <dgm:pt modelId="{3AFECB5B-C01F-46F1-AAAB-1DA189CEBEDA}" type="parTrans" cxnId="{C69B26DA-2561-48D7-8302-4C43384E662E}">
      <dgm:prSet/>
      <dgm:spPr/>
      <dgm:t>
        <a:bodyPr/>
        <a:lstStyle/>
        <a:p>
          <a:pPr algn="ctr" rtl="1"/>
          <a:endParaRPr lang="fa-IR" sz="1200" b="1">
            <a:solidFill>
              <a:srgbClr val="000000"/>
            </a:solidFill>
            <a:cs typeface="B Lotus" panose="00000400000000000000" pitchFamily="2" charset="-78"/>
          </a:endParaRPr>
        </a:p>
      </dgm:t>
    </dgm:pt>
    <dgm:pt modelId="{0200B7F0-E7EA-4EC6-9368-D542B7869B87}" type="sibTrans" cxnId="{C69B26DA-2561-48D7-8302-4C43384E662E}">
      <dgm:prSet/>
      <dgm:spPr/>
      <dgm:t>
        <a:bodyPr/>
        <a:lstStyle/>
        <a:p>
          <a:pPr algn="ctr" rtl="1"/>
          <a:endParaRPr lang="fa-IR" sz="1200" b="1">
            <a:solidFill>
              <a:srgbClr val="000000"/>
            </a:solidFill>
            <a:cs typeface="B Lotus" panose="00000400000000000000" pitchFamily="2" charset="-78"/>
          </a:endParaRPr>
        </a:p>
      </dgm:t>
    </dgm:pt>
    <dgm:pt modelId="{FCD96F49-15CA-4C51-94D0-1C5438272928}">
      <dgm:prSet custT="1"/>
      <dgm:spPr/>
      <dgm:t>
        <a:bodyPr/>
        <a:lstStyle/>
        <a:p>
          <a:pPr algn="ctr" rtl="1"/>
          <a:r>
            <a:rPr lang="fa-IR" sz="1400" b="1" dirty="0">
              <a:solidFill>
                <a:srgbClr val="000000"/>
              </a:solidFill>
              <a:cs typeface="B Zar" pitchFamily="2" charset="-78"/>
            </a:rPr>
            <a:t>رشد سوداگری زمین و مستغلات</a:t>
          </a:r>
          <a:endParaRPr lang="en-US" sz="1400" b="1" dirty="0">
            <a:solidFill>
              <a:srgbClr val="000000"/>
            </a:solidFill>
            <a:cs typeface="B Zar" pitchFamily="2" charset="-78"/>
          </a:endParaRPr>
        </a:p>
      </dgm:t>
    </dgm:pt>
    <dgm:pt modelId="{1E4EF52F-9737-41B8-A7BD-5B10A62E4D45}" type="parTrans" cxnId="{608A4D46-ECD5-4632-8D07-D1F4D28A13A6}">
      <dgm:prSet/>
      <dgm:spPr/>
      <dgm:t>
        <a:bodyPr/>
        <a:lstStyle/>
        <a:p>
          <a:pPr algn="ctr" rtl="1"/>
          <a:endParaRPr lang="fa-IR" sz="1200" b="1">
            <a:solidFill>
              <a:srgbClr val="000000"/>
            </a:solidFill>
            <a:cs typeface="B Lotus" panose="00000400000000000000" pitchFamily="2" charset="-78"/>
          </a:endParaRPr>
        </a:p>
      </dgm:t>
    </dgm:pt>
    <dgm:pt modelId="{9213802F-DC7E-4759-A706-3F84A8D0E460}" type="sibTrans" cxnId="{608A4D46-ECD5-4632-8D07-D1F4D28A13A6}">
      <dgm:prSet/>
      <dgm:spPr/>
      <dgm:t>
        <a:bodyPr/>
        <a:lstStyle/>
        <a:p>
          <a:pPr algn="ctr" rtl="1"/>
          <a:endParaRPr lang="fa-IR" sz="1200" b="1">
            <a:solidFill>
              <a:srgbClr val="000000"/>
            </a:solidFill>
            <a:cs typeface="B Lotus" panose="00000400000000000000" pitchFamily="2" charset="-78"/>
          </a:endParaRPr>
        </a:p>
      </dgm:t>
    </dgm:pt>
    <dgm:pt modelId="{E6B8142C-607C-4467-A3B5-D6AD56BDF75D}">
      <dgm:prSet custT="1"/>
      <dgm:spPr/>
      <dgm:t>
        <a:bodyPr/>
        <a:lstStyle/>
        <a:p>
          <a:pPr algn="ctr" rtl="1"/>
          <a:r>
            <a:rPr lang="fa-IR" sz="1400" b="1" dirty="0">
              <a:solidFill>
                <a:srgbClr val="000000"/>
              </a:solidFill>
              <a:cs typeface="B Zar" pitchFamily="2" charset="-78"/>
            </a:rPr>
            <a:t>از میان رفتن نظام مشارکت مالی و اجتماعی</a:t>
          </a:r>
          <a:endParaRPr lang="en-US" sz="1400" b="1" dirty="0">
            <a:solidFill>
              <a:srgbClr val="000000"/>
            </a:solidFill>
            <a:cs typeface="B Zar" pitchFamily="2" charset="-78"/>
          </a:endParaRPr>
        </a:p>
      </dgm:t>
    </dgm:pt>
    <dgm:pt modelId="{5DF99BEB-FD42-4265-A806-8EE3E5A4FFD1}" type="parTrans" cxnId="{A2B3D8CF-4C20-4D45-A61A-3599E17BD75B}">
      <dgm:prSet/>
      <dgm:spPr/>
      <dgm:t>
        <a:bodyPr/>
        <a:lstStyle/>
        <a:p>
          <a:pPr algn="ctr" rtl="1"/>
          <a:endParaRPr lang="fa-IR" sz="1200" b="1">
            <a:solidFill>
              <a:srgbClr val="000000"/>
            </a:solidFill>
            <a:cs typeface="B Lotus" panose="00000400000000000000" pitchFamily="2" charset="-78"/>
          </a:endParaRPr>
        </a:p>
      </dgm:t>
    </dgm:pt>
    <dgm:pt modelId="{25A2D5A1-C765-4AB1-A860-4DEFE4C7380C}" type="sibTrans" cxnId="{A2B3D8CF-4C20-4D45-A61A-3599E17BD75B}">
      <dgm:prSet/>
      <dgm:spPr/>
      <dgm:t>
        <a:bodyPr/>
        <a:lstStyle/>
        <a:p>
          <a:pPr algn="ctr" rtl="1"/>
          <a:endParaRPr lang="fa-IR" sz="1200" b="1">
            <a:solidFill>
              <a:srgbClr val="000000"/>
            </a:solidFill>
            <a:cs typeface="B Lotus" panose="00000400000000000000" pitchFamily="2" charset="-78"/>
          </a:endParaRPr>
        </a:p>
      </dgm:t>
    </dgm:pt>
    <dgm:pt modelId="{BDEDD221-48CB-4A60-99C2-0F3351E4554C}">
      <dgm:prSet custT="1"/>
      <dgm:spPr/>
      <dgm:t>
        <a:bodyPr/>
        <a:lstStyle/>
        <a:p>
          <a:pPr algn="ctr" rtl="1"/>
          <a:r>
            <a:rPr lang="fa-IR" sz="1400" b="1" dirty="0">
              <a:solidFill>
                <a:srgbClr val="000000"/>
              </a:solidFill>
              <a:cs typeface="B Zar" pitchFamily="2" charset="-78"/>
            </a:rPr>
            <a:t>بزرگ شدن روزافزون ابعاد مدیریت شهری</a:t>
          </a:r>
          <a:endParaRPr lang="en-US" sz="1400" b="1" dirty="0">
            <a:solidFill>
              <a:srgbClr val="000000"/>
            </a:solidFill>
            <a:cs typeface="B Zar" pitchFamily="2" charset="-78"/>
          </a:endParaRPr>
        </a:p>
      </dgm:t>
    </dgm:pt>
    <dgm:pt modelId="{04033242-1C16-4341-AAA0-7B8DF4914ACA}" type="parTrans" cxnId="{ED2C1974-6AE8-45CF-B69A-6ACA59477FA3}">
      <dgm:prSet/>
      <dgm:spPr/>
      <dgm:t>
        <a:bodyPr/>
        <a:lstStyle/>
        <a:p>
          <a:pPr algn="ctr" rtl="1"/>
          <a:endParaRPr lang="fa-IR" sz="1200" b="1">
            <a:solidFill>
              <a:srgbClr val="000000"/>
            </a:solidFill>
            <a:cs typeface="B Lotus" panose="00000400000000000000" pitchFamily="2" charset="-78"/>
          </a:endParaRPr>
        </a:p>
      </dgm:t>
    </dgm:pt>
    <dgm:pt modelId="{448B2F4C-5EF0-4EE7-AB9D-6793C73AFD5B}" type="sibTrans" cxnId="{ED2C1974-6AE8-45CF-B69A-6ACA59477FA3}">
      <dgm:prSet/>
      <dgm:spPr/>
      <dgm:t>
        <a:bodyPr/>
        <a:lstStyle/>
        <a:p>
          <a:pPr algn="ctr" rtl="1"/>
          <a:endParaRPr lang="fa-IR" sz="1200" b="1">
            <a:solidFill>
              <a:srgbClr val="000000"/>
            </a:solidFill>
            <a:cs typeface="B Lotus" panose="00000400000000000000" pitchFamily="2" charset="-78"/>
          </a:endParaRPr>
        </a:p>
      </dgm:t>
    </dgm:pt>
    <dgm:pt modelId="{CAF83B75-C3BB-46C7-A272-8B1D40A11699}">
      <dgm:prSet custT="1"/>
      <dgm:spPr/>
      <dgm:t>
        <a:bodyPr/>
        <a:lstStyle/>
        <a:p>
          <a:pPr algn="ctr" rtl="1"/>
          <a:r>
            <a:rPr lang="fa-IR" sz="1400" b="1" dirty="0">
              <a:solidFill>
                <a:srgbClr val="000000"/>
              </a:solidFill>
              <a:cs typeface="B Zar" pitchFamily="2" charset="-78"/>
            </a:rPr>
            <a:t>بزرگ شدن روزافزون تقاضاهای مردم</a:t>
          </a:r>
          <a:endParaRPr lang="en-US" sz="1400" b="1" dirty="0">
            <a:solidFill>
              <a:srgbClr val="000000"/>
            </a:solidFill>
            <a:cs typeface="B Zar" pitchFamily="2" charset="-78"/>
          </a:endParaRPr>
        </a:p>
      </dgm:t>
    </dgm:pt>
    <dgm:pt modelId="{78222197-E5A8-4122-A0DC-AB6D3944EF85}" type="parTrans" cxnId="{215C30C0-5898-4CB6-9297-FE00FB25BF85}">
      <dgm:prSet/>
      <dgm:spPr/>
      <dgm:t>
        <a:bodyPr/>
        <a:lstStyle/>
        <a:p>
          <a:pPr algn="ctr" rtl="1"/>
          <a:endParaRPr lang="fa-IR" sz="1200" b="1">
            <a:solidFill>
              <a:srgbClr val="000000"/>
            </a:solidFill>
            <a:cs typeface="B Lotus" panose="00000400000000000000" pitchFamily="2" charset="-78"/>
          </a:endParaRPr>
        </a:p>
      </dgm:t>
    </dgm:pt>
    <dgm:pt modelId="{2E4AB999-9B38-4287-8F24-91F39EB84299}" type="sibTrans" cxnId="{215C30C0-5898-4CB6-9297-FE00FB25BF85}">
      <dgm:prSet/>
      <dgm:spPr/>
      <dgm:t>
        <a:bodyPr/>
        <a:lstStyle/>
        <a:p>
          <a:pPr algn="ctr" rtl="1"/>
          <a:endParaRPr lang="fa-IR" sz="1200" b="1">
            <a:solidFill>
              <a:srgbClr val="000000"/>
            </a:solidFill>
            <a:cs typeface="B Lotus" panose="00000400000000000000" pitchFamily="2" charset="-78"/>
          </a:endParaRPr>
        </a:p>
      </dgm:t>
    </dgm:pt>
    <dgm:pt modelId="{B9E8F0D3-774F-485D-856A-0139E610B577}">
      <dgm:prSet custT="1"/>
      <dgm:spPr/>
      <dgm:t>
        <a:bodyPr/>
        <a:lstStyle/>
        <a:p>
          <a:pPr algn="ctr" rtl="1"/>
          <a:r>
            <a:rPr lang="fa-IR" sz="1400" b="1" dirty="0">
              <a:solidFill>
                <a:srgbClr val="000000"/>
              </a:solidFill>
              <a:cs typeface="B Zar" pitchFamily="2" charset="-78"/>
            </a:rPr>
            <a:t>شهر به مثابه مسافرخانه تا خانه، همه در حال جابجا شدن: محله اکباتان، نبوت-نارمک</a:t>
          </a:r>
          <a:endParaRPr lang="en-US" sz="1400" b="1" dirty="0">
            <a:solidFill>
              <a:srgbClr val="000000"/>
            </a:solidFill>
            <a:cs typeface="B Zar" pitchFamily="2" charset="-78"/>
          </a:endParaRPr>
        </a:p>
      </dgm:t>
    </dgm:pt>
    <dgm:pt modelId="{3D936F56-C430-4D87-9A8F-4F8CC36F2FA8}" type="parTrans" cxnId="{10AFDE99-4AB5-4274-B57A-0E52ED581F9B}">
      <dgm:prSet/>
      <dgm:spPr/>
      <dgm:t>
        <a:bodyPr/>
        <a:lstStyle/>
        <a:p>
          <a:pPr algn="ctr" rtl="1"/>
          <a:endParaRPr lang="fa-IR" sz="1200" b="1">
            <a:solidFill>
              <a:srgbClr val="000000"/>
            </a:solidFill>
            <a:cs typeface="B Lotus" panose="00000400000000000000" pitchFamily="2" charset="-78"/>
          </a:endParaRPr>
        </a:p>
      </dgm:t>
    </dgm:pt>
    <dgm:pt modelId="{333B95D6-04D3-4DDA-B665-F6D4FA27CCDC}" type="sibTrans" cxnId="{10AFDE99-4AB5-4274-B57A-0E52ED581F9B}">
      <dgm:prSet/>
      <dgm:spPr/>
      <dgm:t>
        <a:bodyPr/>
        <a:lstStyle/>
        <a:p>
          <a:pPr algn="ctr" rtl="1"/>
          <a:endParaRPr lang="fa-IR" sz="1200" b="1">
            <a:solidFill>
              <a:srgbClr val="000000"/>
            </a:solidFill>
            <a:cs typeface="B Lotus" panose="00000400000000000000" pitchFamily="2" charset="-78"/>
          </a:endParaRPr>
        </a:p>
      </dgm:t>
    </dgm:pt>
    <dgm:pt modelId="{DB7075E5-CCCA-4643-9EFC-4DDD2C438D75}">
      <dgm:prSet custT="1"/>
      <dgm:spPr/>
      <dgm:t>
        <a:bodyPr/>
        <a:lstStyle/>
        <a:p>
          <a:pPr algn="ctr" rtl="1"/>
          <a:r>
            <a:rPr lang="fa-IR" sz="1400" b="1" dirty="0">
              <a:solidFill>
                <a:srgbClr val="000000"/>
              </a:solidFill>
              <a:cs typeface="B Zar" pitchFamily="2" charset="-78"/>
            </a:rPr>
            <a:t>اهمیت یافتن مفاهیم کمی: زیربنا، مالیه وجمعیت</a:t>
          </a:r>
          <a:endParaRPr lang="en-US" sz="1400" b="1" dirty="0">
            <a:solidFill>
              <a:srgbClr val="000000"/>
            </a:solidFill>
            <a:cs typeface="B Zar" pitchFamily="2" charset="-78"/>
          </a:endParaRPr>
        </a:p>
      </dgm:t>
    </dgm:pt>
    <dgm:pt modelId="{1017571B-F04E-4AC5-BCF4-E63D89271F23}" type="parTrans" cxnId="{464DD899-C57A-41D5-AE2E-FC62E6DE07B1}">
      <dgm:prSet/>
      <dgm:spPr/>
      <dgm:t>
        <a:bodyPr/>
        <a:lstStyle/>
        <a:p>
          <a:pPr algn="ctr" rtl="1"/>
          <a:endParaRPr lang="fa-IR" sz="1200" b="1">
            <a:solidFill>
              <a:srgbClr val="000000"/>
            </a:solidFill>
            <a:cs typeface="B Lotus" panose="00000400000000000000" pitchFamily="2" charset="-78"/>
          </a:endParaRPr>
        </a:p>
      </dgm:t>
    </dgm:pt>
    <dgm:pt modelId="{B12C9068-F6D6-4C4A-9BD6-F9B6B67C27E4}" type="sibTrans" cxnId="{464DD899-C57A-41D5-AE2E-FC62E6DE07B1}">
      <dgm:prSet/>
      <dgm:spPr/>
      <dgm:t>
        <a:bodyPr/>
        <a:lstStyle/>
        <a:p>
          <a:pPr algn="ctr" rtl="1"/>
          <a:endParaRPr lang="fa-IR" sz="1200" b="1">
            <a:solidFill>
              <a:srgbClr val="000000"/>
            </a:solidFill>
            <a:cs typeface="B Lotus" panose="00000400000000000000" pitchFamily="2" charset="-78"/>
          </a:endParaRPr>
        </a:p>
      </dgm:t>
    </dgm:pt>
    <dgm:pt modelId="{1F596592-A3CA-4B50-8699-F756334BBEA1}">
      <dgm:prSet/>
      <dgm:spPr/>
      <dgm:t>
        <a:bodyPr/>
        <a:lstStyle/>
        <a:p>
          <a:pPr rtl="1"/>
          <a:r>
            <a:rPr lang="fa-IR" b="1" dirty="0">
              <a:solidFill>
                <a:srgbClr val="000000"/>
              </a:solidFill>
              <a:cs typeface="B Zar" pitchFamily="2" charset="-78"/>
            </a:rPr>
            <a:t>تهران شهر زندگی یا </a:t>
          </a:r>
          <a:r>
            <a:rPr lang="fa-IR" b="1" dirty="0">
              <a:solidFill>
                <a:srgbClr val="FF0000"/>
              </a:solidFill>
              <a:cs typeface="B Zar" pitchFamily="2" charset="-78"/>
            </a:rPr>
            <a:t>کارگاه تخریب و نوسازی</a:t>
          </a:r>
          <a:r>
            <a:rPr lang="fa-IR" b="1" dirty="0">
              <a:solidFill>
                <a:srgbClr val="000000"/>
              </a:solidFill>
              <a:cs typeface="B Zar" pitchFamily="2" charset="-78"/>
            </a:rPr>
            <a:t>؟</a:t>
          </a:r>
          <a:endParaRPr lang="en-US" b="1" dirty="0">
            <a:solidFill>
              <a:srgbClr val="000000"/>
            </a:solidFill>
            <a:cs typeface="B Zar" pitchFamily="2" charset="-78"/>
          </a:endParaRPr>
        </a:p>
      </dgm:t>
    </dgm:pt>
    <dgm:pt modelId="{1D20629D-08C9-4027-A528-D88FCA662E77}" type="parTrans" cxnId="{125AAB42-B3DA-4A26-9F5A-1824EC63E6BD}">
      <dgm:prSet/>
      <dgm:spPr/>
      <dgm:t>
        <a:bodyPr/>
        <a:lstStyle/>
        <a:p>
          <a:endParaRPr lang="en-US"/>
        </a:p>
      </dgm:t>
    </dgm:pt>
    <dgm:pt modelId="{65AC5229-BE25-4EF3-A0CD-61C10B2A6390}" type="sibTrans" cxnId="{125AAB42-B3DA-4A26-9F5A-1824EC63E6BD}">
      <dgm:prSet/>
      <dgm:spPr/>
      <dgm:t>
        <a:bodyPr/>
        <a:lstStyle/>
        <a:p>
          <a:endParaRPr lang="en-US"/>
        </a:p>
      </dgm:t>
    </dgm:pt>
    <dgm:pt modelId="{2B2694FA-49F9-4C48-A647-D3A54134DC9A}" type="pres">
      <dgm:prSet presAssocID="{8164D71B-0954-49EB-B9D7-05EF995B02CA}" presName="diagram" presStyleCnt="0">
        <dgm:presLayoutVars>
          <dgm:dir/>
          <dgm:resizeHandles val="exact"/>
        </dgm:presLayoutVars>
      </dgm:prSet>
      <dgm:spPr/>
    </dgm:pt>
    <dgm:pt modelId="{824F27A9-F12B-4128-BF84-087A23F5CEB1}" type="pres">
      <dgm:prSet presAssocID="{8DC2EFDC-82BB-4DC5-9965-A41D8887BCAA}" presName="node" presStyleLbl="node1" presStyleIdx="0" presStyleCnt="9" custLinFactNeighborX="621" custLinFactNeighborY="-36201">
        <dgm:presLayoutVars>
          <dgm:bulletEnabled val="1"/>
        </dgm:presLayoutVars>
      </dgm:prSet>
      <dgm:spPr/>
    </dgm:pt>
    <dgm:pt modelId="{84316261-59DB-4B23-B830-A18F51EF14E8}" type="pres">
      <dgm:prSet presAssocID="{7275FC72-89FC-45A7-A1F5-352D186038B7}" presName="sibTrans" presStyleCnt="0"/>
      <dgm:spPr/>
    </dgm:pt>
    <dgm:pt modelId="{7D17A74F-A3BC-4C91-9F99-FF09A9CC24D6}" type="pres">
      <dgm:prSet presAssocID="{BE5D4B25-B793-4FB7-A5EE-17833CCE640B}" presName="node" presStyleLbl="node1" presStyleIdx="1" presStyleCnt="9" custLinFactNeighborX="2482" custLinFactNeighborY="-35166">
        <dgm:presLayoutVars>
          <dgm:bulletEnabled val="1"/>
        </dgm:presLayoutVars>
      </dgm:prSet>
      <dgm:spPr/>
    </dgm:pt>
    <dgm:pt modelId="{A254F252-F865-4287-A56D-F9E14B63EB42}" type="pres">
      <dgm:prSet presAssocID="{0200B7F0-E7EA-4EC6-9368-D542B7869B87}" presName="sibTrans" presStyleCnt="0"/>
      <dgm:spPr/>
    </dgm:pt>
    <dgm:pt modelId="{936BF086-F390-40EB-9D3C-F5FDAA78C7EA}" type="pres">
      <dgm:prSet presAssocID="{FCD96F49-15CA-4C51-94D0-1C5438272928}" presName="node" presStyleLbl="node1" presStyleIdx="2" presStyleCnt="9" custLinFactX="10662" custLinFactNeighborX="100000" custLinFactNeighborY="-38799">
        <dgm:presLayoutVars>
          <dgm:bulletEnabled val="1"/>
        </dgm:presLayoutVars>
      </dgm:prSet>
      <dgm:spPr/>
    </dgm:pt>
    <dgm:pt modelId="{243E5977-3460-41F8-A1C2-F4B1EF08BE7F}" type="pres">
      <dgm:prSet presAssocID="{9213802F-DC7E-4759-A706-3F84A8D0E460}" presName="sibTrans" presStyleCnt="0"/>
      <dgm:spPr/>
    </dgm:pt>
    <dgm:pt modelId="{BDF34F45-BA5D-4489-87D9-F60A4F12AA8E}" type="pres">
      <dgm:prSet presAssocID="{E6B8142C-607C-4467-A3B5-D6AD56BDF75D}" presName="node" presStyleLbl="node1" presStyleIdx="3" presStyleCnt="9" custLinFactY="12271" custLinFactNeighborX="3913" custLinFactNeighborY="100000">
        <dgm:presLayoutVars>
          <dgm:bulletEnabled val="1"/>
        </dgm:presLayoutVars>
      </dgm:prSet>
      <dgm:spPr/>
    </dgm:pt>
    <dgm:pt modelId="{DAB33BEC-FBAA-4DF6-81BD-6D80DBDB5BF6}" type="pres">
      <dgm:prSet presAssocID="{25A2D5A1-C765-4AB1-A860-4DEFE4C7380C}" presName="sibTrans" presStyleCnt="0"/>
      <dgm:spPr/>
    </dgm:pt>
    <dgm:pt modelId="{FBFC343C-6669-4304-A6F4-B71800CD6B94}" type="pres">
      <dgm:prSet presAssocID="{BDEDD221-48CB-4A60-99C2-0F3351E4554C}" presName="node" presStyleLbl="node1" presStyleIdx="4" presStyleCnt="9" custLinFactNeighborX="3080" custLinFactNeighborY="-3023">
        <dgm:presLayoutVars>
          <dgm:bulletEnabled val="1"/>
        </dgm:presLayoutVars>
      </dgm:prSet>
      <dgm:spPr/>
    </dgm:pt>
    <dgm:pt modelId="{B4B8163C-F9AF-4B46-9691-982EE1309B15}" type="pres">
      <dgm:prSet presAssocID="{448B2F4C-5EF0-4EE7-AB9D-6793C73AFD5B}" presName="sibTrans" presStyleCnt="0"/>
      <dgm:spPr/>
    </dgm:pt>
    <dgm:pt modelId="{F506DCAB-EA74-4AAD-9121-9900B9055701}" type="pres">
      <dgm:prSet presAssocID="{CAF83B75-C3BB-46C7-A272-8B1D40A11699}" presName="node" presStyleLbl="node1" presStyleIdx="5" presStyleCnt="9" custLinFactNeighborX="3215" custLinFactNeighborY="-2949">
        <dgm:presLayoutVars>
          <dgm:bulletEnabled val="1"/>
        </dgm:presLayoutVars>
      </dgm:prSet>
      <dgm:spPr/>
    </dgm:pt>
    <dgm:pt modelId="{01363EC1-9C8B-425C-A1C9-0F9679B45612}" type="pres">
      <dgm:prSet presAssocID="{2E4AB999-9B38-4287-8F24-91F39EB84299}" presName="sibTrans" presStyleCnt="0"/>
      <dgm:spPr/>
    </dgm:pt>
    <dgm:pt modelId="{902B1485-B0C6-4A56-88D7-1F0F687FFA98}" type="pres">
      <dgm:prSet presAssocID="{B9E8F0D3-774F-485D-856A-0139E610B577}" presName="node" presStyleLbl="node1" presStyleIdx="6" presStyleCnt="9" custLinFactNeighborX="1907" custLinFactNeighborY="-7309">
        <dgm:presLayoutVars>
          <dgm:bulletEnabled val="1"/>
        </dgm:presLayoutVars>
      </dgm:prSet>
      <dgm:spPr/>
    </dgm:pt>
    <dgm:pt modelId="{E61AB578-70CC-4A27-85A6-1829A3303663}" type="pres">
      <dgm:prSet presAssocID="{333B95D6-04D3-4DDA-B665-F6D4FA27CCDC}" presName="sibTrans" presStyleCnt="0"/>
      <dgm:spPr/>
    </dgm:pt>
    <dgm:pt modelId="{BACB5EEF-D575-4D9A-818D-356004AF7F44}" type="pres">
      <dgm:prSet presAssocID="{DB7075E5-CCCA-4643-9EFC-4DDD2C438D75}" presName="node" presStyleLbl="node1" presStyleIdx="7" presStyleCnt="9" custLinFactX="-7855" custLinFactY="-49421" custLinFactNeighborX="-100000" custLinFactNeighborY="-100000">
        <dgm:presLayoutVars>
          <dgm:bulletEnabled val="1"/>
        </dgm:presLayoutVars>
      </dgm:prSet>
      <dgm:spPr/>
    </dgm:pt>
    <dgm:pt modelId="{572FEAFC-57B5-4969-B648-571AE32003F0}" type="pres">
      <dgm:prSet presAssocID="{B12C9068-F6D6-4C4A-9BD6-F9B6B67C27E4}" presName="sibTrans" presStyleCnt="0"/>
      <dgm:spPr/>
    </dgm:pt>
    <dgm:pt modelId="{4AAF0CEC-EE48-4A28-B4EC-F7A478FA3443}" type="pres">
      <dgm:prSet presAssocID="{1F596592-A3CA-4B50-8699-F756334BBEA1}" presName="node" presStyleLbl="node1" presStyleIdx="8" presStyleCnt="9" custScaleX="430495" custLinFactNeighborX="5143" custLinFactNeighborY="-4020">
        <dgm:presLayoutVars>
          <dgm:bulletEnabled val="1"/>
        </dgm:presLayoutVars>
      </dgm:prSet>
      <dgm:spPr/>
    </dgm:pt>
  </dgm:ptLst>
  <dgm:cxnLst>
    <dgm:cxn modelId="{95959B1A-4E42-4661-8B96-C38AF536B40A}" type="presOf" srcId="{B9E8F0D3-774F-485D-856A-0139E610B577}" destId="{902B1485-B0C6-4A56-88D7-1F0F687FFA98}" srcOrd="0" destOrd="0" presId="urn:microsoft.com/office/officeart/2005/8/layout/default#1"/>
    <dgm:cxn modelId="{260F7331-5726-4106-BCB8-BE3E6559A487}" type="presOf" srcId="{FCD96F49-15CA-4C51-94D0-1C5438272928}" destId="{936BF086-F390-40EB-9D3C-F5FDAA78C7EA}" srcOrd="0" destOrd="0" presId="urn:microsoft.com/office/officeart/2005/8/layout/default#1"/>
    <dgm:cxn modelId="{125AAB42-B3DA-4A26-9F5A-1824EC63E6BD}" srcId="{8164D71B-0954-49EB-B9D7-05EF995B02CA}" destId="{1F596592-A3CA-4B50-8699-F756334BBEA1}" srcOrd="8" destOrd="0" parTransId="{1D20629D-08C9-4027-A528-D88FCA662E77}" sibTransId="{65AC5229-BE25-4EF3-A0CD-61C10B2A6390}"/>
    <dgm:cxn modelId="{608A4D46-ECD5-4632-8D07-D1F4D28A13A6}" srcId="{8164D71B-0954-49EB-B9D7-05EF995B02CA}" destId="{FCD96F49-15CA-4C51-94D0-1C5438272928}" srcOrd="2" destOrd="0" parTransId="{1E4EF52F-9737-41B8-A7BD-5B10A62E4D45}" sibTransId="{9213802F-DC7E-4759-A706-3F84A8D0E460}"/>
    <dgm:cxn modelId="{F8CB736C-6909-4E30-BC97-ECA2BCF20C7B}" type="presOf" srcId="{CAF83B75-C3BB-46C7-A272-8B1D40A11699}" destId="{F506DCAB-EA74-4AAD-9121-9900B9055701}" srcOrd="0" destOrd="0" presId="urn:microsoft.com/office/officeart/2005/8/layout/default#1"/>
    <dgm:cxn modelId="{ED2C1974-6AE8-45CF-B69A-6ACA59477FA3}" srcId="{8164D71B-0954-49EB-B9D7-05EF995B02CA}" destId="{BDEDD221-48CB-4A60-99C2-0F3351E4554C}" srcOrd="4" destOrd="0" parTransId="{04033242-1C16-4341-AAA0-7B8DF4914ACA}" sibTransId="{448B2F4C-5EF0-4EE7-AB9D-6793C73AFD5B}"/>
    <dgm:cxn modelId="{0FEED483-9DC6-4762-8455-D01AC8CD22DC}" type="presOf" srcId="{8DC2EFDC-82BB-4DC5-9965-A41D8887BCAA}" destId="{824F27A9-F12B-4128-BF84-087A23F5CEB1}" srcOrd="0" destOrd="0" presId="urn:microsoft.com/office/officeart/2005/8/layout/default#1"/>
    <dgm:cxn modelId="{DE970485-E340-4871-AB83-66F982394C43}" type="presOf" srcId="{8164D71B-0954-49EB-B9D7-05EF995B02CA}" destId="{2B2694FA-49F9-4C48-A647-D3A54134DC9A}" srcOrd="0" destOrd="0" presId="urn:microsoft.com/office/officeart/2005/8/layout/default#1"/>
    <dgm:cxn modelId="{9FC0A687-AD10-4152-B846-BE1C2E73431D}" srcId="{8164D71B-0954-49EB-B9D7-05EF995B02CA}" destId="{8DC2EFDC-82BB-4DC5-9965-A41D8887BCAA}" srcOrd="0" destOrd="0" parTransId="{CB0CE1FC-96DC-4555-84E8-34B83D8B043B}" sibTransId="{7275FC72-89FC-45A7-A1F5-352D186038B7}"/>
    <dgm:cxn modelId="{464DD899-C57A-41D5-AE2E-FC62E6DE07B1}" srcId="{8164D71B-0954-49EB-B9D7-05EF995B02CA}" destId="{DB7075E5-CCCA-4643-9EFC-4DDD2C438D75}" srcOrd="7" destOrd="0" parTransId="{1017571B-F04E-4AC5-BCF4-E63D89271F23}" sibTransId="{B12C9068-F6D6-4C4A-9BD6-F9B6B67C27E4}"/>
    <dgm:cxn modelId="{10AFDE99-4AB5-4274-B57A-0E52ED581F9B}" srcId="{8164D71B-0954-49EB-B9D7-05EF995B02CA}" destId="{B9E8F0D3-774F-485D-856A-0139E610B577}" srcOrd="6" destOrd="0" parTransId="{3D936F56-C430-4D87-9A8F-4F8CC36F2FA8}" sibTransId="{333B95D6-04D3-4DDA-B665-F6D4FA27CCDC}"/>
    <dgm:cxn modelId="{215C30C0-5898-4CB6-9297-FE00FB25BF85}" srcId="{8164D71B-0954-49EB-B9D7-05EF995B02CA}" destId="{CAF83B75-C3BB-46C7-A272-8B1D40A11699}" srcOrd="5" destOrd="0" parTransId="{78222197-E5A8-4122-A0DC-AB6D3944EF85}" sibTransId="{2E4AB999-9B38-4287-8F24-91F39EB84299}"/>
    <dgm:cxn modelId="{B2338BC0-9368-4D8E-8A6C-4E1A3AD65F9F}" type="presOf" srcId="{1F596592-A3CA-4B50-8699-F756334BBEA1}" destId="{4AAF0CEC-EE48-4A28-B4EC-F7A478FA3443}" srcOrd="0" destOrd="0" presId="urn:microsoft.com/office/officeart/2005/8/layout/default#1"/>
    <dgm:cxn modelId="{51814CC6-4E64-46DF-9747-932CD05FD408}" type="presOf" srcId="{BDEDD221-48CB-4A60-99C2-0F3351E4554C}" destId="{FBFC343C-6669-4304-A6F4-B71800CD6B94}" srcOrd="0" destOrd="0" presId="urn:microsoft.com/office/officeart/2005/8/layout/default#1"/>
    <dgm:cxn modelId="{A2B3D8CF-4C20-4D45-A61A-3599E17BD75B}" srcId="{8164D71B-0954-49EB-B9D7-05EF995B02CA}" destId="{E6B8142C-607C-4467-A3B5-D6AD56BDF75D}" srcOrd="3" destOrd="0" parTransId="{5DF99BEB-FD42-4265-A806-8EE3E5A4FFD1}" sibTransId="{25A2D5A1-C765-4AB1-A860-4DEFE4C7380C}"/>
    <dgm:cxn modelId="{C69B26DA-2561-48D7-8302-4C43384E662E}" srcId="{8164D71B-0954-49EB-B9D7-05EF995B02CA}" destId="{BE5D4B25-B793-4FB7-A5EE-17833CCE640B}" srcOrd="1" destOrd="0" parTransId="{3AFECB5B-C01F-46F1-AAAB-1DA189CEBEDA}" sibTransId="{0200B7F0-E7EA-4EC6-9368-D542B7869B87}"/>
    <dgm:cxn modelId="{DE547CE2-D2DA-439C-A39D-5B4951256F99}" type="presOf" srcId="{DB7075E5-CCCA-4643-9EFC-4DDD2C438D75}" destId="{BACB5EEF-D575-4D9A-818D-356004AF7F44}" srcOrd="0" destOrd="0" presId="urn:microsoft.com/office/officeart/2005/8/layout/default#1"/>
    <dgm:cxn modelId="{2F8229ED-D7F2-4354-9449-58DB1D9A54F6}" type="presOf" srcId="{E6B8142C-607C-4467-A3B5-D6AD56BDF75D}" destId="{BDF34F45-BA5D-4489-87D9-F60A4F12AA8E}" srcOrd="0" destOrd="0" presId="urn:microsoft.com/office/officeart/2005/8/layout/default#1"/>
    <dgm:cxn modelId="{FF81F3F7-FF33-482A-9E13-0C23F4D8D221}" type="presOf" srcId="{BE5D4B25-B793-4FB7-A5EE-17833CCE640B}" destId="{7D17A74F-A3BC-4C91-9F99-FF09A9CC24D6}" srcOrd="0" destOrd="0" presId="urn:microsoft.com/office/officeart/2005/8/layout/default#1"/>
    <dgm:cxn modelId="{BA3473B6-25D9-44E5-8A75-78103853148C}" type="presParOf" srcId="{2B2694FA-49F9-4C48-A647-D3A54134DC9A}" destId="{824F27A9-F12B-4128-BF84-087A23F5CEB1}" srcOrd="0" destOrd="0" presId="urn:microsoft.com/office/officeart/2005/8/layout/default#1"/>
    <dgm:cxn modelId="{E32C9F25-9058-4988-8D5C-A7F61A410BB8}" type="presParOf" srcId="{2B2694FA-49F9-4C48-A647-D3A54134DC9A}" destId="{84316261-59DB-4B23-B830-A18F51EF14E8}" srcOrd="1" destOrd="0" presId="urn:microsoft.com/office/officeart/2005/8/layout/default#1"/>
    <dgm:cxn modelId="{7DF37555-1E30-4242-AF50-0CB4596948D2}" type="presParOf" srcId="{2B2694FA-49F9-4C48-A647-D3A54134DC9A}" destId="{7D17A74F-A3BC-4C91-9F99-FF09A9CC24D6}" srcOrd="2" destOrd="0" presId="urn:microsoft.com/office/officeart/2005/8/layout/default#1"/>
    <dgm:cxn modelId="{44F58A95-26EF-4E73-B0B6-A8B2932F7DB5}" type="presParOf" srcId="{2B2694FA-49F9-4C48-A647-D3A54134DC9A}" destId="{A254F252-F865-4287-A56D-F9E14B63EB42}" srcOrd="3" destOrd="0" presId="urn:microsoft.com/office/officeart/2005/8/layout/default#1"/>
    <dgm:cxn modelId="{54B88E21-F46C-47EE-A81A-E9DECF6EA409}" type="presParOf" srcId="{2B2694FA-49F9-4C48-A647-D3A54134DC9A}" destId="{936BF086-F390-40EB-9D3C-F5FDAA78C7EA}" srcOrd="4" destOrd="0" presId="urn:microsoft.com/office/officeart/2005/8/layout/default#1"/>
    <dgm:cxn modelId="{B3128F54-C5D8-4F9D-8A22-B35E9FF34536}" type="presParOf" srcId="{2B2694FA-49F9-4C48-A647-D3A54134DC9A}" destId="{243E5977-3460-41F8-A1C2-F4B1EF08BE7F}" srcOrd="5" destOrd="0" presId="urn:microsoft.com/office/officeart/2005/8/layout/default#1"/>
    <dgm:cxn modelId="{AF79E765-97EF-412C-95E6-7FFA8DBAB4C7}" type="presParOf" srcId="{2B2694FA-49F9-4C48-A647-D3A54134DC9A}" destId="{BDF34F45-BA5D-4489-87D9-F60A4F12AA8E}" srcOrd="6" destOrd="0" presId="urn:microsoft.com/office/officeart/2005/8/layout/default#1"/>
    <dgm:cxn modelId="{B0240A60-29C2-4779-9D68-CBC250381C0B}" type="presParOf" srcId="{2B2694FA-49F9-4C48-A647-D3A54134DC9A}" destId="{DAB33BEC-FBAA-4DF6-81BD-6D80DBDB5BF6}" srcOrd="7" destOrd="0" presId="urn:microsoft.com/office/officeart/2005/8/layout/default#1"/>
    <dgm:cxn modelId="{B68F6CC5-2D04-45D6-AC05-8B103FA3975E}" type="presParOf" srcId="{2B2694FA-49F9-4C48-A647-D3A54134DC9A}" destId="{FBFC343C-6669-4304-A6F4-B71800CD6B94}" srcOrd="8" destOrd="0" presId="urn:microsoft.com/office/officeart/2005/8/layout/default#1"/>
    <dgm:cxn modelId="{03E1BF7F-874D-4056-83B2-71EA9C8756A7}" type="presParOf" srcId="{2B2694FA-49F9-4C48-A647-D3A54134DC9A}" destId="{B4B8163C-F9AF-4B46-9691-982EE1309B15}" srcOrd="9" destOrd="0" presId="urn:microsoft.com/office/officeart/2005/8/layout/default#1"/>
    <dgm:cxn modelId="{57FDF934-68DF-48BA-A8BA-9A5273FDDF1B}" type="presParOf" srcId="{2B2694FA-49F9-4C48-A647-D3A54134DC9A}" destId="{F506DCAB-EA74-4AAD-9121-9900B9055701}" srcOrd="10" destOrd="0" presId="urn:microsoft.com/office/officeart/2005/8/layout/default#1"/>
    <dgm:cxn modelId="{DC511BAB-66B7-4EA6-AB8A-AB4D0950E0AD}" type="presParOf" srcId="{2B2694FA-49F9-4C48-A647-D3A54134DC9A}" destId="{01363EC1-9C8B-425C-A1C9-0F9679B45612}" srcOrd="11" destOrd="0" presId="urn:microsoft.com/office/officeart/2005/8/layout/default#1"/>
    <dgm:cxn modelId="{B573A0C8-FEEE-4736-85F7-E3B5D736EA81}" type="presParOf" srcId="{2B2694FA-49F9-4C48-A647-D3A54134DC9A}" destId="{902B1485-B0C6-4A56-88D7-1F0F687FFA98}" srcOrd="12" destOrd="0" presId="urn:microsoft.com/office/officeart/2005/8/layout/default#1"/>
    <dgm:cxn modelId="{0C59086F-C832-47E7-AC04-A98CF778A47D}" type="presParOf" srcId="{2B2694FA-49F9-4C48-A647-D3A54134DC9A}" destId="{E61AB578-70CC-4A27-85A6-1829A3303663}" srcOrd="13" destOrd="0" presId="urn:microsoft.com/office/officeart/2005/8/layout/default#1"/>
    <dgm:cxn modelId="{5FDBA96E-5D33-413C-9017-A1A5678A70B3}" type="presParOf" srcId="{2B2694FA-49F9-4C48-A647-D3A54134DC9A}" destId="{BACB5EEF-D575-4D9A-818D-356004AF7F44}" srcOrd="14" destOrd="0" presId="urn:microsoft.com/office/officeart/2005/8/layout/default#1"/>
    <dgm:cxn modelId="{A08E8C89-9A1E-4A20-8D59-6740EFB6E14F}" type="presParOf" srcId="{2B2694FA-49F9-4C48-A647-D3A54134DC9A}" destId="{572FEAFC-57B5-4969-B648-571AE32003F0}" srcOrd="15" destOrd="0" presId="urn:microsoft.com/office/officeart/2005/8/layout/default#1"/>
    <dgm:cxn modelId="{8718743A-A159-49BE-AE6F-632D438F513E}" type="presParOf" srcId="{2B2694FA-49F9-4C48-A647-D3A54134DC9A}" destId="{4AAF0CEC-EE48-4A28-B4EC-F7A478FA3443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C9AE3F-9E58-4B97-8E6A-093927485415}" type="doc">
      <dgm:prSet loTypeId="urn:microsoft.com/office/officeart/2008/layout/LinedList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pPr rtl="1"/>
          <a:endParaRPr lang="fa-IR"/>
        </a:p>
      </dgm:t>
    </dgm:pt>
    <dgm:pt modelId="{E6ED696D-20BE-4A6E-8BC5-6741B736A9D3}">
      <dgm:prSet phldrT="[Text]" custT="1"/>
      <dgm:spPr/>
      <dgm:t>
        <a:bodyPr anchor="ctr" anchorCtr="0"/>
        <a:lstStyle/>
        <a:p>
          <a:pPr marL="0" indent="0" algn="r" rtl="1" eaLnBrk="0" fontAlgn="base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accent2">
                <a:lumMod val="75000"/>
              </a:schemeClr>
            </a:buClr>
            <a:buFont typeface="Wingdings" panose="05000000000000000000" pitchFamily="2" charset="2"/>
            <a:buNone/>
            <a:defRPr/>
          </a:pPr>
          <a:r>
            <a:rPr lang="fa-IR" sz="2200" b="1" dirty="0">
              <a:solidFill>
                <a:srgbClr val="002060"/>
              </a:solidFill>
              <a:cs typeface="B Zar" pitchFamily="2" charset="-78"/>
            </a:rPr>
            <a:t>ناپایداری اجتماعی</a:t>
          </a:r>
          <a:endParaRPr lang="fa-IR" sz="2200" b="1" dirty="0">
            <a:solidFill>
              <a:srgbClr val="002060"/>
            </a:solidFill>
            <a:latin typeface="Bell MT" panose="02020503060305020303" pitchFamily="18" charset="0"/>
            <a:ea typeface="+mn-ea"/>
            <a:cs typeface="B Zar" pitchFamily="2" charset="-78"/>
          </a:endParaRPr>
        </a:p>
      </dgm:t>
    </dgm:pt>
    <dgm:pt modelId="{559E7598-A975-4EC2-85D2-B8A46DC7D316}" type="parTrans" cxnId="{F6CB2375-44EF-4A45-9A8F-2660FF743330}">
      <dgm:prSet/>
      <dgm:spPr/>
      <dgm:t>
        <a:bodyPr/>
        <a:lstStyle/>
        <a:p>
          <a:pPr algn="r" rtl="1"/>
          <a:endParaRPr lang="fa-IR" sz="2200" b="1">
            <a:solidFill>
              <a:srgbClr val="000000"/>
            </a:solidFill>
            <a:cs typeface="B Lotus" panose="00000400000000000000" pitchFamily="2" charset="-78"/>
          </a:endParaRPr>
        </a:p>
      </dgm:t>
    </dgm:pt>
    <dgm:pt modelId="{66B93ABF-51D3-4CBE-840A-85850E826FD6}" type="sibTrans" cxnId="{F6CB2375-44EF-4A45-9A8F-2660FF743330}">
      <dgm:prSet/>
      <dgm:spPr/>
      <dgm:t>
        <a:bodyPr/>
        <a:lstStyle/>
        <a:p>
          <a:pPr algn="r" rtl="1"/>
          <a:endParaRPr lang="fa-IR" sz="2200" b="1">
            <a:solidFill>
              <a:srgbClr val="000000"/>
            </a:solidFill>
            <a:cs typeface="B Lotus" panose="00000400000000000000" pitchFamily="2" charset="-78"/>
          </a:endParaRPr>
        </a:p>
      </dgm:t>
    </dgm:pt>
    <dgm:pt modelId="{4A048647-4BEF-4485-B4F8-36EFE15275EB}">
      <dgm:prSet custT="1"/>
      <dgm:spPr/>
      <dgm:t>
        <a:bodyPr/>
        <a:lstStyle/>
        <a:p>
          <a:pPr rtl="1"/>
          <a:r>
            <a:rPr lang="fa-IR" sz="2200" b="1" dirty="0">
              <a:solidFill>
                <a:srgbClr val="002060"/>
              </a:solidFill>
              <a:cs typeface="B Zar" pitchFamily="2" charset="-78"/>
            </a:rPr>
            <a:t>ناکارآمدی نظام حمل­و­نقل و ترافیک</a:t>
          </a:r>
          <a:endParaRPr lang="en-US" sz="2200" b="1" dirty="0">
            <a:solidFill>
              <a:srgbClr val="002060"/>
            </a:solidFill>
            <a:cs typeface="B Zar" pitchFamily="2" charset="-78"/>
          </a:endParaRPr>
        </a:p>
      </dgm:t>
    </dgm:pt>
    <dgm:pt modelId="{13F54F73-0E38-4CA2-AD9A-545D02D12504}" type="parTrans" cxnId="{D306B479-71E7-48EC-97BD-B61FD9EA9BC0}">
      <dgm:prSet/>
      <dgm:spPr/>
      <dgm:t>
        <a:bodyPr/>
        <a:lstStyle/>
        <a:p>
          <a:pPr rtl="1"/>
          <a:endParaRPr lang="fa-IR" sz="2200" b="1">
            <a:solidFill>
              <a:srgbClr val="000000"/>
            </a:solidFill>
            <a:cs typeface="B Lotus" panose="00000400000000000000" pitchFamily="2" charset="-78"/>
          </a:endParaRPr>
        </a:p>
      </dgm:t>
    </dgm:pt>
    <dgm:pt modelId="{E813DA6E-EE31-400E-96E6-6DB91D65EC48}" type="sibTrans" cxnId="{D306B479-71E7-48EC-97BD-B61FD9EA9BC0}">
      <dgm:prSet/>
      <dgm:spPr/>
      <dgm:t>
        <a:bodyPr/>
        <a:lstStyle/>
        <a:p>
          <a:pPr rtl="1"/>
          <a:endParaRPr lang="fa-IR" sz="2200" b="1">
            <a:solidFill>
              <a:srgbClr val="000000"/>
            </a:solidFill>
            <a:cs typeface="B Lotus" panose="00000400000000000000" pitchFamily="2" charset="-78"/>
          </a:endParaRPr>
        </a:p>
      </dgm:t>
    </dgm:pt>
    <dgm:pt modelId="{9ADE268F-C8D7-4B16-A6E6-DE971ED981B8}">
      <dgm:prSet custT="1"/>
      <dgm:spPr/>
      <dgm:t>
        <a:bodyPr/>
        <a:lstStyle/>
        <a:p>
          <a:pPr rtl="1"/>
          <a:r>
            <a:rPr lang="fa-IR" sz="2200" b="1" dirty="0">
              <a:solidFill>
                <a:srgbClr val="002060"/>
              </a:solidFill>
              <a:cs typeface="B Zar" pitchFamily="2" charset="-78"/>
            </a:rPr>
            <a:t>تاب­آوری پایین و ناپایداری کالبدی</a:t>
          </a:r>
          <a:endParaRPr lang="en-US" sz="2200" b="1" dirty="0">
            <a:solidFill>
              <a:srgbClr val="002060"/>
            </a:solidFill>
            <a:cs typeface="B Zar" pitchFamily="2" charset="-78"/>
          </a:endParaRPr>
        </a:p>
      </dgm:t>
    </dgm:pt>
    <dgm:pt modelId="{23DF53CA-31A2-4558-9557-FA5B1658A664}" type="parTrans" cxnId="{7C31218A-B533-4450-B2AB-2F881D269A1D}">
      <dgm:prSet/>
      <dgm:spPr/>
      <dgm:t>
        <a:bodyPr/>
        <a:lstStyle/>
        <a:p>
          <a:pPr rtl="1"/>
          <a:endParaRPr lang="fa-IR" sz="2200" b="1">
            <a:solidFill>
              <a:srgbClr val="000000"/>
            </a:solidFill>
            <a:cs typeface="B Lotus" panose="00000400000000000000" pitchFamily="2" charset="-78"/>
          </a:endParaRPr>
        </a:p>
      </dgm:t>
    </dgm:pt>
    <dgm:pt modelId="{0046F5A5-E712-4EDE-8F0D-80B019945458}" type="sibTrans" cxnId="{7C31218A-B533-4450-B2AB-2F881D269A1D}">
      <dgm:prSet/>
      <dgm:spPr/>
      <dgm:t>
        <a:bodyPr/>
        <a:lstStyle/>
        <a:p>
          <a:pPr rtl="1"/>
          <a:endParaRPr lang="fa-IR" sz="2200" b="1">
            <a:solidFill>
              <a:srgbClr val="000000"/>
            </a:solidFill>
            <a:cs typeface="B Lotus" panose="00000400000000000000" pitchFamily="2" charset="-78"/>
          </a:endParaRPr>
        </a:p>
      </dgm:t>
    </dgm:pt>
    <dgm:pt modelId="{93BD6F25-8932-472D-B73A-DDDAF332642E}">
      <dgm:prSet custT="1"/>
      <dgm:spPr/>
      <dgm:t>
        <a:bodyPr/>
        <a:lstStyle/>
        <a:p>
          <a:pPr rtl="1"/>
          <a:r>
            <a:rPr lang="fa-IR" sz="2200" b="1" dirty="0">
              <a:solidFill>
                <a:srgbClr val="002060"/>
              </a:solidFill>
              <a:cs typeface="B Zar" pitchFamily="2" charset="-78"/>
            </a:rPr>
            <a:t>نابرابری فضایی و حس تبعیض</a:t>
          </a:r>
          <a:endParaRPr lang="en-US" sz="2200" b="1" dirty="0">
            <a:solidFill>
              <a:srgbClr val="002060"/>
            </a:solidFill>
            <a:cs typeface="B Zar" pitchFamily="2" charset="-78"/>
          </a:endParaRPr>
        </a:p>
      </dgm:t>
    </dgm:pt>
    <dgm:pt modelId="{F8DE0734-8437-434A-B884-A9796307B0B7}" type="parTrans" cxnId="{418A9C11-247B-4A8A-BA89-34A629570112}">
      <dgm:prSet/>
      <dgm:spPr/>
      <dgm:t>
        <a:bodyPr/>
        <a:lstStyle/>
        <a:p>
          <a:pPr rtl="1"/>
          <a:endParaRPr lang="fa-IR" sz="2200" b="1">
            <a:solidFill>
              <a:srgbClr val="000000"/>
            </a:solidFill>
            <a:cs typeface="B Lotus" panose="00000400000000000000" pitchFamily="2" charset="-78"/>
          </a:endParaRPr>
        </a:p>
      </dgm:t>
    </dgm:pt>
    <dgm:pt modelId="{E1379FCA-11F7-4BCA-BDB5-E1A77DD5A478}" type="sibTrans" cxnId="{418A9C11-247B-4A8A-BA89-34A629570112}">
      <dgm:prSet/>
      <dgm:spPr/>
      <dgm:t>
        <a:bodyPr/>
        <a:lstStyle/>
        <a:p>
          <a:pPr rtl="1"/>
          <a:endParaRPr lang="fa-IR" sz="2200" b="1">
            <a:solidFill>
              <a:srgbClr val="000000"/>
            </a:solidFill>
            <a:cs typeface="B Lotus" panose="00000400000000000000" pitchFamily="2" charset="-78"/>
          </a:endParaRPr>
        </a:p>
      </dgm:t>
    </dgm:pt>
    <dgm:pt modelId="{7A3E95B2-A3DD-4BCD-9B83-5DBC7F81E146}">
      <dgm:prSet custT="1"/>
      <dgm:spPr/>
      <dgm:t>
        <a:bodyPr/>
        <a:lstStyle/>
        <a:p>
          <a:pPr rtl="1"/>
          <a:r>
            <a:rPr lang="fa-IR" sz="2200" b="1" dirty="0">
              <a:solidFill>
                <a:srgbClr val="FF0000"/>
              </a:solidFill>
              <a:cs typeface="B Zar" pitchFamily="2" charset="-78"/>
            </a:rPr>
            <a:t>ناپایداری، تنوع ناپذیری و کوچک شدن مالیه شهری</a:t>
          </a:r>
          <a:endParaRPr lang="en-US" sz="2200" b="1" dirty="0">
            <a:solidFill>
              <a:srgbClr val="FF0000"/>
            </a:solidFill>
            <a:cs typeface="B Zar" pitchFamily="2" charset="-78"/>
          </a:endParaRPr>
        </a:p>
      </dgm:t>
    </dgm:pt>
    <dgm:pt modelId="{ABEAC9B9-891E-456A-B432-557132DB35B5}" type="parTrans" cxnId="{70B30A8E-BCD6-4966-B841-20A1D446C047}">
      <dgm:prSet/>
      <dgm:spPr/>
      <dgm:t>
        <a:bodyPr/>
        <a:lstStyle/>
        <a:p>
          <a:pPr rtl="1"/>
          <a:endParaRPr lang="fa-IR" sz="2200" b="1">
            <a:solidFill>
              <a:srgbClr val="000000"/>
            </a:solidFill>
            <a:cs typeface="B Lotus" panose="00000400000000000000" pitchFamily="2" charset="-78"/>
          </a:endParaRPr>
        </a:p>
      </dgm:t>
    </dgm:pt>
    <dgm:pt modelId="{A6BA95BB-A7B0-4F73-975E-FED02153980D}" type="sibTrans" cxnId="{70B30A8E-BCD6-4966-B841-20A1D446C047}">
      <dgm:prSet/>
      <dgm:spPr/>
      <dgm:t>
        <a:bodyPr/>
        <a:lstStyle/>
        <a:p>
          <a:pPr rtl="1"/>
          <a:endParaRPr lang="fa-IR" sz="2200" b="1">
            <a:solidFill>
              <a:srgbClr val="000000"/>
            </a:solidFill>
            <a:cs typeface="B Lotus" panose="00000400000000000000" pitchFamily="2" charset="-78"/>
          </a:endParaRPr>
        </a:p>
      </dgm:t>
    </dgm:pt>
    <dgm:pt modelId="{B7D088E3-CA84-407E-BA8E-EFB2D8560552}">
      <dgm:prSet custT="1"/>
      <dgm:spPr/>
      <dgm:t>
        <a:bodyPr/>
        <a:lstStyle/>
        <a:p>
          <a:pPr rtl="1"/>
          <a:r>
            <a:rPr lang="fa-IR" sz="2200" b="1" dirty="0">
              <a:solidFill>
                <a:srgbClr val="FF0000"/>
              </a:solidFill>
              <a:cs typeface="B Zar" pitchFamily="2" charset="-78"/>
            </a:rPr>
            <a:t>اقتصاد سنتی کلنگی و فاقد رقابت­پذیری</a:t>
          </a:r>
          <a:endParaRPr lang="en-US" sz="2200" b="1" dirty="0">
            <a:solidFill>
              <a:srgbClr val="FF0000"/>
            </a:solidFill>
            <a:cs typeface="B Zar" pitchFamily="2" charset="-78"/>
          </a:endParaRPr>
        </a:p>
      </dgm:t>
    </dgm:pt>
    <dgm:pt modelId="{5CD2FE4D-0369-4260-85CB-11C2834E04B6}" type="parTrans" cxnId="{E057EA29-9679-470F-8086-0977C57391FE}">
      <dgm:prSet/>
      <dgm:spPr/>
      <dgm:t>
        <a:bodyPr/>
        <a:lstStyle/>
        <a:p>
          <a:pPr rtl="1"/>
          <a:endParaRPr lang="fa-IR" sz="2200" b="1">
            <a:solidFill>
              <a:srgbClr val="000000"/>
            </a:solidFill>
            <a:cs typeface="B Lotus" panose="00000400000000000000" pitchFamily="2" charset="-78"/>
          </a:endParaRPr>
        </a:p>
      </dgm:t>
    </dgm:pt>
    <dgm:pt modelId="{87E47F5C-B479-4880-80A3-ED6B34828240}" type="sibTrans" cxnId="{E057EA29-9679-470F-8086-0977C57391FE}">
      <dgm:prSet/>
      <dgm:spPr/>
      <dgm:t>
        <a:bodyPr/>
        <a:lstStyle/>
        <a:p>
          <a:pPr rtl="1"/>
          <a:endParaRPr lang="fa-IR" sz="2200" b="1">
            <a:solidFill>
              <a:srgbClr val="000000"/>
            </a:solidFill>
            <a:cs typeface="B Lotus" panose="00000400000000000000" pitchFamily="2" charset="-78"/>
          </a:endParaRPr>
        </a:p>
      </dgm:t>
    </dgm:pt>
    <dgm:pt modelId="{579FA9A0-3024-4666-BDD6-75C2E57631C5}">
      <dgm:prSet custT="1"/>
      <dgm:spPr/>
      <dgm:t>
        <a:bodyPr/>
        <a:lstStyle/>
        <a:p>
          <a:pPr rtl="1">
            <a:lnSpc>
              <a:spcPts val="2640"/>
            </a:lnSpc>
          </a:pPr>
          <a:r>
            <a:rPr lang="fa-IR" sz="2200" b="1" dirty="0">
              <a:solidFill>
                <a:srgbClr val="FF0000"/>
              </a:solidFill>
              <a:cs typeface="B Zar" pitchFamily="2" charset="-78"/>
            </a:rPr>
            <a:t>کارکرد شهرداری تامین مالی برای </a:t>
          </a:r>
        </a:p>
      </dgm:t>
    </dgm:pt>
    <dgm:pt modelId="{1856ED0A-D8DE-49C1-9168-56C2B83F621E}" type="parTrans" cxnId="{FB25A40B-1192-4BEA-91A7-03AC786D544F}">
      <dgm:prSet/>
      <dgm:spPr/>
      <dgm:t>
        <a:bodyPr/>
        <a:lstStyle/>
        <a:p>
          <a:pPr rtl="1"/>
          <a:endParaRPr lang="fa-IR" sz="2200" b="1">
            <a:solidFill>
              <a:srgbClr val="000000"/>
            </a:solidFill>
            <a:cs typeface="B Lotus" panose="00000400000000000000" pitchFamily="2" charset="-78"/>
          </a:endParaRPr>
        </a:p>
      </dgm:t>
    </dgm:pt>
    <dgm:pt modelId="{9772448E-D7E9-4BA2-B713-DF2FA6DF399B}" type="sibTrans" cxnId="{FB25A40B-1192-4BEA-91A7-03AC786D544F}">
      <dgm:prSet/>
      <dgm:spPr/>
      <dgm:t>
        <a:bodyPr/>
        <a:lstStyle/>
        <a:p>
          <a:pPr rtl="1"/>
          <a:endParaRPr lang="fa-IR" sz="2200" b="1">
            <a:solidFill>
              <a:srgbClr val="000000"/>
            </a:solidFill>
            <a:cs typeface="B Lotus" panose="00000400000000000000" pitchFamily="2" charset="-78"/>
          </a:endParaRPr>
        </a:p>
      </dgm:t>
    </dgm:pt>
    <dgm:pt modelId="{505AA5EE-79E0-40CA-830A-3B2CD10B22FA}" type="pres">
      <dgm:prSet presAssocID="{8CC9AE3F-9E58-4B97-8E6A-093927485415}" presName="vert0" presStyleCnt="0">
        <dgm:presLayoutVars>
          <dgm:dir/>
          <dgm:animOne val="branch"/>
          <dgm:animLvl val="lvl"/>
        </dgm:presLayoutVars>
      </dgm:prSet>
      <dgm:spPr/>
    </dgm:pt>
    <dgm:pt modelId="{54CB3ACA-EE92-448B-94F3-CF1D15C2D686}" type="pres">
      <dgm:prSet presAssocID="{E6ED696D-20BE-4A6E-8BC5-6741B736A9D3}" presName="thickLine" presStyleLbl="alignNode1" presStyleIdx="0" presStyleCnt="7"/>
      <dgm:spPr/>
    </dgm:pt>
    <dgm:pt modelId="{20E2FCDA-7DF5-4D77-B378-5231027798B6}" type="pres">
      <dgm:prSet presAssocID="{E6ED696D-20BE-4A6E-8BC5-6741B736A9D3}" presName="horz1" presStyleCnt="0"/>
      <dgm:spPr/>
    </dgm:pt>
    <dgm:pt modelId="{AC3BBAA5-1CF4-4E92-B782-AD999599F081}" type="pres">
      <dgm:prSet presAssocID="{E6ED696D-20BE-4A6E-8BC5-6741B736A9D3}" presName="tx1" presStyleLbl="revTx" presStyleIdx="0" presStyleCnt="7"/>
      <dgm:spPr/>
    </dgm:pt>
    <dgm:pt modelId="{0A0E5BA5-F830-482A-AED8-F91698332FEC}" type="pres">
      <dgm:prSet presAssocID="{E6ED696D-20BE-4A6E-8BC5-6741B736A9D3}" presName="vert1" presStyleCnt="0"/>
      <dgm:spPr/>
    </dgm:pt>
    <dgm:pt modelId="{C018B0BD-B1AE-4105-A651-B77FF781727B}" type="pres">
      <dgm:prSet presAssocID="{4A048647-4BEF-4485-B4F8-36EFE15275EB}" presName="thickLine" presStyleLbl="alignNode1" presStyleIdx="1" presStyleCnt="7"/>
      <dgm:spPr/>
    </dgm:pt>
    <dgm:pt modelId="{2C2C046E-1D71-428E-B732-9C99736B8582}" type="pres">
      <dgm:prSet presAssocID="{4A048647-4BEF-4485-B4F8-36EFE15275EB}" presName="horz1" presStyleCnt="0"/>
      <dgm:spPr/>
    </dgm:pt>
    <dgm:pt modelId="{76FD573E-1877-4A1A-BB27-445402BC9B88}" type="pres">
      <dgm:prSet presAssocID="{4A048647-4BEF-4485-B4F8-36EFE15275EB}" presName="tx1" presStyleLbl="revTx" presStyleIdx="1" presStyleCnt="7"/>
      <dgm:spPr/>
    </dgm:pt>
    <dgm:pt modelId="{06B24E50-EBD8-41B3-8D62-FA90558FEB2E}" type="pres">
      <dgm:prSet presAssocID="{4A048647-4BEF-4485-B4F8-36EFE15275EB}" presName="vert1" presStyleCnt="0"/>
      <dgm:spPr/>
    </dgm:pt>
    <dgm:pt modelId="{89EF1D02-91A3-4F8A-80FF-ABBBF822F03F}" type="pres">
      <dgm:prSet presAssocID="{9ADE268F-C8D7-4B16-A6E6-DE971ED981B8}" presName="thickLine" presStyleLbl="alignNode1" presStyleIdx="2" presStyleCnt="7"/>
      <dgm:spPr/>
    </dgm:pt>
    <dgm:pt modelId="{145D76CE-4201-42D1-A57B-6BF0B4034235}" type="pres">
      <dgm:prSet presAssocID="{9ADE268F-C8D7-4B16-A6E6-DE971ED981B8}" presName="horz1" presStyleCnt="0"/>
      <dgm:spPr/>
    </dgm:pt>
    <dgm:pt modelId="{1E738F4F-4ABB-4360-ABA2-BFD4256614FF}" type="pres">
      <dgm:prSet presAssocID="{9ADE268F-C8D7-4B16-A6E6-DE971ED981B8}" presName="tx1" presStyleLbl="revTx" presStyleIdx="2" presStyleCnt="7"/>
      <dgm:spPr/>
    </dgm:pt>
    <dgm:pt modelId="{E9DB99DE-D932-443C-8FC3-88278E4DA9F7}" type="pres">
      <dgm:prSet presAssocID="{9ADE268F-C8D7-4B16-A6E6-DE971ED981B8}" presName="vert1" presStyleCnt="0"/>
      <dgm:spPr/>
    </dgm:pt>
    <dgm:pt modelId="{BE90AF04-0646-48CC-80D8-695C4B5338A0}" type="pres">
      <dgm:prSet presAssocID="{93BD6F25-8932-472D-B73A-DDDAF332642E}" presName="thickLine" presStyleLbl="alignNode1" presStyleIdx="3" presStyleCnt="7"/>
      <dgm:spPr/>
    </dgm:pt>
    <dgm:pt modelId="{9F596BDA-B173-428D-8D08-39D01651235A}" type="pres">
      <dgm:prSet presAssocID="{93BD6F25-8932-472D-B73A-DDDAF332642E}" presName="horz1" presStyleCnt="0"/>
      <dgm:spPr/>
    </dgm:pt>
    <dgm:pt modelId="{93A4B351-B75C-4EF6-A46E-2943FE4173BC}" type="pres">
      <dgm:prSet presAssocID="{93BD6F25-8932-472D-B73A-DDDAF332642E}" presName="tx1" presStyleLbl="revTx" presStyleIdx="3" presStyleCnt="7"/>
      <dgm:spPr/>
    </dgm:pt>
    <dgm:pt modelId="{A78B71FC-C162-42F5-8997-93282D56A345}" type="pres">
      <dgm:prSet presAssocID="{93BD6F25-8932-472D-B73A-DDDAF332642E}" presName="vert1" presStyleCnt="0"/>
      <dgm:spPr/>
    </dgm:pt>
    <dgm:pt modelId="{EE2FF86B-2C35-413F-A388-3487BD49C6D6}" type="pres">
      <dgm:prSet presAssocID="{7A3E95B2-A3DD-4BCD-9B83-5DBC7F81E146}" presName="thickLine" presStyleLbl="alignNode1" presStyleIdx="4" presStyleCnt="7"/>
      <dgm:spPr/>
    </dgm:pt>
    <dgm:pt modelId="{1D6B7A72-84AD-41D4-B648-58F92076D776}" type="pres">
      <dgm:prSet presAssocID="{7A3E95B2-A3DD-4BCD-9B83-5DBC7F81E146}" presName="horz1" presStyleCnt="0"/>
      <dgm:spPr/>
    </dgm:pt>
    <dgm:pt modelId="{DECA0FA7-C32B-4CEF-9BCA-7A3675CBCFA3}" type="pres">
      <dgm:prSet presAssocID="{7A3E95B2-A3DD-4BCD-9B83-5DBC7F81E146}" presName="tx1" presStyleLbl="revTx" presStyleIdx="4" presStyleCnt="7"/>
      <dgm:spPr/>
    </dgm:pt>
    <dgm:pt modelId="{2EE7DB9B-0540-464D-8000-2EB7344B5BC6}" type="pres">
      <dgm:prSet presAssocID="{7A3E95B2-A3DD-4BCD-9B83-5DBC7F81E146}" presName="vert1" presStyleCnt="0"/>
      <dgm:spPr/>
    </dgm:pt>
    <dgm:pt modelId="{70EE9F57-8BA9-45E2-A1E6-595F3BF542BE}" type="pres">
      <dgm:prSet presAssocID="{B7D088E3-CA84-407E-BA8E-EFB2D8560552}" presName="thickLine" presStyleLbl="alignNode1" presStyleIdx="5" presStyleCnt="7"/>
      <dgm:spPr/>
    </dgm:pt>
    <dgm:pt modelId="{41BF711E-62B0-478E-BACE-61737F4EA56B}" type="pres">
      <dgm:prSet presAssocID="{B7D088E3-CA84-407E-BA8E-EFB2D8560552}" presName="horz1" presStyleCnt="0"/>
      <dgm:spPr/>
    </dgm:pt>
    <dgm:pt modelId="{32B07B1D-A5B3-4222-B631-BAABB2E41D2D}" type="pres">
      <dgm:prSet presAssocID="{B7D088E3-CA84-407E-BA8E-EFB2D8560552}" presName="tx1" presStyleLbl="revTx" presStyleIdx="5" presStyleCnt="7"/>
      <dgm:spPr/>
    </dgm:pt>
    <dgm:pt modelId="{2FD8776A-97D8-4FC7-8EA0-E7F4AAB9CED5}" type="pres">
      <dgm:prSet presAssocID="{B7D088E3-CA84-407E-BA8E-EFB2D8560552}" presName="vert1" presStyleCnt="0"/>
      <dgm:spPr/>
    </dgm:pt>
    <dgm:pt modelId="{53D5E9F9-F10C-437C-881D-07346A2A7926}" type="pres">
      <dgm:prSet presAssocID="{579FA9A0-3024-4666-BDD6-75C2E57631C5}" presName="thickLine" presStyleLbl="alignNode1" presStyleIdx="6" presStyleCnt="7"/>
      <dgm:spPr/>
    </dgm:pt>
    <dgm:pt modelId="{0B008BB6-A9B3-423D-83E4-443A35BC737C}" type="pres">
      <dgm:prSet presAssocID="{579FA9A0-3024-4666-BDD6-75C2E57631C5}" presName="horz1" presStyleCnt="0"/>
      <dgm:spPr/>
    </dgm:pt>
    <dgm:pt modelId="{A2846658-8864-4971-932A-BD466F18937F}" type="pres">
      <dgm:prSet presAssocID="{579FA9A0-3024-4666-BDD6-75C2E57631C5}" presName="tx1" presStyleLbl="revTx" presStyleIdx="6" presStyleCnt="7"/>
      <dgm:spPr/>
    </dgm:pt>
    <dgm:pt modelId="{FA278EDE-83B1-489F-B3A8-55447784D228}" type="pres">
      <dgm:prSet presAssocID="{579FA9A0-3024-4666-BDD6-75C2E57631C5}" presName="vert1" presStyleCnt="0"/>
      <dgm:spPr/>
    </dgm:pt>
  </dgm:ptLst>
  <dgm:cxnLst>
    <dgm:cxn modelId="{D73DBD09-FFF7-4841-AF76-F92326EEC4DC}" type="presOf" srcId="{7A3E95B2-A3DD-4BCD-9B83-5DBC7F81E146}" destId="{DECA0FA7-C32B-4CEF-9BCA-7A3675CBCFA3}" srcOrd="0" destOrd="0" presId="urn:microsoft.com/office/officeart/2008/layout/LinedList"/>
    <dgm:cxn modelId="{FB25A40B-1192-4BEA-91A7-03AC786D544F}" srcId="{8CC9AE3F-9E58-4B97-8E6A-093927485415}" destId="{579FA9A0-3024-4666-BDD6-75C2E57631C5}" srcOrd="6" destOrd="0" parTransId="{1856ED0A-D8DE-49C1-9168-56C2B83F621E}" sibTransId="{9772448E-D7E9-4BA2-B713-DF2FA6DF399B}"/>
    <dgm:cxn modelId="{4E2B810C-7269-4052-9785-887AB6B2FB73}" type="presOf" srcId="{93BD6F25-8932-472D-B73A-DDDAF332642E}" destId="{93A4B351-B75C-4EF6-A46E-2943FE4173BC}" srcOrd="0" destOrd="0" presId="urn:microsoft.com/office/officeart/2008/layout/LinedList"/>
    <dgm:cxn modelId="{418A9C11-247B-4A8A-BA89-34A629570112}" srcId="{8CC9AE3F-9E58-4B97-8E6A-093927485415}" destId="{93BD6F25-8932-472D-B73A-DDDAF332642E}" srcOrd="3" destOrd="0" parTransId="{F8DE0734-8437-434A-B884-A9796307B0B7}" sibTransId="{E1379FCA-11F7-4BCA-BDB5-E1A77DD5A478}"/>
    <dgm:cxn modelId="{E057EA29-9679-470F-8086-0977C57391FE}" srcId="{8CC9AE3F-9E58-4B97-8E6A-093927485415}" destId="{B7D088E3-CA84-407E-BA8E-EFB2D8560552}" srcOrd="5" destOrd="0" parTransId="{5CD2FE4D-0369-4260-85CB-11C2834E04B6}" sibTransId="{87E47F5C-B479-4880-80A3-ED6B34828240}"/>
    <dgm:cxn modelId="{0FD8FA3B-D6C3-41F5-9B30-60591B549C2B}" type="presOf" srcId="{E6ED696D-20BE-4A6E-8BC5-6741B736A9D3}" destId="{AC3BBAA5-1CF4-4E92-B782-AD999599F081}" srcOrd="0" destOrd="0" presId="urn:microsoft.com/office/officeart/2008/layout/LinedList"/>
    <dgm:cxn modelId="{F6CB2375-44EF-4A45-9A8F-2660FF743330}" srcId="{8CC9AE3F-9E58-4B97-8E6A-093927485415}" destId="{E6ED696D-20BE-4A6E-8BC5-6741B736A9D3}" srcOrd="0" destOrd="0" parTransId="{559E7598-A975-4EC2-85D2-B8A46DC7D316}" sibTransId="{66B93ABF-51D3-4CBE-840A-85850E826FD6}"/>
    <dgm:cxn modelId="{D306B479-71E7-48EC-97BD-B61FD9EA9BC0}" srcId="{8CC9AE3F-9E58-4B97-8E6A-093927485415}" destId="{4A048647-4BEF-4485-B4F8-36EFE15275EB}" srcOrd="1" destOrd="0" parTransId="{13F54F73-0E38-4CA2-AD9A-545D02D12504}" sibTransId="{E813DA6E-EE31-400E-96E6-6DB91D65EC48}"/>
    <dgm:cxn modelId="{7C31218A-B533-4450-B2AB-2F881D269A1D}" srcId="{8CC9AE3F-9E58-4B97-8E6A-093927485415}" destId="{9ADE268F-C8D7-4B16-A6E6-DE971ED981B8}" srcOrd="2" destOrd="0" parTransId="{23DF53CA-31A2-4558-9557-FA5B1658A664}" sibTransId="{0046F5A5-E712-4EDE-8F0D-80B019945458}"/>
    <dgm:cxn modelId="{70B30A8E-BCD6-4966-B841-20A1D446C047}" srcId="{8CC9AE3F-9E58-4B97-8E6A-093927485415}" destId="{7A3E95B2-A3DD-4BCD-9B83-5DBC7F81E146}" srcOrd="4" destOrd="0" parTransId="{ABEAC9B9-891E-456A-B432-557132DB35B5}" sibTransId="{A6BA95BB-A7B0-4F73-975E-FED02153980D}"/>
    <dgm:cxn modelId="{7008BF90-52DF-4AE5-B8E3-C96C7BC8DA2F}" type="presOf" srcId="{579FA9A0-3024-4666-BDD6-75C2E57631C5}" destId="{A2846658-8864-4971-932A-BD466F18937F}" srcOrd="0" destOrd="0" presId="urn:microsoft.com/office/officeart/2008/layout/LinedList"/>
    <dgm:cxn modelId="{C10E7AAA-7563-4014-A46C-A072130CB6FB}" type="presOf" srcId="{4A048647-4BEF-4485-B4F8-36EFE15275EB}" destId="{76FD573E-1877-4A1A-BB27-445402BC9B88}" srcOrd="0" destOrd="0" presId="urn:microsoft.com/office/officeart/2008/layout/LinedList"/>
    <dgm:cxn modelId="{0D122AC7-2061-4A36-B304-9D5DB7A0E332}" type="presOf" srcId="{B7D088E3-CA84-407E-BA8E-EFB2D8560552}" destId="{32B07B1D-A5B3-4222-B631-BAABB2E41D2D}" srcOrd="0" destOrd="0" presId="urn:microsoft.com/office/officeart/2008/layout/LinedList"/>
    <dgm:cxn modelId="{F8EE8FD2-3478-40A4-BB30-63645B03FC2F}" type="presOf" srcId="{8CC9AE3F-9E58-4B97-8E6A-093927485415}" destId="{505AA5EE-79E0-40CA-830A-3B2CD10B22FA}" srcOrd="0" destOrd="0" presId="urn:microsoft.com/office/officeart/2008/layout/LinedList"/>
    <dgm:cxn modelId="{828238FD-CBBB-47D9-8863-E99AD4844A79}" type="presOf" srcId="{9ADE268F-C8D7-4B16-A6E6-DE971ED981B8}" destId="{1E738F4F-4ABB-4360-ABA2-BFD4256614FF}" srcOrd="0" destOrd="0" presId="urn:microsoft.com/office/officeart/2008/layout/LinedList"/>
    <dgm:cxn modelId="{A4CFFB31-EFDA-400B-A85A-36469DFE142F}" type="presParOf" srcId="{505AA5EE-79E0-40CA-830A-3B2CD10B22FA}" destId="{54CB3ACA-EE92-448B-94F3-CF1D15C2D686}" srcOrd="0" destOrd="0" presId="urn:microsoft.com/office/officeart/2008/layout/LinedList"/>
    <dgm:cxn modelId="{3BAA022B-C14E-4B41-85AE-A7C16226936B}" type="presParOf" srcId="{505AA5EE-79E0-40CA-830A-3B2CD10B22FA}" destId="{20E2FCDA-7DF5-4D77-B378-5231027798B6}" srcOrd="1" destOrd="0" presId="urn:microsoft.com/office/officeart/2008/layout/LinedList"/>
    <dgm:cxn modelId="{D5740D0D-643E-4EDA-B37E-DB3641C0C448}" type="presParOf" srcId="{20E2FCDA-7DF5-4D77-B378-5231027798B6}" destId="{AC3BBAA5-1CF4-4E92-B782-AD999599F081}" srcOrd="0" destOrd="0" presId="urn:microsoft.com/office/officeart/2008/layout/LinedList"/>
    <dgm:cxn modelId="{49D6024D-A29D-4057-B5B7-4282F6231CD3}" type="presParOf" srcId="{20E2FCDA-7DF5-4D77-B378-5231027798B6}" destId="{0A0E5BA5-F830-482A-AED8-F91698332FEC}" srcOrd="1" destOrd="0" presId="urn:microsoft.com/office/officeart/2008/layout/LinedList"/>
    <dgm:cxn modelId="{7A8E8373-AD96-4383-A6D6-78AE0DD24645}" type="presParOf" srcId="{505AA5EE-79E0-40CA-830A-3B2CD10B22FA}" destId="{C018B0BD-B1AE-4105-A651-B77FF781727B}" srcOrd="2" destOrd="0" presId="urn:microsoft.com/office/officeart/2008/layout/LinedList"/>
    <dgm:cxn modelId="{19F909EE-BF5E-459F-9ED7-72C3FBDB291A}" type="presParOf" srcId="{505AA5EE-79E0-40CA-830A-3B2CD10B22FA}" destId="{2C2C046E-1D71-428E-B732-9C99736B8582}" srcOrd="3" destOrd="0" presId="urn:microsoft.com/office/officeart/2008/layout/LinedList"/>
    <dgm:cxn modelId="{C651B604-2272-44C1-B73B-48BCD09446C2}" type="presParOf" srcId="{2C2C046E-1D71-428E-B732-9C99736B8582}" destId="{76FD573E-1877-4A1A-BB27-445402BC9B88}" srcOrd="0" destOrd="0" presId="urn:microsoft.com/office/officeart/2008/layout/LinedList"/>
    <dgm:cxn modelId="{DB60F4D0-3C19-441F-98FA-1FF73E3598A1}" type="presParOf" srcId="{2C2C046E-1D71-428E-B732-9C99736B8582}" destId="{06B24E50-EBD8-41B3-8D62-FA90558FEB2E}" srcOrd="1" destOrd="0" presId="urn:microsoft.com/office/officeart/2008/layout/LinedList"/>
    <dgm:cxn modelId="{BF8DD193-8B86-45BE-AF58-4E50FA1F1452}" type="presParOf" srcId="{505AA5EE-79E0-40CA-830A-3B2CD10B22FA}" destId="{89EF1D02-91A3-4F8A-80FF-ABBBF822F03F}" srcOrd="4" destOrd="0" presId="urn:microsoft.com/office/officeart/2008/layout/LinedList"/>
    <dgm:cxn modelId="{EAC88AF8-6BDB-4AAD-9C1D-6369574045BA}" type="presParOf" srcId="{505AA5EE-79E0-40CA-830A-3B2CD10B22FA}" destId="{145D76CE-4201-42D1-A57B-6BF0B4034235}" srcOrd="5" destOrd="0" presId="urn:microsoft.com/office/officeart/2008/layout/LinedList"/>
    <dgm:cxn modelId="{7D50FB38-CB8C-462A-9620-2C0D72FC8133}" type="presParOf" srcId="{145D76CE-4201-42D1-A57B-6BF0B4034235}" destId="{1E738F4F-4ABB-4360-ABA2-BFD4256614FF}" srcOrd="0" destOrd="0" presId="urn:microsoft.com/office/officeart/2008/layout/LinedList"/>
    <dgm:cxn modelId="{0323CFF6-3C82-404C-8566-DBE9D1931375}" type="presParOf" srcId="{145D76CE-4201-42D1-A57B-6BF0B4034235}" destId="{E9DB99DE-D932-443C-8FC3-88278E4DA9F7}" srcOrd="1" destOrd="0" presId="urn:microsoft.com/office/officeart/2008/layout/LinedList"/>
    <dgm:cxn modelId="{67C0807D-33CE-48F1-85C6-781333C87467}" type="presParOf" srcId="{505AA5EE-79E0-40CA-830A-3B2CD10B22FA}" destId="{BE90AF04-0646-48CC-80D8-695C4B5338A0}" srcOrd="6" destOrd="0" presId="urn:microsoft.com/office/officeart/2008/layout/LinedList"/>
    <dgm:cxn modelId="{7B7D5948-EAC3-4657-8B45-02FC7348EF5F}" type="presParOf" srcId="{505AA5EE-79E0-40CA-830A-3B2CD10B22FA}" destId="{9F596BDA-B173-428D-8D08-39D01651235A}" srcOrd="7" destOrd="0" presId="urn:microsoft.com/office/officeart/2008/layout/LinedList"/>
    <dgm:cxn modelId="{971CD2D3-1747-4610-8E5B-0B9342B1E27D}" type="presParOf" srcId="{9F596BDA-B173-428D-8D08-39D01651235A}" destId="{93A4B351-B75C-4EF6-A46E-2943FE4173BC}" srcOrd="0" destOrd="0" presId="urn:microsoft.com/office/officeart/2008/layout/LinedList"/>
    <dgm:cxn modelId="{A53C7E80-B970-4286-BA25-39973E8D590D}" type="presParOf" srcId="{9F596BDA-B173-428D-8D08-39D01651235A}" destId="{A78B71FC-C162-42F5-8997-93282D56A345}" srcOrd="1" destOrd="0" presId="urn:microsoft.com/office/officeart/2008/layout/LinedList"/>
    <dgm:cxn modelId="{98D08AE4-BD1B-42DA-A4DB-16E2CAFDB5F3}" type="presParOf" srcId="{505AA5EE-79E0-40CA-830A-3B2CD10B22FA}" destId="{EE2FF86B-2C35-413F-A388-3487BD49C6D6}" srcOrd="8" destOrd="0" presId="urn:microsoft.com/office/officeart/2008/layout/LinedList"/>
    <dgm:cxn modelId="{BE85778B-AE93-4103-B615-3715622F1EFC}" type="presParOf" srcId="{505AA5EE-79E0-40CA-830A-3B2CD10B22FA}" destId="{1D6B7A72-84AD-41D4-B648-58F92076D776}" srcOrd="9" destOrd="0" presId="urn:microsoft.com/office/officeart/2008/layout/LinedList"/>
    <dgm:cxn modelId="{EE7006F4-6E5B-40A1-BB74-21093C643F67}" type="presParOf" srcId="{1D6B7A72-84AD-41D4-B648-58F92076D776}" destId="{DECA0FA7-C32B-4CEF-9BCA-7A3675CBCFA3}" srcOrd="0" destOrd="0" presId="urn:microsoft.com/office/officeart/2008/layout/LinedList"/>
    <dgm:cxn modelId="{F9EE7162-7FB4-4B73-9C0D-E787EC30E75C}" type="presParOf" srcId="{1D6B7A72-84AD-41D4-B648-58F92076D776}" destId="{2EE7DB9B-0540-464D-8000-2EB7344B5BC6}" srcOrd="1" destOrd="0" presId="urn:microsoft.com/office/officeart/2008/layout/LinedList"/>
    <dgm:cxn modelId="{B5F91731-6CF8-437A-B5D3-B774AF8A3B8E}" type="presParOf" srcId="{505AA5EE-79E0-40CA-830A-3B2CD10B22FA}" destId="{70EE9F57-8BA9-45E2-A1E6-595F3BF542BE}" srcOrd="10" destOrd="0" presId="urn:microsoft.com/office/officeart/2008/layout/LinedList"/>
    <dgm:cxn modelId="{28C2DB1F-1392-4663-928D-F928FD7426B9}" type="presParOf" srcId="{505AA5EE-79E0-40CA-830A-3B2CD10B22FA}" destId="{41BF711E-62B0-478E-BACE-61737F4EA56B}" srcOrd="11" destOrd="0" presId="urn:microsoft.com/office/officeart/2008/layout/LinedList"/>
    <dgm:cxn modelId="{52B41A52-4081-4CF2-A927-ABBAC60B6445}" type="presParOf" srcId="{41BF711E-62B0-478E-BACE-61737F4EA56B}" destId="{32B07B1D-A5B3-4222-B631-BAABB2E41D2D}" srcOrd="0" destOrd="0" presId="urn:microsoft.com/office/officeart/2008/layout/LinedList"/>
    <dgm:cxn modelId="{97289DD5-977A-42DC-B979-8016209D49BC}" type="presParOf" srcId="{41BF711E-62B0-478E-BACE-61737F4EA56B}" destId="{2FD8776A-97D8-4FC7-8EA0-E7F4AAB9CED5}" srcOrd="1" destOrd="0" presId="urn:microsoft.com/office/officeart/2008/layout/LinedList"/>
    <dgm:cxn modelId="{A97A967B-2ACB-413D-9B33-A41D38B64CBD}" type="presParOf" srcId="{505AA5EE-79E0-40CA-830A-3B2CD10B22FA}" destId="{53D5E9F9-F10C-437C-881D-07346A2A7926}" srcOrd="12" destOrd="0" presId="urn:microsoft.com/office/officeart/2008/layout/LinedList"/>
    <dgm:cxn modelId="{F8263144-7790-4BE8-8392-740C85D826A9}" type="presParOf" srcId="{505AA5EE-79E0-40CA-830A-3B2CD10B22FA}" destId="{0B008BB6-A9B3-423D-83E4-443A35BC737C}" srcOrd="13" destOrd="0" presId="urn:microsoft.com/office/officeart/2008/layout/LinedList"/>
    <dgm:cxn modelId="{1426C625-535D-457D-83FA-735748A61182}" type="presParOf" srcId="{0B008BB6-A9B3-423D-83E4-443A35BC737C}" destId="{A2846658-8864-4971-932A-BD466F18937F}" srcOrd="0" destOrd="0" presId="urn:microsoft.com/office/officeart/2008/layout/LinedList"/>
    <dgm:cxn modelId="{AAE06FC6-4DB3-40A3-9B19-F4A02F3E7C6C}" type="presParOf" srcId="{0B008BB6-A9B3-423D-83E4-443A35BC737C}" destId="{FA278EDE-83B1-489F-B3A8-55447784D22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5AA633-5D9F-46C5-9406-A8402E1A7035}" type="doc">
      <dgm:prSet loTypeId="urn:microsoft.com/office/officeart/2005/8/layout/cycle4#1" loCatId="matrix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4D6963E1-1A67-4F49-B290-7C8615C64641}">
      <dgm:prSet phldrT="[Text]" custT="1"/>
      <dgm:spPr/>
      <dgm:t>
        <a:bodyPr/>
        <a:lstStyle/>
        <a:p>
          <a:pPr algn="ctr" rtl="1"/>
          <a:r>
            <a:rPr lang="fa-IR" sz="2000" b="1" dirty="0">
              <a:cs typeface="B Zar" pitchFamily="2" charset="-78"/>
            </a:rPr>
            <a:t>بدهی</a:t>
          </a:r>
          <a:endParaRPr lang="en-US" sz="2000" b="1" dirty="0">
            <a:cs typeface="B Zar" pitchFamily="2" charset="-78"/>
          </a:endParaRPr>
        </a:p>
      </dgm:t>
    </dgm:pt>
    <dgm:pt modelId="{C1AEC17B-24F5-4209-9388-19C8E57FFC9F}" type="parTrans" cxnId="{C1CD55EF-CEEA-4311-A4D6-06915676201E}">
      <dgm:prSet/>
      <dgm:spPr/>
      <dgm:t>
        <a:bodyPr/>
        <a:lstStyle/>
        <a:p>
          <a:pPr algn="ctr" rtl="1"/>
          <a:endParaRPr lang="en-US" sz="1800" b="1">
            <a:solidFill>
              <a:sysClr val="windowText" lastClr="000000"/>
            </a:solidFill>
            <a:cs typeface="B Nazanin" panose="00000400000000000000" pitchFamily="2" charset="-78"/>
          </a:endParaRPr>
        </a:p>
      </dgm:t>
    </dgm:pt>
    <dgm:pt modelId="{F9A14DF5-7A35-446F-A79B-5139446F6D72}" type="sibTrans" cxnId="{C1CD55EF-CEEA-4311-A4D6-06915676201E}">
      <dgm:prSet/>
      <dgm:spPr/>
      <dgm:t>
        <a:bodyPr/>
        <a:lstStyle/>
        <a:p>
          <a:pPr algn="ctr" rtl="1"/>
          <a:endParaRPr lang="en-US" sz="1800" b="1">
            <a:solidFill>
              <a:sysClr val="windowText" lastClr="000000"/>
            </a:solidFill>
            <a:cs typeface="B Nazanin" panose="00000400000000000000" pitchFamily="2" charset="-78"/>
          </a:endParaRPr>
        </a:p>
      </dgm:t>
    </dgm:pt>
    <dgm:pt modelId="{AB0C4BD7-1151-4A77-AC1B-E64BAB7119C9}">
      <dgm:prSet phldrT="[Text]" custT="1"/>
      <dgm:spPr/>
      <dgm:t>
        <a:bodyPr/>
        <a:lstStyle/>
        <a:p>
          <a:pPr algn="ctr" rtl="1"/>
          <a:r>
            <a:rPr lang="fa-IR" sz="1600" b="1" dirty="0">
              <a:solidFill>
                <a:srgbClr val="000000"/>
              </a:solidFill>
              <a:cs typeface="B Zar" pitchFamily="2" charset="-78"/>
            </a:rPr>
            <a:t>نظام مدیریت بدهی‏ها</a:t>
          </a:r>
          <a:endParaRPr lang="en-US" sz="1600" b="1" dirty="0">
            <a:solidFill>
              <a:srgbClr val="000000"/>
            </a:solidFill>
            <a:cs typeface="B Zar" pitchFamily="2" charset="-78"/>
          </a:endParaRPr>
        </a:p>
      </dgm:t>
    </dgm:pt>
    <dgm:pt modelId="{6B5B7A26-DC80-4117-84B9-96C32002BCD2}" type="parTrans" cxnId="{7ED14E92-1D26-45DB-9276-C30895AF417E}">
      <dgm:prSet/>
      <dgm:spPr/>
      <dgm:t>
        <a:bodyPr/>
        <a:lstStyle/>
        <a:p>
          <a:pPr algn="ctr" rtl="1"/>
          <a:endParaRPr lang="en-US" sz="1800" b="1">
            <a:solidFill>
              <a:sysClr val="windowText" lastClr="000000"/>
            </a:solidFill>
            <a:cs typeface="B Nazanin" panose="00000400000000000000" pitchFamily="2" charset="-78"/>
          </a:endParaRPr>
        </a:p>
      </dgm:t>
    </dgm:pt>
    <dgm:pt modelId="{9E1754E4-6E41-4E32-B201-96D10008F043}" type="sibTrans" cxnId="{7ED14E92-1D26-45DB-9276-C30895AF417E}">
      <dgm:prSet/>
      <dgm:spPr/>
      <dgm:t>
        <a:bodyPr/>
        <a:lstStyle/>
        <a:p>
          <a:pPr algn="ctr" rtl="1"/>
          <a:endParaRPr lang="en-US" sz="1800" b="1">
            <a:solidFill>
              <a:sysClr val="windowText" lastClr="000000"/>
            </a:solidFill>
            <a:cs typeface="B Nazanin" panose="00000400000000000000" pitchFamily="2" charset="-78"/>
          </a:endParaRPr>
        </a:p>
      </dgm:t>
    </dgm:pt>
    <dgm:pt modelId="{2D5066BB-6521-4243-BACF-08496E3CAB39}">
      <dgm:prSet phldrT="[Text]" custT="1"/>
      <dgm:spPr/>
      <dgm:t>
        <a:bodyPr/>
        <a:lstStyle/>
        <a:p>
          <a:pPr algn="ctr" rtl="1"/>
          <a:r>
            <a:rPr lang="fa-IR" sz="2000" b="1" dirty="0">
              <a:cs typeface="B Zar" pitchFamily="2" charset="-78"/>
            </a:rPr>
            <a:t>درآمد</a:t>
          </a:r>
          <a:endParaRPr lang="en-US" sz="2000" b="1" dirty="0">
            <a:cs typeface="B Zar" pitchFamily="2" charset="-78"/>
          </a:endParaRPr>
        </a:p>
      </dgm:t>
    </dgm:pt>
    <dgm:pt modelId="{7C3B6049-AFEF-40D8-8A0F-7237EC2074E8}" type="parTrans" cxnId="{A1E41F79-4FAB-42CE-B749-7604CBF10803}">
      <dgm:prSet/>
      <dgm:spPr/>
      <dgm:t>
        <a:bodyPr/>
        <a:lstStyle/>
        <a:p>
          <a:pPr algn="ctr" rtl="1"/>
          <a:endParaRPr lang="en-US" sz="1800" b="1">
            <a:solidFill>
              <a:sysClr val="windowText" lastClr="000000"/>
            </a:solidFill>
            <a:cs typeface="B Nazanin" panose="00000400000000000000" pitchFamily="2" charset="-78"/>
          </a:endParaRPr>
        </a:p>
      </dgm:t>
    </dgm:pt>
    <dgm:pt modelId="{9C84F373-B56C-469E-92D4-9EBD089C409A}" type="sibTrans" cxnId="{A1E41F79-4FAB-42CE-B749-7604CBF10803}">
      <dgm:prSet/>
      <dgm:spPr/>
      <dgm:t>
        <a:bodyPr/>
        <a:lstStyle/>
        <a:p>
          <a:pPr algn="ctr" rtl="1"/>
          <a:endParaRPr lang="en-US" sz="1800" b="1">
            <a:solidFill>
              <a:sysClr val="windowText" lastClr="000000"/>
            </a:solidFill>
            <a:cs typeface="B Nazanin" panose="00000400000000000000" pitchFamily="2" charset="-78"/>
          </a:endParaRPr>
        </a:p>
      </dgm:t>
    </dgm:pt>
    <dgm:pt modelId="{E6526F66-298F-480C-A5A6-44CAE97FECE9}">
      <dgm:prSet phldrT="[Text]" custT="1"/>
      <dgm:spPr/>
      <dgm:t>
        <a:bodyPr/>
        <a:lstStyle/>
        <a:p>
          <a:pPr algn="ctr" rtl="1"/>
          <a:r>
            <a:rPr lang="fa-IR" sz="1600" b="1" dirty="0">
              <a:solidFill>
                <a:srgbClr val="000000"/>
              </a:solidFill>
              <a:cs typeface="B Zar" pitchFamily="2" charset="-78"/>
            </a:rPr>
            <a:t>نظام خلق وصول درآمدها</a:t>
          </a:r>
          <a:endParaRPr lang="en-US" sz="1600" b="1" dirty="0">
            <a:solidFill>
              <a:srgbClr val="000000"/>
            </a:solidFill>
            <a:cs typeface="B Zar" pitchFamily="2" charset="-78"/>
          </a:endParaRPr>
        </a:p>
      </dgm:t>
    </dgm:pt>
    <dgm:pt modelId="{DD613EC1-6804-4A74-9E08-1F8657471AC4}" type="parTrans" cxnId="{C04ECFFC-4A85-4B57-A060-A8E39CA98E94}">
      <dgm:prSet/>
      <dgm:spPr/>
      <dgm:t>
        <a:bodyPr/>
        <a:lstStyle/>
        <a:p>
          <a:pPr algn="ctr" rtl="1"/>
          <a:endParaRPr lang="en-US" sz="1800" b="1">
            <a:solidFill>
              <a:sysClr val="windowText" lastClr="000000"/>
            </a:solidFill>
            <a:cs typeface="B Nazanin" panose="00000400000000000000" pitchFamily="2" charset="-78"/>
          </a:endParaRPr>
        </a:p>
      </dgm:t>
    </dgm:pt>
    <dgm:pt modelId="{60A977BE-C07A-4B50-AECA-734906F52A0F}" type="sibTrans" cxnId="{C04ECFFC-4A85-4B57-A060-A8E39CA98E94}">
      <dgm:prSet/>
      <dgm:spPr/>
      <dgm:t>
        <a:bodyPr/>
        <a:lstStyle/>
        <a:p>
          <a:pPr algn="ctr" rtl="1"/>
          <a:endParaRPr lang="en-US" sz="1800" b="1">
            <a:solidFill>
              <a:sysClr val="windowText" lastClr="000000"/>
            </a:solidFill>
            <a:cs typeface="B Nazanin" panose="00000400000000000000" pitchFamily="2" charset="-78"/>
          </a:endParaRPr>
        </a:p>
      </dgm:t>
    </dgm:pt>
    <dgm:pt modelId="{7F18AC8D-6064-4734-BE9A-EFEB7AC26155}">
      <dgm:prSet phldrT="[Text]" custT="1"/>
      <dgm:spPr/>
      <dgm:t>
        <a:bodyPr/>
        <a:lstStyle/>
        <a:p>
          <a:pPr algn="ctr" rtl="1"/>
          <a:r>
            <a:rPr lang="fa-IR" sz="2000" b="1" dirty="0">
              <a:cs typeface="B Zar" pitchFamily="2" charset="-78"/>
            </a:rPr>
            <a:t>هزینه</a:t>
          </a:r>
          <a:endParaRPr lang="en-US" sz="2000" b="1" dirty="0">
            <a:cs typeface="B Zar" pitchFamily="2" charset="-78"/>
          </a:endParaRPr>
        </a:p>
      </dgm:t>
    </dgm:pt>
    <dgm:pt modelId="{90604437-F767-4B4F-BDE1-29CF6587CA45}" type="parTrans" cxnId="{9F5FE5C1-BCA5-4EAA-A1EF-0926C225EADF}">
      <dgm:prSet/>
      <dgm:spPr/>
      <dgm:t>
        <a:bodyPr/>
        <a:lstStyle/>
        <a:p>
          <a:pPr algn="ctr" rtl="1"/>
          <a:endParaRPr lang="en-US" sz="1800" b="1">
            <a:solidFill>
              <a:sysClr val="windowText" lastClr="000000"/>
            </a:solidFill>
            <a:cs typeface="B Nazanin" panose="00000400000000000000" pitchFamily="2" charset="-78"/>
          </a:endParaRPr>
        </a:p>
      </dgm:t>
    </dgm:pt>
    <dgm:pt modelId="{59A970B9-D6A9-4011-AC64-53B4A2F4A7BA}" type="sibTrans" cxnId="{9F5FE5C1-BCA5-4EAA-A1EF-0926C225EADF}">
      <dgm:prSet/>
      <dgm:spPr/>
      <dgm:t>
        <a:bodyPr/>
        <a:lstStyle/>
        <a:p>
          <a:pPr algn="ctr" rtl="1"/>
          <a:endParaRPr lang="en-US" sz="1800" b="1">
            <a:solidFill>
              <a:sysClr val="windowText" lastClr="000000"/>
            </a:solidFill>
            <a:cs typeface="B Nazanin" panose="00000400000000000000" pitchFamily="2" charset="-78"/>
          </a:endParaRPr>
        </a:p>
      </dgm:t>
    </dgm:pt>
    <dgm:pt modelId="{3D158194-07E5-42BD-BCAB-4623E815169A}">
      <dgm:prSet phldrT="[Text]" custT="1"/>
      <dgm:spPr/>
      <dgm:t>
        <a:bodyPr/>
        <a:lstStyle/>
        <a:p>
          <a:pPr algn="ctr" rtl="1"/>
          <a:r>
            <a:rPr lang="fa-IR" sz="1600" b="1" dirty="0">
              <a:solidFill>
                <a:srgbClr val="000000"/>
              </a:solidFill>
              <a:cs typeface="B Zar" pitchFamily="2" charset="-78"/>
            </a:rPr>
            <a:t>نظام مدیریت هزینه‏ها</a:t>
          </a:r>
          <a:endParaRPr lang="en-US" sz="1600" b="1" dirty="0">
            <a:solidFill>
              <a:srgbClr val="000000"/>
            </a:solidFill>
            <a:cs typeface="B Zar" pitchFamily="2" charset="-78"/>
          </a:endParaRPr>
        </a:p>
      </dgm:t>
    </dgm:pt>
    <dgm:pt modelId="{AF2CFBE7-CB16-4B13-A734-95A73E4B4232}" type="parTrans" cxnId="{8F748FD6-AB21-431F-AAB0-751BCA20AD99}">
      <dgm:prSet/>
      <dgm:spPr/>
      <dgm:t>
        <a:bodyPr/>
        <a:lstStyle/>
        <a:p>
          <a:pPr algn="ctr" rtl="1"/>
          <a:endParaRPr lang="en-US" sz="1800" b="1">
            <a:solidFill>
              <a:sysClr val="windowText" lastClr="000000"/>
            </a:solidFill>
            <a:cs typeface="B Nazanin" panose="00000400000000000000" pitchFamily="2" charset="-78"/>
          </a:endParaRPr>
        </a:p>
      </dgm:t>
    </dgm:pt>
    <dgm:pt modelId="{0DE0BAE0-2D0B-4274-A8D9-1B1CA2951B07}" type="sibTrans" cxnId="{8F748FD6-AB21-431F-AAB0-751BCA20AD99}">
      <dgm:prSet/>
      <dgm:spPr/>
      <dgm:t>
        <a:bodyPr/>
        <a:lstStyle/>
        <a:p>
          <a:pPr algn="ctr" rtl="1"/>
          <a:endParaRPr lang="en-US" sz="1800" b="1">
            <a:solidFill>
              <a:sysClr val="windowText" lastClr="000000"/>
            </a:solidFill>
            <a:cs typeface="B Nazanin" panose="00000400000000000000" pitchFamily="2" charset="-78"/>
          </a:endParaRPr>
        </a:p>
      </dgm:t>
    </dgm:pt>
    <dgm:pt modelId="{DFD8F1CA-E914-400B-A461-3CBE38A66A7F}">
      <dgm:prSet phldrT="[Text]" custT="1"/>
      <dgm:spPr/>
      <dgm:t>
        <a:bodyPr/>
        <a:lstStyle/>
        <a:p>
          <a:pPr algn="ctr" rtl="1"/>
          <a:r>
            <a:rPr lang="fa-IR" sz="2000" b="1" dirty="0">
              <a:cs typeface="B Zar" pitchFamily="2" charset="-78"/>
            </a:rPr>
            <a:t>دارایی</a:t>
          </a:r>
          <a:endParaRPr lang="en-US" sz="2000" b="1" dirty="0">
            <a:cs typeface="B Zar" pitchFamily="2" charset="-78"/>
          </a:endParaRPr>
        </a:p>
      </dgm:t>
    </dgm:pt>
    <dgm:pt modelId="{4D6FE604-7212-44ED-9181-FC43AF8D917E}" type="parTrans" cxnId="{F32C460F-4E34-4ED5-AA0A-A067DB8B5720}">
      <dgm:prSet/>
      <dgm:spPr/>
      <dgm:t>
        <a:bodyPr/>
        <a:lstStyle/>
        <a:p>
          <a:pPr algn="ctr" rtl="1"/>
          <a:endParaRPr lang="en-US" sz="1800" b="1">
            <a:solidFill>
              <a:sysClr val="windowText" lastClr="000000"/>
            </a:solidFill>
            <a:cs typeface="B Nazanin" panose="00000400000000000000" pitchFamily="2" charset="-78"/>
          </a:endParaRPr>
        </a:p>
      </dgm:t>
    </dgm:pt>
    <dgm:pt modelId="{EE1DA60E-588D-48D2-A997-7F78096B6DC5}" type="sibTrans" cxnId="{F32C460F-4E34-4ED5-AA0A-A067DB8B5720}">
      <dgm:prSet/>
      <dgm:spPr/>
      <dgm:t>
        <a:bodyPr/>
        <a:lstStyle/>
        <a:p>
          <a:pPr algn="ctr" rtl="1"/>
          <a:endParaRPr lang="en-US" sz="1800" b="1">
            <a:solidFill>
              <a:sysClr val="windowText" lastClr="000000"/>
            </a:solidFill>
            <a:cs typeface="B Nazanin" panose="00000400000000000000" pitchFamily="2" charset="-78"/>
          </a:endParaRPr>
        </a:p>
      </dgm:t>
    </dgm:pt>
    <dgm:pt modelId="{B6FCC9BF-FCDC-4DD5-9DD0-F2D971C6B5FD}">
      <dgm:prSet phldrT="[Text]" custT="1"/>
      <dgm:spPr/>
      <dgm:t>
        <a:bodyPr/>
        <a:lstStyle/>
        <a:p>
          <a:pPr algn="ctr" rtl="1"/>
          <a:r>
            <a:rPr lang="fa-IR" sz="1600" b="1" dirty="0">
              <a:solidFill>
                <a:srgbClr val="000000"/>
              </a:solidFill>
              <a:cs typeface="B Zar" pitchFamily="2" charset="-78"/>
            </a:rPr>
            <a:t>نظام مولد سازی دارایی‏ها</a:t>
          </a:r>
          <a:endParaRPr lang="en-US" sz="1600" b="1" dirty="0">
            <a:solidFill>
              <a:srgbClr val="000000"/>
            </a:solidFill>
            <a:cs typeface="B Zar" pitchFamily="2" charset="-78"/>
          </a:endParaRPr>
        </a:p>
      </dgm:t>
    </dgm:pt>
    <dgm:pt modelId="{08918E86-DD56-4D11-9E9E-32BAD928B02D}" type="parTrans" cxnId="{8F0B31FF-7172-4A95-ADBD-2B5469A890DC}">
      <dgm:prSet/>
      <dgm:spPr/>
      <dgm:t>
        <a:bodyPr/>
        <a:lstStyle/>
        <a:p>
          <a:pPr algn="ctr" rtl="1"/>
          <a:endParaRPr lang="en-US" sz="1800" b="1">
            <a:solidFill>
              <a:sysClr val="windowText" lastClr="000000"/>
            </a:solidFill>
            <a:cs typeface="B Nazanin" panose="00000400000000000000" pitchFamily="2" charset="-78"/>
          </a:endParaRPr>
        </a:p>
      </dgm:t>
    </dgm:pt>
    <dgm:pt modelId="{C10682CC-9F76-4477-8BD7-EC0C873DF498}" type="sibTrans" cxnId="{8F0B31FF-7172-4A95-ADBD-2B5469A890DC}">
      <dgm:prSet/>
      <dgm:spPr/>
      <dgm:t>
        <a:bodyPr/>
        <a:lstStyle/>
        <a:p>
          <a:pPr algn="ctr" rtl="1"/>
          <a:endParaRPr lang="en-US" sz="1800" b="1">
            <a:solidFill>
              <a:sysClr val="windowText" lastClr="000000"/>
            </a:solidFill>
            <a:cs typeface="B Nazanin" panose="00000400000000000000" pitchFamily="2" charset="-78"/>
          </a:endParaRPr>
        </a:p>
      </dgm:t>
    </dgm:pt>
    <dgm:pt modelId="{B8F31524-5C32-41EA-8073-11D33B8D6054}" type="pres">
      <dgm:prSet presAssocID="{295AA633-5D9F-46C5-9406-A8402E1A703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D3AE5BAD-3590-4A59-8C2A-A079B131A34C}" type="pres">
      <dgm:prSet presAssocID="{295AA633-5D9F-46C5-9406-A8402E1A7035}" presName="children" presStyleCnt="0"/>
      <dgm:spPr/>
    </dgm:pt>
    <dgm:pt modelId="{351D1FE6-8698-4627-A0B4-126FCB69EE7B}" type="pres">
      <dgm:prSet presAssocID="{295AA633-5D9F-46C5-9406-A8402E1A7035}" presName="child1group" presStyleCnt="0"/>
      <dgm:spPr/>
    </dgm:pt>
    <dgm:pt modelId="{383503C4-75AD-4B76-BE7B-37EB12A3323C}" type="pres">
      <dgm:prSet presAssocID="{295AA633-5D9F-46C5-9406-A8402E1A7035}" presName="child1" presStyleLbl="bgAcc1" presStyleIdx="0" presStyleCnt="4" custLinFactNeighborX="-23277" custLinFactNeighborY="-5467"/>
      <dgm:spPr/>
    </dgm:pt>
    <dgm:pt modelId="{5F81DDB4-936D-418D-9175-E9ADAA9A2BB3}" type="pres">
      <dgm:prSet presAssocID="{295AA633-5D9F-46C5-9406-A8402E1A7035}" presName="child1Text" presStyleLbl="bgAcc1" presStyleIdx="0" presStyleCnt="4">
        <dgm:presLayoutVars>
          <dgm:bulletEnabled val="1"/>
        </dgm:presLayoutVars>
      </dgm:prSet>
      <dgm:spPr/>
    </dgm:pt>
    <dgm:pt modelId="{E7882531-C1E3-4A19-9B9D-148C55B4CCBF}" type="pres">
      <dgm:prSet presAssocID="{295AA633-5D9F-46C5-9406-A8402E1A7035}" presName="child2group" presStyleCnt="0"/>
      <dgm:spPr/>
    </dgm:pt>
    <dgm:pt modelId="{6501D1F2-C589-4D65-BEBA-B6BC20152371}" type="pres">
      <dgm:prSet presAssocID="{295AA633-5D9F-46C5-9406-A8402E1A7035}" presName="child2" presStyleLbl="bgAcc1" presStyleIdx="1" presStyleCnt="4" custLinFactNeighborX="32185" custLinFactNeighborY="1565"/>
      <dgm:spPr/>
    </dgm:pt>
    <dgm:pt modelId="{379C405E-CE4F-4919-BC6B-43E81E984021}" type="pres">
      <dgm:prSet presAssocID="{295AA633-5D9F-46C5-9406-A8402E1A7035}" presName="child2Text" presStyleLbl="bgAcc1" presStyleIdx="1" presStyleCnt="4">
        <dgm:presLayoutVars>
          <dgm:bulletEnabled val="1"/>
        </dgm:presLayoutVars>
      </dgm:prSet>
      <dgm:spPr/>
    </dgm:pt>
    <dgm:pt modelId="{BBD9DDD6-6E65-4E07-B668-8BED6BBC3247}" type="pres">
      <dgm:prSet presAssocID="{295AA633-5D9F-46C5-9406-A8402E1A7035}" presName="child3group" presStyleCnt="0"/>
      <dgm:spPr/>
    </dgm:pt>
    <dgm:pt modelId="{3FC40CEA-DDE4-4829-AFB1-DF8B0A49F401}" type="pres">
      <dgm:prSet presAssocID="{295AA633-5D9F-46C5-9406-A8402E1A7035}" presName="child3" presStyleLbl="bgAcc1" presStyleIdx="2" presStyleCnt="4" custLinFactNeighborX="36740" custLinFactNeighborY="-14063"/>
      <dgm:spPr/>
    </dgm:pt>
    <dgm:pt modelId="{C60E7233-5A04-4599-B625-271EDC91EDE8}" type="pres">
      <dgm:prSet presAssocID="{295AA633-5D9F-46C5-9406-A8402E1A7035}" presName="child3Text" presStyleLbl="bgAcc1" presStyleIdx="2" presStyleCnt="4">
        <dgm:presLayoutVars>
          <dgm:bulletEnabled val="1"/>
        </dgm:presLayoutVars>
      </dgm:prSet>
      <dgm:spPr/>
    </dgm:pt>
    <dgm:pt modelId="{0602A4CD-F1BF-4F45-9F5D-CF9C399EFC70}" type="pres">
      <dgm:prSet presAssocID="{295AA633-5D9F-46C5-9406-A8402E1A7035}" presName="child4group" presStyleCnt="0"/>
      <dgm:spPr/>
    </dgm:pt>
    <dgm:pt modelId="{F4B75D32-264B-4BFA-80EA-A8C2B2AF4F99}" type="pres">
      <dgm:prSet presAssocID="{295AA633-5D9F-46C5-9406-A8402E1A7035}" presName="child4" presStyleLbl="bgAcc1" presStyleIdx="3" presStyleCnt="4" custLinFactNeighborX="-36941" custLinFactNeighborY="7030"/>
      <dgm:spPr/>
    </dgm:pt>
    <dgm:pt modelId="{0F4201BB-15B0-47C5-9C68-277F94F80DAB}" type="pres">
      <dgm:prSet presAssocID="{295AA633-5D9F-46C5-9406-A8402E1A7035}" presName="child4Text" presStyleLbl="bgAcc1" presStyleIdx="3" presStyleCnt="4">
        <dgm:presLayoutVars>
          <dgm:bulletEnabled val="1"/>
        </dgm:presLayoutVars>
      </dgm:prSet>
      <dgm:spPr/>
    </dgm:pt>
    <dgm:pt modelId="{F328532E-0532-434C-956B-4FBAA6C5A96D}" type="pres">
      <dgm:prSet presAssocID="{295AA633-5D9F-46C5-9406-A8402E1A7035}" presName="childPlaceholder" presStyleCnt="0"/>
      <dgm:spPr/>
    </dgm:pt>
    <dgm:pt modelId="{591CB17E-2A23-46AE-8D1C-F55EF6410276}" type="pres">
      <dgm:prSet presAssocID="{295AA633-5D9F-46C5-9406-A8402E1A7035}" presName="circle" presStyleCnt="0"/>
      <dgm:spPr/>
    </dgm:pt>
    <dgm:pt modelId="{3E6264AC-7A4E-4E53-8715-1F9F54B0E65D}" type="pres">
      <dgm:prSet presAssocID="{295AA633-5D9F-46C5-9406-A8402E1A7035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9A9B6A59-7690-4BD5-958A-BD2B339D7C60}" type="pres">
      <dgm:prSet presAssocID="{295AA633-5D9F-46C5-9406-A8402E1A7035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0A707F0-24A0-44E7-9AE1-1F7FF450D635}" type="pres">
      <dgm:prSet presAssocID="{295AA633-5D9F-46C5-9406-A8402E1A7035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214FC29F-7864-45BA-8090-D0025D98713F}" type="pres">
      <dgm:prSet presAssocID="{295AA633-5D9F-46C5-9406-A8402E1A7035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5D1DCF43-2003-4398-AA15-39FAED4234EA}" type="pres">
      <dgm:prSet presAssocID="{295AA633-5D9F-46C5-9406-A8402E1A7035}" presName="quadrantPlaceholder" presStyleCnt="0"/>
      <dgm:spPr/>
    </dgm:pt>
    <dgm:pt modelId="{34EA7AAD-0B3C-4882-B547-F30A42BCE86B}" type="pres">
      <dgm:prSet presAssocID="{295AA633-5D9F-46C5-9406-A8402E1A7035}" presName="center1" presStyleLbl="fgShp" presStyleIdx="0" presStyleCnt="2"/>
      <dgm:spPr/>
    </dgm:pt>
    <dgm:pt modelId="{178DEF59-7F3C-4968-9F3C-08B8E66CFB94}" type="pres">
      <dgm:prSet presAssocID="{295AA633-5D9F-46C5-9406-A8402E1A7035}" presName="center2" presStyleLbl="fgShp" presStyleIdx="1" presStyleCnt="2"/>
      <dgm:spPr/>
    </dgm:pt>
  </dgm:ptLst>
  <dgm:cxnLst>
    <dgm:cxn modelId="{F32C460F-4E34-4ED5-AA0A-A067DB8B5720}" srcId="{295AA633-5D9F-46C5-9406-A8402E1A7035}" destId="{DFD8F1CA-E914-400B-A461-3CBE38A66A7F}" srcOrd="3" destOrd="0" parTransId="{4D6FE604-7212-44ED-9181-FC43AF8D917E}" sibTransId="{EE1DA60E-588D-48D2-A997-7F78096B6DC5}"/>
    <dgm:cxn modelId="{305BDA30-A4DD-4A45-9707-6ADE224948AE}" type="presOf" srcId="{AB0C4BD7-1151-4A77-AC1B-E64BAB7119C9}" destId="{383503C4-75AD-4B76-BE7B-37EB12A3323C}" srcOrd="0" destOrd="0" presId="urn:microsoft.com/office/officeart/2005/8/layout/cycle4#1"/>
    <dgm:cxn modelId="{10F4A235-303F-42F2-B305-D62E76ADCC51}" type="presOf" srcId="{E6526F66-298F-480C-A5A6-44CAE97FECE9}" destId="{379C405E-CE4F-4919-BC6B-43E81E984021}" srcOrd="1" destOrd="0" presId="urn:microsoft.com/office/officeart/2005/8/layout/cycle4#1"/>
    <dgm:cxn modelId="{3185413B-6C4C-4F0A-9E0F-2897BF88A9CA}" type="presOf" srcId="{7F18AC8D-6064-4734-BE9A-EFEB7AC26155}" destId="{F0A707F0-24A0-44E7-9AE1-1F7FF450D635}" srcOrd="0" destOrd="0" presId="urn:microsoft.com/office/officeart/2005/8/layout/cycle4#1"/>
    <dgm:cxn modelId="{547ABE3D-9A9B-4A65-BC52-0E5C34FE699E}" type="presOf" srcId="{B6FCC9BF-FCDC-4DD5-9DD0-F2D971C6B5FD}" destId="{0F4201BB-15B0-47C5-9C68-277F94F80DAB}" srcOrd="1" destOrd="0" presId="urn:microsoft.com/office/officeart/2005/8/layout/cycle4#1"/>
    <dgm:cxn modelId="{8C890668-E3B9-4CAE-A449-A2E14CC8F359}" type="presOf" srcId="{4D6963E1-1A67-4F49-B290-7C8615C64641}" destId="{3E6264AC-7A4E-4E53-8715-1F9F54B0E65D}" srcOrd="0" destOrd="0" presId="urn:microsoft.com/office/officeart/2005/8/layout/cycle4#1"/>
    <dgm:cxn modelId="{A1E41F79-4FAB-42CE-B749-7604CBF10803}" srcId="{295AA633-5D9F-46C5-9406-A8402E1A7035}" destId="{2D5066BB-6521-4243-BACF-08496E3CAB39}" srcOrd="1" destOrd="0" parTransId="{7C3B6049-AFEF-40D8-8A0F-7237EC2074E8}" sibTransId="{9C84F373-B56C-469E-92D4-9EBD089C409A}"/>
    <dgm:cxn modelId="{36A42959-479D-4BDE-9561-9B94247ED0AB}" type="presOf" srcId="{2D5066BB-6521-4243-BACF-08496E3CAB39}" destId="{9A9B6A59-7690-4BD5-958A-BD2B339D7C60}" srcOrd="0" destOrd="0" presId="urn:microsoft.com/office/officeart/2005/8/layout/cycle4#1"/>
    <dgm:cxn modelId="{90F38A79-95C5-4CE5-A101-950904A15EFD}" type="presOf" srcId="{3D158194-07E5-42BD-BCAB-4623E815169A}" destId="{C60E7233-5A04-4599-B625-271EDC91EDE8}" srcOrd="1" destOrd="0" presId="urn:microsoft.com/office/officeart/2005/8/layout/cycle4#1"/>
    <dgm:cxn modelId="{7ED14E92-1D26-45DB-9276-C30895AF417E}" srcId="{4D6963E1-1A67-4F49-B290-7C8615C64641}" destId="{AB0C4BD7-1151-4A77-AC1B-E64BAB7119C9}" srcOrd="0" destOrd="0" parTransId="{6B5B7A26-DC80-4117-84B9-96C32002BCD2}" sibTransId="{9E1754E4-6E41-4E32-B201-96D10008F043}"/>
    <dgm:cxn modelId="{9F5FE5C1-BCA5-4EAA-A1EF-0926C225EADF}" srcId="{295AA633-5D9F-46C5-9406-A8402E1A7035}" destId="{7F18AC8D-6064-4734-BE9A-EFEB7AC26155}" srcOrd="2" destOrd="0" parTransId="{90604437-F767-4B4F-BDE1-29CF6587CA45}" sibTransId="{59A970B9-D6A9-4011-AC64-53B4A2F4A7BA}"/>
    <dgm:cxn modelId="{C8757BC2-05F5-4F49-84EC-8C6EDE4F9197}" type="presOf" srcId="{E6526F66-298F-480C-A5A6-44CAE97FECE9}" destId="{6501D1F2-C589-4D65-BEBA-B6BC20152371}" srcOrd="0" destOrd="0" presId="urn:microsoft.com/office/officeart/2005/8/layout/cycle4#1"/>
    <dgm:cxn modelId="{677A66D5-4B75-4DCF-A45D-41C059FC44AD}" type="presOf" srcId="{295AA633-5D9F-46C5-9406-A8402E1A7035}" destId="{B8F31524-5C32-41EA-8073-11D33B8D6054}" srcOrd="0" destOrd="0" presId="urn:microsoft.com/office/officeart/2005/8/layout/cycle4#1"/>
    <dgm:cxn modelId="{8F748FD6-AB21-431F-AAB0-751BCA20AD99}" srcId="{7F18AC8D-6064-4734-BE9A-EFEB7AC26155}" destId="{3D158194-07E5-42BD-BCAB-4623E815169A}" srcOrd="0" destOrd="0" parTransId="{AF2CFBE7-CB16-4B13-A734-95A73E4B4232}" sibTransId="{0DE0BAE0-2D0B-4274-A8D9-1B1CA2951B07}"/>
    <dgm:cxn modelId="{C1ED46DA-8815-4BCE-AD81-83744BE6D044}" type="presOf" srcId="{DFD8F1CA-E914-400B-A461-3CBE38A66A7F}" destId="{214FC29F-7864-45BA-8090-D0025D98713F}" srcOrd="0" destOrd="0" presId="urn:microsoft.com/office/officeart/2005/8/layout/cycle4#1"/>
    <dgm:cxn modelId="{9CF654E5-113C-4147-ABB1-C8B9E608B1C5}" type="presOf" srcId="{B6FCC9BF-FCDC-4DD5-9DD0-F2D971C6B5FD}" destId="{F4B75D32-264B-4BFA-80EA-A8C2B2AF4F99}" srcOrd="0" destOrd="0" presId="urn:microsoft.com/office/officeart/2005/8/layout/cycle4#1"/>
    <dgm:cxn modelId="{82446EEC-83EB-4FC7-AD8E-BEB8F2D8E7D2}" type="presOf" srcId="{3D158194-07E5-42BD-BCAB-4623E815169A}" destId="{3FC40CEA-DDE4-4829-AFB1-DF8B0A49F401}" srcOrd="0" destOrd="0" presId="urn:microsoft.com/office/officeart/2005/8/layout/cycle4#1"/>
    <dgm:cxn modelId="{C1CD55EF-CEEA-4311-A4D6-06915676201E}" srcId="{295AA633-5D9F-46C5-9406-A8402E1A7035}" destId="{4D6963E1-1A67-4F49-B290-7C8615C64641}" srcOrd="0" destOrd="0" parTransId="{C1AEC17B-24F5-4209-9388-19C8E57FFC9F}" sibTransId="{F9A14DF5-7A35-446F-A79B-5139446F6D72}"/>
    <dgm:cxn modelId="{23221FF2-2046-415C-8366-8A6CEBC1FF0D}" type="presOf" srcId="{AB0C4BD7-1151-4A77-AC1B-E64BAB7119C9}" destId="{5F81DDB4-936D-418D-9175-E9ADAA9A2BB3}" srcOrd="1" destOrd="0" presId="urn:microsoft.com/office/officeart/2005/8/layout/cycle4#1"/>
    <dgm:cxn modelId="{C04ECFFC-4A85-4B57-A060-A8E39CA98E94}" srcId="{2D5066BB-6521-4243-BACF-08496E3CAB39}" destId="{E6526F66-298F-480C-A5A6-44CAE97FECE9}" srcOrd="0" destOrd="0" parTransId="{DD613EC1-6804-4A74-9E08-1F8657471AC4}" sibTransId="{60A977BE-C07A-4B50-AECA-734906F52A0F}"/>
    <dgm:cxn modelId="{8F0B31FF-7172-4A95-ADBD-2B5469A890DC}" srcId="{DFD8F1CA-E914-400B-A461-3CBE38A66A7F}" destId="{B6FCC9BF-FCDC-4DD5-9DD0-F2D971C6B5FD}" srcOrd="0" destOrd="0" parTransId="{08918E86-DD56-4D11-9E9E-32BAD928B02D}" sibTransId="{C10682CC-9F76-4477-8BD7-EC0C873DF498}"/>
    <dgm:cxn modelId="{72C23C2F-AD6B-40EE-91DD-EFC832D15CE1}" type="presParOf" srcId="{B8F31524-5C32-41EA-8073-11D33B8D6054}" destId="{D3AE5BAD-3590-4A59-8C2A-A079B131A34C}" srcOrd="0" destOrd="0" presId="urn:microsoft.com/office/officeart/2005/8/layout/cycle4#1"/>
    <dgm:cxn modelId="{93BB3C60-9B91-47BF-87B3-F18E34B1E311}" type="presParOf" srcId="{D3AE5BAD-3590-4A59-8C2A-A079B131A34C}" destId="{351D1FE6-8698-4627-A0B4-126FCB69EE7B}" srcOrd="0" destOrd="0" presId="urn:microsoft.com/office/officeart/2005/8/layout/cycle4#1"/>
    <dgm:cxn modelId="{058A1A31-9BAE-4725-9CA8-0FF8C937ED8C}" type="presParOf" srcId="{351D1FE6-8698-4627-A0B4-126FCB69EE7B}" destId="{383503C4-75AD-4B76-BE7B-37EB12A3323C}" srcOrd="0" destOrd="0" presId="urn:microsoft.com/office/officeart/2005/8/layout/cycle4#1"/>
    <dgm:cxn modelId="{311B2BCA-5C42-433B-8A17-CFADD1A17513}" type="presParOf" srcId="{351D1FE6-8698-4627-A0B4-126FCB69EE7B}" destId="{5F81DDB4-936D-418D-9175-E9ADAA9A2BB3}" srcOrd="1" destOrd="0" presId="urn:microsoft.com/office/officeart/2005/8/layout/cycle4#1"/>
    <dgm:cxn modelId="{2FF3AC9E-2E61-427C-9D92-88F79563115A}" type="presParOf" srcId="{D3AE5BAD-3590-4A59-8C2A-A079B131A34C}" destId="{E7882531-C1E3-4A19-9B9D-148C55B4CCBF}" srcOrd="1" destOrd="0" presId="urn:microsoft.com/office/officeart/2005/8/layout/cycle4#1"/>
    <dgm:cxn modelId="{267E2B72-05DD-4ADE-B774-D563681C1344}" type="presParOf" srcId="{E7882531-C1E3-4A19-9B9D-148C55B4CCBF}" destId="{6501D1F2-C589-4D65-BEBA-B6BC20152371}" srcOrd="0" destOrd="0" presId="urn:microsoft.com/office/officeart/2005/8/layout/cycle4#1"/>
    <dgm:cxn modelId="{AEC66AF1-4BAF-4C45-89AD-C414B7D1006A}" type="presParOf" srcId="{E7882531-C1E3-4A19-9B9D-148C55B4CCBF}" destId="{379C405E-CE4F-4919-BC6B-43E81E984021}" srcOrd="1" destOrd="0" presId="urn:microsoft.com/office/officeart/2005/8/layout/cycle4#1"/>
    <dgm:cxn modelId="{842CE5AC-F05C-4CB3-ADFA-549242FE4D8B}" type="presParOf" srcId="{D3AE5BAD-3590-4A59-8C2A-A079B131A34C}" destId="{BBD9DDD6-6E65-4E07-B668-8BED6BBC3247}" srcOrd="2" destOrd="0" presId="urn:microsoft.com/office/officeart/2005/8/layout/cycle4#1"/>
    <dgm:cxn modelId="{766E68C2-CD5E-4441-85CE-B99F08F950A6}" type="presParOf" srcId="{BBD9DDD6-6E65-4E07-B668-8BED6BBC3247}" destId="{3FC40CEA-DDE4-4829-AFB1-DF8B0A49F401}" srcOrd="0" destOrd="0" presId="urn:microsoft.com/office/officeart/2005/8/layout/cycle4#1"/>
    <dgm:cxn modelId="{3E10BEB2-5D1A-4B57-A091-1F0CF7975997}" type="presParOf" srcId="{BBD9DDD6-6E65-4E07-B668-8BED6BBC3247}" destId="{C60E7233-5A04-4599-B625-271EDC91EDE8}" srcOrd="1" destOrd="0" presId="urn:microsoft.com/office/officeart/2005/8/layout/cycle4#1"/>
    <dgm:cxn modelId="{AC0C8423-1154-4CBB-9518-3F83A90AC141}" type="presParOf" srcId="{D3AE5BAD-3590-4A59-8C2A-A079B131A34C}" destId="{0602A4CD-F1BF-4F45-9F5D-CF9C399EFC70}" srcOrd="3" destOrd="0" presId="urn:microsoft.com/office/officeart/2005/8/layout/cycle4#1"/>
    <dgm:cxn modelId="{58568F3B-4010-4B1F-B4FC-88764C218D7A}" type="presParOf" srcId="{0602A4CD-F1BF-4F45-9F5D-CF9C399EFC70}" destId="{F4B75D32-264B-4BFA-80EA-A8C2B2AF4F99}" srcOrd="0" destOrd="0" presId="urn:microsoft.com/office/officeart/2005/8/layout/cycle4#1"/>
    <dgm:cxn modelId="{96678EDB-1306-4F03-9B59-CC6E78EA7F8E}" type="presParOf" srcId="{0602A4CD-F1BF-4F45-9F5D-CF9C399EFC70}" destId="{0F4201BB-15B0-47C5-9C68-277F94F80DAB}" srcOrd="1" destOrd="0" presId="urn:microsoft.com/office/officeart/2005/8/layout/cycle4#1"/>
    <dgm:cxn modelId="{274FBD3F-68DD-4009-9903-5BD4972BF865}" type="presParOf" srcId="{D3AE5BAD-3590-4A59-8C2A-A079B131A34C}" destId="{F328532E-0532-434C-956B-4FBAA6C5A96D}" srcOrd="4" destOrd="0" presId="urn:microsoft.com/office/officeart/2005/8/layout/cycle4#1"/>
    <dgm:cxn modelId="{DC16DF7E-63CE-4AE2-B95D-57495EB9A013}" type="presParOf" srcId="{B8F31524-5C32-41EA-8073-11D33B8D6054}" destId="{591CB17E-2A23-46AE-8D1C-F55EF6410276}" srcOrd="1" destOrd="0" presId="urn:microsoft.com/office/officeart/2005/8/layout/cycle4#1"/>
    <dgm:cxn modelId="{9F6E51DA-27A5-477B-85B6-4120D410F736}" type="presParOf" srcId="{591CB17E-2A23-46AE-8D1C-F55EF6410276}" destId="{3E6264AC-7A4E-4E53-8715-1F9F54B0E65D}" srcOrd="0" destOrd="0" presId="urn:microsoft.com/office/officeart/2005/8/layout/cycle4#1"/>
    <dgm:cxn modelId="{AF9AB6C9-091D-47C5-84AA-8DD4078962C3}" type="presParOf" srcId="{591CB17E-2A23-46AE-8D1C-F55EF6410276}" destId="{9A9B6A59-7690-4BD5-958A-BD2B339D7C60}" srcOrd="1" destOrd="0" presId="urn:microsoft.com/office/officeart/2005/8/layout/cycle4#1"/>
    <dgm:cxn modelId="{E1FE4E7A-7744-4BD9-91E8-C4170EA44E38}" type="presParOf" srcId="{591CB17E-2A23-46AE-8D1C-F55EF6410276}" destId="{F0A707F0-24A0-44E7-9AE1-1F7FF450D635}" srcOrd="2" destOrd="0" presId="urn:microsoft.com/office/officeart/2005/8/layout/cycle4#1"/>
    <dgm:cxn modelId="{F6685241-569B-4E58-A47A-BA3FDDD04687}" type="presParOf" srcId="{591CB17E-2A23-46AE-8D1C-F55EF6410276}" destId="{214FC29F-7864-45BA-8090-D0025D98713F}" srcOrd="3" destOrd="0" presId="urn:microsoft.com/office/officeart/2005/8/layout/cycle4#1"/>
    <dgm:cxn modelId="{CE6B5B09-4847-4F20-9712-5ECBFD313A92}" type="presParOf" srcId="{591CB17E-2A23-46AE-8D1C-F55EF6410276}" destId="{5D1DCF43-2003-4398-AA15-39FAED4234EA}" srcOrd="4" destOrd="0" presId="urn:microsoft.com/office/officeart/2005/8/layout/cycle4#1"/>
    <dgm:cxn modelId="{7E77555E-CEAC-4B59-916B-9D8FD99F16C7}" type="presParOf" srcId="{B8F31524-5C32-41EA-8073-11D33B8D6054}" destId="{34EA7AAD-0B3C-4882-B547-F30A42BCE86B}" srcOrd="2" destOrd="0" presId="urn:microsoft.com/office/officeart/2005/8/layout/cycle4#1"/>
    <dgm:cxn modelId="{301FB7F3-1ABB-4DB3-8925-303352820E40}" type="presParOf" srcId="{B8F31524-5C32-41EA-8073-11D33B8D6054}" destId="{178DEF59-7F3C-4968-9F3C-08B8E66CFB9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36E2893-D897-4048-839F-0CD2EEEAF26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95A373F-F632-4A18-95C2-E4FF62CEDB86}">
      <dgm:prSet phldrT="[Text]" custT="1"/>
      <dgm:spPr/>
      <dgm:t>
        <a:bodyPr/>
        <a:lstStyle/>
        <a:p>
          <a:pPr algn="ctr" rtl="1"/>
          <a:r>
            <a:rPr lang="fa-IR" sz="2800" b="1" dirty="0">
              <a:solidFill>
                <a:srgbClr val="000000"/>
              </a:solidFill>
              <a:cs typeface="B Zar" pitchFamily="2" charset="-78"/>
            </a:rPr>
            <a:t>رویکرد سیستمی و سرزمینی</a:t>
          </a:r>
          <a:endParaRPr lang="en-US" sz="2800" b="1" dirty="0">
            <a:solidFill>
              <a:srgbClr val="000000"/>
            </a:solidFill>
            <a:effectLst/>
            <a:cs typeface="B Zar" pitchFamily="2" charset="-78"/>
          </a:endParaRPr>
        </a:p>
      </dgm:t>
    </dgm:pt>
    <dgm:pt modelId="{A6D96F9C-D44B-4916-A2B6-3E78B26AD240}" type="parTrans" cxnId="{E4B7D935-7CC7-424A-B16B-B928897F6F09}">
      <dgm:prSet/>
      <dgm:spPr/>
      <dgm:t>
        <a:bodyPr/>
        <a:lstStyle/>
        <a:p>
          <a:pPr algn="ctr" rtl="1"/>
          <a:endParaRPr lang="en-US" sz="2800" b="1">
            <a:solidFill>
              <a:srgbClr val="000000"/>
            </a:solidFill>
            <a:effectLst/>
            <a:cs typeface="B Zar" pitchFamily="2" charset="-78"/>
          </a:endParaRPr>
        </a:p>
      </dgm:t>
    </dgm:pt>
    <dgm:pt modelId="{9C65F95A-0D6D-4DBD-A7BE-FE1C6CD8F282}" type="sibTrans" cxnId="{E4B7D935-7CC7-424A-B16B-B928897F6F09}">
      <dgm:prSet/>
      <dgm:spPr/>
      <dgm:t>
        <a:bodyPr/>
        <a:lstStyle/>
        <a:p>
          <a:pPr algn="ctr" rtl="1"/>
          <a:endParaRPr lang="en-US" sz="2800" b="1">
            <a:solidFill>
              <a:srgbClr val="000000"/>
            </a:solidFill>
            <a:effectLst/>
            <a:cs typeface="B Zar" pitchFamily="2" charset="-78"/>
          </a:endParaRPr>
        </a:p>
      </dgm:t>
    </dgm:pt>
    <dgm:pt modelId="{DEA6D5F3-A093-480E-8821-E31BC3EEAF44}">
      <dgm:prSet custT="1"/>
      <dgm:spPr/>
      <dgm:t>
        <a:bodyPr/>
        <a:lstStyle/>
        <a:p>
          <a:pPr algn="ctr" rtl="1"/>
          <a:r>
            <a:rPr lang="fa-IR" sz="2800" b="1" dirty="0">
              <a:solidFill>
                <a:srgbClr val="000000"/>
              </a:solidFill>
              <a:cs typeface="B Zar" pitchFamily="2" charset="-78"/>
            </a:rPr>
            <a:t>آینده نگری</a:t>
          </a:r>
          <a:endParaRPr lang="en-US" sz="2800" b="1" dirty="0">
            <a:solidFill>
              <a:srgbClr val="000000"/>
            </a:solidFill>
            <a:cs typeface="B Zar" pitchFamily="2" charset="-78"/>
          </a:endParaRPr>
        </a:p>
      </dgm:t>
    </dgm:pt>
    <dgm:pt modelId="{CDCF70E4-C2DB-4854-9820-A44B0661C70F}" type="parTrans" cxnId="{C5B3C90E-B060-4D79-8E91-0C41954A706E}">
      <dgm:prSet/>
      <dgm:spPr/>
      <dgm:t>
        <a:bodyPr/>
        <a:lstStyle/>
        <a:p>
          <a:pPr algn="ctr" rtl="1"/>
          <a:endParaRPr lang="fa-IR" b="1">
            <a:cs typeface="B Zar" pitchFamily="2" charset="-78"/>
          </a:endParaRPr>
        </a:p>
      </dgm:t>
    </dgm:pt>
    <dgm:pt modelId="{173D5610-B163-400B-83DD-F8424FE07CD2}" type="sibTrans" cxnId="{C5B3C90E-B060-4D79-8E91-0C41954A706E}">
      <dgm:prSet/>
      <dgm:spPr/>
      <dgm:t>
        <a:bodyPr/>
        <a:lstStyle/>
        <a:p>
          <a:pPr algn="ctr" rtl="1"/>
          <a:endParaRPr lang="fa-IR" b="1">
            <a:cs typeface="B Zar" pitchFamily="2" charset="-78"/>
          </a:endParaRPr>
        </a:p>
      </dgm:t>
    </dgm:pt>
    <dgm:pt modelId="{B4B092B4-ECEE-4934-A161-5EB61EF7172F}">
      <dgm:prSet custT="1"/>
      <dgm:spPr/>
      <dgm:t>
        <a:bodyPr/>
        <a:lstStyle/>
        <a:p>
          <a:pPr algn="ctr" rtl="1"/>
          <a:r>
            <a:rPr lang="fa-IR" sz="2800" b="1" dirty="0">
              <a:solidFill>
                <a:srgbClr val="000000"/>
              </a:solidFill>
              <a:cs typeface="B Zar" pitchFamily="2" charset="-78"/>
            </a:rPr>
            <a:t>تعامل و گفتگو</a:t>
          </a:r>
          <a:endParaRPr lang="en-US" sz="2800" b="1" dirty="0">
            <a:solidFill>
              <a:srgbClr val="000000"/>
            </a:solidFill>
            <a:cs typeface="B Zar" pitchFamily="2" charset="-78"/>
          </a:endParaRPr>
        </a:p>
      </dgm:t>
    </dgm:pt>
    <dgm:pt modelId="{2867C31E-3AC2-4BE0-BE80-94A7729AD3B7}" type="parTrans" cxnId="{FF174389-D373-417B-B37F-E435FCCC3226}">
      <dgm:prSet/>
      <dgm:spPr/>
      <dgm:t>
        <a:bodyPr/>
        <a:lstStyle/>
        <a:p>
          <a:pPr algn="ctr" rtl="1"/>
          <a:endParaRPr lang="fa-IR" b="1">
            <a:cs typeface="B Zar" pitchFamily="2" charset="-78"/>
          </a:endParaRPr>
        </a:p>
      </dgm:t>
    </dgm:pt>
    <dgm:pt modelId="{BE14609B-7E4B-4BF7-9E9C-8608A9FDEE80}" type="sibTrans" cxnId="{FF174389-D373-417B-B37F-E435FCCC3226}">
      <dgm:prSet/>
      <dgm:spPr/>
      <dgm:t>
        <a:bodyPr/>
        <a:lstStyle/>
        <a:p>
          <a:pPr algn="ctr" rtl="1"/>
          <a:endParaRPr lang="fa-IR" b="1">
            <a:cs typeface="B Zar" pitchFamily="2" charset="-78"/>
          </a:endParaRPr>
        </a:p>
      </dgm:t>
    </dgm:pt>
    <dgm:pt modelId="{705AE7C1-93CF-4C8F-BCF2-350BFBD140D0}">
      <dgm:prSet custT="1"/>
      <dgm:spPr>
        <a:solidFill>
          <a:srgbClr val="92D050"/>
        </a:solidFill>
      </dgm:spPr>
      <dgm:t>
        <a:bodyPr/>
        <a:lstStyle/>
        <a:p>
          <a:pPr algn="ctr" rtl="1"/>
          <a:r>
            <a:rPr lang="fa-IR" sz="2800" b="1" dirty="0">
              <a:solidFill>
                <a:srgbClr val="000000"/>
              </a:solidFill>
              <a:cs typeface="B Zar" pitchFamily="2" charset="-78"/>
            </a:rPr>
            <a:t>دیدن آنچه ندیده­ایم</a:t>
          </a:r>
          <a:endParaRPr lang="en-US" sz="2800" b="1" dirty="0">
            <a:solidFill>
              <a:srgbClr val="000000"/>
            </a:solidFill>
            <a:cs typeface="B Zar" pitchFamily="2" charset="-78"/>
          </a:endParaRPr>
        </a:p>
      </dgm:t>
    </dgm:pt>
    <dgm:pt modelId="{BD6DBED8-F8DD-432E-8B8D-CBAF55FA86D2}" type="parTrans" cxnId="{7CDF7BC7-86D4-4F14-AB84-DDA5AF4905A9}">
      <dgm:prSet/>
      <dgm:spPr/>
      <dgm:t>
        <a:bodyPr/>
        <a:lstStyle/>
        <a:p>
          <a:pPr algn="ctr" rtl="1"/>
          <a:endParaRPr lang="fa-IR" b="1">
            <a:cs typeface="B Zar" pitchFamily="2" charset="-78"/>
          </a:endParaRPr>
        </a:p>
      </dgm:t>
    </dgm:pt>
    <dgm:pt modelId="{BEBCE8FC-74B5-4A15-9FB5-A6C7A7FCA30C}" type="sibTrans" cxnId="{7CDF7BC7-86D4-4F14-AB84-DDA5AF4905A9}">
      <dgm:prSet/>
      <dgm:spPr/>
      <dgm:t>
        <a:bodyPr/>
        <a:lstStyle/>
        <a:p>
          <a:pPr algn="ctr" rtl="1"/>
          <a:endParaRPr lang="fa-IR" b="1">
            <a:cs typeface="B Zar" pitchFamily="2" charset="-78"/>
          </a:endParaRPr>
        </a:p>
      </dgm:t>
    </dgm:pt>
    <dgm:pt modelId="{1CADD7BE-E02C-417E-A315-31F885CBAE85}" type="pres">
      <dgm:prSet presAssocID="{036E2893-D897-4048-839F-0CD2EEEAF263}" presName="linear" presStyleCnt="0">
        <dgm:presLayoutVars>
          <dgm:animLvl val="lvl"/>
          <dgm:resizeHandles val="exact"/>
        </dgm:presLayoutVars>
      </dgm:prSet>
      <dgm:spPr/>
    </dgm:pt>
    <dgm:pt modelId="{525A03E7-37B6-4237-81FC-C34A773F178D}" type="pres">
      <dgm:prSet presAssocID="{195A373F-F632-4A18-95C2-E4FF62CEDB8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16976B0-DB24-4B5E-8E12-746D108C18E6}" type="pres">
      <dgm:prSet presAssocID="{9C65F95A-0D6D-4DBD-A7BE-FE1C6CD8F282}" presName="spacer" presStyleCnt="0"/>
      <dgm:spPr/>
    </dgm:pt>
    <dgm:pt modelId="{A6CA1870-D31B-4DC6-857F-D31F8354D006}" type="pres">
      <dgm:prSet presAssocID="{DEA6D5F3-A093-480E-8821-E31BC3EEAF4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E7E609C-0615-4583-B1CD-D2995BBA6A61}" type="pres">
      <dgm:prSet presAssocID="{173D5610-B163-400B-83DD-F8424FE07CD2}" presName="spacer" presStyleCnt="0"/>
      <dgm:spPr/>
    </dgm:pt>
    <dgm:pt modelId="{BC2676D6-3B79-4F27-84E7-7C1B2C673687}" type="pres">
      <dgm:prSet presAssocID="{B4B092B4-ECEE-4934-A161-5EB61EF7172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97251E4-76BA-4444-A8CC-F8A7CE87BFBB}" type="pres">
      <dgm:prSet presAssocID="{BE14609B-7E4B-4BF7-9E9C-8608A9FDEE80}" presName="spacer" presStyleCnt="0"/>
      <dgm:spPr/>
    </dgm:pt>
    <dgm:pt modelId="{7682DF2A-906E-4ACF-93E6-2F3B9E23BE15}" type="pres">
      <dgm:prSet presAssocID="{705AE7C1-93CF-4C8F-BCF2-350BFBD140D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5B3C90E-B060-4D79-8E91-0C41954A706E}" srcId="{036E2893-D897-4048-839F-0CD2EEEAF263}" destId="{DEA6D5F3-A093-480E-8821-E31BC3EEAF44}" srcOrd="1" destOrd="0" parTransId="{CDCF70E4-C2DB-4854-9820-A44B0661C70F}" sibTransId="{173D5610-B163-400B-83DD-F8424FE07CD2}"/>
    <dgm:cxn modelId="{EAB9B411-A909-47B0-9113-E1DC30043AF3}" type="presOf" srcId="{DEA6D5F3-A093-480E-8821-E31BC3EEAF44}" destId="{A6CA1870-D31B-4DC6-857F-D31F8354D006}" srcOrd="0" destOrd="0" presId="urn:microsoft.com/office/officeart/2005/8/layout/vList2"/>
    <dgm:cxn modelId="{7383471F-2EB8-4D64-98C6-A518786C2A18}" type="presOf" srcId="{036E2893-D897-4048-839F-0CD2EEEAF263}" destId="{1CADD7BE-E02C-417E-A315-31F885CBAE85}" srcOrd="0" destOrd="0" presId="urn:microsoft.com/office/officeart/2005/8/layout/vList2"/>
    <dgm:cxn modelId="{E4B7D935-7CC7-424A-B16B-B928897F6F09}" srcId="{036E2893-D897-4048-839F-0CD2EEEAF263}" destId="{195A373F-F632-4A18-95C2-E4FF62CEDB86}" srcOrd="0" destOrd="0" parTransId="{A6D96F9C-D44B-4916-A2B6-3E78B26AD240}" sibTransId="{9C65F95A-0D6D-4DBD-A7BE-FE1C6CD8F282}"/>
    <dgm:cxn modelId="{6DFF2F77-D9BF-4E82-A9BF-C29B3AB75D04}" type="presOf" srcId="{B4B092B4-ECEE-4934-A161-5EB61EF7172F}" destId="{BC2676D6-3B79-4F27-84E7-7C1B2C673687}" srcOrd="0" destOrd="0" presId="urn:microsoft.com/office/officeart/2005/8/layout/vList2"/>
    <dgm:cxn modelId="{FF174389-D373-417B-B37F-E435FCCC3226}" srcId="{036E2893-D897-4048-839F-0CD2EEEAF263}" destId="{B4B092B4-ECEE-4934-A161-5EB61EF7172F}" srcOrd="2" destOrd="0" parTransId="{2867C31E-3AC2-4BE0-BE80-94A7729AD3B7}" sibTransId="{BE14609B-7E4B-4BF7-9E9C-8608A9FDEE80}"/>
    <dgm:cxn modelId="{7CDF7BC7-86D4-4F14-AB84-DDA5AF4905A9}" srcId="{036E2893-D897-4048-839F-0CD2EEEAF263}" destId="{705AE7C1-93CF-4C8F-BCF2-350BFBD140D0}" srcOrd="3" destOrd="0" parTransId="{BD6DBED8-F8DD-432E-8B8D-CBAF55FA86D2}" sibTransId="{BEBCE8FC-74B5-4A15-9FB5-A6C7A7FCA30C}"/>
    <dgm:cxn modelId="{964102CC-41F0-41A1-BAC4-5844C8BB6641}" type="presOf" srcId="{705AE7C1-93CF-4C8F-BCF2-350BFBD140D0}" destId="{7682DF2A-906E-4ACF-93E6-2F3B9E23BE15}" srcOrd="0" destOrd="0" presId="urn:microsoft.com/office/officeart/2005/8/layout/vList2"/>
    <dgm:cxn modelId="{008ABFD3-34A1-478F-813A-635C709ECD40}" type="presOf" srcId="{195A373F-F632-4A18-95C2-E4FF62CEDB86}" destId="{525A03E7-37B6-4237-81FC-C34A773F178D}" srcOrd="0" destOrd="0" presId="urn:microsoft.com/office/officeart/2005/8/layout/vList2"/>
    <dgm:cxn modelId="{0CED3B25-7F64-4A3D-AD50-D629A532448F}" type="presParOf" srcId="{1CADD7BE-E02C-417E-A315-31F885CBAE85}" destId="{525A03E7-37B6-4237-81FC-C34A773F178D}" srcOrd="0" destOrd="0" presId="urn:microsoft.com/office/officeart/2005/8/layout/vList2"/>
    <dgm:cxn modelId="{3610C9F9-4ED2-48B0-9308-5AD42F162B3C}" type="presParOf" srcId="{1CADD7BE-E02C-417E-A315-31F885CBAE85}" destId="{E16976B0-DB24-4B5E-8E12-746D108C18E6}" srcOrd="1" destOrd="0" presId="urn:microsoft.com/office/officeart/2005/8/layout/vList2"/>
    <dgm:cxn modelId="{09C5655F-A7CC-4DF1-A502-442F928B8F2E}" type="presParOf" srcId="{1CADD7BE-E02C-417E-A315-31F885CBAE85}" destId="{A6CA1870-D31B-4DC6-857F-D31F8354D006}" srcOrd="2" destOrd="0" presId="urn:microsoft.com/office/officeart/2005/8/layout/vList2"/>
    <dgm:cxn modelId="{375B1383-28A1-42CE-BF76-817AAA543A4F}" type="presParOf" srcId="{1CADD7BE-E02C-417E-A315-31F885CBAE85}" destId="{8E7E609C-0615-4583-B1CD-D2995BBA6A61}" srcOrd="3" destOrd="0" presId="urn:microsoft.com/office/officeart/2005/8/layout/vList2"/>
    <dgm:cxn modelId="{BDB56837-887B-4877-B8F8-DBC70F7648E3}" type="presParOf" srcId="{1CADD7BE-E02C-417E-A315-31F885CBAE85}" destId="{BC2676D6-3B79-4F27-84E7-7C1B2C673687}" srcOrd="4" destOrd="0" presId="urn:microsoft.com/office/officeart/2005/8/layout/vList2"/>
    <dgm:cxn modelId="{68015DC6-66F3-40BF-9B73-A2EF4867F2EC}" type="presParOf" srcId="{1CADD7BE-E02C-417E-A315-31F885CBAE85}" destId="{597251E4-76BA-4444-A8CC-F8A7CE87BFBB}" srcOrd="5" destOrd="0" presId="urn:microsoft.com/office/officeart/2005/8/layout/vList2"/>
    <dgm:cxn modelId="{EDF5EFBD-889E-4664-B5ED-72FC3E668DF8}" type="presParOf" srcId="{1CADD7BE-E02C-417E-A315-31F885CBAE85}" destId="{7682DF2A-906E-4ACF-93E6-2F3B9E23BE1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7FA4090-2519-4D6F-BD9C-A5859A770061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5E574339-A950-44E6-9968-13E283352189}">
      <dgm:prSet phldrT="[Text]"/>
      <dgm:spPr/>
      <dgm:t>
        <a:bodyPr/>
        <a:lstStyle/>
        <a:p>
          <a:pPr rtl="1"/>
          <a:r>
            <a:rPr lang="fa-IR" b="1" dirty="0">
              <a:cs typeface="B Zar" pitchFamily="2" charset="-78"/>
            </a:rPr>
            <a:t>یک خطای بزرگ نگرشی</a:t>
          </a:r>
        </a:p>
      </dgm:t>
    </dgm:pt>
    <dgm:pt modelId="{D8E06FD4-54AC-4AB4-B7B7-7741AF9504E9}" type="parTrans" cxnId="{DDC47450-BB21-454D-A18E-E5099C4E6980}">
      <dgm:prSet/>
      <dgm:spPr/>
      <dgm:t>
        <a:bodyPr/>
        <a:lstStyle/>
        <a:p>
          <a:pPr rtl="1"/>
          <a:endParaRPr lang="fa-IR" b="1">
            <a:cs typeface="B Zar" pitchFamily="2" charset="-78"/>
          </a:endParaRPr>
        </a:p>
      </dgm:t>
    </dgm:pt>
    <dgm:pt modelId="{8AF2B4DA-B7DA-4092-8CA7-EAF29191B21D}" type="sibTrans" cxnId="{DDC47450-BB21-454D-A18E-E5099C4E6980}">
      <dgm:prSet/>
      <dgm:spPr/>
      <dgm:t>
        <a:bodyPr/>
        <a:lstStyle/>
        <a:p>
          <a:pPr rtl="1"/>
          <a:endParaRPr lang="fa-IR" b="1">
            <a:cs typeface="B Zar" pitchFamily="2" charset="-78"/>
          </a:endParaRPr>
        </a:p>
      </dgm:t>
    </dgm:pt>
    <dgm:pt modelId="{69F24422-F80D-47E8-9F18-76DB63D5EA55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b="1" dirty="0">
              <a:cs typeface="B Zar" pitchFamily="2" charset="-78"/>
            </a:rPr>
            <a:t>خطای مرد خواب زده در شب تاریک</a:t>
          </a:r>
        </a:p>
      </dgm:t>
    </dgm:pt>
    <dgm:pt modelId="{963A764D-4FE8-4F97-9146-A4281C4D7986}" type="parTrans" cxnId="{56A80A49-8A75-484C-8FF7-4275225E7C1E}">
      <dgm:prSet/>
      <dgm:spPr/>
      <dgm:t>
        <a:bodyPr/>
        <a:lstStyle/>
        <a:p>
          <a:pPr rtl="1"/>
          <a:endParaRPr lang="fa-IR" b="1">
            <a:cs typeface="B Zar" pitchFamily="2" charset="-78"/>
          </a:endParaRPr>
        </a:p>
      </dgm:t>
    </dgm:pt>
    <dgm:pt modelId="{8895B8F8-47C6-4422-920C-FEEC4BFEF075}" type="sibTrans" cxnId="{56A80A49-8A75-484C-8FF7-4275225E7C1E}">
      <dgm:prSet/>
      <dgm:spPr/>
      <dgm:t>
        <a:bodyPr/>
        <a:lstStyle/>
        <a:p>
          <a:pPr rtl="1"/>
          <a:endParaRPr lang="fa-IR" b="1">
            <a:cs typeface="B Zar" pitchFamily="2" charset="-78"/>
          </a:endParaRPr>
        </a:p>
      </dgm:t>
    </dgm:pt>
    <dgm:pt modelId="{F599D6C7-138D-4793-9CDD-0B3756270D7E}" type="pres">
      <dgm:prSet presAssocID="{47FA4090-2519-4D6F-BD9C-A5859A770061}" presName="linearFlow" presStyleCnt="0">
        <dgm:presLayoutVars>
          <dgm:resizeHandles val="exact"/>
        </dgm:presLayoutVars>
      </dgm:prSet>
      <dgm:spPr/>
    </dgm:pt>
    <dgm:pt modelId="{083AF376-8187-463C-AF4A-C115878B74AA}" type="pres">
      <dgm:prSet presAssocID="{5E574339-A950-44E6-9968-13E283352189}" presName="node" presStyleLbl="node1" presStyleIdx="0" presStyleCnt="2" custScaleX="285784">
        <dgm:presLayoutVars>
          <dgm:bulletEnabled val="1"/>
        </dgm:presLayoutVars>
      </dgm:prSet>
      <dgm:spPr/>
    </dgm:pt>
    <dgm:pt modelId="{D826776F-F5BD-453D-B825-4E9707734A71}" type="pres">
      <dgm:prSet presAssocID="{8AF2B4DA-B7DA-4092-8CA7-EAF29191B21D}" presName="sibTrans" presStyleLbl="sibTrans2D1" presStyleIdx="0" presStyleCnt="1"/>
      <dgm:spPr/>
    </dgm:pt>
    <dgm:pt modelId="{4D0C3C1A-F385-409E-B0E5-EF1BDCEE6BEE}" type="pres">
      <dgm:prSet presAssocID="{8AF2B4DA-B7DA-4092-8CA7-EAF29191B21D}" presName="connectorText" presStyleLbl="sibTrans2D1" presStyleIdx="0" presStyleCnt="1"/>
      <dgm:spPr/>
    </dgm:pt>
    <dgm:pt modelId="{A5F58898-4078-4D6C-A120-94BF41F94DEE}" type="pres">
      <dgm:prSet presAssocID="{69F24422-F80D-47E8-9F18-76DB63D5EA55}" presName="node" presStyleLbl="node1" presStyleIdx="1" presStyleCnt="2" custScaleX="285784">
        <dgm:presLayoutVars>
          <dgm:bulletEnabled val="1"/>
        </dgm:presLayoutVars>
      </dgm:prSet>
      <dgm:spPr/>
    </dgm:pt>
  </dgm:ptLst>
  <dgm:cxnLst>
    <dgm:cxn modelId="{680C5518-8748-4AD3-B1CE-1983AB23E484}" type="presOf" srcId="{5E574339-A950-44E6-9968-13E283352189}" destId="{083AF376-8187-463C-AF4A-C115878B74AA}" srcOrd="0" destOrd="0" presId="urn:microsoft.com/office/officeart/2005/8/layout/process2"/>
    <dgm:cxn modelId="{7D2C855F-3828-4CC5-B0DC-387678B2F311}" type="presOf" srcId="{47FA4090-2519-4D6F-BD9C-A5859A770061}" destId="{F599D6C7-138D-4793-9CDD-0B3756270D7E}" srcOrd="0" destOrd="0" presId="urn:microsoft.com/office/officeart/2005/8/layout/process2"/>
    <dgm:cxn modelId="{56A80A49-8A75-484C-8FF7-4275225E7C1E}" srcId="{47FA4090-2519-4D6F-BD9C-A5859A770061}" destId="{69F24422-F80D-47E8-9F18-76DB63D5EA55}" srcOrd="1" destOrd="0" parTransId="{963A764D-4FE8-4F97-9146-A4281C4D7986}" sibTransId="{8895B8F8-47C6-4422-920C-FEEC4BFEF075}"/>
    <dgm:cxn modelId="{75265D4F-CBC8-41D5-A16B-C3D108FD2350}" type="presOf" srcId="{8AF2B4DA-B7DA-4092-8CA7-EAF29191B21D}" destId="{4D0C3C1A-F385-409E-B0E5-EF1BDCEE6BEE}" srcOrd="1" destOrd="0" presId="urn:microsoft.com/office/officeart/2005/8/layout/process2"/>
    <dgm:cxn modelId="{DDC47450-BB21-454D-A18E-E5099C4E6980}" srcId="{47FA4090-2519-4D6F-BD9C-A5859A770061}" destId="{5E574339-A950-44E6-9968-13E283352189}" srcOrd="0" destOrd="0" parTransId="{D8E06FD4-54AC-4AB4-B7B7-7741AF9504E9}" sibTransId="{8AF2B4DA-B7DA-4092-8CA7-EAF29191B21D}"/>
    <dgm:cxn modelId="{F969F299-A359-472B-B8FB-89813B3D0FD4}" type="presOf" srcId="{69F24422-F80D-47E8-9F18-76DB63D5EA55}" destId="{A5F58898-4078-4D6C-A120-94BF41F94DEE}" srcOrd="0" destOrd="0" presId="urn:microsoft.com/office/officeart/2005/8/layout/process2"/>
    <dgm:cxn modelId="{708440A2-923F-4154-A011-1E322662E19C}" type="presOf" srcId="{8AF2B4DA-B7DA-4092-8CA7-EAF29191B21D}" destId="{D826776F-F5BD-453D-B825-4E9707734A71}" srcOrd="0" destOrd="0" presId="urn:microsoft.com/office/officeart/2005/8/layout/process2"/>
    <dgm:cxn modelId="{C211DEA0-A559-4DDA-AB1A-2D713F154BAC}" type="presParOf" srcId="{F599D6C7-138D-4793-9CDD-0B3756270D7E}" destId="{083AF376-8187-463C-AF4A-C115878B74AA}" srcOrd="0" destOrd="0" presId="urn:microsoft.com/office/officeart/2005/8/layout/process2"/>
    <dgm:cxn modelId="{05D485BC-A2AD-46CC-9CBD-0ED9DE73D0EB}" type="presParOf" srcId="{F599D6C7-138D-4793-9CDD-0B3756270D7E}" destId="{D826776F-F5BD-453D-B825-4E9707734A71}" srcOrd="1" destOrd="0" presId="urn:microsoft.com/office/officeart/2005/8/layout/process2"/>
    <dgm:cxn modelId="{3B986F45-59ED-4D0F-B54A-E11EFAD108F6}" type="presParOf" srcId="{D826776F-F5BD-453D-B825-4E9707734A71}" destId="{4D0C3C1A-F385-409E-B0E5-EF1BDCEE6BEE}" srcOrd="0" destOrd="0" presId="urn:microsoft.com/office/officeart/2005/8/layout/process2"/>
    <dgm:cxn modelId="{3FF8EFA7-85BF-42B0-80FD-8018E61D4381}" type="presParOf" srcId="{F599D6C7-138D-4793-9CDD-0B3756270D7E}" destId="{A5F58898-4078-4D6C-A120-94BF41F94DEE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7F138-55C2-40E9-91A6-8939EAFC042E}">
      <dsp:nvSpPr>
        <dsp:cNvPr id="0" name=""/>
        <dsp:cNvSpPr/>
      </dsp:nvSpPr>
      <dsp:spPr>
        <a:xfrm rot="10800000">
          <a:off x="2427509" y="0"/>
          <a:ext cx="7099154" cy="204498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A8FA0-55CE-4109-9708-609A124CD81F}">
      <dsp:nvSpPr>
        <dsp:cNvPr id="0" name=""/>
        <dsp:cNvSpPr/>
      </dsp:nvSpPr>
      <dsp:spPr>
        <a:xfrm>
          <a:off x="2869707" y="613111"/>
          <a:ext cx="2592004" cy="8179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kern="1200" dirty="0">
              <a:cs typeface="B Zar" pitchFamily="2" charset="-78"/>
            </a:rPr>
            <a:t>برنامه‌های دکتر نجفی</a:t>
          </a:r>
        </a:p>
      </dsp:txBody>
      <dsp:txXfrm>
        <a:off x="2909638" y="653042"/>
        <a:ext cx="2512142" cy="738133"/>
      </dsp:txXfrm>
    </dsp:sp>
    <dsp:sp modelId="{27485D92-6675-45F0-95C0-4A838E24A496}">
      <dsp:nvSpPr>
        <dsp:cNvPr id="0" name=""/>
        <dsp:cNvSpPr/>
      </dsp:nvSpPr>
      <dsp:spPr>
        <a:xfrm>
          <a:off x="6398539" y="614314"/>
          <a:ext cx="2592004" cy="8179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kern="1200" dirty="0">
              <a:cs typeface="B Zar" pitchFamily="2" charset="-78"/>
            </a:rPr>
            <a:t>برنامه‌های من</a:t>
          </a:r>
        </a:p>
      </dsp:txBody>
      <dsp:txXfrm>
        <a:off x="6438470" y="654245"/>
        <a:ext cx="2512142" cy="7381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AF376-8187-463C-AF4A-C115878B74AA}">
      <dsp:nvSpPr>
        <dsp:cNvPr id="0" name=""/>
        <dsp:cNvSpPr/>
      </dsp:nvSpPr>
      <dsp:spPr>
        <a:xfrm>
          <a:off x="965288" y="0"/>
          <a:ext cx="8260103" cy="100786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2700000" scaled="1"/>
          <a:tileRect/>
        </a:gradFill>
        <a:ln w="1270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200" b="1" kern="1200" dirty="0">
              <a:solidFill>
                <a:srgbClr val="000000"/>
              </a:solidFill>
              <a:cs typeface="B Lotus" panose="00000400000000000000" pitchFamily="2" charset="-78"/>
            </a:rPr>
            <a:t>شهرداری و پیمانکاری برای مردم شهر و کیفیت زندگی</a:t>
          </a:r>
        </a:p>
      </dsp:txBody>
      <dsp:txXfrm>
        <a:off x="994807" y="29519"/>
        <a:ext cx="8201065" cy="948827"/>
      </dsp:txXfrm>
    </dsp:sp>
    <dsp:sp modelId="{D826776F-F5BD-453D-B825-4E9707734A71}">
      <dsp:nvSpPr>
        <dsp:cNvPr id="0" name=""/>
        <dsp:cNvSpPr/>
      </dsp:nvSpPr>
      <dsp:spPr>
        <a:xfrm rot="6462143">
          <a:off x="4655529" y="1033216"/>
          <a:ext cx="396977" cy="453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200" b="1" kern="1200" dirty="0">
              <a:solidFill>
                <a:srgbClr val="000000"/>
              </a:solidFill>
              <a:cs typeface="B Lotus" panose="00000400000000000000" pitchFamily="2" charset="-78"/>
            </a:rPr>
            <a:t>یا</a:t>
          </a:r>
        </a:p>
      </dsp:txBody>
      <dsp:txXfrm rot="-5400000">
        <a:off x="4736062" y="1064317"/>
        <a:ext cx="272123" cy="277884"/>
      </dsp:txXfrm>
    </dsp:sp>
    <dsp:sp modelId="{A5F58898-4078-4D6C-A120-94BF41F94DEE}">
      <dsp:nvSpPr>
        <dsp:cNvPr id="0" name=""/>
        <dsp:cNvSpPr/>
      </dsp:nvSpPr>
      <dsp:spPr>
        <a:xfrm>
          <a:off x="482644" y="1512106"/>
          <a:ext cx="8260103" cy="100786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A27B00">
                <a:tint val="66000"/>
                <a:satMod val="160000"/>
              </a:srgbClr>
            </a:gs>
            <a:gs pos="50000">
              <a:srgbClr val="A27B00">
                <a:tint val="44500"/>
                <a:satMod val="160000"/>
              </a:srgbClr>
            </a:gs>
            <a:gs pos="100000">
              <a:srgbClr val="A27B00">
                <a:tint val="23500"/>
                <a:satMod val="160000"/>
              </a:srgbClr>
            </a:gs>
          </a:gsLst>
          <a:lin ang="2700000" scaled="1"/>
          <a:tileRect/>
        </a:gradFill>
        <a:ln w="635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200" b="1" kern="1200" dirty="0">
              <a:solidFill>
                <a:srgbClr val="000000"/>
              </a:solidFill>
              <a:cs typeface="B Lotus" panose="00000400000000000000" pitchFamily="2" charset="-78"/>
            </a:rPr>
            <a:t>کیفیت زندگی شهر  و مردم برای شهرداری و پیمانکاران</a:t>
          </a:r>
        </a:p>
      </dsp:txBody>
      <dsp:txXfrm>
        <a:off x="512163" y="1541625"/>
        <a:ext cx="8201065" cy="9488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B3ACA-EE92-448B-94F3-CF1D15C2D686}">
      <dsp:nvSpPr>
        <dsp:cNvPr id="0" name=""/>
        <dsp:cNvSpPr/>
      </dsp:nvSpPr>
      <dsp:spPr>
        <a:xfrm>
          <a:off x="0" y="640"/>
          <a:ext cx="11233248" cy="0"/>
        </a:xfrm>
        <a:prstGeom prst="lin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3BBAA5-1CF4-4E92-B782-AD999599F081}">
      <dsp:nvSpPr>
        <dsp:cNvPr id="0" name=""/>
        <dsp:cNvSpPr/>
      </dsp:nvSpPr>
      <dsp:spPr>
        <a:xfrm>
          <a:off x="0" y="640"/>
          <a:ext cx="11233248" cy="74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 eaLnBrk="0" fontAlgn="base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accent2">
                <a:lumMod val="75000"/>
              </a:schemeClr>
            </a:buClr>
            <a:buFont typeface="Wingdings" panose="05000000000000000000" pitchFamily="2" charset="2"/>
            <a:buNone/>
            <a:defRPr/>
          </a:pPr>
          <a:r>
            <a:rPr lang="fa-IR" sz="2400" b="1" kern="1200" dirty="0">
              <a:solidFill>
                <a:srgbClr val="000000"/>
              </a:solidFill>
              <a:cs typeface="B Lotus" panose="00000400000000000000" pitchFamily="2" charset="-78"/>
            </a:rPr>
            <a:t>نقش تهران در سیاستگذاری ملی و روندهای ملی و منطقه‌ای</a:t>
          </a:r>
          <a:endParaRPr lang="fa-IR" sz="2400" b="1" kern="1200" dirty="0">
            <a:solidFill>
              <a:srgbClr val="000000"/>
            </a:solidFill>
            <a:latin typeface="Bell MT" panose="02020503060305020303" pitchFamily="18" charset="0"/>
            <a:ea typeface="+mn-ea"/>
            <a:cs typeface="B Lotus" panose="00000400000000000000" pitchFamily="2" charset="-78"/>
          </a:endParaRPr>
        </a:p>
      </dsp:txBody>
      <dsp:txXfrm>
        <a:off x="0" y="640"/>
        <a:ext cx="11233248" cy="749570"/>
      </dsp:txXfrm>
    </dsp:sp>
    <dsp:sp modelId="{58D88D6C-E3D9-4503-858D-36A7B32DB0F2}">
      <dsp:nvSpPr>
        <dsp:cNvPr id="0" name=""/>
        <dsp:cNvSpPr/>
      </dsp:nvSpPr>
      <dsp:spPr>
        <a:xfrm>
          <a:off x="0" y="750211"/>
          <a:ext cx="11233248" cy="0"/>
        </a:xfrm>
        <a:prstGeom prst="lin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6667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6667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6667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6667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271FA4-BB28-4151-9851-8D4A5CF14E08}">
      <dsp:nvSpPr>
        <dsp:cNvPr id="0" name=""/>
        <dsp:cNvSpPr/>
      </dsp:nvSpPr>
      <dsp:spPr>
        <a:xfrm>
          <a:off x="0" y="750211"/>
          <a:ext cx="11233248" cy="74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kern="1200" dirty="0">
              <a:solidFill>
                <a:srgbClr val="000000"/>
              </a:solidFill>
              <a:cs typeface="B Lotus" panose="00000400000000000000" pitchFamily="2" charset="-78"/>
            </a:rPr>
            <a:t>تهران پایتخت فرهنگی و هنری</a:t>
          </a:r>
          <a:endParaRPr lang="en-US" sz="2400" b="1" kern="1200" dirty="0">
            <a:solidFill>
              <a:srgbClr val="000000"/>
            </a:solidFill>
            <a:cs typeface="B Lotus" panose="00000400000000000000" pitchFamily="2" charset="-78"/>
          </a:endParaRPr>
        </a:p>
      </dsp:txBody>
      <dsp:txXfrm>
        <a:off x="0" y="750211"/>
        <a:ext cx="11233248" cy="749570"/>
      </dsp:txXfrm>
    </dsp:sp>
    <dsp:sp modelId="{02A0F3D6-D1F3-45F6-83DC-B0B802E8C8C4}">
      <dsp:nvSpPr>
        <dsp:cNvPr id="0" name=""/>
        <dsp:cNvSpPr/>
      </dsp:nvSpPr>
      <dsp:spPr>
        <a:xfrm>
          <a:off x="0" y="1499781"/>
          <a:ext cx="11233248" cy="0"/>
        </a:xfrm>
        <a:prstGeom prst="lin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0AD225-60E5-47A1-8F40-8FDD152091BE}">
      <dsp:nvSpPr>
        <dsp:cNvPr id="0" name=""/>
        <dsp:cNvSpPr/>
      </dsp:nvSpPr>
      <dsp:spPr>
        <a:xfrm>
          <a:off x="0" y="1499781"/>
          <a:ext cx="11233248" cy="74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kern="1200" dirty="0">
              <a:solidFill>
                <a:srgbClr val="000000"/>
              </a:solidFill>
              <a:cs typeface="B Lotus" panose="00000400000000000000" pitchFamily="2" charset="-78"/>
            </a:rPr>
            <a:t>تهران پایتخت اقتصادی و صنعتی</a:t>
          </a:r>
          <a:endParaRPr lang="en-US" sz="2400" b="1" kern="1200" dirty="0">
            <a:solidFill>
              <a:srgbClr val="000000"/>
            </a:solidFill>
            <a:cs typeface="B Lotus" panose="00000400000000000000" pitchFamily="2" charset="-78"/>
          </a:endParaRPr>
        </a:p>
      </dsp:txBody>
      <dsp:txXfrm>
        <a:off x="0" y="1499781"/>
        <a:ext cx="11233248" cy="749570"/>
      </dsp:txXfrm>
    </dsp:sp>
    <dsp:sp modelId="{29630CAE-6DD3-4D95-8B1F-AD4119F1370F}">
      <dsp:nvSpPr>
        <dsp:cNvPr id="0" name=""/>
        <dsp:cNvSpPr/>
      </dsp:nvSpPr>
      <dsp:spPr>
        <a:xfrm>
          <a:off x="0" y="2249352"/>
          <a:ext cx="11233248" cy="0"/>
        </a:xfrm>
        <a:prstGeom prst="lin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2C28BA-1FE9-4193-8B7F-C27F5482196A}">
      <dsp:nvSpPr>
        <dsp:cNvPr id="0" name=""/>
        <dsp:cNvSpPr/>
      </dsp:nvSpPr>
      <dsp:spPr>
        <a:xfrm>
          <a:off x="0" y="2249352"/>
          <a:ext cx="11233248" cy="74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kern="1200" dirty="0">
              <a:solidFill>
                <a:srgbClr val="000000"/>
              </a:solidFill>
              <a:cs typeface="B Lotus" panose="00000400000000000000" pitchFamily="2" charset="-78"/>
            </a:rPr>
            <a:t>تهران پایتخت خلاقیت و نوآوری</a:t>
          </a:r>
          <a:endParaRPr lang="en-US" sz="2400" b="1" kern="1200" dirty="0">
            <a:solidFill>
              <a:srgbClr val="000000"/>
            </a:solidFill>
            <a:cs typeface="B Lotus" panose="00000400000000000000" pitchFamily="2" charset="-78"/>
          </a:endParaRPr>
        </a:p>
      </dsp:txBody>
      <dsp:txXfrm>
        <a:off x="0" y="2249352"/>
        <a:ext cx="11233248" cy="749570"/>
      </dsp:txXfrm>
    </dsp:sp>
    <dsp:sp modelId="{33F8E8E3-E82B-4B7B-BB9D-15B1FE1016FD}">
      <dsp:nvSpPr>
        <dsp:cNvPr id="0" name=""/>
        <dsp:cNvSpPr/>
      </dsp:nvSpPr>
      <dsp:spPr>
        <a:xfrm>
          <a:off x="0" y="2998922"/>
          <a:ext cx="11233248" cy="0"/>
        </a:xfrm>
        <a:prstGeom prst="lin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9221E1-53AD-4975-AF12-B0699649303A}">
      <dsp:nvSpPr>
        <dsp:cNvPr id="0" name=""/>
        <dsp:cNvSpPr/>
      </dsp:nvSpPr>
      <dsp:spPr>
        <a:xfrm>
          <a:off x="0" y="2998922"/>
          <a:ext cx="11233248" cy="74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kern="1200" dirty="0">
              <a:solidFill>
                <a:srgbClr val="000000"/>
              </a:solidFill>
              <a:cs typeface="B Lotus" panose="00000400000000000000" pitchFamily="2" charset="-78"/>
            </a:rPr>
            <a:t>مرکز تنوع قومی و اجتماعی و تراکم جمعیتی</a:t>
          </a:r>
          <a:endParaRPr lang="en-US" sz="2400" b="1" kern="1200" dirty="0">
            <a:solidFill>
              <a:srgbClr val="000000"/>
            </a:solidFill>
            <a:cs typeface="B Lotus" panose="00000400000000000000" pitchFamily="2" charset="-78"/>
          </a:endParaRPr>
        </a:p>
      </dsp:txBody>
      <dsp:txXfrm>
        <a:off x="0" y="2998922"/>
        <a:ext cx="11233248" cy="749570"/>
      </dsp:txXfrm>
    </dsp:sp>
    <dsp:sp modelId="{E5838363-F048-43B8-809D-1E18255FABCB}">
      <dsp:nvSpPr>
        <dsp:cNvPr id="0" name=""/>
        <dsp:cNvSpPr/>
      </dsp:nvSpPr>
      <dsp:spPr>
        <a:xfrm>
          <a:off x="0" y="3748493"/>
          <a:ext cx="11233248" cy="0"/>
        </a:xfrm>
        <a:prstGeom prst="lin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3333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3333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3333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33333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9C53B0-A1D6-4C70-8569-847DAF1631AA}">
      <dsp:nvSpPr>
        <dsp:cNvPr id="0" name=""/>
        <dsp:cNvSpPr/>
      </dsp:nvSpPr>
      <dsp:spPr>
        <a:xfrm>
          <a:off x="0" y="3748493"/>
          <a:ext cx="11233248" cy="74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kern="1200" dirty="0">
              <a:solidFill>
                <a:srgbClr val="000000"/>
              </a:solidFill>
              <a:cs typeface="B Lotus" panose="00000400000000000000" pitchFamily="2" charset="-78"/>
            </a:rPr>
            <a:t>بازتاب بین‌المللی عملکرد مدیریت شهری</a:t>
          </a:r>
          <a:endParaRPr lang="en-US" sz="2400" b="1" kern="1200" dirty="0">
            <a:solidFill>
              <a:srgbClr val="000000"/>
            </a:solidFill>
            <a:cs typeface="B Lotus" panose="00000400000000000000" pitchFamily="2" charset="-78"/>
          </a:endParaRPr>
        </a:p>
      </dsp:txBody>
      <dsp:txXfrm>
        <a:off x="0" y="3748493"/>
        <a:ext cx="11233248" cy="749570"/>
      </dsp:txXfrm>
    </dsp:sp>
    <dsp:sp modelId="{24D87A55-DF73-4788-8321-37750CDC9116}">
      <dsp:nvSpPr>
        <dsp:cNvPr id="0" name=""/>
        <dsp:cNvSpPr/>
      </dsp:nvSpPr>
      <dsp:spPr>
        <a:xfrm>
          <a:off x="0" y="4498063"/>
          <a:ext cx="11233248" cy="0"/>
        </a:xfrm>
        <a:prstGeom prst="lin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C628D9-AA33-45B7-A7AD-ED3ADA4F0BD0}">
      <dsp:nvSpPr>
        <dsp:cNvPr id="0" name=""/>
        <dsp:cNvSpPr/>
      </dsp:nvSpPr>
      <dsp:spPr>
        <a:xfrm>
          <a:off x="0" y="4498063"/>
          <a:ext cx="11233248" cy="74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kern="1200" dirty="0">
              <a:solidFill>
                <a:srgbClr val="000000"/>
              </a:solidFill>
              <a:cs typeface="B Lotus" panose="00000400000000000000" pitchFamily="2" charset="-78"/>
            </a:rPr>
            <a:t>تاریخ فشرده ایران معاصر</a:t>
          </a:r>
          <a:endParaRPr lang="en-US" sz="2400" b="1" kern="1200" dirty="0">
            <a:solidFill>
              <a:srgbClr val="000000"/>
            </a:solidFill>
            <a:cs typeface="B Lotus" panose="00000400000000000000" pitchFamily="2" charset="-78"/>
          </a:endParaRPr>
        </a:p>
      </dsp:txBody>
      <dsp:txXfrm>
        <a:off x="0" y="4498063"/>
        <a:ext cx="11233248" cy="7495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CAEEA-DD45-4DE0-ABEA-13F73BEF1759}">
      <dsp:nvSpPr>
        <dsp:cNvPr id="0" name=""/>
        <dsp:cNvSpPr/>
      </dsp:nvSpPr>
      <dsp:spPr>
        <a:xfrm rot="16200000">
          <a:off x="1331571" y="-1156604"/>
          <a:ext cx="1193843" cy="3855810"/>
        </a:xfrm>
        <a:prstGeom prst="round2SameRect">
          <a:avLst/>
        </a:prstGeom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2700000" scaled="1"/>
          <a:tileRect/>
        </a:gra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 rtl="1">
            <a:lnSpc>
              <a:spcPts val="168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400" b="1" kern="1200" dirty="0">
              <a:solidFill>
                <a:srgbClr val="000000"/>
              </a:solidFill>
              <a:cs typeface="B Zar" pitchFamily="2" charset="-78"/>
            </a:rPr>
            <a:t>مساحت:</a:t>
          </a:r>
          <a:r>
            <a:rPr lang="fa-IR" sz="1400" b="1" kern="1200" baseline="0" dirty="0">
              <a:solidFill>
                <a:srgbClr val="000000"/>
              </a:solidFill>
              <a:cs typeface="B Zar" pitchFamily="2" charset="-78"/>
            </a:rPr>
            <a:t> 150 کیلومتر مربع (53%از بافت مسکونی)</a:t>
          </a:r>
          <a:endParaRPr lang="fa-IR" sz="1400" b="1" kern="1200" dirty="0">
            <a:solidFill>
              <a:srgbClr val="000000"/>
            </a:solidFill>
            <a:cs typeface="B Zar" pitchFamily="2" charset="-78"/>
          </a:endParaRPr>
        </a:p>
        <a:p>
          <a:pPr marL="114300" lvl="1" indent="-114300" algn="just" defTabSz="622300" rtl="1">
            <a:lnSpc>
              <a:spcPts val="168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400" b="1" kern="1200" dirty="0">
              <a:solidFill>
                <a:srgbClr val="000000"/>
              </a:solidFill>
              <a:cs typeface="B Zar" pitchFamily="2" charset="-78"/>
            </a:rPr>
            <a:t>جمعیت: 3 میلیون نفر (30%از جمعیت شهر تهران)</a:t>
          </a:r>
        </a:p>
      </dsp:txBody>
      <dsp:txXfrm rot="5400000">
        <a:off x="58867" y="232658"/>
        <a:ext cx="3797531" cy="1077285"/>
      </dsp:txXfrm>
    </dsp:sp>
    <dsp:sp modelId="{F389F777-BF8F-40B9-BBC2-24B534247384}">
      <dsp:nvSpPr>
        <dsp:cNvPr id="0" name=""/>
        <dsp:cNvSpPr/>
      </dsp:nvSpPr>
      <dsp:spPr>
        <a:xfrm>
          <a:off x="3856398" y="290397"/>
          <a:ext cx="1647186" cy="961806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1">
            <a:lnSpc>
              <a:spcPts val="336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kern="1200" dirty="0">
              <a:solidFill>
                <a:srgbClr val="000000"/>
              </a:solidFill>
              <a:cs typeface="B Lotus" panose="00000400000000000000" pitchFamily="2" charset="-78"/>
            </a:rPr>
            <a:t>بافت ناپایدار</a:t>
          </a:r>
        </a:p>
      </dsp:txBody>
      <dsp:txXfrm>
        <a:off x="3903349" y="337348"/>
        <a:ext cx="1553284" cy="867904"/>
      </dsp:txXfrm>
    </dsp:sp>
    <dsp:sp modelId="{B75522E1-C35F-491B-B880-27D3DD8A5779}">
      <dsp:nvSpPr>
        <dsp:cNvPr id="0" name=""/>
        <dsp:cNvSpPr/>
      </dsp:nvSpPr>
      <dsp:spPr>
        <a:xfrm rot="16200000">
          <a:off x="1331571" y="181114"/>
          <a:ext cx="1193843" cy="3855810"/>
        </a:xfrm>
        <a:prstGeom prst="round2SameRect">
          <a:avLst/>
        </a:prstGeom>
        <a:gradFill flip="none" rotWithShape="0">
          <a:gsLst>
            <a:gs pos="0">
              <a:srgbClr val="A27B00">
                <a:tint val="66000"/>
                <a:satMod val="160000"/>
              </a:srgbClr>
            </a:gs>
            <a:gs pos="50000">
              <a:srgbClr val="A27B00">
                <a:tint val="44500"/>
                <a:satMod val="160000"/>
              </a:srgbClr>
            </a:gs>
            <a:gs pos="100000">
              <a:srgbClr val="A27B00">
                <a:tint val="23500"/>
                <a:satMod val="160000"/>
              </a:srgbClr>
            </a:gs>
          </a:gsLst>
          <a:lin ang="2700000" scaled="1"/>
          <a:tileRect/>
        </a:gradFill>
        <a:ln w="6350" cap="flat" cmpd="sng" algn="ctr">
          <a:solidFill>
            <a:schemeClr val="accent2">
              <a:tint val="40000"/>
              <a:alpha val="90000"/>
              <a:hueOff val="-849227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 rtl="1">
            <a:lnSpc>
              <a:spcPts val="168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400" b="1" kern="1200" dirty="0">
              <a:solidFill>
                <a:srgbClr val="000000"/>
              </a:solidFill>
              <a:latin typeface="Verdana"/>
              <a:ea typeface="+mn-ea"/>
              <a:cs typeface="B Zar" pitchFamily="2" charset="-78"/>
            </a:rPr>
            <a:t>مساحت: 36 کیلومتر مربع (13%از بافت مسکونی)</a:t>
          </a:r>
        </a:p>
        <a:p>
          <a:pPr marL="114300" lvl="1" indent="-114300" algn="just" defTabSz="622300" rtl="1">
            <a:lnSpc>
              <a:spcPts val="168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400" b="1" kern="1200" dirty="0">
              <a:solidFill>
                <a:srgbClr val="000000"/>
              </a:solidFill>
              <a:latin typeface="Verdana"/>
              <a:ea typeface="+mn-ea"/>
              <a:cs typeface="B Zar" pitchFamily="2" charset="-78"/>
            </a:rPr>
            <a:t>جمعیت: 1.2 میلیون نفر (13.5%از جمعیت شهر تهران)</a:t>
          </a:r>
        </a:p>
      </dsp:txBody>
      <dsp:txXfrm rot="5400000">
        <a:off x="58867" y="1570377"/>
        <a:ext cx="3797531" cy="1077285"/>
      </dsp:txXfrm>
    </dsp:sp>
    <dsp:sp modelId="{76320D11-F2F3-48DF-8B6A-85AB86EAB87B}">
      <dsp:nvSpPr>
        <dsp:cNvPr id="0" name=""/>
        <dsp:cNvSpPr/>
      </dsp:nvSpPr>
      <dsp:spPr>
        <a:xfrm>
          <a:off x="3856986" y="1683651"/>
          <a:ext cx="1647186" cy="961806"/>
        </a:xfrm>
        <a:prstGeom prst="roundRect">
          <a:avLst/>
        </a:prstGeom>
        <a:solidFill>
          <a:srgbClr val="A27B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1">
            <a:lnSpc>
              <a:spcPts val="336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kern="1200" dirty="0">
              <a:solidFill>
                <a:srgbClr val="000000"/>
              </a:solidFill>
              <a:latin typeface="Verdana"/>
              <a:ea typeface="+mn-ea"/>
              <a:cs typeface="B Lotus" panose="00000400000000000000" pitchFamily="2" charset="-78"/>
            </a:rPr>
            <a:t>بافت فرسوده</a:t>
          </a:r>
        </a:p>
      </dsp:txBody>
      <dsp:txXfrm>
        <a:off x="3903937" y="1730602"/>
        <a:ext cx="1553284" cy="8679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5410A-2AA6-445B-BC41-D4C318BE255D}">
      <dsp:nvSpPr>
        <dsp:cNvPr id="0" name=""/>
        <dsp:cNvSpPr/>
      </dsp:nvSpPr>
      <dsp:spPr>
        <a:xfrm>
          <a:off x="1712" y="560546"/>
          <a:ext cx="3652124" cy="2191274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5300" b="1" kern="1200" dirty="0">
              <a:cs typeface="B Lotus" panose="00000400000000000000" pitchFamily="2" charset="-78"/>
            </a:rPr>
            <a:t>نمایشی از تجدد سازه ای</a:t>
          </a:r>
        </a:p>
      </dsp:txBody>
      <dsp:txXfrm>
        <a:off x="65892" y="624726"/>
        <a:ext cx="3523764" cy="2062914"/>
      </dsp:txXfrm>
    </dsp:sp>
    <dsp:sp modelId="{C63A93BB-CE83-4AAD-ADD1-CD8CFD0C300E}">
      <dsp:nvSpPr>
        <dsp:cNvPr id="0" name=""/>
        <dsp:cNvSpPr/>
      </dsp:nvSpPr>
      <dsp:spPr>
        <a:xfrm rot="10800000">
          <a:off x="4019049" y="1203320"/>
          <a:ext cx="774250" cy="905726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4100" kern="1200"/>
        </a:p>
      </dsp:txBody>
      <dsp:txXfrm>
        <a:off x="4251324" y="1384465"/>
        <a:ext cx="541975" cy="543436"/>
      </dsp:txXfrm>
    </dsp:sp>
    <dsp:sp modelId="{BB5AFEE1-96F8-4D92-A19E-E05A7B2D114F}">
      <dsp:nvSpPr>
        <dsp:cNvPr id="0" name=""/>
        <dsp:cNvSpPr/>
      </dsp:nvSpPr>
      <dsp:spPr>
        <a:xfrm>
          <a:off x="5114686" y="560546"/>
          <a:ext cx="3652124" cy="2191274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5300" b="1" kern="1200" dirty="0">
              <a:cs typeface="B Lotus" panose="00000400000000000000" pitchFamily="2" charset="-78"/>
            </a:rPr>
            <a:t>شهر را به چه فروخته ایم؟</a:t>
          </a:r>
        </a:p>
      </dsp:txBody>
      <dsp:txXfrm>
        <a:off x="5178866" y="624726"/>
        <a:ext cx="3523764" cy="20629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F27A9-F12B-4128-BF84-087A23F5CEB1}">
      <dsp:nvSpPr>
        <dsp:cNvPr id="0" name=""/>
        <dsp:cNvSpPr/>
      </dsp:nvSpPr>
      <dsp:spPr>
        <a:xfrm>
          <a:off x="172147" y="0"/>
          <a:ext cx="2031976" cy="121918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b="1" kern="1200" dirty="0">
              <a:solidFill>
                <a:srgbClr val="000000"/>
              </a:solidFill>
              <a:latin typeface="Verdana"/>
              <a:ea typeface="+mn-ea"/>
              <a:cs typeface="B Zar" pitchFamily="2" charset="-78"/>
            </a:rPr>
            <a:t>تقویت اقتصاد سنتی وابسته به ساخت و ساز در شهر تهران</a:t>
          </a:r>
          <a:endParaRPr lang="en-US" sz="1400" b="1" kern="1200" dirty="0">
            <a:solidFill>
              <a:srgbClr val="000000"/>
            </a:solidFill>
            <a:cs typeface="B Zar" pitchFamily="2" charset="-78"/>
          </a:endParaRPr>
        </a:p>
      </dsp:txBody>
      <dsp:txXfrm>
        <a:off x="172147" y="0"/>
        <a:ext cx="2031976" cy="1219185"/>
      </dsp:txXfrm>
    </dsp:sp>
    <dsp:sp modelId="{7D17A74F-A3BC-4C91-9F99-FF09A9CC24D6}">
      <dsp:nvSpPr>
        <dsp:cNvPr id="0" name=""/>
        <dsp:cNvSpPr/>
      </dsp:nvSpPr>
      <dsp:spPr>
        <a:xfrm>
          <a:off x="2445136" y="0"/>
          <a:ext cx="2031976" cy="1219185"/>
        </a:xfrm>
        <a:prstGeom prst="rect">
          <a:avLst/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b="1" kern="1200" dirty="0">
              <a:solidFill>
                <a:srgbClr val="000000"/>
              </a:solidFill>
              <a:cs typeface="B Zar" pitchFamily="2" charset="-78"/>
            </a:rPr>
            <a:t>اقتصاد سیاسی فاسد و افزایش نابرابری</a:t>
          </a:r>
          <a:endParaRPr lang="en-US" sz="1400" b="1" kern="1200" dirty="0">
            <a:solidFill>
              <a:srgbClr val="000000"/>
            </a:solidFill>
            <a:cs typeface="B Zar" pitchFamily="2" charset="-78"/>
          </a:endParaRPr>
        </a:p>
      </dsp:txBody>
      <dsp:txXfrm>
        <a:off x="2445136" y="0"/>
        <a:ext cx="2031976" cy="1219185"/>
      </dsp:txXfrm>
    </dsp:sp>
    <dsp:sp modelId="{936BF086-F390-40EB-9D3C-F5FDAA78C7EA}">
      <dsp:nvSpPr>
        <dsp:cNvPr id="0" name=""/>
        <dsp:cNvSpPr/>
      </dsp:nvSpPr>
      <dsp:spPr>
        <a:xfrm>
          <a:off x="6878501" y="0"/>
          <a:ext cx="2031976" cy="1219185"/>
        </a:xfrm>
        <a:prstGeom prst="rect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b="1" kern="1200" dirty="0">
              <a:solidFill>
                <a:srgbClr val="000000"/>
              </a:solidFill>
              <a:cs typeface="B Zar" pitchFamily="2" charset="-78"/>
            </a:rPr>
            <a:t>رشد سوداگری زمین و مستغلات</a:t>
          </a:r>
          <a:endParaRPr lang="en-US" sz="1400" b="1" kern="1200" dirty="0">
            <a:solidFill>
              <a:srgbClr val="000000"/>
            </a:solidFill>
            <a:cs typeface="B Zar" pitchFamily="2" charset="-78"/>
          </a:endParaRPr>
        </a:p>
      </dsp:txBody>
      <dsp:txXfrm>
        <a:off x="6878501" y="0"/>
        <a:ext cx="2031976" cy="1219185"/>
      </dsp:txXfrm>
    </dsp:sp>
    <dsp:sp modelId="{BDF34F45-BA5D-4489-87D9-F60A4F12AA8E}">
      <dsp:nvSpPr>
        <dsp:cNvPr id="0" name=""/>
        <dsp:cNvSpPr/>
      </dsp:nvSpPr>
      <dsp:spPr>
        <a:xfrm>
          <a:off x="6944561" y="1368815"/>
          <a:ext cx="2031976" cy="1219185"/>
        </a:xfrm>
        <a:prstGeom prst="rect">
          <a:avLst/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b="1" kern="1200" dirty="0">
              <a:solidFill>
                <a:srgbClr val="000000"/>
              </a:solidFill>
              <a:cs typeface="B Zar" pitchFamily="2" charset="-78"/>
            </a:rPr>
            <a:t>از میان رفتن نظام مشارکت مالی و اجتماعی</a:t>
          </a:r>
          <a:endParaRPr lang="en-US" sz="1400" b="1" kern="1200" dirty="0">
            <a:solidFill>
              <a:srgbClr val="000000"/>
            </a:solidFill>
            <a:cs typeface="B Zar" pitchFamily="2" charset="-78"/>
          </a:endParaRPr>
        </a:p>
      </dsp:txBody>
      <dsp:txXfrm>
        <a:off x="6944561" y="1368815"/>
        <a:ext cx="2031976" cy="1219185"/>
      </dsp:txXfrm>
    </dsp:sp>
    <dsp:sp modelId="{FBFC343C-6669-4304-A6F4-B71800CD6B94}">
      <dsp:nvSpPr>
        <dsp:cNvPr id="0" name=""/>
        <dsp:cNvSpPr/>
      </dsp:nvSpPr>
      <dsp:spPr>
        <a:xfrm>
          <a:off x="222113" y="1385551"/>
          <a:ext cx="2031976" cy="1219185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b="1" kern="1200" dirty="0">
              <a:solidFill>
                <a:srgbClr val="000000"/>
              </a:solidFill>
              <a:cs typeface="B Zar" pitchFamily="2" charset="-78"/>
            </a:rPr>
            <a:t>بزرگ شدن روزافزون ابعاد مدیریت شهری</a:t>
          </a:r>
          <a:endParaRPr lang="en-US" sz="1400" b="1" kern="1200" dirty="0">
            <a:solidFill>
              <a:srgbClr val="000000"/>
            </a:solidFill>
            <a:cs typeface="B Zar" pitchFamily="2" charset="-78"/>
          </a:endParaRPr>
        </a:p>
      </dsp:txBody>
      <dsp:txXfrm>
        <a:off x="222113" y="1385551"/>
        <a:ext cx="2031976" cy="1219185"/>
      </dsp:txXfrm>
    </dsp:sp>
    <dsp:sp modelId="{F506DCAB-EA74-4AAD-9121-9900B9055701}">
      <dsp:nvSpPr>
        <dsp:cNvPr id="0" name=""/>
        <dsp:cNvSpPr/>
      </dsp:nvSpPr>
      <dsp:spPr>
        <a:xfrm>
          <a:off x="2460030" y="1386453"/>
          <a:ext cx="2031976" cy="1219185"/>
        </a:xfrm>
        <a:prstGeom prst="rect">
          <a:avLst/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b="1" kern="1200" dirty="0">
              <a:solidFill>
                <a:srgbClr val="000000"/>
              </a:solidFill>
              <a:cs typeface="B Zar" pitchFamily="2" charset="-78"/>
            </a:rPr>
            <a:t>بزرگ شدن روزافزون تقاضاهای مردم</a:t>
          </a:r>
          <a:endParaRPr lang="en-US" sz="1400" b="1" kern="1200" dirty="0">
            <a:solidFill>
              <a:srgbClr val="000000"/>
            </a:solidFill>
            <a:cs typeface="B Zar" pitchFamily="2" charset="-78"/>
          </a:endParaRPr>
        </a:p>
      </dsp:txBody>
      <dsp:txXfrm>
        <a:off x="2460030" y="1386453"/>
        <a:ext cx="2031976" cy="1219185"/>
      </dsp:txXfrm>
    </dsp:sp>
    <dsp:sp modelId="{902B1485-B0C6-4A56-88D7-1F0F687FFA98}">
      <dsp:nvSpPr>
        <dsp:cNvPr id="0" name=""/>
        <dsp:cNvSpPr/>
      </dsp:nvSpPr>
      <dsp:spPr>
        <a:xfrm>
          <a:off x="4668626" y="1333296"/>
          <a:ext cx="2031976" cy="1219185"/>
        </a:xfrm>
        <a:prstGeom prst="rect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b="1" kern="1200" dirty="0">
              <a:solidFill>
                <a:srgbClr val="000000"/>
              </a:solidFill>
              <a:cs typeface="B Zar" pitchFamily="2" charset="-78"/>
            </a:rPr>
            <a:t>شهر به مثابه مسافرخانه تا خانه، همه در حال جابجا شدن: محله اکباتان، نبوت-نارمک</a:t>
          </a:r>
          <a:endParaRPr lang="en-US" sz="1400" b="1" kern="1200" dirty="0">
            <a:solidFill>
              <a:srgbClr val="000000"/>
            </a:solidFill>
            <a:cs typeface="B Zar" pitchFamily="2" charset="-78"/>
          </a:endParaRPr>
        </a:p>
      </dsp:txBody>
      <dsp:txXfrm>
        <a:off x="4668626" y="1333296"/>
        <a:ext cx="2031976" cy="1219185"/>
      </dsp:txXfrm>
    </dsp:sp>
    <dsp:sp modelId="{BACB5EEF-D575-4D9A-818D-356004AF7F44}">
      <dsp:nvSpPr>
        <dsp:cNvPr id="0" name=""/>
        <dsp:cNvSpPr/>
      </dsp:nvSpPr>
      <dsp:spPr>
        <a:xfrm>
          <a:off x="4673462" y="0"/>
          <a:ext cx="2031976" cy="1219185"/>
        </a:xfrm>
        <a:prstGeom prst="rect">
          <a:avLst/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b="1" kern="1200" dirty="0">
              <a:solidFill>
                <a:srgbClr val="000000"/>
              </a:solidFill>
              <a:cs typeface="B Zar" pitchFamily="2" charset="-78"/>
            </a:rPr>
            <a:t>اهمیت یافتن مفاهیم کمی: زیربنا، مالیه وجمعیت</a:t>
          </a:r>
          <a:endParaRPr lang="en-US" sz="1400" b="1" kern="1200" dirty="0">
            <a:solidFill>
              <a:srgbClr val="000000"/>
            </a:solidFill>
            <a:cs typeface="B Zar" pitchFamily="2" charset="-78"/>
          </a:endParaRPr>
        </a:p>
      </dsp:txBody>
      <dsp:txXfrm>
        <a:off x="4673462" y="0"/>
        <a:ext cx="2031976" cy="1219185"/>
      </dsp:txXfrm>
    </dsp:sp>
    <dsp:sp modelId="{4AAF0CEC-EE48-4A28-B4EC-F7A478FA3443}">
      <dsp:nvSpPr>
        <dsp:cNvPr id="0" name=""/>
        <dsp:cNvSpPr/>
      </dsp:nvSpPr>
      <dsp:spPr>
        <a:xfrm>
          <a:off x="259004" y="2795779"/>
          <a:ext cx="8747555" cy="1219185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4000" b="1" kern="1200" dirty="0">
              <a:solidFill>
                <a:srgbClr val="000000"/>
              </a:solidFill>
              <a:cs typeface="B Zar" pitchFamily="2" charset="-78"/>
            </a:rPr>
            <a:t>تهران شهر زندگی یا </a:t>
          </a:r>
          <a:r>
            <a:rPr lang="fa-IR" sz="4000" b="1" kern="1200" dirty="0">
              <a:solidFill>
                <a:srgbClr val="FF0000"/>
              </a:solidFill>
              <a:cs typeface="B Zar" pitchFamily="2" charset="-78"/>
            </a:rPr>
            <a:t>کارگاه تخریب و نوسازی</a:t>
          </a:r>
          <a:r>
            <a:rPr lang="fa-IR" sz="4000" b="1" kern="1200" dirty="0">
              <a:solidFill>
                <a:srgbClr val="000000"/>
              </a:solidFill>
              <a:cs typeface="B Zar" pitchFamily="2" charset="-78"/>
            </a:rPr>
            <a:t>؟</a:t>
          </a:r>
          <a:endParaRPr lang="en-US" sz="4000" b="1" kern="1200" dirty="0">
            <a:solidFill>
              <a:srgbClr val="000000"/>
            </a:solidFill>
            <a:cs typeface="B Zar" pitchFamily="2" charset="-78"/>
          </a:endParaRPr>
        </a:p>
      </dsp:txBody>
      <dsp:txXfrm>
        <a:off x="259004" y="2795779"/>
        <a:ext cx="8747555" cy="12191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B3ACA-EE92-448B-94F3-CF1D15C2D686}">
      <dsp:nvSpPr>
        <dsp:cNvPr id="0" name=""/>
        <dsp:cNvSpPr/>
      </dsp:nvSpPr>
      <dsp:spPr>
        <a:xfrm>
          <a:off x="0" y="640"/>
          <a:ext cx="11233248" cy="0"/>
        </a:xfrm>
        <a:prstGeom prst="lin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3BBAA5-1CF4-4E92-B782-AD999599F081}">
      <dsp:nvSpPr>
        <dsp:cNvPr id="0" name=""/>
        <dsp:cNvSpPr/>
      </dsp:nvSpPr>
      <dsp:spPr>
        <a:xfrm>
          <a:off x="0" y="640"/>
          <a:ext cx="11233248" cy="74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r" defTabSz="977900" rtl="1" eaLnBrk="0" fontAlgn="base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accent2">
                <a:lumMod val="75000"/>
              </a:schemeClr>
            </a:buClr>
            <a:buFont typeface="Wingdings" panose="05000000000000000000" pitchFamily="2" charset="2"/>
            <a:buNone/>
            <a:defRPr/>
          </a:pPr>
          <a:r>
            <a:rPr lang="fa-IR" sz="2200" b="1" kern="1200" dirty="0">
              <a:solidFill>
                <a:srgbClr val="002060"/>
              </a:solidFill>
              <a:cs typeface="B Zar" pitchFamily="2" charset="-78"/>
            </a:rPr>
            <a:t>ناپایداری اجتماعی</a:t>
          </a:r>
          <a:endParaRPr lang="fa-IR" sz="2200" b="1" kern="1200" dirty="0">
            <a:solidFill>
              <a:srgbClr val="002060"/>
            </a:solidFill>
            <a:latin typeface="Bell MT" panose="02020503060305020303" pitchFamily="18" charset="0"/>
            <a:ea typeface="+mn-ea"/>
            <a:cs typeface="B Zar" pitchFamily="2" charset="-78"/>
          </a:endParaRPr>
        </a:p>
      </dsp:txBody>
      <dsp:txXfrm>
        <a:off x="0" y="640"/>
        <a:ext cx="11233248" cy="749570"/>
      </dsp:txXfrm>
    </dsp:sp>
    <dsp:sp modelId="{C018B0BD-B1AE-4105-A651-B77FF781727B}">
      <dsp:nvSpPr>
        <dsp:cNvPr id="0" name=""/>
        <dsp:cNvSpPr/>
      </dsp:nvSpPr>
      <dsp:spPr>
        <a:xfrm>
          <a:off x="0" y="750211"/>
          <a:ext cx="11233248" cy="0"/>
        </a:xfrm>
        <a:prstGeom prst="lin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6667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6667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6667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6667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FD573E-1877-4A1A-BB27-445402BC9B88}">
      <dsp:nvSpPr>
        <dsp:cNvPr id="0" name=""/>
        <dsp:cNvSpPr/>
      </dsp:nvSpPr>
      <dsp:spPr>
        <a:xfrm>
          <a:off x="0" y="750211"/>
          <a:ext cx="11233248" cy="74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200" b="1" kern="1200" dirty="0">
              <a:solidFill>
                <a:srgbClr val="002060"/>
              </a:solidFill>
              <a:cs typeface="B Zar" pitchFamily="2" charset="-78"/>
            </a:rPr>
            <a:t>ناکارآمدی نظام حمل­و­نقل و ترافیک</a:t>
          </a:r>
          <a:endParaRPr lang="en-US" sz="2200" b="1" kern="1200" dirty="0">
            <a:solidFill>
              <a:srgbClr val="002060"/>
            </a:solidFill>
            <a:cs typeface="B Zar" pitchFamily="2" charset="-78"/>
          </a:endParaRPr>
        </a:p>
      </dsp:txBody>
      <dsp:txXfrm>
        <a:off x="0" y="750211"/>
        <a:ext cx="11233248" cy="749570"/>
      </dsp:txXfrm>
    </dsp:sp>
    <dsp:sp modelId="{89EF1D02-91A3-4F8A-80FF-ABBBF822F03F}">
      <dsp:nvSpPr>
        <dsp:cNvPr id="0" name=""/>
        <dsp:cNvSpPr/>
      </dsp:nvSpPr>
      <dsp:spPr>
        <a:xfrm>
          <a:off x="0" y="1499781"/>
          <a:ext cx="11233248" cy="0"/>
        </a:xfrm>
        <a:prstGeom prst="lin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738F4F-4ABB-4360-ABA2-BFD4256614FF}">
      <dsp:nvSpPr>
        <dsp:cNvPr id="0" name=""/>
        <dsp:cNvSpPr/>
      </dsp:nvSpPr>
      <dsp:spPr>
        <a:xfrm>
          <a:off x="0" y="1499781"/>
          <a:ext cx="11233248" cy="74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200" b="1" kern="1200" dirty="0">
              <a:solidFill>
                <a:srgbClr val="002060"/>
              </a:solidFill>
              <a:cs typeface="B Zar" pitchFamily="2" charset="-78"/>
            </a:rPr>
            <a:t>تاب­آوری پایین و ناپایداری کالبدی</a:t>
          </a:r>
          <a:endParaRPr lang="en-US" sz="2200" b="1" kern="1200" dirty="0">
            <a:solidFill>
              <a:srgbClr val="002060"/>
            </a:solidFill>
            <a:cs typeface="B Zar" pitchFamily="2" charset="-78"/>
          </a:endParaRPr>
        </a:p>
      </dsp:txBody>
      <dsp:txXfrm>
        <a:off x="0" y="1499781"/>
        <a:ext cx="11233248" cy="749570"/>
      </dsp:txXfrm>
    </dsp:sp>
    <dsp:sp modelId="{BE90AF04-0646-48CC-80D8-695C4B5338A0}">
      <dsp:nvSpPr>
        <dsp:cNvPr id="0" name=""/>
        <dsp:cNvSpPr/>
      </dsp:nvSpPr>
      <dsp:spPr>
        <a:xfrm>
          <a:off x="0" y="2249352"/>
          <a:ext cx="11233248" cy="0"/>
        </a:xfrm>
        <a:prstGeom prst="lin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A4B351-B75C-4EF6-A46E-2943FE4173BC}">
      <dsp:nvSpPr>
        <dsp:cNvPr id="0" name=""/>
        <dsp:cNvSpPr/>
      </dsp:nvSpPr>
      <dsp:spPr>
        <a:xfrm>
          <a:off x="0" y="2249352"/>
          <a:ext cx="11233248" cy="74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200" b="1" kern="1200" dirty="0">
              <a:solidFill>
                <a:srgbClr val="002060"/>
              </a:solidFill>
              <a:cs typeface="B Zar" pitchFamily="2" charset="-78"/>
            </a:rPr>
            <a:t>نابرابری فضایی و حس تبعیض</a:t>
          </a:r>
          <a:endParaRPr lang="en-US" sz="2200" b="1" kern="1200" dirty="0">
            <a:solidFill>
              <a:srgbClr val="002060"/>
            </a:solidFill>
            <a:cs typeface="B Zar" pitchFamily="2" charset="-78"/>
          </a:endParaRPr>
        </a:p>
      </dsp:txBody>
      <dsp:txXfrm>
        <a:off x="0" y="2249352"/>
        <a:ext cx="11233248" cy="749570"/>
      </dsp:txXfrm>
    </dsp:sp>
    <dsp:sp modelId="{EE2FF86B-2C35-413F-A388-3487BD49C6D6}">
      <dsp:nvSpPr>
        <dsp:cNvPr id="0" name=""/>
        <dsp:cNvSpPr/>
      </dsp:nvSpPr>
      <dsp:spPr>
        <a:xfrm>
          <a:off x="0" y="2998922"/>
          <a:ext cx="11233248" cy="0"/>
        </a:xfrm>
        <a:prstGeom prst="lin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CA0FA7-C32B-4CEF-9BCA-7A3675CBCFA3}">
      <dsp:nvSpPr>
        <dsp:cNvPr id="0" name=""/>
        <dsp:cNvSpPr/>
      </dsp:nvSpPr>
      <dsp:spPr>
        <a:xfrm>
          <a:off x="0" y="2998922"/>
          <a:ext cx="11233248" cy="74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200" b="1" kern="1200" dirty="0">
              <a:solidFill>
                <a:srgbClr val="FF0000"/>
              </a:solidFill>
              <a:cs typeface="B Zar" pitchFamily="2" charset="-78"/>
            </a:rPr>
            <a:t>ناپایداری، تنوع ناپذیری و کوچک شدن مالیه شهری</a:t>
          </a:r>
          <a:endParaRPr lang="en-US" sz="2200" b="1" kern="1200" dirty="0">
            <a:solidFill>
              <a:srgbClr val="FF0000"/>
            </a:solidFill>
            <a:cs typeface="B Zar" pitchFamily="2" charset="-78"/>
          </a:endParaRPr>
        </a:p>
      </dsp:txBody>
      <dsp:txXfrm>
        <a:off x="0" y="2998922"/>
        <a:ext cx="11233248" cy="749570"/>
      </dsp:txXfrm>
    </dsp:sp>
    <dsp:sp modelId="{70EE9F57-8BA9-45E2-A1E6-595F3BF542BE}">
      <dsp:nvSpPr>
        <dsp:cNvPr id="0" name=""/>
        <dsp:cNvSpPr/>
      </dsp:nvSpPr>
      <dsp:spPr>
        <a:xfrm>
          <a:off x="0" y="3748493"/>
          <a:ext cx="11233248" cy="0"/>
        </a:xfrm>
        <a:prstGeom prst="lin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3333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3333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3333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33333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B07B1D-A5B3-4222-B631-BAABB2E41D2D}">
      <dsp:nvSpPr>
        <dsp:cNvPr id="0" name=""/>
        <dsp:cNvSpPr/>
      </dsp:nvSpPr>
      <dsp:spPr>
        <a:xfrm>
          <a:off x="0" y="3748493"/>
          <a:ext cx="11233248" cy="74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200" b="1" kern="1200" dirty="0">
              <a:solidFill>
                <a:srgbClr val="FF0000"/>
              </a:solidFill>
              <a:cs typeface="B Zar" pitchFamily="2" charset="-78"/>
            </a:rPr>
            <a:t>اقتصاد سنتی کلنگی و فاقد رقابت­پذیری</a:t>
          </a:r>
          <a:endParaRPr lang="en-US" sz="2200" b="1" kern="1200" dirty="0">
            <a:solidFill>
              <a:srgbClr val="FF0000"/>
            </a:solidFill>
            <a:cs typeface="B Zar" pitchFamily="2" charset="-78"/>
          </a:endParaRPr>
        </a:p>
      </dsp:txBody>
      <dsp:txXfrm>
        <a:off x="0" y="3748493"/>
        <a:ext cx="11233248" cy="749570"/>
      </dsp:txXfrm>
    </dsp:sp>
    <dsp:sp modelId="{53D5E9F9-F10C-437C-881D-07346A2A7926}">
      <dsp:nvSpPr>
        <dsp:cNvPr id="0" name=""/>
        <dsp:cNvSpPr/>
      </dsp:nvSpPr>
      <dsp:spPr>
        <a:xfrm>
          <a:off x="0" y="4498063"/>
          <a:ext cx="11233248" cy="0"/>
        </a:xfrm>
        <a:prstGeom prst="lin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846658-8864-4971-932A-BD466F18937F}">
      <dsp:nvSpPr>
        <dsp:cNvPr id="0" name=""/>
        <dsp:cNvSpPr/>
      </dsp:nvSpPr>
      <dsp:spPr>
        <a:xfrm>
          <a:off x="0" y="4498063"/>
          <a:ext cx="11233248" cy="74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r" defTabSz="977900" rtl="1">
            <a:lnSpc>
              <a:spcPts val="264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200" b="1" kern="1200" dirty="0">
              <a:solidFill>
                <a:srgbClr val="FF0000"/>
              </a:solidFill>
              <a:cs typeface="B Zar" pitchFamily="2" charset="-78"/>
            </a:rPr>
            <a:t>کارکرد شهرداری تامین مالی برای </a:t>
          </a:r>
        </a:p>
      </dsp:txBody>
      <dsp:txXfrm>
        <a:off x="0" y="4498063"/>
        <a:ext cx="11233248" cy="7495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40CEA-DDE4-4829-AFB1-DF8B0A49F401}">
      <dsp:nvSpPr>
        <dsp:cNvPr id="0" name=""/>
        <dsp:cNvSpPr/>
      </dsp:nvSpPr>
      <dsp:spPr>
        <a:xfrm>
          <a:off x="6837138" y="3109297"/>
          <a:ext cx="2418892" cy="15668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ct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600" b="1" kern="1200" dirty="0">
              <a:solidFill>
                <a:srgbClr val="000000"/>
              </a:solidFill>
              <a:cs typeface="B Zar" pitchFamily="2" charset="-78"/>
            </a:rPr>
            <a:t>نظام مدیریت هزینه‏ها</a:t>
          </a:r>
          <a:endParaRPr lang="en-US" sz="1600" b="1" kern="1200" dirty="0">
            <a:solidFill>
              <a:srgbClr val="000000"/>
            </a:solidFill>
            <a:cs typeface="B Zar" pitchFamily="2" charset="-78"/>
          </a:endParaRPr>
        </a:p>
      </dsp:txBody>
      <dsp:txXfrm>
        <a:off x="7597225" y="3535441"/>
        <a:ext cx="1624384" cy="1106330"/>
      </dsp:txXfrm>
    </dsp:sp>
    <dsp:sp modelId="{F4B75D32-264B-4BFA-80EA-A8C2B2AF4F99}">
      <dsp:nvSpPr>
        <dsp:cNvPr id="0" name=""/>
        <dsp:cNvSpPr/>
      </dsp:nvSpPr>
      <dsp:spPr>
        <a:xfrm>
          <a:off x="1108259" y="3329649"/>
          <a:ext cx="2418892" cy="15668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ct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600" b="1" kern="1200" dirty="0">
              <a:solidFill>
                <a:srgbClr val="000000"/>
              </a:solidFill>
              <a:cs typeface="B Zar" pitchFamily="2" charset="-78"/>
            </a:rPr>
            <a:t>نظام مولد سازی دارایی‏ها</a:t>
          </a:r>
          <a:endParaRPr lang="en-US" sz="1600" b="1" kern="1200" dirty="0">
            <a:solidFill>
              <a:srgbClr val="000000"/>
            </a:solidFill>
            <a:cs typeface="B Zar" pitchFamily="2" charset="-78"/>
          </a:endParaRPr>
        </a:p>
      </dsp:txBody>
      <dsp:txXfrm>
        <a:off x="1142679" y="3755793"/>
        <a:ext cx="1624384" cy="1106330"/>
      </dsp:txXfrm>
    </dsp:sp>
    <dsp:sp modelId="{6501D1F2-C589-4D65-BEBA-B6BC20152371}">
      <dsp:nvSpPr>
        <dsp:cNvPr id="0" name=""/>
        <dsp:cNvSpPr/>
      </dsp:nvSpPr>
      <dsp:spPr>
        <a:xfrm>
          <a:off x="6726957" y="24521"/>
          <a:ext cx="2418892" cy="15668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ct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600" b="1" kern="1200" dirty="0">
              <a:solidFill>
                <a:srgbClr val="000000"/>
              </a:solidFill>
              <a:cs typeface="B Zar" pitchFamily="2" charset="-78"/>
            </a:rPr>
            <a:t>نظام خلق وصول درآمدها</a:t>
          </a:r>
          <a:endParaRPr lang="en-US" sz="1600" b="1" kern="1200" dirty="0">
            <a:solidFill>
              <a:srgbClr val="000000"/>
            </a:solidFill>
            <a:cs typeface="B Zar" pitchFamily="2" charset="-78"/>
          </a:endParaRPr>
        </a:p>
      </dsp:txBody>
      <dsp:txXfrm>
        <a:off x="7487045" y="58941"/>
        <a:ext cx="1624384" cy="1106330"/>
      </dsp:txXfrm>
    </dsp:sp>
    <dsp:sp modelId="{383503C4-75AD-4B76-BE7B-37EB12A3323C}">
      <dsp:nvSpPr>
        <dsp:cNvPr id="0" name=""/>
        <dsp:cNvSpPr/>
      </dsp:nvSpPr>
      <dsp:spPr>
        <a:xfrm>
          <a:off x="1438776" y="0"/>
          <a:ext cx="2418892" cy="15668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ct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600" b="1" kern="1200" dirty="0">
              <a:solidFill>
                <a:srgbClr val="000000"/>
              </a:solidFill>
              <a:cs typeface="B Zar" pitchFamily="2" charset="-78"/>
            </a:rPr>
            <a:t>نظام مدیریت بدهی‏ها</a:t>
          </a:r>
          <a:endParaRPr lang="en-US" sz="1600" b="1" kern="1200" dirty="0">
            <a:solidFill>
              <a:srgbClr val="000000"/>
            </a:solidFill>
            <a:cs typeface="B Zar" pitchFamily="2" charset="-78"/>
          </a:endParaRPr>
        </a:p>
      </dsp:txBody>
      <dsp:txXfrm>
        <a:off x="1473196" y="34420"/>
        <a:ext cx="1624384" cy="1106330"/>
      </dsp:txXfrm>
    </dsp:sp>
    <dsp:sp modelId="{3E6264AC-7A4E-4E53-8715-1F9F54B0E65D}">
      <dsp:nvSpPr>
        <dsp:cNvPr id="0" name=""/>
        <dsp:cNvSpPr/>
      </dsp:nvSpPr>
      <dsp:spPr>
        <a:xfrm>
          <a:off x="3015407" y="279103"/>
          <a:ext cx="2120203" cy="2120203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Zar" pitchFamily="2" charset="-78"/>
            </a:rPr>
            <a:t>بدهی</a:t>
          </a:r>
          <a:endParaRPr lang="en-US" sz="2000" b="1" kern="1200" dirty="0">
            <a:cs typeface="B Zar" pitchFamily="2" charset="-78"/>
          </a:endParaRPr>
        </a:p>
      </dsp:txBody>
      <dsp:txXfrm>
        <a:off x="3636400" y="900096"/>
        <a:ext cx="1499210" cy="1499210"/>
      </dsp:txXfrm>
    </dsp:sp>
    <dsp:sp modelId="{9A9B6A59-7690-4BD5-958A-BD2B339D7C60}">
      <dsp:nvSpPr>
        <dsp:cNvPr id="0" name=""/>
        <dsp:cNvSpPr/>
      </dsp:nvSpPr>
      <dsp:spPr>
        <a:xfrm rot="5400000">
          <a:off x="5233541" y="279103"/>
          <a:ext cx="2120203" cy="2120203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Zar" pitchFamily="2" charset="-78"/>
            </a:rPr>
            <a:t>درآمد</a:t>
          </a:r>
          <a:endParaRPr lang="en-US" sz="2000" b="1" kern="1200" dirty="0">
            <a:cs typeface="B Zar" pitchFamily="2" charset="-78"/>
          </a:endParaRPr>
        </a:p>
      </dsp:txBody>
      <dsp:txXfrm rot="-5400000">
        <a:off x="5233541" y="900096"/>
        <a:ext cx="1499210" cy="1499210"/>
      </dsp:txXfrm>
    </dsp:sp>
    <dsp:sp modelId="{F0A707F0-24A0-44E7-9AE1-1F7FF450D635}">
      <dsp:nvSpPr>
        <dsp:cNvPr id="0" name=""/>
        <dsp:cNvSpPr/>
      </dsp:nvSpPr>
      <dsp:spPr>
        <a:xfrm rot="10800000">
          <a:off x="5233541" y="2497237"/>
          <a:ext cx="2120203" cy="2120203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Zar" pitchFamily="2" charset="-78"/>
            </a:rPr>
            <a:t>هزینه</a:t>
          </a:r>
          <a:endParaRPr lang="en-US" sz="2000" b="1" kern="1200" dirty="0">
            <a:cs typeface="B Zar" pitchFamily="2" charset="-78"/>
          </a:endParaRPr>
        </a:p>
      </dsp:txBody>
      <dsp:txXfrm rot="10800000">
        <a:off x="5233541" y="2497237"/>
        <a:ext cx="1499210" cy="1499210"/>
      </dsp:txXfrm>
    </dsp:sp>
    <dsp:sp modelId="{214FC29F-7864-45BA-8090-D0025D98713F}">
      <dsp:nvSpPr>
        <dsp:cNvPr id="0" name=""/>
        <dsp:cNvSpPr/>
      </dsp:nvSpPr>
      <dsp:spPr>
        <a:xfrm rot="16200000">
          <a:off x="3015407" y="2497237"/>
          <a:ext cx="2120203" cy="2120203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Zar" pitchFamily="2" charset="-78"/>
            </a:rPr>
            <a:t>دارایی</a:t>
          </a:r>
          <a:endParaRPr lang="en-US" sz="2000" b="1" kern="1200" dirty="0">
            <a:cs typeface="B Zar" pitchFamily="2" charset="-78"/>
          </a:endParaRPr>
        </a:p>
      </dsp:txBody>
      <dsp:txXfrm rot="5400000">
        <a:off x="3636400" y="2497237"/>
        <a:ext cx="1499210" cy="1499210"/>
      </dsp:txXfrm>
    </dsp:sp>
    <dsp:sp modelId="{34EA7AAD-0B3C-4882-B547-F30A42BCE86B}">
      <dsp:nvSpPr>
        <dsp:cNvPr id="0" name=""/>
        <dsp:cNvSpPr/>
      </dsp:nvSpPr>
      <dsp:spPr>
        <a:xfrm>
          <a:off x="4818559" y="2007583"/>
          <a:ext cx="732033" cy="636550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78DEF59-7F3C-4968-9F3C-08B8E66CFB94}">
      <dsp:nvSpPr>
        <dsp:cNvPr id="0" name=""/>
        <dsp:cNvSpPr/>
      </dsp:nvSpPr>
      <dsp:spPr>
        <a:xfrm rot="10800000">
          <a:off x="4818559" y="2252410"/>
          <a:ext cx="732033" cy="636550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A03E7-37B6-4237-81FC-C34A773F178D}">
      <dsp:nvSpPr>
        <dsp:cNvPr id="0" name=""/>
        <dsp:cNvSpPr/>
      </dsp:nvSpPr>
      <dsp:spPr>
        <a:xfrm>
          <a:off x="0" y="526"/>
          <a:ext cx="6912768" cy="7046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b="1" kern="1200" dirty="0">
              <a:solidFill>
                <a:srgbClr val="000000"/>
              </a:solidFill>
              <a:cs typeface="B Zar" pitchFamily="2" charset="-78"/>
            </a:rPr>
            <a:t>رویکرد سیستمی و سرزمینی</a:t>
          </a:r>
          <a:endParaRPr lang="en-US" sz="2800" b="1" kern="1200" dirty="0">
            <a:solidFill>
              <a:srgbClr val="000000"/>
            </a:solidFill>
            <a:effectLst/>
            <a:cs typeface="B Zar" pitchFamily="2" charset="-78"/>
          </a:endParaRPr>
        </a:p>
      </dsp:txBody>
      <dsp:txXfrm>
        <a:off x="34397" y="34923"/>
        <a:ext cx="6843974" cy="635833"/>
      </dsp:txXfrm>
    </dsp:sp>
    <dsp:sp modelId="{A6CA1870-D31B-4DC6-857F-D31F8354D006}">
      <dsp:nvSpPr>
        <dsp:cNvPr id="0" name=""/>
        <dsp:cNvSpPr/>
      </dsp:nvSpPr>
      <dsp:spPr>
        <a:xfrm>
          <a:off x="0" y="717543"/>
          <a:ext cx="6912768" cy="704627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b="1" kern="1200" dirty="0">
              <a:solidFill>
                <a:srgbClr val="000000"/>
              </a:solidFill>
              <a:cs typeface="B Zar" pitchFamily="2" charset="-78"/>
            </a:rPr>
            <a:t>آینده نگری</a:t>
          </a:r>
          <a:endParaRPr lang="en-US" sz="2800" b="1" kern="1200" dirty="0">
            <a:solidFill>
              <a:srgbClr val="000000"/>
            </a:solidFill>
            <a:cs typeface="B Zar" pitchFamily="2" charset="-78"/>
          </a:endParaRPr>
        </a:p>
      </dsp:txBody>
      <dsp:txXfrm>
        <a:off x="34397" y="751940"/>
        <a:ext cx="6843974" cy="635833"/>
      </dsp:txXfrm>
    </dsp:sp>
    <dsp:sp modelId="{BC2676D6-3B79-4F27-84E7-7C1B2C673687}">
      <dsp:nvSpPr>
        <dsp:cNvPr id="0" name=""/>
        <dsp:cNvSpPr/>
      </dsp:nvSpPr>
      <dsp:spPr>
        <a:xfrm>
          <a:off x="0" y="1434560"/>
          <a:ext cx="6912768" cy="704627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b="1" kern="1200" dirty="0">
              <a:solidFill>
                <a:srgbClr val="000000"/>
              </a:solidFill>
              <a:cs typeface="B Zar" pitchFamily="2" charset="-78"/>
            </a:rPr>
            <a:t>تعامل و گفتگو</a:t>
          </a:r>
          <a:endParaRPr lang="en-US" sz="2800" b="1" kern="1200" dirty="0">
            <a:solidFill>
              <a:srgbClr val="000000"/>
            </a:solidFill>
            <a:cs typeface="B Zar" pitchFamily="2" charset="-78"/>
          </a:endParaRPr>
        </a:p>
      </dsp:txBody>
      <dsp:txXfrm>
        <a:off x="34397" y="1468957"/>
        <a:ext cx="6843974" cy="635833"/>
      </dsp:txXfrm>
    </dsp:sp>
    <dsp:sp modelId="{7682DF2A-906E-4ACF-93E6-2F3B9E23BE15}">
      <dsp:nvSpPr>
        <dsp:cNvPr id="0" name=""/>
        <dsp:cNvSpPr/>
      </dsp:nvSpPr>
      <dsp:spPr>
        <a:xfrm>
          <a:off x="0" y="2151577"/>
          <a:ext cx="6912768" cy="704627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b="1" kern="1200" dirty="0">
              <a:solidFill>
                <a:srgbClr val="000000"/>
              </a:solidFill>
              <a:cs typeface="B Zar" pitchFamily="2" charset="-78"/>
            </a:rPr>
            <a:t>دیدن آنچه ندیده­ایم</a:t>
          </a:r>
          <a:endParaRPr lang="en-US" sz="2800" b="1" kern="1200" dirty="0">
            <a:solidFill>
              <a:srgbClr val="000000"/>
            </a:solidFill>
            <a:cs typeface="B Zar" pitchFamily="2" charset="-78"/>
          </a:endParaRPr>
        </a:p>
      </dsp:txBody>
      <dsp:txXfrm>
        <a:off x="34397" y="2185974"/>
        <a:ext cx="6843974" cy="6358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AF376-8187-463C-AF4A-C115878B74AA}">
      <dsp:nvSpPr>
        <dsp:cNvPr id="0" name=""/>
        <dsp:cNvSpPr/>
      </dsp:nvSpPr>
      <dsp:spPr>
        <a:xfrm>
          <a:off x="2894112" y="307"/>
          <a:ext cx="5184574" cy="10078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b="1" kern="1200" dirty="0">
              <a:cs typeface="B Zar" pitchFamily="2" charset="-78"/>
            </a:rPr>
            <a:t>یک خطای بزرگ نگرشی</a:t>
          </a:r>
        </a:p>
      </dsp:txBody>
      <dsp:txXfrm>
        <a:off x="2923631" y="29826"/>
        <a:ext cx="5125536" cy="948827"/>
      </dsp:txXfrm>
    </dsp:sp>
    <dsp:sp modelId="{D826776F-F5BD-453D-B825-4E9707734A71}">
      <dsp:nvSpPr>
        <dsp:cNvPr id="0" name=""/>
        <dsp:cNvSpPr/>
      </dsp:nvSpPr>
      <dsp:spPr>
        <a:xfrm rot="5400000">
          <a:off x="5297425" y="1033370"/>
          <a:ext cx="377949" cy="4535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2000" b="1" kern="1200">
            <a:cs typeface="B Zar" pitchFamily="2" charset="-78"/>
          </a:endParaRPr>
        </a:p>
      </dsp:txBody>
      <dsp:txXfrm rot="-5400000">
        <a:off x="5350339" y="1071165"/>
        <a:ext cx="272123" cy="264564"/>
      </dsp:txXfrm>
    </dsp:sp>
    <dsp:sp modelId="{A5F58898-4078-4D6C-A120-94BF41F94DEE}">
      <dsp:nvSpPr>
        <dsp:cNvPr id="0" name=""/>
        <dsp:cNvSpPr/>
      </dsp:nvSpPr>
      <dsp:spPr>
        <a:xfrm>
          <a:off x="2894112" y="1512106"/>
          <a:ext cx="5184574" cy="10078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700" b="1" kern="1200" dirty="0">
              <a:cs typeface="B Zar" pitchFamily="2" charset="-78"/>
            </a:rPr>
            <a:t>خطای مرد خواب زده در شب تاریک</a:t>
          </a:r>
        </a:p>
      </dsp:txBody>
      <dsp:txXfrm>
        <a:off x="2923631" y="1541625"/>
        <a:ext cx="5125536" cy="948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5414493-CF8F-4526-8C3E-299C12AEAC71}" type="datetimeFigureOut">
              <a:rPr lang="en-US" smtClean="0"/>
              <a:pPr/>
              <a:t>5/6/2018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21CCB0D-CFCC-4B47-85D9-837653701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10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9148C0-D556-4C60-B168-7A33AFC88CA5}" type="slidenum">
              <a:rPr lang="fa-IR"/>
              <a:pPr/>
              <a:t>3</a:t>
            </a:fld>
            <a:endParaRPr lang="en-US"/>
          </a:p>
        </p:txBody>
      </p:sp>
      <p:sp>
        <p:nvSpPr>
          <p:cNvPr id="172035" name="Rectangle 7"/>
          <p:cNvSpPr txBox="1">
            <a:spLocks noGrp="1" noChangeArrowheads="1"/>
          </p:cNvSpPr>
          <p:nvPr/>
        </p:nvSpPr>
        <p:spPr bwMode="auto">
          <a:xfrm>
            <a:off x="1623" y="8829968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l"/>
            <a:fld id="{99EBB225-6DF0-49A0-92C6-B7EA2E293BA5}" type="slidenum">
              <a:rPr lang="fa-IR" sz="1200"/>
              <a:pPr algn="l"/>
              <a:t>3</a:t>
            </a:fld>
            <a:endParaRPr lang="en-US" sz="1200"/>
          </a:p>
        </p:txBody>
      </p:sp>
      <p:sp>
        <p:nvSpPr>
          <p:cNvPr id="172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33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9148C0-D556-4C60-B168-7A33AFC88CA5}" type="slidenum">
              <a:rPr lang="fa-IR"/>
              <a:pPr/>
              <a:t>15</a:t>
            </a:fld>
            <a:endParaRPr lang="en-US"/>
          </a:p>
        </p:txBody>
      </p:sp>
      <p:sp>
        <p:nvSpPr>
          <p:cNvPr id="172035" name="Rectangle 7"/>
          <p:cNvSpPr txBox="1">
            <a:spLocks noGrp="1" noChangeArrowheads="1"/>
          </p:cNvSpPr>
          <p:nvPr/>
        </p:nvSpPr>
        <p:spPr bwMode="auto">
          <a:xfrm>
            <a:off x="1623" y="8829968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l"/>
            <a:fld id="{99EBB225-6DF0-49A0-92C6-B7EA2E293BA5}" type="slidenum">
              <a:rPr lang="fa-IR" sz="1200"/>
              <a:pPr algn="l"/>
              <a:t>15</a:t>
            </a:fld>
            <a:endParaRPr lang="en-US" sz="1200"/>
          </a:p>
        </p:txBody>
      </p:sp>
      <p:sp>
        <p:nvSpPr>
          <p:cNvPr id="172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12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9148C0-D556-4C60-B168-7A33AFC88CA5}" type="slidenum">
              <a:rPr lang="fa-IR"/>
              <a:pPr/>
              <a:t>16</a:t>
            </a:fld>
            <a:endParaRPr lang="en-US"/>
          </a:p>
        </p:txBody>
      </p:sp>
      <p:sp>
        <p:nvSpPr>
          <p:cNvPr id="172035" name="Rectangle 7"/>
          <p:cNvSpPr txBox="1">
            <a:spLocks noGrp="1" noChangeArrowheads="1"/>
          </p:cNvSpPr>
          <p:nvPr/>
        </p:nvSpPr>
        <p:spPr bwMode="auto">
          <a:xfrm>
            <a:off x="1623" y="8829968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l"/>
            <a:fld id="{99EBB225-6DF0-49A0-92C6-B7EA2E293BA5}" type="slidenum">
              <a:rPr lang="fa-IR" sz="1200"/>
              <a:pPr algn="l"/>
              <a:t>16</a:t>
            </a:fld>
            <a:endParaRPr lang="en-US" sz="1200"/>
          </a:p>
        </p:txBody>
      </p:sp>
      <p:sp>
        <p:nvSpPr>
          <p:cNvPr id="172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48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68DAED-D1C7-4194-8DDC-61FC0AEBA1A1}" type="slidenum">
              <a:rPr lang="ar-SA" altLang="en-US">
                <a:solidFill>
                  <a:srgbClr val="000000"/>
                </a:solidFill>
              </a:rPr>
              <a:pPr/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9100" y="704850"/>
            <a:ext cx="6172200" cy="3471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98" y="4415790"/>
            <a:ext cx="5142582" cy="41833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44715"/>
            <a:r>
              <a:rPr lang="en-US" altLang="en-US">
                <a:latin typeface="Arial" pitchFamily="34" charset="0"/>
                <a:cs typeface="Arial" pitchFamily="34" charset="0"/>
              </a:rPr>
              <a:t>3-REVOLUTIONS</a:t>
            </a:r>
          </a:p>
          <a:p>
            <a:pPr defTabSz="944715"/>
            <a:r>
              <a:rPr lang="en-US" altLang="en-US">
                <a:latin typeface="Arial" pitchFamily="34" charset="0"/>
                <a:cs typeface="Arial" pitchFamily="34" charset="0"/>
              </a:rPr>
              <a:t>ONCE IN A 100 YEARS?</a:t>
            </a:r>
          </a:p>
          <a:p>
            <a:pPr defTabSz="944715"/>
            <a:r>
              <a:rPr lang="en-US" altLang="en-US">
                <a:latin typeface="Arial" pitchFamily="34" charset="0"/>
                <a:cs typeface="Arial" pitchFamily="34" charset="0"/>
              </a:rPr>
              <a:t>I’M NOT SURE ABOUT THAT… LOOK AT THE 1920S:  AUTOMOBILE, TELEPHONE, MOVIES, GRAMAPHONE…</a:t>
            </a:r>
          </a:p>
          <a:p>
            <a:pPr defTabSz="944715"/>
            <a:r>
              <a:rPr lang="en-US" altLang="en-US">
                <a:latin typeface="Arial" pitchFamily="34" charset="0"/>
                <a:cs typeface="Arial" pitchFamily="34" charset="0"/>
              </a:rPr>
              <a:t>BUT IT CERTAINLY IS THE REVOLUTION OF MY LIFETIME.</a:t>
            </a:r>
          </a:p>
          <a:p>
            <a:pPr defTabSz="944715"/>
            <a:r>
              <a:rPr lang="en-US" altLang="en-US">
                <a:latin typeface="Arial" pitchFamily="34" charset="0"/>
                <a:cs typeface="Arial" pitchFamily="34" charset="0"/>
              </a:rPr>
              <a:t>AND IT HAS HAPPENED SO SWIFTLY…  THE INTERNET REVOLUTION IS ABOUT 7 YEARS OLD!</a:t>
            </a:r>
          </a:p>
          <a:p>
            <a:pPr defTabSz="944715"/>
            <a:r>
              <a:rPr lang="en-US" altLang="en-US">
                <a:latin typeface="Arial" pitchFamily="34" charset="0"/>
                <a:cs typeface="Arial" pitchFamily="34" charset="0"/>
              </a:rPr>
              <a:t>TRANSFORMING THE WAY IN WHICH WE LIVE, WORK, AND PLAY.</a:t>
            </a:r>
          </a:p>
        </p:txBody>
      </p:sp>
    </p:spTree>
    <p:extLst>
      <p:ext uri="{BB962C8B-B14F-4D97-AF65-F5344CB8AC3E}">
        <p14:creationId xmlns:p14="http://schemas.microsoft.com/office/powerpoint/2010/main" val="2596107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68DAED-D1C7-4194-8DDC-61FC0AEBA1A1}" type="slidenum">
              <a:rPr lang="ar-SA" altLang="en-US">
                <a:solidFill>
                  <a:srgbClr val="000000"/>
                </a:solidFill>
              </a:rPr>
              <a:pPr/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9100" y="704850"/>
            <a:ext cx="6172200" cy="3471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98" y="4415790"/>
            <a:ext cx="5142582" cy="41833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44715"/>
            <a:r>
              <a:rPr lang="en-US" altLang="en-US">
                <a:latin typeface="Arial" pitchFamily="34" charset="0"/>
                <a:cs typeface="Arial" pitchFamily="34" charset="0"/>
              </a:rPr>
              <a:t>3-REVOLUTIONS</a:t>
            </a:r>
          </a:p>
          <a:p>
            <a:pPr defTabSz="944715"/>
            <a:r>
              <a:rPr lang="en-US" altLang="en-US">
                <a:latin typeface="Arial" pitchFamily="34" charset="0"/>
                <a:cs typeface="Arial" pitchFamily="34" charset="0"/>
              </a:rPr>
              <a:t>ONCE IN A 100 YEARS?</a:t>
            </a:r>
          </a:p>
          <a:p>
            <a:pPr defTabSz="944715"/>
            <a:r>
              <a:rPr lang="en-US" altLang="en-US">
                <a:latin typeface="Arial" pitchFamily="34" charset="0"/>
                <a:cs typeface="Arial" pitchFamily="34" charset="0"/>
              </a:rPr>
              <a:t>I’M NOT SURE ABOUT THAT… LOOK AT THE 1920S:  AUTOMOBILE, TELEPHONE, MOVIES, GRAMAPHONE…</a:t>
            </a:r>
          </a:p>
          <a:p>
            <a:pPr defTabSz="944715"/>
            <a:r>
              <a:rPr lang="en-US" altLang="en-US">
                <a:latin typeface="Arial" pitchFamily="34" charset="0"/>
                <a:cs typeface="Arial" pitchFamily="34" charset="0"/>
              </a:rPr>
              <a:t>BUT IT CERTAINLY IS THE REVOLUTION OF MY LIFETIME.</a:t>
            </a:r>
          </a:p>
          <a:p>
            <a:pPr defTabSz="944715"/>
            <a:r>
              <a:rPr lang="en-US" altLang="en-US">
                <a:latin typeface="Arial" pitchFamily="34" charset="0"/>
                <a:cs typeface="Arial" pitchFamily="34" charset="0"/>
              </a:rPr>
              <a:t>AND IT HAS HAPPENED SO SWIFTLY…  THE INTERNET REVOLUTION IS ABOUT 7 YEARS OLD!</a:t>
            </a:r>
          </a:p>
          <a:p>
            <a:pPr defTabSz="944715"/>
            <a:r>
              <a:rPr lang="en-US" altLang="en-US">
                <a:latin typeface="Arial" pitchFamily="34" charset="0"/>
                <a:cs typeface="Arial" pitchFamily="34" charset="0"/>
              </a:rPr>
              <a:t>TRANSFORMING THE WAY IN WHICH WE LIVE, WORK, AND PLAY.</a:t>
            </a:r>
          </a:p>
        </p:txBody>
      </p:sp>
    </p:spTree>
    <p:extLst>
      <p:ext uri="{BB962C8B-B14F-4D97-AF65-F5344CB8AC3E}">
        <p14:creationId xmlns:p14="http://schemas.microsoft.com/office/powerpoint/2010/main" val="3387356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9148C0-D556-4C60-B168-7A33AFC88CA5}" type="slidenum">
              <a:rPr lang="fa-IR"/>
              <a:pPr/>
              <a:t>25</a:t>
            </a:fld>
            <a:endParaRPr lang="en-US"/>
          </a:p>
        </p:txBody>
      </p:sp>
      <p:sp>
        <p:nvSpPr>
          <p:cNvPr id="172035" name="Rectangle 7"/>
          <p:cNvSpPr txBox="1">
            <a:spLocks noGrp="1" noChangeArrowheads="1"/>
          </p:cNvSpPr>
          <p:nvPr/>
        </p:nvSpPr>
        <p:spPr bwMode="auto">
          <a:xfrm>
            <a:off x="1623" y="8829968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l"/>
            <a:fld id="{99EBB225-6DF0-49A0-92C6-B7EA2E293BA5}" type="slidenum">
              <a:rPr lang="fa-IR" sz="1200"/>
              <a:pPr algn="l"/>
              <a:t>25</a:t>
            </a:fld>
            <a:endParaRPr lang="en-US" sz="1200"/>
          </a:p>
        </p:txBody>
      </p:sp>
      <p:sp>
        <p:nvSpPr>
          <p:cNvPr id="172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19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9148C0-D556-4C60-B168-7A33AFC88CA5}" type="slidenum">
              <a:rPr lang="fa-IR"/>
              <a:pPr/>
              <a:t>26</a:t>
            </a:fld>
            <a:endParaRPr lang="en-US"/>
          </a:p>
        </p:txBody>
      </p:sp>
      <p:sp>
        <p:nvSpPr>
          <p:cNvPr id="172035" name="Rectangle 7"/>
          <p:cNvSpPr txBox="1">
            <a:spLocks noGrp="1" noChangeArrowheads="1"/>
          </p:cNvSpPr>
          <p:nvPr/>
        </p:nvSpPr>
        <p:spPr bwMode="auto">
          <a:xfrm>
            <a:off x="1623" y="8829968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l"/>
            <a:fld id="{99EBB225-6DF0-49A0-92C6-B7EA2E293BA5}" type="slidenum">
              <a:rPr lang="fa-IR" sz="1200"/>
              <a:pPr algn="l"/>
              <a:t>26</a:t>
            </a:fld>
            <a:endParaRPr lang="en-US" sz="1200"/>
          </a:p>
        </p:txBody>
      </p:sp>
      <p:sp>
        <p:nvSpPr>
          <p:cNvPr id="172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766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9148C0-D556-4C60-B168-7A33AFC88CA5}" type="slidenum">
              <a:rPr lang="fa-IR"/>
              <a:pPr/>
              <a:t>27</a:t>
            </a:fld>
            <a:endParaRPr lang="en-US"/>
          </a:p>
        </p:txBody>
      </p:sp>
      <p:sp>
        <p:nvSpPr>
          <p:cNvPr id="172035" name="Rectangle 7"/>
          <p:cNvSpPr txBox="1">
            <a:spLocks noGrp="1" noChangeArrowheads="1"/>
          </p:cNvSpPr>
          <p:nvPr/>
        </p:nvSpPr>
        <p:spPr bwMode="auto">
          <a:xfrm>
            <a:off x="1623" y="8829968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l"/>
            <a:fld id="{99EBB225-6DF0-49A0-92C6-B7EA2E293BA5}" type="slidenum">
              <a:rPr lang="fa-IR" sz="1200"/>
              <a:pPr algn="l"/>
              <a:t>27</a:t>
            </a:fld>
            <a:endParaRPr lang="en-US" sz="1200"/>
          </a:p>
        </p:txBody>
      </p:sp>
      <p:sp>
        <p:nvSpPr>
          <p:cNvPr id="172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616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9148C0-D556-4C60-B168-7A33AFC88CA5}" type="slidenum">
              <a:rPr lang="fa-IR"/>
              <a:pPr/>
              <a:t>28</a:t>
            </a:fld>
            <a:endParaRPr lang="en-US"/>
          </a:p>
        </p:txBody>
      </p:sp>
      <p:sp>
        <p:nvSpPr>
          <p:cNvPr id="172035" name="Rectangle 7"/>
          <p:cNvSpPr txBox="1">
            <a:spLocks noGrp="1" noChangeArrowheads="1"/>
          </p:cNvSpPr>
          <p:nvPr/>
        </p:nvSpPr>
        <p:spPr bwMode="auto">
          <a:xfrm>
            <a:off x="1623" y="8829968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l"/>
            <a:fld id="{99EBB225-6DF0-49A0-92C6-B7EA2E293BA5}" type="slidenum">
              <a:rPr lang="fa-IR" sz="1200"/>
              <a:pPr algn="l"/>
              <a:t>28</a:t>
            </a:fld>
            <a:endParaRPr lang="en-US" sz="1200"/>
          </a:p>
        </p:txBody>
      </p:sp>
      <p:sp>
        <p:nvSpPr>
          <p:cNvPr id="172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366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9148C0-D556-4C60-B168-7A33AFC88CA5}" type="slidenum">
              <a:rPr lang="fa-IR"/>
              <a:pPr/>
              <a:t>29</a:t>
            </a:fld>
            <a:endParaRPr lang="en-US"/>
          </a:p>
        </p:txBody>
      </p:sp>
      <p:sp>
        <p:nvSpPr>
          <p:cNvPr id="172035" name="Rectangle 7"/>
          <p:cNvSpPr txBox="1">
            <a:spLocks noGrp="1" noChangeArrowheads="1"/>
          </p:cNvSpPr>
          <p:nvPr/>
        </p:nvSpPr>
        <p:spPr bwMode="auto">
          <a:xfrm>
            <a:off x="1623" y="8829968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l"/>
            <a:fld id="{99EBB225-6DF0-49A0-92C6-B7EA2E293BA5}" type="slidenum">
              <a:rPr lang="fa-IR" sz="1200"/>
              <a:pPr algn="l"/>
              <a:t>29</a:t>
            </a:fld>
            <a:endParaRPr lang="en-US" sz="1200"/>
          </a:p>
        </p:txBody>
      </p:sp>
      <p:sp>
        <p:nvSpPr>
          <p:cNvPr id="172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000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9148C0-D556-4C60-B168-7A33AFC88CA5}" type="slidenum">
              <a:rPr lang="fa-IR"/>
              <a:pPr/>
              <a:t>30</a:t>
            </a:fld>
            <a:endParaRPr lang="en-US"/>
          </a:p>
        </p:txBody>
      </p:sp>
      <p:sp>
        <p:nvSpPr>
          <p:cNvPr id="172035" name="Rectangle 7"/>
          <p:cNvSpPr txBox="1">
            <a:spLocks noGrp="1" noChangeArrowheads="1"/>
          </p:cNvSpPr>
          <p:nvPr/>
        </p:nvSpPr>
        <p:spPr bwMode="auto">
          <a:xfrm>
            <a:off x="1623" y="8829968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l"/>
            <a:fld id="{99EBB225-6DF0-49A0-92C6-B7EA2E293BA5}" type="slidenum">
              <a:rPr lang="fa-IR" sz="1200"/>
              <a:pPr algn="l"/>
              <a:t>30</a:t>
            </a:fld>
            <a:endParaRPr lang="en-US" sz="1200"/>
          </a:p>
        </p:txBody>
      </p:sp>
      <p:sp>
        <p:nvSpPr>
          <p:cNvPr id="172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52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9148C0-D556-4C60-B168-7A33AFC88CA5}" type="slidenum">
              <a:rPr lang="fa-IR"/>
              <a:pPr/>
              <a:t>4</a:t>
            </a:fld>
            <a:endParaRPr lang="en-US"/>
          </a:p>
        </p:txBody>
      </p:sp>
      <p:sp>
        <p:nvSpPr>
          <p:cNvPr id="172035" name="Rectangle 7"/>
          <p:cNvSpPr txBox="1">
            <a:spLocks noGrp="1" noChangeArrowheads="1"/>
          </p:cNvSpPr>
          <p:nvPr/>
        </p:nvSpPr>
        <p:spPr bwMode="auto">
          <a:xfrm>
            <a:off x="1623" y="8829968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l"/>
            <a:fld id="{99EBB225-6DF0-49A0-92C6-B7EA2E293BA5}" type="slidenum">
              <a:rPr lang="fa-IR" sz="1200"/>
              <a:pPr algn="l"/>
              <a:t>4</a:t>
            </a:fld>
            <a:endParaRPr lang="en-US" sz="1200"/>
          </a:p>
        </p:txBody>
      </p:sp>
      <p:sp>
        <p:nvSpPr>
          <p:cNvPr id="172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29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9148C0-D556-4C60-B168-7A33AFC88CA5}" type="slidenum">
              <a:rPr lang="fa-IR"/>
              <a:pPr/>
              <a:t>7</a:t>
            </a:fld>
            <a:endParaRPr lang="en-US"/>
          </a:p>
        </p:txBody>
      </p:sp>
      <p:sp>
        <p:nvSpPr>
          <p:cNvPr id="172035" name="Rectangle 7"/>
          <p:cNvSpPr txBox="1">
            <a:spLocks noGrp="1" noChangeArrowheads="1"/>
          </p:cNvSpPr>
          <p:nvPr/>
        </p:nvSpPr>
        <p:spPr bwMode="auto">
          <a:xfrm>
            <a:off x="1623" y="8829968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l"/>
            <a:fld id="{99EBB225-6DF0-49A0-92C6-B7EA2E293BA5}" type="slidenum">
              <a:rPr lang="fa-IR" sz="1200"/>
              <a:pPr algn="l"/>
              <a:t>7</a:t>
            </a:fld>
            <a:endParaRPr lang="en-US" sz="1200"/>
          </a:p>
        </p:txBody>
      </p:sp>
      <p:sp>
        <p:nvSpPr>
          <p:cNvPr id="172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92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9148C0-D556-4C60-B168-7A33AFC88CA5}" type="slidenum">
              <a:rPr lang="fa-IR"/>
              <a:pPr/>
              <a:t>9</a:t>
            </a:fld>
            <a:endParaRPr lang="en-US"/>
          </a:p>
        </p:txBody>
      </p:sp>
      <p:sp>
        <p:nvSpPr>
          <p:cNvPr id="172035" name="Rectangle 7"/>
          <p:cNvSpPr txBox="1">
            <a:spLocks noGrp="1" noChangeArrowheads="1"/>
          </p:cNvSpPr>
          <p:nvPr/>
        </p:nvSpPr>
        <p:spPr bwMode="auto">
          <a:xfrm>
            <a:off x="1623" y="8829968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l"/>
            <a:fld id="{99EBB225-6DF0-49A0-92C6-B7EA2E293BA5}" type="slidenum">
              <a:rPr lang="fa-IR" sz="1200"/>
              <a:pPr algn="l"/>
              <a:t>9</a:t>
            </a:fld>
            <a:endParaRPr lang="en-US" sz="1200"/>
          </a:p>
        </p:txBody>
      </p:sp>
      <p:sp>
        <p:nvSpPr>
          <p:cNvPr id="172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52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9148C0-D556-4C60-B168-7A33AFC88CA5}" type="slidenum">
              <a:rPr lang="fa-IR"/>
              <a:pPr/>
              <a:t>10</a:t>
            </a:fld>
            <a:endParaRPr lang="en-US"/>
          </a:p>
        </p:txBody>
      </p:sp>
      <p:sp>
        <p:nvSpPr>
          <p:cNvPr id="172035" name="Rectangle 7"/>
          <p:cNvSpPr txBox="1">
            <a:spLocks noGrp="1" noChangeArrowheads="1"/>
          </p:cNvSpPr>
          <p:nvPr/>
        </p:nvSpPr>
        <p:spPr bwMode="auto">
          <a:xfrm>
            <a:off x="1623" y="8829968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l"/>
            <a:fld id="{99EBB225-6DF0-49A0-92C6-B7EA2E293BA5}" type="slidenum">
              <a:rPr lang="fa-IR" sz="1200"/>
              <a:pPr algn="l"/>
              <a:t>10</a:t>
            </a:fld>
            <a:endParaRPr lang="en-US" sz="1200"/>
          </a:p>
        </p:txBody>
      </p:sp>
      <p:sp>
        <p:nvSpPr>
          <p:cNvPr id="172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99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9148C0-D556-4C60-B168-7A33AFC88CA5}" type="slidenum">
              <a:rPr lang="fa-IR"/>
              <a:pPr/>
              <a:t>11</a:t>
            </a:fld>
            <a:endParaRPr lang="en-US"/>
          </a:p>
        </p:txBody>
      </p:sp>
      <p:sp>
        <p:nvSpPr>
          <p:cNvPr id="172035" name="Rectangle 7"/>
          <p:cNvSpPr txBox="1">
            <a:spLocks noGrp="1" noChangeArrowheads="1"/>
          </p:cNvSpPr>
          <p:nvPr/>
        </p:nvSpPr>
        <p:spPr bwMode="auto">
          <a:xfrm>
            <a:off x="1623" y="8829968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l"/>
            <a:fld id="{99EBB225-6DF0-49A0-92C6-B7EA2E293BA5}" type="slidenum">
              <a:rPr lang="fa-IR" sz="1200"/>
              <a:pPr algn="l"/>
              <a:t>11</a:t>
            </a:fld>
            <a:endParaRPr lang="en-US" sz="1200"/>
          </a:p>
        </p:txBody>
      </p:sp>
      <p:sp>
        <p:nvSpPr>
          <p:cNvPr id="172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54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9148C0-D556-4C60-B168-7A33AFC88CA5}" type="slidenum">
              <a:rPr lang="fa-IR"/>
              <a:pPr/>
              <a:t>12</a:t>
            </a:fld>
            <a:endParaRPr lang="en-US"/>
          </a:p>
        </p:txBody>
      </p:sp>
      <p:sp>
        <p:nvSpPr>
          <p:cNvPr id="172035" name="Rectangle 7"/>
          <p:cNvSpPr txBox="1">
            <a:spLocks noGrp="1" noChangeArrowheads="1"/>
          </p:cNvSpPr>
          <p:nvPr/>
        </p:nvSpPr>
        <p:spPr bwMode="auto">
          <a:xfrm>
            <a:off x="1623" y="8829968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l"/>
            <a:fld id="{99EBB225-6DF0-49A0-92C6-B7EA2E293BA5}" type="slidenum">
              <a:rPr lang="fa-IR" sz="1200"/>
              <a:pPr algn="l"/>
              <a:t>12</a:t>
            </a:fld>
            <a:endParaRPr lang="en-US" sz="1200"/>
          </a:p>
        </p:txBody>
      </p:sp>
      <p:sp>
        <p:nvSpPr>
          <p:cNvPr id="172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06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9148C0-D556-4C60-B168-7A33AFC88CA5}" type="slidenum">
              <a:rPr lang="fa-IR"/>
              <a:pPr/>
              <a:t>13</a:t>
            </a:fld>
            <a:endParaRPr lang="en-US"/>
          </a:p>
        </p:txBody>
      </p:sp>
      <p:sp>
        <p:nvSpPr>
          <p:cNvPr id="172035" name="Rectangle 7"/>
          <p:cNvSpPr txBox="1">
            <a:spLocks noGrp="1" noChangeArrowheads="1"/>
          </p:cNvSpPr>
          <p:nvPr/>
        </p:nvSpPr>
        <p:spPr bwMode="auto">
          <a:xfrm>
            <a:off x="1623" y="8829968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l"/>
            <a:fld id="{99EBB225-6DF0-49A0-92C6-B7EA2E293BA5}" type="slidenum">
              <a:rPr lang="fa-IR" sz="1200"/>
              <a:pPr algn="l"/>
              <a:t>13</a:t>
            </a:fld>
            <a:endParaRPr lang="en-US" sz="1200"/>
          </a:p>
        </p:txBody>
      </p:sp>
      <p:sp>
        <p:nvSpPr>
          <p:cNvPr id="172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40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9148C0-D556-4C60-B168-7A33AFC88CA5}" type="slidenum">
              <a:rPr lang="fa-IR"/>
              <a:pPr/>
              <a:t>14</a:t>
            </a:fld>
            <a:endParaRPr lang="en-US"/>
          </a:p>
        </p:txBody>
      </p:sp>
      <p:sp>
        <p:nvSpPr>
          <p:cNvPr id="172035" name="Rectangle 7"/>
          <p:cNvSpPr txBox="1">
            <a:spLocks noGrp="1" noChangeArrowheads="1"/>
          </p:cNvSpPr>
          <p:nvPr/>
        </p:nvSpPr>
        <p:spPr bwMode="auto">
          <a:xfrm>
            <a:off x="1623" y="8829968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l"/>
            <a:fld id="{99EBB225-6DF0-49A0-92C6-B7EA2E293BA5}" type="slidenum">
              <a:rPr lang="fa-IR" sz="1200"/>
              <a:pPr algn="l"/>
              <a:t>14</a:t>
            </a:fld>
            <a:endParaRPr lang="en-US" sz="1200"/>
          </a:p>
        </p:txBody>
      </p:sp>
      <p:sp>
        <p:nvSpPr>
          <p:cNvPr id="172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27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7AC5-FDFE-449D-876E-CD1CC5551FC4}" type="datetimeFigureOut">
              <a:rPr lang="en-US" smtClean="0"/>
              <a:pPr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7046-13A9-4723-82B7-32C149077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9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7AC5-FDFE-449D-876E-CD1CC5551FC4}" type="datetimeFigureOut">
              <a:rPr lang="en-US" smtClean="0"/>
              <a:pPr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7046-13A9-4723-82B7-32C149077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44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7AC5-FDFE-449D-876E-CD1CC5551FC4}" type="datetimeFigureOut">
              <a:rPr lang="en-US" smtClean="0"/>
              <a:pPr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7046-13A9-4723-82B7-32C149077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34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1686-6DD7-4950-B902-68D2D6290423}" type="datetimeFigureOut">
              <a:rPr lang="en-US" smtClean="0">
                <a:solidFill>
                  <a:srgbClr val="57565A">
                    <a:tint val="75000"/>
                  </a:srgbClr>
                </a:solidFill>
              </a:rPr>
              <a:pPr/>
              <a:t>5/6/2018</a:t>
            </a:fld>
            <a:endParaRPr lang="en-US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81AD-0A25-4B1A-B740-3C7984BD2BEF}" type="slidenum">
              <a:rPr lang="en-US" smtClean="0">
                <a:solidFill>
                  <a:srgbClr val="57565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496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1686-6DD7-4950-B902-68D2D6290423}" type="datetimeFigureOut">
              <a:rPr lang="en-US" smtClean="0">
                <a:solidFill>
                  <a:srgbClr val="57565A">
                    <a:tint val="75000"/>
                  </a:srgbClr>
                </a:solidFill>
              </a:rPr>
              <a:pPr/>
              <a:t>5/6/2018</a:t>
            </a:fld>
            <a:endParaRPr lang="en-US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81AD-0A25-4B1A-B740-3C7984BD2BEF}" type="slidenum">
              <a:rPr lang="en-US" smtClean="0">
                <a:solidFill>
                  <a:srgbClr val="57565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326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1686-6DD7-4950-B902-68D2D6290423}" type="datetimeFigureOut">
              <a:rPr lang="en-US" smtClean="0">
                <a:solidFill>
                  <a:srgbClr val="57565A">
                    <a:tint val="75000"/>
                  </a:srgbClr>
                </a:solidFill>
              </a:rPr>
              <a:pPr/>
              <a:t>5/6/2018</a:t>
            </a:fld>
            <a:endParaRPr lang="en-US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81AD-0A25-4B1A-B740-3C7984BD2BEF}" type="slidenum">
              <a:rPr lang="en-US" smtClean="0">
                <a:solidFill>
                  <a:srgbClr val="57565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21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1686-6DD7-4950-B902-68D2D6290423}" type="datetimeFigureOut">
              <a:rPr lang="en-US" smtClean="0">
                <a:solidFill>
                  <a:srgbClr val="57565A">
                    <a:tint val="75000"/>
                  </a:srgbClr>
                </a:solidFill>
              </a:rPr>
              <a:pPr/>
              <a:t>5/6/2018</a:t>
            </a:fld>
            <a:endParaRPr lang="en-US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81AD-0A25-4B1A-B740-3C7984BD2BEF}" type="slidenum">
              <a:rPr lang="en-US" smtClean="0">
                <a:solidFill>
                  <a:srgbClr val="57565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908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1686-6DD7-4950-B902-68D2D6290423}" type="datetimeFigureOut">
              <a:rPr lang="en-US" smtClean="0">
                <a:solidFill>
                  <a:srgbClr val="57565A">
                    <a:tint val="75000"/>
                  </a:srgbClr>
                </a:solidFill>
              </a:rPr>
              <a:pPr/>
              <a:t>5/6/2018</a:t>
            </a:fld>
            <a:endParaRPr lang="en-US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81AD-0A25-4B1A-B740-3C7984BD2BEF}" type="slidenum">
              <a:rPr lang="en-US" smtClean="0">
                <a:solidFill>
                  <a:srgbClr val="57565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372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1686-6DD7-4950-B902-68D2D6290423}" type="datetimeFigureOut">
              <a:rPr lang="en-US" smtClean="0">
                <a:solidFill>
                  <a:srgbClr val="57565A">
                    <a:tint val="75000"/>
                  </a:srgbClr>
                </a:solidFill>
              </a:rPr>
              <a:pPr/>
              <a:t>5/6/2018</a:t>
            </a:fld>
            <a:endParaRPr lang="en-US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81AD-0A25-4B1A-B740-3C7984BD2BEF}" type="slidenum">
              <a:rPr lang="en-US" smtClean="0">
                <a:solidFill>
                  <a:srgbClr val="57565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84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1686-6DD7-4950-B902-68D2D6290423}" type="datetimeFigureOut">
              <a:rPr lang="en-US" smtClean="0">
                <a:solidFill>
                  <a:srgbClr val="57565A">
                    <a:tint val="75000"/>
                  </a:srgbClr>
                </a:solidFill>
              </a:rPr>
              <a:pPr/>
              <a:t>5/6/2018</a:t>
            </a:fld>
            <a:endParaRPr lang="en-US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81AD-0A25-4B1A-B740-3C7984BD2BEF}" type="slidenum">
              <a:rPr lang="en-US" smtClean="0">
                <a:solidFill>
                  <a:srgbClr val="57565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19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1686-6DD7-4950-B902-68D2D6290423}" type="datetimeFigureOut">
              <a:rPr lang="en-US" smtClean="0">
                <a:solidFill>
                  <a:srgbClr val="57565A">
                    <a:tint val="75000"/>
                  </a:srgbClr>
                </a:solidFill>
              </a:rPr>
              <a:pPr/>
              <a:t>5/6/2018</a:t>
            </a:fld>
            <a:endParaRPr lang="en-US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81AD-0A25-4B1A-B740-3C7984BD2BEF}" type="slidenum">
              <a:rPr lang="en-US" smtClean="0">
                <a:solidFill>
                  <a:srgbClr val="57565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768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7AC5-FDFE-449D-876E-CD1CC5551FC4}" type="datetimeFigureOut">
              <a:rPr lang="en-US" smtClean="0"/>
              <a:pPr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7046-13A9-4723-82B7-32C149077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26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1686-6DD7-4950-B902-68D2D6290423}" type="datetimeFigureOut">
              <a:rPr lang="en-US" smtClean="0">
                <a:solidFill>
                  <a:srgbClr val="57565A">
                    <a:tint val="75000"/>
                  </a:srgbClr>
                </a:solidFill>
              </a:rPr>
              <a:pPr/>
              <a:t>5/6/2018</a:t>
            </a:fld>
            <a:endParaRPr lang="en-US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81AD-0A25-4B1A-B740-3C7984BD2BEF}" type="slidenum">
              <a:rPr lang="en-US" smtClean="0">
                <a:solidFill>
                  <a:srgbClr val="57565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375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1686-6DD7-4950-B902-68D2D6290423}" type="datetimeFigureOut">
              <a:rPr lang="en-US" smtClean="0">
                <a:solidFill>
                  <a:srgbClr val="57565A">
                    <a:tint val="75000"/>
                  </a:srgbClr>
                </a:solidFill>
              </a:rPr>
              <a:pPr/>
              <a:t>5/6/2018</a:t>
            </a:fld>
            <a:endParaRPr lang="en-US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81AD-0A25-4B1A-B740-3C7984BD2BEF}" type="slidenum">
              <a:rPr lang="en-US" smtClean="0">
                <a:solidFill>
                  <a:srgbClr val="57565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309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1686-6DD7-4950-B902-68D2D6290423}" type="datetimeFigureOut">
              <a:rPr lang="en-US" smtClean="0">
                <a:solidFill>
                  <a:srgbClr val="57565A">
                    <a:tint val="75000"/>
                  </a:srgbClr>
                </a:solidFill>
              </a:rPr>
              <a:pPr/>
              <a:t>5/6/2018</a:t>
            </a:fld>
            <a:endParaRPr lang="en-US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81AD-0A25-4B1A-B740-3C7984BD2BEF}" type="slidenum">
              <a:rPr lang="en-US" smtClean="0">
                <a:solidFill>
                  <a:srgbClr val="57565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11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6"/>
            <a:ext cx="5932223" cy="711081"/>
          </a:xfrm>
        </p:spPr>
        <p:txBody>
          <a:bodyPr>
            <a:normAutofit/>
          </a:bodyPr>
          <a:lstStyle>
            <a:lvl1pPr algn="ctr">
              <a:defRPr sz="3599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srgbClr val="57565A">
                    <a:tint val="75000"/>
                  </a:srgbClr>
                </a:solidFill>
              </a:rPr>
              <a:pPr/>
              <a:t>5/6/2018</a:t>
            </a:fld>
            <a:endParaRPr lang="en-US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rgbClr val="57565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443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7AC5-FDFE-449D-876E-CD1CC5551FC4}" type="datetimeFigureOut">
              <a:rPr lang="en-US" smtClean="0"/>
              <a:pPr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7046-13A9-4723-82B7-32C149077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78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7AC5-FDFE-449D-876E-CD1CC5551FC4}" type="datetimeFigureOut">
              <a:rPr lang="en-US" smtClean="0"/>
              <a:pPr/>
              <a:t>5/6/2018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7046-13A9-4723-82B7-32C149077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12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7AC5-FDFE-449D-876E-CD1CC5551FC4}" type="datetimeFigureOut">
              <a:rPr lang="en-US" smtClean="0"/>
              <a:pPr/>
              <a:t>5/6/2018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7046-13A9-4723-82B7-32C149077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12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7AC5-FDFE-449D-876E-CD1CC5551FC4}" type="datetimeFigureOut">
              <a:rPr lang="en-US" smtClean="0"/>
              <a:pPr/>
              <a:t>5/6/2018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7046-13A9-4723-82B7-32C149077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6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7AC5-FDFE-449D-876E-CD1CC5551FC4}" type="datetimeFigureOut">
              <a:rPr lang="en-US" smtClean="0"/>
              <a:pPr/>
              <a:t>5/6/2018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7046-13A9-4723-82B7-32C149077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7AC5-FDFE-449D-876E-CD1CC5551FC4}" type="datetimeFigureOut">
              <a:rPr lang="en-US" smtClean="0"/>
              <a:pPr/>
              <a:t>5/6/2018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7046-13A9-4723-82B7-32C149077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7AC5-FDFE-449D-876E-CD1CC5551FC4}" type="datetimeFigureOut">
              <a:rPr lang="en-US" smtClean="0"/>
              <a:pPr/>
              <a:t>5/6/2018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7046-13A9-4723-82B7-32C149077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0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13" Type="http://schemas.openxmlformats.org/officeDocument/2006/relationships/theme" Target="../theme/theme2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slideLayout" Target="../slideLayouts/slideLayout23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77AC5-FDFE-449D-876E-CD1CC5551FC4}" type="datetimeFigureOut">
              <a:rPr lang="en-US" smtClean="0"/>
              <a:pPr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67046-13A9-4723-82B7-32C149077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7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95">
              <a:schemeClr val="bg1">
                <a:lumMod val="95000"/>
              </a:schemeClr>
            </a:gs>
            <a:gs pos="55000">
              <a:schemeClr val="tx1">
                <a:lumMod val="20000"/>
                <a:lumOff val="80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fld id="{07501686-6DD7-4950-B902-68D2D6290423}" type="datetimeFigureOut">
              <a:rPr lang="en-US" smtClean="0">
                <a:solidFill>
                  <a:srgbClr val="57565A">
                    <a:tint val="75000"/>
                  </a:srgbClr>
                </a:solidFill>
              </a:rPr>
              <a:pPr defTabSz="914126"/>
              <a:t>5/6/2018</a:t>
            </a:fld>
            <a:endParaRPr lang="en-US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endParaRPr lang="en-US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fld id="{8C5F81AD-0A25-4B1A-B740-3C7984BD2BEF}" type="slidenum">
              <a:rPr lang="en-US" smtClean="0">
                <a:solidFill>
                  <a:srgbClr val="57565A">
                    <a:tint val="75000"/>
                  </a:srgbClr>
                </a:solidFill>
              </a:rPr>
              <a:pPr defTabSz="914126"/>
              <a:t>‹#›</a:t>
            </a:fld>
            <a:endParaRPr lang="en-US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94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 /><Relationship Id="rId3" Type="http://schemas.openxmlformats.org/officeDocument/2006/relationships/image" Target="../media/image3.png" /><Relationship Id="rId7" Type="http://schemas.openxmlformats.org/officeDocument/2006/relationships/diagramColors" Target="../diagrams/colors4.xml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6" Type="http://schemas.openxmlformats.org/officeDocument/2006/relationships/diagramQuickStyle" Target="../diagrams/quickStyle4.xml" /><Relationship Id="rId5" Type="http://schemas.openxmlformats.org/officeDocument/2006/relationships/diagramLayout" Target="../diagrams/layout4.xml" /><Relationship Id="rId4" Type="http://schemas.openxmlformats.org/officeDocument/2006/relationships/diagramData" Target="../diagrams/data4.xml" /><Relationship Id="rId9" Type="http://schemas.openxmlformats.org/officeDocument/2006/relationships/image" Target="../media/image21.jpeg" 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 /><Relationship Id="rId3" Type="http://schemas.openxmlformats.org/officeDocument/2006/relationships/image" Target="../media/image3.png" /><Relationship Id="rId7" Type="http://schemas.openxmlformats.org/officeDocument/2006/relationships/diagramColors" Target="../diagrams/colors5.xml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6" Type="http://schemas.openxmlformats.org/officeDocument/2006/relationships/diagramQuickStyle" Target="../diagrams/quickStyle5.xml" /><Relationship Id="rId5" Type="http://schemas.openxmlformats.org/officeDocument/2006/relationships/diagramLayout" Target="../diagrams/layout5.xml" /><Relationship Id="rId4" Type="http://schemas.openxmlformats.org/officeDocument/2006/relationships/diagramData" Target="../diagrams/data5.xml" 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 /><Relationship Id="rId3" Type="http://schemas.openxmlformats.org/officeDocument/2006/relationships/image" Target="../media/image3.png" /><Relationship Id="rId7" Type="http://schemas.openxmlformats.org/officeDocument/2006/relationships/diagramColors" Target="../diagrams/colors6.xml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Relationship Id="rId6" Type="http://schemas.openxmlformats.org/officeDocument/2006/relationships/diagramQuickStyle" Target="../diagrams/quickStyle6.xml" /><Relationship Id="rId5" Type="http://schemas.openxmlformats.org/officeDocument/2006/relationships/diagramLayout" Target="../diagrams/layout6.xml" /><Relationship Id="rId10" Type="http://schemas.openxmlformats.org/officeDocument/2006/relationships/image" Target="../media/image23.jpeg" /><Relationship Id="rId4" Type="http://schemas.openxmlformats.org/officeDocument/2006/relationships/diagramData" Target="../diagrams/data6.xml" /><Relationship Id="rId9" Type="http://schemas.openxmlformats.org/officeDocument/2006/relationships/image" Target="../media/image22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4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5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6.jpeg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1.vml" /><Relationship Id="rId5" Type="http://schemas.openxmlformats.org/officeDocument/2006/relationships/image" Target="../media/image28.wmf" /><Relationship Id="rId4" Type="http://schemas.openxmlformats.org/officeDocument/2006/relationships/oleObject" Target="../embeddings/oleObject1.bin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 /><Relationship Id="rId2" Type="http://schemas.openxmlformats.org/officeDocument/2006/relationships/diagramData" Target="../diagrams/data7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7.xml" /><Relationship Id="rId5" Type="http://schemas.openxmlformats.org/officeDocument/2006/relationships/diagramColors" Target="../diagrams/colors7.xml" /><Relationship Id="rId4" Type="http://schemas.openxmlformats.org/officeDocument/2006/relationships/diagramQuickStyle" Target="../diagrams/quickStyle7.xml" 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 /><Relationship Id="rId3" Type="http://schemas.openxmlformats.org/officeDocument/2006/relationships/image" Target="../media/image3.png" /><Relationship Id="rId7" Type="http://schemas.openxmlformats.org/officeDocument/2006/relationships/diagramColors" Target="../diagrams/colors8.xml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Relationship Id="rId6" Type="http://schemas.openxmlformats.org/officeDocument/2006/relationships/diagramQuickStyle" Target="../diagrams/quickStyle8.xml" /><Relationship Id="rId5" Type="http://schemas.openxmlformats.org/officeDocument/2006/relationships/diagramLayout" Target="../diagrams/layout8.xml" /><Relationship Id="rId4" Type="http://schemas.openxmlformats.org/officeDocument/2006/relationships/diagramData" Target="../diagrams/data8.xml" 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 /><Relationship Id="rId3" Type="http://schemas.openxmlformats.org/officeDocument/2006/relationships/image" Target="../media/image3.png" /><Relationship Id="rId7" Type="http://schemas.openxmlformats.org/officeDocument/2006/relationships/diagramColors" Target="../diagrams/colors9.xml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Relationship Id="rId6" Type="http://schemas.openxmlformats.org/officeDocument/2006/relationships/diagramQuickStyle" Target="../diagrams/quickStyle9.xml" /><Relationship Id="rId5" Type="http://schemas.openxmlformats.org/officeDocument/2006/relationships/diagramLayout" Target="../diagrams/layout9.xml" /><Relationship Id="rId4" Type="http://schemas.openxmlformats.org/officeDocument/2006/relationships/diagramData" Target="../diagrams/data9.xml" 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 /><Relationship Id="rId3" Type="http://schemas.openxmlformats.org/officeDocument/2006/relationships/image" Target="../media/image3.png" /><Relationship Id="rId7" Type="http://schemas.openxmlformats.org/officeDocument/2006/relationships/image" Target="../media/image32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1.jpeg" /><Relationship Id="rId5" Type="http://schemas.openxmlformats.org/officeDocument/2006/relationships/image" Target="../media/image30.png" /><Relationship Id="rId4" Type="http://schemas.openxmlformats.org/officeDocument/2006/relationships/image" Target="../media/image29.jpeg" /><Relationship Id="rId9" Type="http://schemas.openxmlformats.org/officeDocument/2006/relationships/image" Target="../media/image34.jpeg" 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 /><Relationship Id="rId3" Type="http://schemas.openxmlformats.org/officeDocument/2006/relationships/image" Target="../media/image3.png" /><Relationship Id="rId7" Type="http://schemas.openxmlformats.org/officeDocument/2006/relationships/image" Target="../media/image15.jpe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7.jpeg" /><Relationship Id="rId5" Type="http://schemas.openxmlformats.org/officeDocument/2006/relationships/image" Target="../media/image36.jpeg" /><Relationship Id="rId4" Type="http://schemas.openxmlformats.org/officeDocument/2006/relationships/image" Target="../media/image35.png" /><Relationship Id="rId9" Type="http://schemas.openxmlformats.org/officeDocument/2006/relationships/image" Target="../media/image39.png" 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 /><Relationship Id="rId3" Type="http://schemas.openxmlformats.org/officeDocument/2006/relationships/image" Target="../media/image3.png" /><Relationship Id="rId7" Type="http://schemas.openxmlformats.org/officeDocument/2006/relationships/image" Target="../media/image43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2.png" /><Relationship Id="rId5" Type="http://schemas.openxmlformats.org/officeDocument/2006/relationships/image" Target="../media/image41.png" /><Relationship Id="rId4" Type="http://schemas.openxmlformats.org/officeDocument/2006/relationships/image" Target="../media/image40.jpeg" /><Relationship Id="rId9" Type="http://schemas.openxmlformats.org/officeDocument/2006/relationships/image" Target="../media/image45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 /><Relationship Id="rId3" Type="http://schemas.openxmlformats.org/officeDocument/2006/relationships/image" Target="../media/image3.png" /><Relationship Id="rId7" Type="http://schemas.openxmlformats.org/officeDocument/2006/relationships/diagramData" Target="../diagrams/data1.xml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.jpeg" /><Relationship Id="rId11" Type="http://schemas.microsoft.com/office/2007/relationships/diagramDrawing" Target="../diagrams/drawing1.xml" /><Relationship Id="rId5" Type="http://schemas.openxmlformats.org/officeDocument/2006/relationships/image" Target="../media/image5.jpeg" /><Relationship Id="rId10" Type="http://schemas.openxmlformats.org/officeDocument/2006/relationships/diagramColors" Target="../diagrams/colors1.xml" /><Relationship Id="rId4" Type="http://schemas.openxmlformats.org/officeDocument/2006/relationships/image" Target="../media/image4.jpeg" /><Relationship Id="rId9" Type="http://schemas.openxmlformats.org/officeDocument/2006/relationships/diagramQuickStyle" Target="../diagrams/quickStyle1.xml" 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 /><Relationship Id="rId3" Type="http://schemas.openxmlformats.org/officeDocument/2006/relationships/image" Target="../media/image3.png" /><Relationship Id="rId7" Type="http://schemas.openxmlformats.org/officeDocument/2006/relationships/diagramColors" Target="../diagrams/colors10.xml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Relationship Id="rId6" Type="http://schemas.openxmlformats.org/officeDocument/2006/relationships/diagramQuickStyle" Target="../diagrams/quickStyle10.xml" /><Relationship Id="rId5" Type="http://schemas.openxmlformats.org/officeDocument/2006/relationships/diagramLayout" Target="../diagrams/layout10.xml" /><Relationship Id="rId4" Type="http://schemas.openxmlformats.org/officeDocument/2006/relationships/diagramData" Target="../diagrams/data10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 /><Relationship Id="rId3" Type="http://schemas.openxmlformats.org/officeDocument/2006/relationships/image" Target="../media/image3.png" /><Relationship Id="rId7" Type="http://schemas.openxmlformats.org/officeDocument/2006/relationships/diagramColors" Target="../diagrams/colors2.xm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6" Type="http://schemas.openxmlformats.org/officeDocument/2006/relationships/diagramQuickStyle" Target="../diagrams/quickStyle2.xml" /><Relationship Id="rId5" Type="http://schemas.openxmlformats.org/officeDocument/2006/relationships/diagramLayout" Target="../diagrams/layout2.xml" /><Relationship Id="rId4" Type="http://schemas.openxmlformats.org/officeDocument/2006/relationships/diagramData" Target="../diagrams/data2.xml" /><Relationship Id="rId9" Type="http://schemas.openxmlformats.org/officeDocument/2006/relationships/image" Target="../media/image7.jpeg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2.jpeg" /><Relationship Id="rId4" Type="http://schemas.openxmlformats.org/officeDocument/2006/relationships/image" Target="../media/image11.jpeg" 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 /><Relationship Id="rId3" Type="http://schemas.openxmlformats.org/officeDocument/2006/relationships/image" Target="../media/image3.png" /><Relationship Id="rId7" Type="http://schemas.openxmlformats.org/officeDocument/2006/relationships/diagramColors" Target="../diagrams/colors3.xml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6" Type="http://schemas.openxmlformats.org/officeDocument/2006/relationships/diagramQuickStyle" Target="../diagrams/quickStyle3.xml" /><Relationship Id="rId5" Type="http://schemas.openxmlformats.org/officeDocument/2006/relationships/diagramLayout" Target="../diagrams/layout3.xml" /><Relationship Id="rId4" Type="http://schemas.openxmlformats.org/officeDocument/2006/relationships/diagramData" Target="../diagrams/data3.xml" /><Relationship Id="rId9" Type="http://schemas.openxmlformats.org/officeDocument/2006/relationships/image" Target="../media/image13.jpe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 /><Relationship Id="rId3" Type="http://schemas.openxmlformats.org/officeDocument/2006/relationships/image" Target="../media/image3.png" /><Relationship Id="rId7" Type="http://schemas.openxmlformats.org/officeDocument/2006/relationships/image" Target="../media/image17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6.jpeg" /><Relationship Id="rId5" Type="http://schemas.openxmlformats.org/officeDocument/2006/relationships/image" Target="../media/image15.jpeg" /><Relationship Id="rId10" Type="http://schemas.openxmlformats.org/officeDocument/2006/relationships/image" Target="../media/image20.jpeg" /><Relationship Id="rId4" Type="http://schemas.openxmlformats.org/officeDocument/2006/relationships/image" Target="../media/image14.png" /><Relationship Id="rId9" Type="http://schemas.openxmlformats.org/officeDocument/2006/relationships/image" Target="../media/image19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9855" cy="6861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828" y="137041"/>
            <a:ext cx="1741298" cy="14435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3313" y="966652"/>
            <a:ext cx="6970956" cy="769441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تهران، جهان شهری برای آینده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50579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524" y="18757"/>
            <a:ext cx="1344149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7C2F951-AFAF-4355-B32D-D37A54E365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6906627"/>
              </p:ext>
            </p:extLst>
          </p:nvPr>
        </p:nvGraphicFramePr>
        <p:xfrm>
          <a:off x="1711738" y="908720"/>
          <a:ext cx="8768524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FD73ECD-3D7F-4C07-9E61-8244EDD38F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3669631"/>
            <a:ext cx="895350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02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48193" y="609307"/>
            <a:ext cx="7688667" cy="563562"/>
          </a:xfrm>
        </p:spPr>
        <p:txBody>
          <a:bodyPr>
            <a:noAutofit/>
          </a:bodyPr>
          <a:lstStyle/>
          <a:p>
            <a:pPr algn="ctr"/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شهرفروشی</a:t>
            </a:r>
            <a:r>
              <a:rPr lang="fa-IR" b="1" dirty="0">
                <a:cs typeface="B Titr" panose="00000700000000000000" pitchFamily="2" charset="-78"/>
              </a:rPr>
              <a:t> برای تامین مالی</a:t>
            </a:r>
            <a:endParaRPr lang="en-US" b="1" dirty="0">
              <a:cs typeface="B Titr" panose="00000700000000000000" pitchFamily="2" charset="-78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524" y="18757"/>
            <a:ext cx="1344149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6C2832A-6F83-49F9-A30E-7990A942BE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0863989"/>
              </p:ext>
            </p:extLst>
          </p:nvPr>
        </p:nvGraphicFramePr>
        <p:xfrm>
          <a:off x="1391477" y="1844824"/>
          <a:ext cx="905655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82616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3498" y="327526"/>
            <a:ext cx="7688667" cy="563562"/>
          </a:xfrm>
        </p:spPr>
        <p:txBody>
          <a:bodyPr>
            <a:noAutofit/>
          </a:bodyPr>
          <a:lstStyle/>
          <a:p>
            <a:pPr lvl="0" algn="ctr"/>
            <a:r>
              <a:rPr lang="fa-IR" b="1" dirty="0">
                <a:cs typeface="B Titr" panose="00000700000000000000" pitchFamily="2" charset="-78"/>
              </a:rPr>
              <a:t>مسائل کلیدی امروز</a:t>
            </a:r>
            <a:endParaRPr lang="en-US" b="1" dirty="0">
              <a:cs typeface="B Titr" panose="00000700000000000000" pitchFamily="2" charset="-78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524" y="18757"/>
            <a:ext cx="1344149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5D6D82DF-2E5A-4293-8ABF-30036E6F84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7048"/>
              </p:ext>
            </p:extLst>
          </p:nvPr>
        </p:nvGraphicFramePr>
        <p:xfrm>
          <a:off x="623392" y="1076325"/>
          <a:ext cx="11233248" cy="524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6518968-7F86-4076-8C1E-CC4C4D82289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196752"/>
            <a:ext cx="4519232" cy="25202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789D7E-3598-40B8-B62E-2F3919E7184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16" y="3804320"/>
            <a:ext cx="4508581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32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fa-IR" sz="2400" dirty="0">
                <a:cs typeface="B Titr" pitchFamily="2" charset="-78"/>
              </a:rPr>
              <a:t>درصد خانوارهای دارای فقر درامدی و فقر چند بُعدی</a:t>
            </a:r>
            <a:endParaRPr lang="en-US" sz="2400" dirty="0">
              <a:cs typeface="B Titr" pitchFamily="2" charset="-78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523" y="18757"/>
            <a:ext cx="1391477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30">
            <a:extLst>
              <a:ext uri="{FF2B5EF4-FFF2-40B4-BE49-F238E27FC236}">
                <a16:creationId xmlns:a16="http://schemas.microsoft.com/office/drawing/2014/main" id="{FD104ED0-B4BE-4730-9DBA-9E92766965FF}"/>
              </a:ext>
            </a:extLst>
          </p:cNvPr>
          <p:cNvGrpSpPr/>
          <p:nvPr/>
        </p:nvGrpSpPr>
        <p:grpSpPr>
          <a:xfrm>
            <a:off x="308685" y="1206386"/>
            <a:ext cx="11163912" cy="5390966"/>
            <a:chOff x="-185928" y="1"/>
            <a:chExt cx="6253353" cy="4622197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AE8E51F-634C-478E-AD69-207378E91D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71600" y="1"/>
              <a:ext cx="0" cy="35337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020ECE9-BC11-4BF2-9E90-A1D0B0907F51}"/>
                </a:ext>
              </a:extLst>
            </p:cNvPr>
            <p:cNvCxnSpPr>
              <a:cxnSpLocks/>
            </p:cNvCxnSpPr>
            <p:nvPr/>
          </p:nvCxnSpPr>
          <p:spPr>
            <a:xfrm>
              <a:off x="1371600" y="3533775"/>
              <a:ext cx="469582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F1FFD0C-AA2F-403E-8928-B77C8798B44D}"/>
                </a:ext>
              </a:extLst>
            </p:cNvPr>
            <p:cNvCxnSpPr/>
            <p:nvPr/>
          </p:nvCxnSpPr>
          <p:spPr>
            <a:xfrm>
              <a:off x="1371600" y="219075"/>
              <a:ext cx="44291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A836B5-F1CA-494F-8456-FB82C129C5E5}"/>
                </a:ext>
              </a:extLst>
            </p:cNvPr>
            <p:cNvCxnSpPr/>
            <p:nvPr/>
          </p:nvCxnSpPr>
          <p:spPr>
            <a:xfrm>
              <a:off x="5800725" y="219075"/>
              <a:ext cx="0" cy="3352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B34D835-7214-4990-9EF9-17B55E29E84D}"/>
                </a:ext>
              </a:extLst>
            </p:cNvPr>
            <p:cNvCxnSpPr/>
            <p:nvPr/>
          </p:nvCxnSpPr>
          <p:spPr>
            <a:xfrm>
              <a:off x="1371600" y="1944886"/>
              <a:ext cx="4429125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FF3FD48-36E1-46F4-ABFF-A17225CAC6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20744" y="219075"/>
              <a:ext cx="19049" cy="331469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2" name="Text Box 59">
              <a:extLst>
                <a:ext uri="{FF2B5EF4-FFF2-40B4-BE49-F238E27FC236}">
                  <a16:creationId xmlns:a16="http://schemas.microsoft.com/office/drawing/2014/main" id="{9C42BB4C-0428-42AE-8DCF-C139D28FD8E4}"/>
                </a:ext>
              </a:extLst>
            </p:cNvPr>
            <p:cNvSpPr txBox="1"/>
            <p:nvPr/>
          </p:nvSpPr>
          <p:spPr>
            <a:xfrm>
              <a:off x="-185928" y="1862136"/>
              <a:ext cx="1519428" cy="4857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>
                <a:spcAft>
                  <a:spcPts val="0"/>
                </a:spcAft>
              </a:pPr>
              <a:r>
                <a:rPr lang="fa-IR" sz="1200" b="1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خط فقر مطلق درآمدی</a:t>
              </a:r>
              <a:endParaRPr lang="en-US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3" name="Text Box 60">
              <a:extLst>
                <a:ext uri="{FF2B5EF4-FFF2-40B4-BE49-F238E27FC236}">
                  <a16:creationId xmlns:a16="http://schemas.microsoft.com/office/drawing/2014/main" id="{23ED0B80-A3E2-4914-AB0E-B93D8D321371}"/>
                </a:ext>
              </a:extLst>
            </p:cNvPr>
            <p:cNvSpPr txBox="1"/>
            <p:nvPr/>
          </p:nvSpPr>
          <p:spPr>
            <a:xfrm>
              <a:off x="78309" y="725626"/>
              <a:ext cx="1156129" cy="21606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fa-IR" sz="1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درآمد بالا</a:t>
              </a:r>
              <a:endPara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4" name="Text Box 61">
              <a:extLst>
                <a:ext uri="{FF2B5EF4-FFF2-40B4-BE49-F238E27FC236}">
                  <a16:creationId xmlns:a16="http://schemas.microsoft.com/office/drawing/2014/main" id="{DAB6A29A-0F82-4E2C-84D2-B7502A2FC2C5}"/>
                </a:ext>
              </a:extLst>
            </p:cNvPr>
            <p:cNvSpPr txBox="1"/>
            <p:nvPr/>
          </p:nvSpPr>
          <p:spPr>
            <a:xfrm rot="16200000">
              <a:off x="3126925" y="3774179"/>
              <a:ext cx="1123950" cy="57208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fa-IR" sz="1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B Nazanin" panose="00000400000000000000" pitchFamily="2" charset="-78"/>
                </a:rPr>
                <a:t>خط آسیب پذیری فقر چند بعدی </a:t>
              </a:r>
              <a:endParaRPr lang="en-US" sz="1200" b="1" dirty="0">
                <a:solidFill>
                  <a:srgbClr val="00B050"/>
                </a:solidFill>
                <a:latin typeface="Times New Roman" panose="02020603050405020304" pitchFamily="18" charset="0"/>
                <a:cs typeface="B Nazanin" panose="00000400000000000000" pitchFamily="2" charset="-78"/>
              </a:endParaRPr>
            </a:p>
          </p:txBody>
        </p:sp>
        <p:sp>
          <p:nvSpPr>
            <p:cNvPr id="45" name="Text Box 62">
              <a:extLst>
                <a:ext uri="{FF2B5EF4-FFF2-40B4-BE49-F238E27FC236}">
                  <a16:creationId xmlns:a16="http://schemas.microsoft.com/office/drawing/2014/main" id="{01B4456C-C9BB-4D85-80D0-543BAB9CB2AB}"/>
                </a:ext>
              </a:extLst>
            </p:cNvPr>
            <p:cNvSpPr txBox="1"/>
            <p:nvPr/>
          </p:nvSpPr>
          <p:spPr>
            <a:xfrm>
              <a:off x="4077585" y="3746984"/>
              <a:ext cx="1156129" cy="21606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fa-IR" sz="1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محرومیت  در ابعاد کمتر</a:t>
              </a:r>
              <a:endPara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6" name="Text Box 63">
              <a:extLst>
                <a:ext uri="{FF2B5EF4-FFF2-40B4-BE49-F238E27FC236}">
                  <a16:creationId xmlns:a16="http://schemas.microsoft.com/office/drawing/2014/main" id="{0AB0D387-5C9A-4F87-869F-DB57107C2239}"/>
                </a:ext>
              </a:extLst>
            </p:cNvPr>
            <p:cNvSpPr txBox="1"/>
            <p:nvPr/>
          </p:nvSpPr>
          <p:spPr>
            <a:xfrm>
              <a:off x="1703293" y="3694152"/>
              <a:ext cx="1156129" cy="21606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fa-IR" sz="1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محرومیت در ابعاد  بیشتر</a:t>
              </a:r>
              <a:endPara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7" name="Text Box 64">
              <a:extLst>
                <a:ext uri="{FF2B5EF4-FFF2-40B4-BE49-F238E27FC236}">
                  <a16:creationId xmlns:a16="http://schemas.microsoft.com/office/drawing/2014/main" id="{559B052D-2A02-43A4-BC6E-EEBDDBF707EF}"/>
                </a:ext>
              </a:extLst>
            </p:cNvPr>
            <p:cNvSpPr txBox="1"/>
            <p:nvPr/>
          </p:nvSpPr>
          <p:spPr>
            <a:xfrm>
              <a:off x="82652" y="2646536"/>
              <a:ext cx="1156129" cy="21606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fa-IR" sz="1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درآمد پایین</a:t>
              </a:r>
              <a:endPara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4FC3922-9C3D-4AAC-AA6D-F964EFE8D2E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38389" y="1890243"/>
          <a:ext cx="3562134" cy="1428386"/>
        </p:xfrm>
        <a:graphic>
          <a:graphicData uri="http://schemas.openxmlformats.org/drawingml/2006/table">
            <a:tbl>
              <a:tblPr rtl="1" firstRow="1" bandRow="1">
                <a:tableStyleId>{68D230F3-CF80-4859-8CE7-A43EE81993B5}</a:tableStyleId>
              </a:tblPr>
              <a:tblGrid>
                <a:gridCol w="1781067">
                  <a:extLst>
                    <a:ext uri="{9D8B030D-6E8A-4147-A177-3AD203B41FA5}">
                      <a16:colId xmlns:a16="http://schemas.microsoft.com/office/drawing/2014/main" val="2830442237"/>
                    </a:ext>
                  </a:extLst>
                </a:gridCol>
                <a:gridCol w="1781067">
                  <a:extLst>
                    <a:ext uri="{9D8B030D-6E8A-4147-A177-3AD203B41FA5}">
                      <a16:colId xmlns:a16="http://schemas.microsoft.com/office/drawing/2014/main" val="3298365383"/>
                    </a:ext>
                  </a:extLst>
                </a:gridCol>
              </a:tblGrid>
              <a:tr h="424633"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نه فقر درآمدی دارند و نه به لحاظ فقر چند بعدی آسیب پذیر هستند.</a:t>
                      </a:r>
                      <a:endParaRPr lang="en-US" sz="16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B Lotus" panose="00000400000000000000" pitchFamily="2" charset="-78"/>
                      </a:endParaRPr>
                    </a:p>
                  </a:txBody>
                  <a:tcPr marL="121920" marR="12192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933852"/>
                  </a:ext>
                </a:extLst>
              </a:tr>
              <a:tr h="424633">
                <a:tc>
                  <a:txBody>
                    <a:bodyPr/>
                    <a:lstStyle/>
                    <a:p>
                      <a:pPr rtl="1"/>
                      <a:r>
                        <a:rPr lang="fa-IR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کل کشور</a:t>
                      </a:r>
                    </a:p>
                  </a:txBody>
                  <a:tcPr marL="121920" marR="12192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61.7 درصد</a:t>
                      </a:r>
                    </a:p>
                  </a:txBody>
                  <a:tcPr marL="121920" marR="12192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39073312"/>
                  </a:ext>
                </a:extLst>
              </a:tr>
              <a:tr h="424633">
                <a:tc>
                  <a:txBody>
                    <a:bodyPr/>
                    <a:lstStyle/>
                    <a:p>
                      <a:pPr rtl="1"/>
                      <a:r>
                        <a:rPr lang="fa-IR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تهران</a:t>
                      </a:r>
                    </a:p>
                  </a:txBody>
                  <a:tcPr marL="121920" marR="12192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78 درصد</a:t>
                      </a:r>
                    </a:p>
                  </a:txBody>
                  <a:tcPr marL="121920" marR="12192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98153226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B0453C56-F048-430E-8C35-CCCB9DF6509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145734" y="1850120"/>
          <a:ext cx="3641210" cy="1423160"/>
        </p:xfrm>
        <a:graphic>
          <a:graphicData uri="http://schemas.openxmlformats.org/drawingml/2006/table">
            <a:tbl>
              <a:tblPr rtl="1" firstRow="1" bandRow="1">
                <a:tableStyleId>{68D230F3-CF80-4859-8CE7-A43EE81993B5}</a:tableStyleId>
              </a:tblPr>
              <a:tblGrid>
                <a:gridCol w="1820605">
                  <a:extLst>
                    <a:ext uri="{9D8B030D-6E8A-4147-A177-3AD203B41FA5}">
                      <a16:colId xmlns:a16="http://schemas.microsoft.com/office/drawing/2014/main" val="2830442237"/>
                    </a:ext>
                  </a:extLst>
                </a:gridCol>
                <a:gridCol w="1820605">
                  <a:extLst>
                    <a:ext uri="{9D8B030D-6E8A-4147-A177-3AD203B41FA5}">
                      <a16:colId xmlns:a16="http://schemas.microsoft.com/office/drawing/2014/main" val="3298365383"/>
                    </a:ext>
                  </a:extLst>
                </a:gridCol>
              </a:tblGrid>
              <a:tr h="422020"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فقر درآمدی ندارند اما به لحاظ فقر چند بعدی آسیب پذیرند.</a:t>
                      </a:r>
                      <a:endParaRPr lang="en-US" sz="16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B Lotus" panose="00000400000000000000" pitchFamily="2" charset="-78"/>
                      </a:endParaRPr>
                    </a:p>
                  </a:txBody>
                  <a:tcPr marL="121920" marR="121920"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933852"/>
                  </a:ext>
                </a:extLst>
              </a:tr>
              <a:tr h="422020">
                <a:tc>
                  <a:txBody>
                    <a:bodyPr/>
                    <a:lstStyle/>
                    <a:p>
                      <a:pPr rtl="1"/>
                      <a:r>
                        <a:rPr lang="fa-IR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کل کشور</a:t>
                      </a:r>
                    </a:p>
                  </a:txBody>
                  <a:tcPr marL="121920" marR="121920" anchor="ctr"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9 درصد</a:t>
                      </a:r>
                    </a:p>
                  </a:txBody>
                  <a:tcPr marL="121920" marR="121920" anchor="ctr"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39073312"/>
                  </a:ext>
                </a:extLst>
              </a:tr>
              <a:tr h="422020">
                <a:tc>
                  <a:txBody>
                    <a:bodyPr/>
                    <a:lstStyle/>
                    <a:p>
                      <a:pPr rtl="1"/>
                      <a:r>
                        <a:rPr lang="fa-IR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تهران</a:t>
                      </a:r>
                    </a:p>
                  </a:txBody>
                  <a:tcPr marL="121920" marR="121920" anchor="ctr"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11 درصد</a:t>
                      </a:r>
                    </a:p>
                  </a:txBody>
                  <a:tcPr marL="121920" marR="121920" anchor="ctr"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98153226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C90AC68F-4DC7-4E0C-A14C-5938148688A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11777" y="3717032"/>
          <a:ext cx="3562134" cy="1428386"/>
        </p:xfrm>
        <a:graphic>
          <a:graphicData uri="http://schemas.openxmlformats.org/drawingml/2006/table">
            <a:tbl>
              <a:tblPr rtl="1" firstRow="1" bandRow="1">
                <a:tableStyleId>{68D230F3-CF80-4859-8CE7-A43EE81993B5}</a:tableStyleId>
              </a:tblPr>
              <a:tblGrid>
                <a:gridCol w="1781067">
                  <a:extLst>
                    <a:ext uri="{9D8B030D-6E8A-4147-A177-3AD203B41FA5}">
                      <a16:colId xmlns:a16="http://schemas.microsoft.com/office/drawing/2014/main" val="2830442237"/>
                    </a:ext>
                  </a:extLst>
                </a:gridCol>
                <a:gridCol w="1781067">
                  <a:extLst>
                    <a:ext uri="{9D8B030D-6E8A-4147-A177-3AD203B41FA5}">
                      <a16:colId xmlns:a16="http://schemas.microsoft.com/office/drawing/2014/main" val="3298365383"/>
                    </a:ext>
                  </a:extLst>
                </a:gridCol>
              </a:tblGrid>
              <a:tr h="348938"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هم فقر درآمدی و هم آسیب پذیر به لحاظ فقر چند بعدی هستند.</a:t>
                      </a:r>
                      <a:endParaRPr lang="en-US" sz="16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B Lotus" panose="00000400000000000000" pitchFamily="2" charset="-78"/>
                      </a:endParaRPr>
                    </a:p>
                  </a:txBody>
                  <a:tcPr marL="121920" marR="121920">
                    <a:gradFill flip="none" rotWithShape="1">
                      <a:gsLst>
                        <a:gs pos="0">
                          <a:srgbClr val="E6EED5">
                            <a:shade val="30000"/>
                            <a:satMod val="115000"/>
                          </a:srgbClr>
                        </a:gs>
                        <a:gs pos="50000">
                          <a:srgbClr val="E6EED5">
                            <a:shade val="67500"/>
                            <a:satMod val="115000"/>
                          </a:srgbClr>
                        </a:gs>
                        <a:gs pos="100000">
                          <a:srgbClr val="E6EED5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933852"/>
                  </a:ext>
                </a:extLst>
              </a:tr>
              <a:tr h="424633">
                <a:tc>
                  <a:txBody>
                    <a:bodyPr/>
                    <a:lstStyle/>
                    <a:p>
                      <a:pPr rtl="1"/>
                      <a:r>
                        <a:rPr lang="fa-IR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کل کشور</a:t>
                      </a:r>
                    </a:p>
                  </a:txBody>
                  <a:tcPr marL="121920" marR="121920" anchor="ctr">
                    <a:gradFill flip="none" rotWithShape="1">
                      <a:gsLst>
                        <a:gs pos="0">
                          <a:srgbClr val="E6EED5">
                            <a:shade val="30000"/>
                            <a:satMod val="115000"/>
                          </a:srgbClr>
                        </a:gs>
                        <a:gs pos="50000">
                          <a:srgbClr val="E6EED5">
                            <a:shade val="67500"/>
                            <a:satMod val="115000"/>
                          </a:srgbClr>
                        </a:gs>
                        <a:gs pos="100000">
                          <a:srgbClr val="E6EED5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9 درصد</a:t>
                      </a:r>
                    </a:p>
                  </a:txBody>
                  <a:tcPr marL="121920" marR="121920" anchor="ctr">
                    <a:gradFill flip="none" rotWithShape="1">
                      <a:gsLst>
                        <a:gs pos="0">
                          <a:srgbClr val="E6EED5">
                            <a:shade val="30000"/>
                            <a:satMod val="115000"/>
                          </a:srgbClr>
                        </a:gs>
                        <a:gs pos="50000">
                          <a:srgbClr val="E6EED5">
                            <a:shade val="67500"/>
                            <a:satMod val="115000"/>
                          </a:srgbClr>
                        </a:gs>
                        <a:gs pos="100000">
                          <a:srgbClr val="E6EED5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39073312"/>
                  </a:ext>
                </a:extLst>
              </a:tr>
              <a:tr h="424633">
                <a:tc>
                  <a:txBody>
                    <a:bodyPr/>
                    <a:lstStyle/>
                    <a:p>
                      <a:pPr rtl="1"/>
                      <a:r>
                        <a:rPr lang="fa-IR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تهران</a:t>
                      </a:r>
                    </a:p>
                  </a:txBody>
                  <a:tcPr marL="121920" marR="121920" anchor="ctr">
                    <a:gradFill flip="none" rotWithShape="1">
                      <a:gsLst>
                        <a:gs pos="0">
                          <a:srgbClr val="E6EED5">
                            <a:shade val="30000"/>
                            <a:satMod val="115000"/>
                          </a:srgbClr>
                        </a:gs>
                        <a:gs pos="50000">
                          <a:srgbClr val="E6EED5">
                            <a:shade val="67500"/>
                            <a:satMod val="115000"/>
                          </a:srgbClr>
                        </a:gs>
                        <a:gs pos="100000">
                          <a:srgbClr val="E6EED5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4.5 درصد</a:t>
                      </a:r>
                    </a:p>
                  </a:txBody>
                  <a:tcPr marL="121920" marR="121920" anchor="ctr">
                    <a:gradFill flip="none" rotWithShape="1">
                      <a:gsLst>
                        <a:gs pos="0">
                          <a:srgbClr val="E6EED5">
                            <a:shade val="30000"/>
                            <a:satMod val="115000"/>
                          </a:srgbClr>
                        </a:gs>
                        <a:gs pos="50000">
                          <a:srgbClr val="E6EED5">
                            <a:shade val="67500"/>
                            <a:satMod val="115000"/>
                          </a:srgbClr>
                        </a:gs>
                        <a:gs pos="100000">
                          <a:srgbClr val="E6EED5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98153226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105EBC88-36BA-4786-99F2-89B11412E33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197214" y="3743397"/>
          <a:ext cx="3562134" cy="1428386"/>
        </p:xfrm>
        <a:graphic>
          <a:graphicData uri="http://schemas.openxmlformats.org/drawingml/2006/table">
            <a:tbl>
              <a:tblPr rtl="1" firstRow="1" bandRow="1">
                <a:tableStyleId>{68D230F3-CF80-4859-8CE7-A43EE81993B5}</a:tableStyleId>
              </a:tblPr>
              <a:tblGrid>
                <a:gridCol w="1781067">
                  <a:extLst>
                    <a:ext uri="{9D8B030D-6E8A-4147-A177-3AD203B41FA5}">
                      <a16:colId xmlns:a16="http://schemas.microsoft.com/office/drawing/2014/main" val="2830442237"/>
                    </a:ext>
                  </a:extLst>
                </a:gridCol>
                <a:gridCol w="1781067">
                  <a:extLst>
                    <a:ext uri="{9D8B030D-6E8A-4147-A177-3AD203B41FA5}">
                      <a16:colId xmlns:a16="http://schemas.microsoft.com/office/drawing/2014/main" val="3298365383"/>
                    </a:ext>
                  </a:extLst>
                </a:gridCol>
              </a:tblGrid>
              <a:tr h="424633"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فقر درآمدی دارند اما آسیب پذیر به لحاظ فقر چند بعدی نیستند.</a:t>
                      </a:r>
                      <a:endParaRPr lang="en-US" sz="16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B Lotus" panose="00000400000000000000" pitchFamily="2" charset="-78"/>
                      </a:endParaRPr>
                    </a:p>
                  </a:txBody>
                  <a:tcPr marL="121920" marR="121920">
                    <a:gradFill flip="none" rotWithShape="1">
                      <a:gsLst>
                        <a:gs pos="0">
                          <a:srgbClr val="C4E59F">
                            <a:tint val="66000"/>
                            <a:satMod val="160000"/>
                          </a:srgbClr>
                        </a:gs>
                        <a:gs pos="50000">
                          <a:srgbClr val="C4E59F">
                            <a:tint val="44500"/>
                            <a:satMod val="160000"/>
                          </a:srgbClr>
                        </a:gs>
                        <a:gs pos="100000">
                          <a:srgbClr val="C4E59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933852"/>
                  </a:ext>
                </a:extLst>
              </a:tr>
              <a:tr h="424633">
                <a:tc>
                  <a:txBody>
                    <a:bodyPr/>
                    <a:lstStyle/>
                    <a:p>
                      <a:pPr rtl="1"/>
                      <a:r>
                        <a:rPr lang="fa-IR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کل کشور</a:t>
                      </a:r>
                    </a:p>
                  </a:txBody>
                  <a:tcPr marL="121920" marR="121920" anchor="ctr">
                    <a:gradFill flip="none" rotWithShape="1">
                      <a:gsLst>
                        <a:gs pos="0">
                          <a:srgbClr val="C4E59F">
                            <a:tint val="66000"/>
                            <a:satMod val="160000"/>
                          </a:srgbClr>
                        </a:gs>
                        <a:gs pos="50000">
                          <a:srgbClr val="C4E59F">
                            <a:tint val="44500"/>
                            <a:satMod val="160000"/>
                          </a:srgbClr>
                        </a:gs>
                        <a:gs pos="100000">
                          <a:srgbClr val="C4E59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20 درصد</a:t>
                      </a:r>
                    </a:p>
                  </a:txBody>
                  <a:tcPr marL="121920" marR="121920" anchor="ctr">
                    <a:gradFill flip="none" rotWithShape="1">
                      <a:gsLst>
                        <a:gs pos="0">
                          <a:srgbClr val="C4E59F">
                            <a:tint val="66000"/>
                            <a:satMod val="160000"/>
                          </a:srgbClr>
                        </a:gs>
                        <a:gs pos="50000">
                          <a:srgbClr val="C4E59F">
                            <a:tint val="44500"/>
                            <a:satMod val="160000"/>
                          </a:srgbClr>
                        </a:gs>
                        <a:gs pos="100000">
                          <a:srgbClr val="C4E59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39073312"/>
                  </a:ext>
                </a:extLst>
              </a:tr>
              <a:tr h="424633">
                <a:tc>
                  <a:txBody>
                    <a:bodyPr/>
                    <a:lstStyle/>
                    <a:p>
                      <a:pPr rtl="1"/>
                      <a:r>
                        <a:rPr lang="fa-IR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تهران</a:t>
                      </a:r>
                    </a:p>
                  </a:txBody>
                  <a:tcPr marL="121920" marR="121920" anchor="ctr">
                    <a:gradFill flip="none" rotWithShape="1">
                      <a:gsLst>
                        <a:gs pos="0">
                          <a:srgbClr val="C4E59F">
                            <a:tint val="66000"/>
                            <a:satMod val="160000"/>
                          </a:srgbClr>
                        </a:gs>
                        <a:gs pos="50000">
                          <a:srgbClr val="C4E59F">
                            <a:tint val="44500"/>
                            <a:satMod val="160000"/>
                          </a:srgbClr>
                        </a:gs>
                        <a:gs pos="100000">
                          <a:srgbClr val="C4E59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6.5 درصد</a:t>
                      </a:r>
                    </a:p>
                  </a:txBody>
                  <a:tcPr marL="121920" marR="121920" anchor="ctr">
                    <a:gradFill flip="none" rotWithShape="1">
                      <a:gsLst>
                        <a:gs pos="0">
                          <a:srgbClr val="C4E59F">
                            <a:tint val="66000"/>
                            <a:satMod val="160000"/>
                          </a:srgbClr>
                        </a:gs>
                        <a:gs pos="50000">
                          <a:srgbClr val="C4E59F">
                            <a:tint val="44500"/>
                            <a:satMod val="160000"/>
                          </a:srgbClr>
                        </a:gs>
                        <a:gs pos="100000">
                          <a:srgbClr val="C4E59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98153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8884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fa-IR" sz="2400" dirty="0">
                <a:cs typeface="B Titr" pitchFamily="2" charset="-78"/>
              </a:rPr>
              <a:t>دسترسی به مراکز بهداشتی</a:t>
            </a:r>
            <a:endParaRPr lang="en-US" sz="2400" dirty="0">
              <a:cs typeface="B Titr" pitchFamily="2" charset="-78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523" y="18757"/>
            <a:ext cx="1391477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F0EE67-D574-4FE9-9E2E-94E454F253DD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56" y="1628800"/>
            <a:ext cx="91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80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>
              <a:defRPr/>
            </a:pPr>
            <a:r>
              <a:rPr lang="fa-IR" sz="2400" dirty="0">
                <a:cs typeface="B Titr" pitchFamily="2" charset="-78"/>
              </a:rPr>
              <a:t>مولفه اجتماعی اقتصادی</a:t>
            </a:r>
            <a:endParaRPr lang="en-US" sz="2400" dirty="0">
              <a:cs typeface="B Titr" pitchFamily="2" charset="-78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523" y="18757"/>
            <a:ext cx="1391477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2C0C35-5F41-4056-BAFC-BA9E01E3EB97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51" y="1628800"/>
            <a:ext cx="91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96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fa-IR" sz="2400" dirty="0">
                <a:cs typeface="B Titr" pitchFamily="2" charset="-78"/>
              </a:rPr>
              <a:t>مولفه ترکیبی دسترسی به خدمات شهری</a:t>
            </a:r>
            <a:endParaRPr lang="en-US" sz="2400" dirty="0">
              <a:cs typeface="B Titr" pitchFamily="2" charset="-78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523" y="18757"/>
            <a:ext cx="1391477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9E9A69-3570-4FD0-8437-CF3FD09B84DA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97" y="1556792"/>
            <a:ext cx="91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13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9" t="10306" r="1227" b="7488"/>
          <a:stretch/>
        </p:blipFill>
        <p:spPr bwMode="auto">
          <a:xfrm>
            <a:off x="1" y="1"/>
            <a:ext cx="12191999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6954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65818225"/>
              </p:ext>
            </p:extLst>
          </p:nvPr>
        </p:nvGraphicFramePr>
        <p:xfrm>
          <a:off x="0" y="169817"/>
          <a:ext cx="11900262" cy="6506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29987764"/>
              </p:ext>
            </p:extLst>
          </p:nvPr>
        </p:nvGraphicFramePr>
        <p:xfrm>
          <a:off x="235130" y="0"/>
          <a:ext cx="11795761" cy="6609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4000" b="1" dirty="0">
                <a:cs typeface="B Zar" pitchFamily="2" charset="-78"/>
              </a:rPr>
              <a:t>پیامبر عزیز و بزرگوار اسلام:</a:t>
            </a:r>
            <a:endParaRPr lang="en-US" sz="4000" b="1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pPr algn="ctr" rtl="1"/>
            <a:endParaRPr lang="fa-IR" sz="4400" b="1" dirty="0">
              <a:cs typeface="B Zar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cs typeface="B Zar" pitchFamily="2" charset="-78"/>
              </a:rPr>
              <a:t>اِنّی لا اَخافُ عَلی اُمَّتِیَ الْفَقْرَ 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cs typeface="B Zar" pitchFamily="2" charset="-78"/>
              </a:rPr>
              <a:t>وَ لكِنْ اَخافُ عَلَیْهِمْ سوءَ التَّدْبیرِ</a:t>
            </a:r>
            <a:endParaRPr lang="en-US" sz="4400" b="1" dirty="0"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>
                <a:solidFill>
                  <a:srgbClr val="FF0000"/>
                </a:solidFill>
                <a:cs typeface="B Zar" pitchFamily="2" charset="-78"/>
              </a:rPr>
              <a:t>برنامه من</a:t>
            </a:r>
            <a:endParaRPr lang="en-US" b="1" dirty="0">
              <a:solidFill>
                <a:srgbClr val="FF0000"/>
              </a:solidFill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07776"/>
            <a:ext cx="12192000" cy="4469187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fa-IR" sz="2600" b="1" dirty="0">
                <a:cs typeface="B Zar" pitchFamily="2" charset="-78"/>
              </a:rPr>
              <a:t>تمرکز</a:t>
            </a:r>
            <a:r>
              <a:rPr lang="fa-IR" sz="41300" dirty="0">
                <a:solidFill>
                  <a:srgbClr val="00B050"/>
                </a:solidFill>
                <a:cs typeface="B Zar" pitchFamily="2" charset="-78"/>
              </a:rPr>
              <a:t>3</a:t>
            </a:r>
            <a:r>
              <a:rPr lang="fa-IR" sz="40500" dirty="0">
                <a:solidFill>
                  <a:srgbClr val="00B050"/>
                </a:solidFill>
                <a:cs typeface="B Zar" pitchFamily="2" charset="-78"/>
              </a:rPr>
              <a:t>+3</a:t>
            </a:r>
            <a:r>
              <a:rPr lang="fa-IR" sz="3600" b="1" dirty="0">
                <a:cs typeface="B Zar" pitchFamily="2" charset="-78"/>
              </a:rPr>
              <a:t>راهبرد</a:t>
            </a:r>
            <a:r>
              <a:rPr lang="fa-IR" sz="40500" dirty="0">
                <a:solidFill>
                  <a:srgbClr val="00B050"/>
                </a:solidFill>
                <a:cs typeface="B Zar" pitchFamily="2" charset="-78"/>
              </a:rPr>
              <a:t>=</a:t>
            </a:r>
            <a:r>
              <a:rPr lang="fa-IR" sz="3800" b="1" dirty="0">
                <a:cs typeface="B Zar" pitchFamily="2" charset="-78"/>
              </a:rPr>
              <a:t>مساله</a:t>
            </a:r>
            <a:r>
              <a:rPr lang="fa-IR" sz="40500" dirty="0">
                <a:solidFill>
                  <a:srgbClr val="00B050"/>
                </a:solidFill>
                <a:cs typeface="B Zar" pitchFamily="2" charset="-78"/>
              </a:rPr>
              <a:t>7</a:t>
            </a:r>
            <a:endParaRPr lang="en-US" dirty="0">
              <a:solidFill>
                <a:srgbClr val="00B050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7248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Oval 2"/>
          <p:cNvSpPr>
            <a:spLocks noChangeArrowheads="1"/>
          </p:cNvSpPr>
          <p:nvPr/>
        </p:nvSpPr>
        <p:spPr bwMode="auto">
          <a:xfrm>
            <a:off x="1173755" y="1127500"/>
            <a:ext cx="4165600" cy="3200400"/>
          </a:xfrm>
          <a:prstGeom prst="ellipse">
            <a:avLst/>
          </a:prstGeom>
          <a:solidFill>
            <a:srgbClr val="33CC33">
              <a:alpha val="50000"/>
            </a:srgbClr>
          </a:solidFill>
          <a:ln w="12700">
            <a:solidFill>
              <a:srgbClr val="33CC33"/>
            </a:solidFill>
            <a:round/>
            <a:headEnd type="none" w="sm" len="sm"/>
            <a:tailEnd type="none" w="sm" len="sm"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a-IR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rtl="1">
              <a:defRPr/>
            </a:pPr>
            <a:r>
              <a:rPr lang="fa-I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Titr" pitchFamily="2" charset="-78"/>
              </a:rPr>
              <a:t>انباشت سرمایه اجتماعی سازمانی</a:t>
            </a:r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Titr" pitchFamily="2" charset="-78"/>
            </a:endParaRPr>
          </a:p>
        </p:txBody>
      </p:sp>
      <p:sp>
        <p:nvSpPr>
          <p:cNvPr id="78851" name="Oval 3"/>
          <p:cNvSpPr>
            <a:spLocks noChangeArrowheads="1"/>
          </p:cNvSpPr>
          <p:nvPr/>
        </p:nvSpPr>
        <p:spPr bwMode="auto">
          <a:xfrm>
            <a:off x="4876800" y="1676400"/>
            <a:ext cx="4165600" cy="3200400"/>
          </a:xfrm>
          <a:prstGeom prst="ellipse">
            <a:avLst/>
          </a:prstGeom>
          <a:solidFill>
            <a:schemeClr val="hlink">
              <a:alpha val="50000"/>
            </a:schemeClr>
          </a:solidFill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GB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8852" name="Oval 4"/>
          <p:cNvSpPr>
            <a:spLocks noChangeArrowheads="1"/>
          </p:cNvSpPr>
          <p:nvPr/>
        </p:nvSpPr>
        <p:spPr bwMode="auto">
          <a:xfrm>
            <a:off x="3759200" y="3429000"/>
            <a:ext cx="4165600" cy="3200400"/>
          </a:xfrm>
          <a:prstGeom prst="ellipse">
            <a:avLst/>
          </a:prstGeom>
          <a:solidFill>
            <a:srgbClr val="FF0000">
              <a:alpha val="50000"/>
            </a:srgbClr>
          </a:solidFill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rtl="1">
              <a:defRPr/>
            </a:pPr>
            <a:endParaRPr lang="fa-IR" sz="2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Titr" pitchFamily="2" charset="-78"/>
            </a:endParaRPr>
          </a:p>
          <a:p>
            <a:pPr algn="ctr" rtl="1">
              <a:defRPr/>
            </a:pPr>
            <a:endParaRPr lang="fa-IR" sz="2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Titr" pitchFamily="2" charset="-78"/>
            </a:endParaRPr>
          </a:p>
          <a:p>
            <a:pPr algn="ctr" rtl="1">
              <a:defRPr/>
            </a:pPr>
            <a:r>
              <a:rPr lang="fa-IR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Titr" pitchFamily="2" charset="-78"/>
              </a:rPr>
              <a:t>حکمرانی شهری</a:t>
            </a:r>
          </a:p>
          <a:p>
            <a:pPr algn="ctr" rtl="1">
              <a:defRPr/>
            </a:pPr>
            <a:endParaRPr lang="fa-IR" sz="2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Titr" pitchFamily="2" charset="-78"/>
            </a:endParaRPr>
          </a:p>
          <a:p>
            <a:pPr algn="ctr" rtl="1">
              <a:defRPr/>
            </a:pPr>
            <a:r>
              <a:rPr lang="fa-IR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Titr" pitchFamily="2" charset="-78"/>
              </a:rPr>
              <a:t>شفافیت+مشارکت+پاسخگوئی </a:t>
            </a:r>
            <a:endParaRPr lang="en-US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Titr" pitchFamily="2" charset="-78"/>
            </a:endParaRP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6658667" y="2205318"/>
            <a:ext cx="2129109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fa-I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Titr" pitchFamily="2" charset="-78"/>
              </a:rPr>
              <a:t>هوشمندسازی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Titr" pitchFamily="2" charset="-78"/>
            </a:endParaRPr>
          </a:p>
        </p:txBody>
      </p:sp>
      <p:sp>
        <p:nvSpPr>
          <p:cNvPr id="78854" name="Freeform 6"/>
          <p:cNvSpPr>
            <a:spLocks/>
          </p:cNvSpPr>
          <p:nvPr/>
        </p:nvSpPr>
        <p:spPr bwMode="auto">
          <a:xfrm>
            <a:off x="5063067" y="2609851"/>
            <a:ext cx="1860551" cy="2054225"/>
          </a:xfrm>
          <a:custGeom>
            <a:avLst/>
            <a:gdLst/>
            <a:ahLst/>
            <a:cxnLst>
              <a:cxn ang="0">
                <a:pos x="78" y="133"/>
              </a:cxn>
              <a:cxn ang="0">
                <a:pos x="24" y="250"/>
              </a:cxn>
              <a:cxn ang="0">
                <a:pos x="0" y="452"/>
              </a:cxn>
              <a:cxn ang="0">
                <a:pos x="16" y="671"/>
              </a:cxn>
              <a:cxn ang="0">
                <a:pos x="31" y="733"/>
              </a:cxn>
              <a:cxn ang="0">
                <a:pos x="47" y="780"/>
              </a:cxn>
              <a:cxn ang="0">
                <a:pos x="86" y="928"/>
              </a:cxn>
              <a:cxn ang="0">
                <a:pos x="117" y="943"/>
              </a:cxn>
              <a:cxn ang="0">
                <a:pos x="250" y="1130"/>
              </a:cxn>
              <a:cxn ang="0">
                <a:pos x="289" y="1200"/>
              </a:cxn>
              <a:cxn ang="0">
                <a:pos x="312" y="1216"/>
              </a:cxn>
              <a:cxn ang="0">
                <a:pos x="359" y="1263"/>
              </a:cxn>
              <a:cxn ang="0">
                <a:pos x="429" y="1286"/>
              </a:cxn>
              <a:cxn ang="0">
                <a:pos x="452" y="1294"/>
              </a:cxn>
              <a:cxn ang="0">
                <a:pos x="515" y="1232"/>
              </a:cxn>
              <a:cxn ang="0">
                <a:pos x="608" y="1154"/>
              </a:cxn>
              <a:cxn ang="0">
                <a:pos x="655" y="1091"/>
              </a:cxn>
              <a:cxn ang="0">
                <a:pos x="670" y="1068"/>
              </a:cxn>
              <a:cxn ang="0">
                <a:pos x="694" y="1052"/>
              </a:cxn>
              <a:cxn ang="0">
                <a:pos x="702" y="1029"/>
              </a:cxn>
              <a:cxn ang="0">
                <a:pos x="725" y="1006"/>
              </a:cxn>
              <a:cxn ang="0">
                <a:pos x="741" y="982"/>
              </a:cxn>
              <a:cxn ang="0">
                <a:pos x="780" y="904"/>
              </a:cxn>
              <a:cxn ang="0">
                <a:pos x="811" y="858"/>
              </a:cxn>
              <a:cxn ang="0">
                <a:pos x="842" y="787"/>
              </a:cxn>
              <a:cxn ang="0">
                <a:pos x="865" y="663"/>
              </a:cxn>
              <a:cxn ang="0">
                <a:pos x="834" y="172"/>
              </a:cxn>
              <a:cxn ang="0">
                <a:pos x="811" y="55"/>
              </a:cxn>
              <a:cxn ang="0">
                <a:pos x="764" y="32"/>
              </a:cxn>
              <a:cxn ang="0">
                <a:pos x="593" y="0"/>
              </a:cxn>
              <a:cxn ang="0">
                <a:pos x="257" y="24"/>
              </a:cxn>
              <a:cxn ang="0">
                <a:pos x="234" y="32"/>
              </a:cxn>
              <a:cxn ang="0">
                <a:pos x="211" y="47"/>
              </a:cxn>
              <a:cxn ang="0">
                <a:pos x="133" y="70"/>
              </a:cxn>
              <a:cxn ang="0">
                <a:pos x="86" y="86"/>
              </a:cxn>
              <a:cxn ang="0">
                <a:pos x="78" y="133"/>
              </a:cxn>
            </a:cxnLst>
            <a:rect l="0" t="0" r="r" b="b"/>
            <a:pathLst>
              <a:path w="879" h="1294">
                <a:moveTo>
                  <a:pt x="78" y="133"/>
                </a:moveTo>
                <a:cubicBezTo>
                  <a:pt x="52" y="173"/>
                  <a:pt x="37" y="205"/>
                  <a:pt x="24" y="250"/>
                </a:cubicBezTo>
                <a:cubicBezTo>
                  <a:pt x="15" y="320"/>
                  <a:pt x="5" y="379"/>
                  <a:pt x="0" y="452"/>
                </a:cubicBezTo>
                <a:cubicBezTo>
                  <a:pt x="3" y="520"/>
                  <a:pt x="0" y="601"/>
                  <a:pt x="16" y="671"/>
                </a:cubicBezTo>
                <a:cubicBezTo>
                  <a:pt x="21" y="692"/>
                  <a:pt x="26" y="712"/>
                  <a:pt x="31" y="733"/>
                </a:cubicBezTo>
                <a:cubicBezTo>
                  <a:pt x="35" y="749"/>
                  <a:pt x="47" y="780"/>
                  <a:pt x="47" y="780"/>
                </a:cubicBezTo>
                <a:cubicBezTo>
                  <a:pt x="55" y="833"/>
                  <a:pt x="69" y="878"/>
                  <a:pt x="86" y="928"/>
                </a:cubicBezTo>
                <a:cubicBezTo>
                  <a:pt x="90" y="939"/>
                  <a:pt x="107" y="938"/>
                  <a:pt x="117" y="943"/>
                </a:cubicBezTo>
                <a:cubicBezTo>
                  <a:pt x="169" y="995"/>
                  <a:pt x="211" y="1068"/>
                  <a:pt x="250" y="1130"/>
                </a:cubicBezTo>
                <a:cubicBezTo>
                  <a:pt x="264" y="1152"/>
                  <a:pt x="270" y="1181"/>
                  <a:pt x="289" y="1200"/>
                </a:cubicBezTo>
                <a:cubicBezTo>
                  <a:pt x="296" y="1207"/>
                  <a:pt x="305" y="1210"/>
                  <a:pt x="312" y="1216"/>
                </a:cubicBezTo>
                <a:cubicBezTo>
                  <a:pt x="328" y="1231"/>
                  <a:pt x="338" y="1256"/>
                  <a:pt x="359" y="1263"/>
                </a:cubicBezTo>
                <a:cubicBezTo>
                  <a:pt x="382" y="1271"/>
                  <a:pt x="406" y="1278"/>
                  <a:pt x="429" y="1286"/>
                </a:cubicBezTo>
                <a:cubicBezTo>
                  <a:pt x="437" y="1289"/>
                  <a:pt x="452" y="1294"/>
                  <a:pt x="452" y="1294"/>
                </a:cubicBezTo>
                <a:cubicBezTo>
                  <a:pt x="479" y="1276"/>
                  <a:pt x="489" y="1252"/>
                  <a:pt x="515" y="1232"/>
                </a:cubicBezTo>
                <a:cubicBezTo>
                  <a:pt x="609" y="1158"/>
                  <a:pt x="513" y="1247"/>
                  <a:pt x="608" y="1154"/>
                </a:cubicBezTo>
                <a:cubicBezTo>
                  <a:pt x="635" y="1127"/>
                  <a:pt x="620" y="1115"/>
                  <a:pt x="655" y="1091"/>
                </a:cubicBezTo>
                <a:cubicBezTo>
                  <a:pt x="660" y="1083"/>
                  <a:pt x="664" y="1074"/>
                  <a:pt x="670" y="1068"/>
                </a:cubicBezTo>
                <a:cubicBezTo>
                  <a:pt x="677" y="1061"/>
                  <a:pt x="688" y="1059"/>
                  <a:pt x="694" y="1052"/>
                </a:cubicBezTo>
                <a:cubicBezTo>
                  <a:pt x="699" y="1046"/>
                  <a:pt x="697" y="1036"/>
                  <a:pt x="702" y="1029"/>
                </a:cubicBezTo>
                <a:cubicBezTo>
                  <a:pt x="708" y="1020"/>
                  <a:pt x="718" y="1014"/>
                  <a:pt x="725" y="1006"/>
                </a:cubicBezTo>
                <a:cubicBezTo>
                  <a:pt x="731" y="999"/>
                  <a:pt x="736" y="990"/>
                  <a:pt x="741" y="982"/>
                </a:cubicBezTo>
                <a:cubicBezTo>
                  <a:pt x="749" y="955"/>
                  <a:pt x="765" y="929"/>
                  <a:pt x="780" y="904"/>
                </a:cubicBezTo>
                <a:cubicBezTo>
                  <a:pt x="790" y="888"/>
                  <a:pt x="811" y="858"/>
                  <a:pt x="811" y="858"/>
                </a:cubicBezTo>
                <a:cubicBezTo>
                  <a:pt x="820" y="832"/>
                  <a:pt x="834" y="813"/>
                  <a:pt x="842" y="787"/>
                </a:cubicBezTo>
                <a:cubicBezTo>
                  <a:pt x="854" y="747"/>
                  <a:pt x="858" y="704"/>
                  <a:pt x="865" y="663"/>
                </a:cubicBezTo>
                <a:cubicBezTo>
                  <a:pt x="861" y="466"/>
                  <a:pt x="879" y="339"/>
                  <a:pt x="834" y="172"/>
                </a:cubicBezTo>
                <a:cubicBezTo>
                  <a:pt x="824" y="134"/>
                  <a:pt x="828" y="91"/>
                  <a:pt x="811" y="55"/>
                </a:cubicBezTo>
                <a:cubicBezTo>
                  <a:pt x="805" y="43"/>
                  <a:pt x="775" y="35"/>
                  <a:pt x="764" y="32"/>
                </a:cubicBezTo>
                <a:cubicBezTo>
                  <a:pt x="708" y="17"/>
                  <a:pt x="650" y="7"/>
                  <a:pt x="593" y="0"/>
                </a:cubicBezTo>
                <a:cubicBezTo>
                  <a:pt x="466" y="4"/>
                  <a:pt x="373" y="4"/>
                  <a:pt x="257" y="24"/>
                </a:cubicBezTo>
                <a:cubicBezTo>
                  <a:pt x="249" y="27"/>
                  <a:pt x="241" y="28"/>
                  <a:pt x="234" y="32"/>
                </a:cubicBezTo>
                <a:cubicBezTo>
                  <a:pt x="226" y="36"/>
                  <a:pt x="219" y="43"/>
                  <a:pt x="211" y="47"/>
                </a:cubicBezTo>
                <a:cubicBezTo>
                  <a:pt x="186" y="58"/>
                  <a:pt x="159" y="62"/>
                  <a:pt x="133" y="70"/>
                </a:cubicBezTo>
                <a:cubicBezTo>
                  <a:pt x="119" y="74"/>
                  <a:pt x="86" y="86"/>
                  <a:pt x="86" y="86"/>
                </a:cubicBezTo>
                <a:cubicBezTo>
                  <a:pt x="83" y="102"/>
                  <a:pt x="81" y="117"/>
                  <a:pt x="78" y="133"/>
                </a:cubicBezTo>
                <a:close/>
              </a:path>
            </a:pathLst>
          </a:custGeom>
          <a:solidFill>
            <a:schemeClr val="hlink"/>
          </a:solidFill>
          <a:ln w="12700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a-IR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7527839" y="373573"/>
            <a:ext cx="3714478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fa-IR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Titr" panose="00000700000000000000" pitchFamily="2" charset="-78"/>
              </a:rPr>
              <a:t>3 راهبرد کلیدی</a:t>
            </a:r>
            <a:endParaRPr 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Titr" panose="00000700000000000000" pitchFamily="2" charset="-78"/>
            </a:endParaRPr>
          </a:p>
        </p:txBody>
      </p:sp>
      <p:graphicFrame>
        <p:nvGraphicFramePr>
          <p:cNvPr id="78856" name="Object 8"/>
          <p:cNvGraphicFramePr>
            <a:graphicFrameLocks noChangeAspect="1"/>
          </p:cNvGraphicFramePr>
          <p:nvPr/>
        </p:nvGraphicFramePr>
        <p:xfrm>
          <a:off x="3677920" y="2325189"/>
          <a:ext cx="3251200" cy="228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Clip" r:id="rId4" imgW="3695700" imgH="3467100" progId="">
                  <p:embed/>
                </p:oleObj>
              </mc:Choice>
              <mc:Fallback>
                <p:oleObj name="Clip" r:id="rId4" imgW="3695700" imgH="3467100" progId="">
                  <p:embed/>
                  <p:pic>
                    <p:nvPicPr>
                      <p:cNvPr id="788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7920" y="2325189"/>
                        <a:ext cx="3251200" cy="2287588"/>
                      </a:xfrm>
                      <a:prstGeom prst="rect">
                        <a:avLst/>
                      </a:prstGeom>
                      <a:noFill/>
                      <a:effectLst>
                        <a:outerShdw dist="107763" dir="81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5450443" y="3240088"/>
            <a:ext cx="149432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fa-I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2  Titr"/>
              </a:rPr>
              <a:t>حکمرانی هوشمند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2  Titr"/>
            </a:endParaRPr>
          </a:p>
        </p:txBody>
      </p:sp>
    </p:spTree>
    <p:extLst>
      <p:ext uri="{BB962C8B-B14F-4D97-AF65-F5344CB8AC3E}">
        <p14:creationId xmlns:p14="http://schemas.microsoft.com/office/powerpoint/2010/main" val="1619398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Oval 2"/>
          <p:cNvSpPr>
            <a:spLocks noChangeArrowheads="1"/>
          </p:cNvSpPr>
          <p:nvPr/>
        </p:nvSpPr>
        <p:spPr bwMode="auto">
          <a:xfrm>
            <a:off x="1123405" y="265352"/>
            <a:ext cx="3226525" cy="2817482"/>
          </a:xfrm>
          <a:prstGeom prst="ellipse">
            <a:avLst/>
          </a:prstGeom>
          <a:solidFill>
            <a:srgbClr val="33CC33">
              <a:alpha val="50000"/>
            </a:srgbClr>
          </a:solidFill>
          <a:ln w="12700">
            <a:solidFill>
              <a:srgbClr val="33CC33"/>
            </a:solidFill>
            <a:round/>
            <a:headEnd type="none" w="sm" len="sm"/>
            <a:tailEnd type="none" w="sm" len="sm"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a-IR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rtl="1">
              <a:defRPr/>
            </a:pPr>
            <a:r>
              <a:rPr lang="fa-I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Titr" pitchFamily="2" charset="-78"/>
              </a:rPr>
              <a:t>اقتصاد رقابت پذیر و دانش بنیان</a:t>
            </a:r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Titr" pitchFamily="2" charset="-78"/>
            </a:endParaRPr>
          </a:p>
        </p:txBody>
      </p:sp>
      <p:sp>
        <p:nvSpPr>
          <p:cNvPr id="78851" name="Oval 3"/>
          <p:cNvSpPr>
            <a:spLocks noChangeArrowheads="1"/>
          </p:cNvSpPr>
          <p:nvPr/>
        </p:nvSpPr>
        <p:spPr bwMode="auto">
          <a:xfrm>
            <a:off x="7110549" y="2146663"/>
            <a:ext cx="4165600" cy="3200400"/>
          </a:xfrm>
          <a:prstGeom prst="ellipse">
            <a:avLst/>
          </a:prstGeom>
          <a:solidFill>
            <a:schemeClr val="hlink">
              <a:alpha val="50000"/>
            </a:schemeClr>
          </a:solidFill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GB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8852" name="Oval 4"/>
          <p:cNvSpPr>
            <a:spLocks noChangeArrowheads="1"/>
          </p:cNvSpPr>
          <p:nvPr/>
        </p:nvSpPr>
        <p:spPr bwMode="auto">
          <a:xfrm>
            <a:off x="1081314" y="4532811"/>
            <a:ext cx="3294743" cy="2566852"/>
          </a:xfrm>
          <a:prstGeom prst="ellipse">
            <a:avLst/>
          </a:prstGeom>
          <a:solidFill>
            <a:srgbClr val="FF0000">
              <a:alpha val="50000"/>
            </a:srgbClr>
          </a:solidFill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rtl="1">
              <a:defRPr/>
            </a:pPr>
            <a:endParaRPr lang="fa-IR" sz="2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Titr" pitchFamily="2" charset="-78"/>
            </a:endParaRPr>
          </a:p>
          <a:p>
            <a:pPr algn="ctr" rtl="1">
              <a:defRPr/>
            </a:pPr>
            <a:r>
              <a:rPr lang="fa-IR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Titr" pitchFamily="2" charset="-78"/>
              </a:rPr>
              <a:t>سازمان اجتماعی</a:t>
            </a:r>
            <a:endParaRPr lang="en-US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Titr" pitchFamily="2" charset="-78"/>
            </a:endParaRP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8330253" y="3341787"/>
            <a:ext cx="1816523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fa-I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Titr" pitchFamily="2" charset="-78"/>
              </a:rPr>
              <a:t>مالیه شهری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Titr" pitchFamily="2" charset="-78"/>
            </a:endParaRP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7957443" y="373573"/>
            <a:ext cx="3284874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fa-IR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Titr" panose="00000700000000000000" pitchFamily="2" charset="-78"/>
              </a:rPr>
              <a:t>3 حوزه تمرکز</a:t>
            </a:r>
            <a:endParaRPr 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Titr" panose="00000700000000000000" pitchFamily="2" charset="-78"/>
            </a:endParaRPr>
          </a:p>
        </p:txBody>
      </p:sp>
      <p:sp>
        <p:nvSpPr>
          <p:cNvPr id="11" name="Right Arrow 10"/>
          <p:cNvSpPr/>
          <p:nvPr/>
        </p:nvSpPr>
        <p:spPr>
          <a:xfrm rot="19804673">
            <a:off x="4205092" y="4389330"/>
            <a:ext cx="3105954" cy="80989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576244">
            <a:off x="4280627" y="2023461"/>
            <a:ext cx="3131601" cy="80989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-Down Arrow 13"/>
          <p:cNvSpPr/>
          <p:nvPr/>
        </p:nvSpPr>
        <p:spPr>
          <a:xfrm>
            <a:off x="2521132" y="3135085"/>
            <a:ext cx="718457" cy="144997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9126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3392" y="1268761"/>
            <a:ext cx="10972800" cy="4525963"/>
          </a:xfrm>
        </p:spPr>
        <p:txBody>
          <a:bodyPr>
            <a:normAutofit/>
          </a:bodyPr>
          <a:lstStyle/>
          <a:p>
            <a:pPr algn="r" rtl="1"/>
            <a:r>
              <a:rPr lang="ar-SA" sz="2400" b="1" u="sng" dirty="0">
                <a:cs typeface="B Lotus" panose="00000400000000000000" pitchFamily="2" charset="-78"/>
              </a:rPr>
              <a:t>بهای تمام شده خدمات شهرداری تهران در فاصله سال‏های 85 تا 95 بیش از 7 برابر شده‏است.</a:t>
            </a:r>
            <a:endParaRPr lang="en-US" sz="2400" b="1" dirty="0">
              <a:cs typeface="B Lotus" panose="00000400000000000000" pitchFamily="2" charset="-78"/>
            </a:endParaRPr>
          </a:p>
          <a:p>
            <a:pPr algn="r" rtl="1"/>
            <a:r>
              <a:rPr lang="ar-SA" sz="2400" b="1" u="sng" dirty="0">
                <a:cs typeface="B Lotus" panose="00000400000000000000" pitchFamily="2" charset="-78"/>
              </a:rPr>
              <a:t>سطح بالای بهای تمام شده خدمات و پروژه‏های شهری یکی از نقاط ضعف کلیدی در نظام مالیه شهری است</a:t>
            </a:r>
            <a:r>
              <a:rPr lang="ar-SA" sz="2400" dirty="0">
                <a:cs typeface="B Mitra" panose="00000400000000000000" pitchFamily="2" charset="-78"/>
              </a:rPr>
              <a:t>.</a:t>
            </a:r>
            <a:endParaRPr lang="en-US" sz="2400" dirty="0">
              <a:cs typeface="B Mitra" panose="00000400000000000000" pitchFamily="2" charset="-78"/>
            </a:endParaRPr>
          </a:p>
          <a:p>
            <a:pPr algn="r" rtl="1"/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8098"/>
          </a:xfrm>
        </p:spPr>
        <p:txBody>
          <a:bodyPr>
            <a:normAutofit/>
          </a:bodyPr>
          <a:lstStyle/>
          <a:p>
            <a:pPr algn="ctr"/>
            <a:r>
              <a:rPr lang="fa-IR" sz="4000" dirty="0">
                <a:solidFill>
                  <a:srgbClr val="FF0000"/>
                </a:solidFill>
                <a:cs typeface="B Titr" panose="00000700000000000000" pitchFamily="2" charset="-78"/>
              </a:rPr>
              <a:t>بهای تمام شده خدمات شهری</a:t>
            </a:r>
            <a:endParaRPr lang="en-US" sz="4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893B6DB-A085-44D6-93F9-CA5B7037F175}"/>
              </a:ext>
            </a:extLst>
          </p:cNvPr>
          <p:cNvGraphicFramePr/>
          <p:nvPr>
            <p:extLst/>
          </p:nvPr>
        </p:nvGraphicFramePr>
        <p:xfrm>
          <a:off x="0" y="2996953"/>
          <a:ext cx="12192000" cy="3599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6088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a-IR" sz="4000" b="1" dirty="0">
                <a:cs typeface="B Titr" panose="00000700000000000000" pitchFamily="2" charset="-78"/>
              </a:rPr>
              <a:t>مدیریت بلندمدت دارائی ها و بدهی ها</a:t>
            </a:r>
            <a:endParaRPr lang="en-US" sz="4000" b="1" dirty="0">
              <a:cs typeface="B Titr" panose="00000700000000000000" pitchFamily="2" charset="-78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623392" y="1268760"/>
          <a:ext cx="1036915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5313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fa-IR" b="1" dirty="0">
                <a:cs typeface="B Titr" panose="00000700000000000000" pitchFamily="2" charset="-78"/>
              </a:rPr>
              <a:t>ملاحظات و خطوط اصلی حل مساله</a:t>
            </a:r>
            <a:endParaRPr lang="en-US" b="1" dirty="0">
              <a:cs typeface="B Titr" panose="00000700000000000000" pitchFamily="2" charset="-78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523" y="18757"/>
            <a:ext cx="1391477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DF03E09-07AC-48BD-ADC7-C7CDB0E62A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1957387"/>
              </p:ext>
            </p:extLst>
          </p:nvPr>
        </p:nvGraphicFramePr>
        <p:xfrm>
          <a:off x="2639616" y="2276873"/>
          <a:ext cx="6912768" cy="285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02766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523" y="18757"/>
            <a:ext cx="1391477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EEC5529-5582-49C9-9550-1E329C9EEB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059504"/>
              </p:ext>
            </p:extLst>
          </p:nvPr>
        </p:nvGraphicFramePr>
        <p:xfrm>
          <a:off x="815413" y="1484784"/>
          <a:ext cx="10972800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AED8196C-830E-4BED-ADB3-E929BE565C1F}"/>
              </a:ext>
            </a:extLst>
          </p:cNvPr>
          <p:cNvSpPr/>
          <p:nvPr/>
        </p:nvSpPr>
        <p:spPr bwMode="auto">
          <a:xfrm>
            <a:off x="815413" y="4581128"/>
            <a:ext cx="10657184" cy="136815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B Titr" panose="00000700000000000000" pitchFamily="2" charset="-78"/>
              </a:rPr>
              <a:t>پدیده ها و راه حل ها را تنها در محدوده توانایی های امروزمان می بینیم</a:t>
            </a:r>
          </a:p>
        </p:txBody>
      </p:sp>
    </p:spTree>
    <p:extLst>
      <p:ext uri="{BB962C8B-B14F-4D97-AF65-F5344CB8AC3E}">
        <p14:creationId xmlns:p14="http://schemas.microsoft.com/office/powerpoint/2010/main" val="905484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38645" y="0"/>
            <a:ext cx="10515600" cy="1325563"/>
          </a:xfrm>
        </p:spPr>
        <p:txBody>
          <a:bodyPr>
            <a:noAutofit/>
          </a:bodyPr>
          <a:lstStyle/>
          <a:p>
            <a:pPr algn="ctr" rtl="1">
              <a:defRPr/>
            </a:pPr>
            <a:r>
              <a:rPr lang="fa-IR" sz="2800" dirty="0">
                <a:cs typeface="B Titr" pitchFamily="2" charset="-78"/>
              </a:rPr>
              <a:t>چه چیزهایی را دیده ایم؟              چه چیزهایی را ندیده ایم؟</a:t>
            </a:r>
            <a:endParaRPr lang="en-US" sz="2800" dirty="0">
              <a:cs typeface="B Titr" pitchFamily="2" charset="-78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523" y="18757"/>
            <a:ext cx="1391477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1">
            <a:extLst>
              <a:ext uri="{FF2B5EF4-FFF2-40B4-BE49-F238E27FC236}">
                <a16:creationId xmlns:a16="http://schemas.microsoft.com/office/drawing/2014/main" id="{423E42BD-7852-4C0E-B57A-B22EC589945A}"/>
              </a:ext>
            </a:extLst>
          </p:cNvPr>
          <p:cNvGrpSpPr/>
          <p:nvPr/>
        </p:nvGrpSpPr>
        <p:grpSpPr>
          <a:xfrm>
            <a:off x="3395013" y="4545125"/>
            <a:ext cx="2700987" cy="1557759"/>
            <a:chOff x="-450" y="-89923"/>
            <a:chExt cx="1440156" cy="1620005"/>
          </a:xfrm>
          <a:gradFill flip="none" rotWithShape="1">
            <a:gsLst>
              <a:gs pos="0">
                <a:srgbClr val="C4E59F">
                  <a:tint val="66000"/>
                  <a:satMod val="160000"/>
                </a:srgbClr>
              </a:gs>
              <a:gs pos="50000">
                <a:srgbClr val="C4E59F">
                  <a:tint val="44500"/>
                  <a:satMod val="160000"/>
                </a:srgbClr>
              </a:gs>
              <a:gs pos="100000">
                <a:srgbClr val="C4E59F">
                  <a:tint val="23500"/>
                  <a:satMod val="160000"/>
                </a:srgbClr>
              </a:gs>
            </a:gsLst>
            <a:lin ang="2700000" scaled="1"/>
            <a:tileRect/>
          </a:gra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6" name="Arrow: Up 15">
              <a:extLst>
                <a:ext uri="{FF2B5EF4-FFF2-40B4-BE49-F238E27FC236}">
                  <a16:creationId xmlns:a16="http://schemas.microsoft.com/office/drawing/2014/main" id="{98074731-48D3-425F-AD87-2E64CB8D667B}"/>
                </a:ext>
              </a:extLst>
            </p:cNvPr>
            <p:cNvSpPr/>
            <p:nvPr/>
          </p:nvSpPr>
          <p:spPr>
            <a:xfrm rot="16200000">
              <a:off x="-90375" y="2"/>
              <a:ext cx="1620005" cy="1440155"/>
            </a:xfrm>
            <a:prstGeom prst="upArrow">
              <a:avLst>
                <a:gd name="adj1" fmla="val 50000"/>
                <a:gd name="adj2" fmla="val 35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Arrow: Up 4">
              <a:extLst>
                <a:ext uri="{FF2B5EF4-FFF2-40B4-BE49-F238E27FC236}">
                  <a16:creationId xmlns:a16="http://schemas.microsoft.com/office/drawing/2014/main" id="{61E49F1F-2E29-426E-A7D7-9E1B6F9B2631}"/>
                </a:ext>
              </a:extLst>
            </p:cNvPr>
            <p:cNvSpPr txBox="1"/>
            <p:nvPr/>
          </p:nvSpPr>
          <p:spPr>
            <a:xfrm rot="21600000">
              <a:off x="251578" y="315077"/>
              <a:ext cx="1188128" cy="81000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2400" b="1" kern="1200" dirty="0">
                  <a:solidFill>
                    <a:srgbClr val="FF0000"/>
                  </a:solidFill>
                  <a:cs typeface="B Zar" pitchFamily="2" charset="-78"/>
                </a:rPr>
                <a:t>پیرامون و منطقه کلانشهری</a:t>
              </a:r>
            </a:p>
          </p:txBody>
        </p:sp>
      </p:grpSp>
      <p:grpSp>
        <p:nvGrpSpPr>
          <p:cNvPr id="3" name="Group 12">
            <a:extLst>
              <a:ext uri="{FF2B5EF4-FFF2-40B4-BE49-F238E27FC236}">
                <a16:creationId xmlns:a16="http://schemas.microsoft.com/office/drawing/2014/main" id="{0F584E1E-9A28-4C50-84D6-33EB2828585A}"/>
              </a:ext>
            </a:extLst>
          </p:cNvPr>
          <p:cNvGrpSpPr/>
          <p:nvPr/>
        </p:nvGrpSpPr>
        <p:grpSpPr>
          <a:xfrm>
            <a:off x="6181628" y="4545125"/>
            <a:ext cx="2700985" cy="1557759"/>
            <a:chOff x="2675094" y="-89923"/>
            <a:chExt cx="1440155" cy="1620005"/>
          </a:xfrm>
          <a:solidFill>
            <a:srgbClr val="C4E59F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Arrow: Up 13">
              <a:extLst>
                <a:ext uri="{FF2B5EF4-FFF2-40B4-BE49-F238E27FC236}">
                  <a16:creationId xmlns:a16="http://schemas.microsoft.com/office/drawing/2014/main" id="{21868CC9-236B-4380-9C2D-5B0367C1CD51}"/>
                </a:ext>
              </a:extLst>
            </p:cNvPr>
            <p:cNvSpPr/>
            <p:nvPr/>
          </p:nvSpPr>
          <p:spPr>
            <a:xfrm rot="5400000">
              <a:off x="2585169" y="2"/>
              <a:ext cx="1620005" cy="1440155"/>
            </a:xfrm>
            <a:prstGeom prst="upArrow">
              <a:avLst>
                <a:gd name="adj1" fmla="val 50000"/>
                <a:gd name="adj2" fmla="val 35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Arrow: Up 6">
              <a:extLst>
                <a:ext uri="{FF2B5EF4-FFF2-40B4-BE49-F238E27FC236}">
                  <a16:creationId xmlns:a16="http://schemas.microsoft.com/office/drawing/2014/main" id="{DB03F8C5-D4E4-437B-AE33-AF78ABB7376D}"/>
                </a:ext>
              </a:extLst>
            </p:cNvPr>
            <p:cNvSpPr txBox="1"/>
            <p:nvPr/>
          </p:nvSpPr>
          <p:spPr>
            <a:xfrm>
              <a:off x="2675095" y="315078"/>
              <a:ext cx="1188128" cy="81000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2000" b="1" kern="1200" dirty="0">
                  <a:solidFill>
                    <a:schemeClr val="tx1">
                      <a:lumMod val="50000"/>
                    </a:schemeClr>
                  </a:solidFill>
                  <a:cs typeface="B Zar" pitchFamily="2" charset="-78"/>
                </a:rPr>
                <a:t>محدوده شهری</a:t>
              </a:r>
            </a:p>
          </p:txBody>
        </p:sp>
      </p:grpSp>
      <p:grpSp>
        <p:nvGrpSpPr>
          <p:cNvPr id="4" name="Group 18">
            <a:extLst>
              <a:ext uri="{FF2B5EF4-FFF2-40B4-BE49-F238E27FC236}">
                <a16:creationId xmlns:a16="http://schemas.microsoft.com/office/drawing/2014/main" id="{E33B4E66-6653-487A-B224-C1E0C3293CF2}"/>
              </a:ext>
            </a:extLst>
          </p:cNvPr>
          <p:cNvGrpSpPr/>
          <p:nvPr/>
        </p:nvGrpSpPr>
        <p:grpSpPr>
          <a:xfrm>
            <a:off x="3407701" y="2924945"/>
            <a:ext cx="2700987" cy="1557759"/>
            <a:chOff x="-450" y="-89923"/>
            <a:chExt cx="1440156" cy="1620005"/>
          </a:xfrm>
          <a:gradFill flip="none" rotWithShape="1">
            <a:gsLst>
              <a:gs pos="0">
                <a:srgbClr val="3BB4B7">
                  <a:tint val="66000"/>
                  <a:satMod val="160000"/>
                </a:srgbClr>
              </a:gs>
              <a:gs pos="50000">
                <a:srgbClr val="3BB4B7">
                  <a:tint val="44500"/>
                  <a:satMod val="160000"/>
                </a:srgbClr>
              </a:gs>
              <a:gs pos="100000">
                <a:srgbClr val="3BB4B7">
                  <a:tint val="23500"/>
                  <a:satMod val="160000"/>
                </a:srgbClr>
              </a:gs>
            </a:gsLst>
            <a:lin ang="2700000" scaled="1"/>
            <a:tileRect/>
          </a:gra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Arrow: Up 19">
              <a:extLst>
                <a:ext uri="{FF2B5EF4-FFF2-40B4-BE49-F238E27FC236}">
                  <a16:creationId xmlns:a16="http://schemas.microsoft.com/office/drawing/2014/main" id="{51974834-354E-46A6-AD13-891B67F09C6A}"/>
                </a:ext>
              </a:extLst>
            </p:cNvPr>
            <p:cNvSpPr/>
            <p:nvPr/>
          </p:nvSpPr>
          <p:spPr>
            <a:xfrm rot="16200000">
              <a:off x="-90375" y="2"/>
              <a:ext cx="1620005" cy="1440155"/>
            </a:xfrm>
            <a:prstGeom prst="upArrow">
              <a:avLst>
                <a:gd name="adj1" fmla="val 50000"/>
                <a:gd name="adj2" fmla="val 35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Arrow: Up 4">
              <a:extLst>
                <a:ext uri="{FF2B5EF4-FFF2-40B4-BE49-F238E27FC236}">
                  <a16:creationId xmlns:a16="http://schemas.microsoft.com/office/drawing/2014/main" id="{FEA006B4-CD7C-44AA-ADA3-53DF77A5462C}"/>
                </a:ext>
              </a:extLst>
            </p:cNvPr>
            <p:cNvSpPr txBox="1"/>
            <p:nvPr/>
          </p:nvSpPr>
          <p:spPr>
            <a:xfrm rot="21600000">
              <a:off x="251578" y="315077"/>
              <a:ext cx="1188128" cy="81000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2400" b="1" kern="1200" dirty="0">
                  <a:solidFill>
                    <a:srgbClr val="FF0000"/>
                  </a:solidFill>
                  <a:cs typeface="B Zar" pitchFamily="2" charset="-78"/>
                </a:rPr>
                <a:t>زیر زمین</a:t>
              </a:r>
            </a:p>
          </p:txBody>
        </p:sp>
      </p:grpSp>
      <p:grpSp>
        <p:nvGrpSpPr>
          <p:cNvPr id="5" name="Group 21">
            <a:extLst>
              <a:ext uri="{FF2B5EF4-FFF2-40B4-BE49-F238E27FC236}">
                <a16:creationId xmlns:a16="http://schemas.microsoft.com/office/drawing/2014/main" id="{6AF989D2-716E-4711-85EA-40ACAD5349FE}"/>
              </a:ext>
            </a:extLst>
          </p:cNvPr>
          <p:cNvGrpSpPr/>
          <p:nvPr/>
        </p:nvGrpSpPr>
        <p:grpSpPr>
          <a:xfrm>
            <a:off x="6194315" y="2924945"/>
            <a:ext cx="2700985" cy="1557759"/>
            <a:chOff x="2675094" y="-89923"/>
            <a:chExt cx="1440155" cy="1620005"/>
          </a:xfrm>
          <a:solidFill>
            <a:srgbClr val="3BB4B7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3" name="Arrow: Up 22">
              <a:extLst>
                <a:ext uri="{FF2B5EF4-FFF2-40B4-BE49-F238E27FC236}">
                  <a16:creationId xmlns:a16="http://schemas.microsoft.com/office/drawing/2014/main" id="{7E230DE3-7DA4-4491-A43D-4A284C6D587C}"/>
                </a:ext>
              </a:extLst>
            </p:cNvPr>
            <p:cNvSpPr/>
            <p:nvPr/>
          </p:nvSpPr>
          <p:spPr>
            <a:xfrm rot="5400000">
              <a:off x="2585169" y="2"/>
              <a:ext cx="1620005" cy="1440155"/>
            </a:xfrm>
            <a:prstGeom prst="upArrow">
              <a:avLst>
                <a:gd name="adj1" fmla="val 50000"/>
                <a:gd name="adj2" fmla="val 35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Arrow: Up 6">
              <a:extLst>
                <a:ext uri="{FF2B5EF4-FFF2-40B4-BE49-F238E27FC236}">
                  <a16:creationId xmlns:a16="http://schemas.microsoft.com/office/drawing/2014/main" id="{B27130BE-65EC-47A9-A6BD-B7C1DCE4E806}"/>
                </a:ext>
              </a:extLst>
            </p:cNvPr>
            <p:cNvSpPr txBox="1"/>
            <p:nvPr/>
          </p:nvSpPr>
          <p:spPr>
            <a:xfrm>
              <a:off x="2675095" y="315078"/>
              <a:ext cx="1188128" cy="81000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2000" b="1" kern="1200" dirty="0">
                  <a:solidFill>
                    <a:schemeClr val="tx1">
                      <a:lumMod val="50000"/>
                    </a:schemeClr>
                  </a:solidFill>
                  <a:cs typeface="B Zar" pitchFamily="2" charset="-78"/>
                </a:rPr>
                <a:t>روی زمین</a:t>
              </a:r>
            </a:p>
          </p:txBody>
        </p:sp>
      </p:grpSp>
      <p:grpSp>
        <p:nvGrpSpPr>
          <p:cNvPr id="6" name="Group 24">
            <a:extLst>
              <a:ext uri="{FF2B5EF4-FFF2-40B4-BE49-F238E27FC236}">
                <a16:creationId xmlns:a16="http://schemas.microsoft.com/office/drawing/2014/main" id="{34073C24-EF7B-411D-A4B8-BDFDF7A9FD24}"/>
              </a:ext>
            </a:extLst>
          </p:cNvPr>
          <p:cNvGrpSpPr/>
          <p:nvPr/>
        </p:nvGrpSpPr>
        <p:grpSpPr>
          <a:xfrm>
            <a:off x="3392711" y="1367186"/>
            <a:ext cx="2700987" cy="1557759"/>
            <a:chOff x="-450" y="-89923"/>
            <a:chExt cx="1440156" cy="1620005"/>
          </a:xfr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6" name="Arrow: Up 25">
              <a:extLst>
                <a:ext uri="{FF2B5EF4-FFF2-40B4-BE49-F238E27FC236}">
                  <a16:creationId xmlns:a16="http://schemas.microsoft.com/office/drawing/2014/main" id="{D72FE181-0DF8-433B-98B6-CB1D21F4D0C3}"/>
                </a:ext>
              </a:extLst>
            </p:cNvPr>
            <p:cNvSpPr/>
            <p:nvPr/>
          </p:nvSpPr>
          <p:spPr>
            <a:xfrm rot="16200000">
              <a:off x="-90375" y="2"/>
              <a:ext cx="1620005" cy="1440155"/>
            </a:xfrm>
            <a:prstGeom prst="upArrow">
              <a:avLst>
                <a:gd name="adj1" fmla="val 50000"/>
                <a:gd name="adj2" fmla="val 35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Arrow: Up 4">
              <a:extLst>
                <a:ext uri="{FF2B5EF4-FFF2-40B4-BE49-F238E27FC236}">
                  <a16:creationId xmlns:a16="http://schemas.microsoft.com/office/drawing/2014/main" id="{3F6E0ACC-EBF0-4E68-AE66-4D93F9DF1596}"/>
                </a:ext>
              </a:extLst>
            </p:cNvPr>
            <p:cNvSpPr txBox="1"/>
            <p:nvPr/>
          </p:nvSpPr>
          <p:spPr>
            <a:xfrm rot="21600000">
              <a:off x="251578" y="315077"/>
              <a:ext cx="1188128" cy="81000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2400" b="1" kern="1200" dirty="0">
                  <a:solidFill>
                    <a:srgbClr val="FF0000"/>
                  </a:solidFill>
                  <a:cs typeface="B Zar" pitchFamily="2" charset="-78"/>
                </a:rPr>
                <a:t>شب تهران</a:t>
              </a:r>
            </a:p>
          </p:txBody>
        </p:sp>
      </p:grpSp>
      <p:grpSp>
        <p:nvGrpSpPr>
          <p:cNvPr id="7" name="Group 27">
            <a:extLst>
              <a:ext uri="{FF2B5EF4-FFF2-40B4-BE49-F238E27FC236}">
                <a16:creationId xmlns:a16="http://schemas.microsoft.com/office/drawing/2014/main" id="{1A36A720-DB76-409C-9DFA-D4A705839D00}"/>
              </a:ext>
            </a:extLst>
          </p:cNvPr>
          <p:cNvGrpSpPr/>
          <p:nvPr/>
        </p:nvGrpSpPr>
        <p:grpSpPr>
          <a:xfrm>
            <a:off x="6179325" y="1367186"/>
            <a:ext cx="2700985" cy="1557759"/>
            <a:chOff x="2675094" y="-89923"/>
            <a:chExt cx="1440155" cy="1620005"/>
          </a:xfrm>
          <a:solidFill>
            <a:srgbClr val="0070C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9" name="Arrow: Up 28">
              <a:extLst>
                <a:ext uri="{FF2B5EF4-FFF2-40B4-BE49-F238E27FC236}">
                  <a16:creationId xmlns:a16="http://schemas.microsoft.com/office/drawing/2014/main" id="{A087CAC1-5739-4BA4-9040-8649D7C5132E}"/>
                </a:ext>
              </a:extLst>
            </p:cNvPr>
            <p:cNvSpPr/>
            <p:nvPr/>
          </p:nvSpPr>
          <p:spPr>
            <a:xfrm rot="5400000">
              <a:off x="2585169" y="2"/>
              <a:ext cx="1620005" cy="1440155"/>
            </a:xfrm>
            <a:prstGeom prst="upArrow">
              <a:avLst>
                <a:gd name="adj1" fmla="val 50000"/>
                <a:gd name="adj2" fmla="val 35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Arrow: Up 6">
              <a:extLst>
                <a:ext uri="{FF2B5EF4-FFF2-40B4-BE49-F238E27FC236}">
                  <a16:creationId xmlns:a16="http://schemas.microsoft.com/office/drawing/2014/main" id="{BE02BA7D-1760-485D-838E-A3DDF70D1C17}"/>
                </a:ext>
              </a:extLst>
            </p:cNvPr>
            <p:cNvSpPr txBox="1"/>
            <p:nvPr/>
          </p:nvSpPr>
          <p:spPr>
            <a:xfrm>
              <a:off x="2675095" y="315078"/>
              <a:ext cx="1188128" cy="81000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2000" b="1" kern="1200" dirty="0">
                  <a:solidFill>
                    <a:schemeClr val="tx1">
                      <a:lumMod val="50000"/>
                    </a:schemeClr>
                  </a:solidFill>
                  <a:cs typeface="B Zar" pitchFamily="2" charset="-78"/>
                </a:rPr>
                <a:t>روز تهران</a:t>
              </a:r>
            </a:p>
          </p:txBody>
        </p:sp>
      </p:grpSp>
      <p:pic>
        <p:nvPicPr>
          <p:cNvPr id="1024" name="Picture 1023">
            <a:extLst>
              <a:ext uri="{FF2B5EF4-FFF2-40B4-BE49-F238E27FC236}">
                <a16:creationId xmlns:a16="http://schemas.microsoft.com/office/drawing/2014/main" id="{BE89F734-EEF8-4820-91CB-4EAB5F2C591A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828" y="1078288"/>
            <a:ext cx="2880000" cy="1683073"/>
          </a:xfrm>
          <a:prstGeom prst="rect">
            <a:avLst/>
          </a:prstGeom>
        </p:spPr>
      </p:pic>
      <p:pic>
        <p:nvPicPr>
          <p:cNvPr id="1028" name="Picture 1027">
            <a:extLst>
              <a:ext uri="{FF2B5EF4-FFF2-40B4-BE49-F238E27FC236}">
                <a16:creationId xmlns:a16="http://schemas.microsoft.com/office/drawing/2014/main" id="{0E6CB43E-63D6-48B3-889D-0C074E68719B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201" y="4532174"/>
            <a:ext cx="2880000" cy="1683073"/>
          </a:xfrm>
          <a:prstGeom prst="rect">
            <a:avLst/>
          </a:prstGeom>
        </p:spPr>
      </p:pic>
      <p:pic>
        <p:nvPicPr>
          <p:cNvPr id="1031" name="Picture 1030">
            <a:extLst>
              <a:ext uri="{FF2B5EF4-FFF2-40B4-BE49-F238E27FC236}">
                <a16:creationId xmlns:a16="http://schemas.microsoft.com/office/drawing/2014/main" id="{C402CA7C-6FBF-47D4-9F82-C7AFF2A20A96}"/>
              </a:ext>
            </a:extLst>
          </p:cNvPr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4869161"/>
            <a:ext cx="2880000" cy="1683073"/>
          </a:xfrm>
          <a:prstGeom prst="rect">
            <a:avLst/>
          </a:prstGeom>
        </p:spPr>
      </p:pic>
      <p:pic>
        <p:nvPicPr>
          <p:cNvPr id="1035" name="Picture 1034">
            <a:extLst>
              <a:ext uri="{FF2B5EF4-FFF2-40B4-BE49-F238E27FC236}">
                <a16:creationId xmlns:a16="http://schemas.microsoft.com/office/drawing/2014/main" id="{2AB48232-682F-4239-A83B-90F3912EEEE5}"/>
              </a:ext>
            </a:extLst>
          </p:cNvPr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469" y="2806248"/>
            <a:ext cx="2880000" cy="1684800"/>
          </a:xfrm>
          <a:prstGeom prst="rect">
            <a:avLst/>
          </a:prstGeom>
        </p:spPr>
      </p:pic>
      <p:pic>
        <p:nvPicPr>
          <p:cNvPr id="31" name="Picture 2" descr="C:\Users\User\Desktop\Underground-cidades-que-crescem-debaixo-da-terr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852936"/>
            <a:ext cx="3072341" cy="1872208"/>
          </a:xfrm>
          <a:prstGeom prst="rect">
            <a:avLst/>
          </a:prstGeom>
          <a:noFill/>
        </p:spPr>
      </p:pic>
      <p:pic>
        <p:nvPicPr>
          <p:cNvPr id="6146" name="Picture 2" descr="C:\Users\nc\Desktop\tehran-night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980728"/>
            <a:ext cx="3314733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910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523" y="18757"/>
            <a:ext cx="1391477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1">
            <a:extLst>
              <a:ext uri="{FF2B5EF4-FFF2-40B4-BE49-F238E27FC236}">
                <a16:creationId xmlns:a16="http://schemas.microsoft.com/office/drawing/2014/main" id="{423E42BD-7852-4C0E-B57A-B22EC589945A}"/>
              </a:ext>
            </a:extLst>
          </p:cNvPr>
          <p:cNvGrpSpPr/>
          <p:nvPr/>
        </p:nvGrpSpPr>
        <p:grpSpPr>
          <a:xfrm>
            <a:off x="3395013" y="4545125"/>
            <a:ext cx="2700987" cy="1557759"/>
            <a:chOff x="-450" y="-89923"/>
            <a:chExt cx="1440156" cy="1620005"/>
          </a:xfrm>
          <a:gradFill flip="none" rotWithShape="1">
            <a:gsLst>
              <a:gs pos="0">
                <a:srgbClr val="C4E59F">
                  <a:tint val="66000"/>
                  <a:satMod val="160000"/>
                </a:srgbClr>
              </a:gs>
              <a:gs pos="50000">
                <a:srgbClr val="C4E59F">
                  <a:tint val="44500"/>
                  <a:satMod val="160000"/>
                </a:srgbClr>
              </a:gs>
              <a:gs pos="100000">
                <a:srgbClr val="C4E59F">
                  <a:tint val="23500"/>
                  <a:satMod val="160000"/>
                </a:srgbClr>
              </a:gs>
            </a:gsLst>
            <a:lin ang="2700000" scaled="1"/>
            <a:tileRect/>
          </a:gra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6" name="Arrow: Up 15">
              <a:extLst>
                <a:ext uri="{FF2B5EF4-FFF2-40B4-BE49-F238E27FC236}">
                  <a16:creationId xmlns:a16="http://schemas.microsoft.com/office/drawing/2014/main" id="{98074731-48D3-425F-AD87-2E64CB8D667B}"/>
                </a:ext>
              </a:extLst>
            </p:cNvPr>
            <p:cNvSpPr/>
            <p:nvPr/>
          </p:nvSpPr>
          <p:spPr>
            <a:xfrm rot="16200000">
              <a:off x="-90375" y="2"/>
              <a:ext cx="1620005" cy="1440155"/>
            </a:xfrm>
            <a:prstGeom prst="upArrow">
              <a:avLst>
                <a:gd name="adj1" fmla="val 50000"/>
                <a:gd name="adj2" fmla="val 35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Arrow: Up 4">
              <a:extLst>
                <a:ext uri="{FF2B5EF4-FFF2-40B4-BE49-F238E27FC236}">
                  <a16:creationId xmlns:a16="http://schemas.microsoft.com/office/drawing/2014/main" id="{61E49F1F-2E29-426E-A7D7-9E1B6F9B2631}"/>
                </a:ext>
              </a:extLst>
            </p:cNvPr>
            <p:cNvSpPr txBox="1"/>
            <p:nvPr/>
          </p:nvSpPr>
          <p:spPr>
            <a:xfrm rot="21600000">
              <a:off x="251578" y="315077"/>
              <a:ext cx="1188128" cy="81000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2000" kern="1200" dirty="0">
                  <a:solidFill>
                    <a:schemeClr val="tx1">
                      <a:lumMod val="50000"/>
                    </a:schemeClr>
                  </a:solidFill>
                </a:rPr>
                <a:t>فضای پهناور مجازی</a:t>
              </a:r>
            </a:p>
          </p:txBody>
        </p:sp>
      </p:grpSp>
      <p:grpSp>
        <p:nvGrpSpPr>
          <p:cNvPr id="4" name="Group 12">
            <a:extLst>
              <a:ext uri="{FF2B5EF4-FFF2-40B4-BE49-F238E27FC236}">
                <a16:creationId xmlns:a16="http://schemas.microsoft.com/office/drawing/2014/main" id="{0F584E1E-9A28-4C50-84D6-33EB2828585A}"/>
              </a:ext>
            </a:extLst>
          </p:cNvPr>
          <p:cNvGrpSpPr/>
          <p:nvPr/>
        </p:nvGrpSpPr>
        <p:grpSpPr>
          <a:xfrm>
            <a:off x="6181628" y="4545125"/>
            <a:ext cx="2700985" cy="1557759"/>
            <a:chOff x="2675094" y="-89923"/>
            <a:chExt cx="1440155" cy="1620005"/>
          </a:xfrm>
          <a:solidFill>
            <a:srgbClr val="C4E59F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Arrow: Up 13">
              <a:extLst>
                <a:ext uri="{FF2B5EF4-FFF2-40B4-BE49-F238E27FC236}">
                  <a16:creationId xmlns:a16="http://schemas.microsoft.com/office/drawing/2014/main" id="{21868CC9-236B-4380-9C2D-5B0367C1CD51}"/>
                </a:ext>
              </a:extLst>
            </p:cNvPr>
            <p:cNvSpPr/>
            <p:nvPr/>
          </p:nvSpPr>
          <p:spPr>
            <a:xfrm rot="5400000">
              <a:off x="2585169" y="2"/>
              <a:ext cx="1620005" cy="1440155"/>
            </a:xfrm>
            <a:prstGeom prst="upArrow">
              <a:avLst>
                <a:gd name="adj1" fmla="val 50000"/>
                <a:gd name="adj2" fmla="val 35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Arrow: Up 6">
              <a:extLst>
                <a:ext uri="{FF2B5EF4-FFF2-40B4-BE49-F238E27FC236}">
                  <a16:creationId xmlns:a16="http://schemas.microsoft.com/office/drawing/2014/main" id="{DB03F8C5-D4E4-437B-AE33-AF78ABB7376D}"/>
                </a:ext>
              </a:extLst>
            </p:cNvPr>
            <p:cNvSpPr txBox="1"/>
            <p:nvPr/>
          </p:nvSpPr>
          <p:spPr>
            <a:xfrm>
              <a:off x="2675095" y="315078"/>
              <a:ext cx="1188128" cy="81000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2000" kern="1200" dirty="0">
                  <a:solidFill>
                    <a:schemeClr val="tx1">
                      <a:lumMod val="50000"/>
                    </a:schemeClr>
                  </a:solidFill>
                </a:rPr>
                <a:t>فضای حقیقی</a:t>
              </a:r>
            </a:p>
          </p:txBody>
        </p:sp>
      </p:grpSp>
      <p:grpSp>
        <p:nvGrpSpPr>
          <p:cNvPr id="6" name="Group 18">
            <a:extLst>
              <a:ext uri="{FF2B5EF4-FFF2-40B4-BE49-F238E27FC236}">
                <a16:creationId xmlns:a16="http://schemas.microsoft.com/office/drawing/2014/main" id="{E33B4E66-6653-487A-B224-C1E0C3293CF2}"/>
              </a:ext>
            </a:extLst>
          </p:cNvPr>
          <p:cNvGrpSpPr/>
          <p:nvPr/>
        </p:nvGrpSpPr>
        <p:grpSpPr>
          <a:xfrm>
            <a:off x="3407701" y="2924945"/>
            <a:ext cx="2700987" cy="1557759"/>
            <a:chOff x="-450" y="-89923"/>
            <a:chExt cx="1440156" cy="1620005"/>
          </a:xfrm>
          <a:gradFill flip="none" rotWithShape="1">
            <a:gsLst>
              <a:gs pos="0">
                <a:srgbClr val="3BB4B7">
                  <a:tint val="66000"/>
                  <a:satMod val="160000"/>
                </a:srgbClr>
              </a:gs>
              <a:gs pos="50000">
                <a:srgbClr val="3BB4B7">
                  <a:tint val="44500"/>
                  <a:satMod val="160000"/>
                </a:srgbClr>
              </a:gs>
              <a:gs pos="100000">
                <a:srgbClr val="3BB4B7">
                  <a:tint val="23500"/>
                  <a:satMod val="160000"/>
                </a:srgbClr>
              </a:gs>
            </a:gsLst>
            <a:lin ang="2700000" scaled="1"/>
            <a:tileRect/>
          </a:gra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Arrow: Up 19">
              <a:extLst>
                <a:ext uri="{FF2B5EF4-FFF2-40B4-BE49-F238E27FC236}">
                  <a16:creationId xmlns:a16="http://schemas.microsoft.com/office/drawing/2014/main" id="{51974834-354E-46A6-AD13-891B67F09C6A}"/>
                </a:ext>
              </a:extLst>
            </p:cNvPr>
            <p:cNvSpPr/>
            <p:nvPr/>
          </p:nvSpPr>
          <p:spPr>
            <a:xfrm rot="16200000">
              <a:off x="-90375" y="2"/>
              <a:ext cx="1620005" cy="1440155"/>
            </a:xfrm>
            <a:prstGeom prst="upArrow">
              <a:avLst>
                <a:gd name="adj1" fmla="val 50000"/>
                <a:gd name="adj2" fmla="val 35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Arrow: Up 4">
              <a:extLst>
                <a:ext uri="{FF2B5EF4-FFF2-40B4-BE49-F238E27FC236}">
                  <a16:creationId xmlns:a16="http://schemas.microsoft.com/office/drawing/2014/main" id="{FEA006B4-CD7C-44AA-ADA3-53DF77A5462C}"/>
                </a:ext>
              </a:extLst>
            </p:cNvPr>
            <p:cNvSpPr txBox="1"/>
            <p:nvPr/>
          </p:nvSpPr>
          <p:spPr>
            <a:xfrm rot="21600000">
              <a:off x="251578" y="315077"/>
              <a:ext cx="1188128" cy="81000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2000" kern="1200" dirty="0">
                  <a:solidFill>
                    <a:schemeClr val="tx1">
                      <a:lumMod val="50000"/>
                    </a:schemeClr>
                  </a:solidFill>
                </a:rPr>
                <a:t>حاشیه شهر</a:t>
              </a:r>
            </a:p>
          </p:txBody>
        </p:sp>
      </p:grpSp>
      <p:grpSp>
        <p:nvGrpSpPr>
          <p:cNvPr id="8" name="Group 21">
            <a:extLst>
              <a:ext uri="{FF2B5EF4-FFF2-40B4-BE49-F238E27FC236}">
                <a16:creationId xmlns:a16="http://schemas.microsoft.com/office/drawing/2014/main" id="{6AF989D2-716E-4711-85EA-40ACAD5349FE}"/>
              </a:ext>
            </a:extLst>
          </p:cNvPr>
          <p:cNvGrpSpPr/>
          <p:nvPr/>
        </p:nvGrpSpPr>
        <p:grpSpPr>
          <a:xfrm>
            <a:off x="6194315" y="2924945"/>
            <a:ext cx="2700985" cy="1557759"/>
            <a:chOff x="2675094" y="-89923"/>
            <a:chExt cx="1440155" cy="1620005"/>
          </a:xfrm>
          <a:solidFill>
            <a:srgbClr val="3BB4B7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3" name="Arrow: Up 22">
              <a:extLst>
                <a:ext uri="{FF2B5EF4-FFF2-40B4-BE49-F238E27FC236}">
                  <a16:creationId xmlns:a16="http://schemas.microsoft.com/office/drawing/2014/main" id="{7E230DE3-7DA4-4491-A43D-4A284C6D587C}"/>
                </a:ext>
              </a:extLst>
            </p:cNvPr>
            <p:cNvSpPr/>
            <p:nvPr/>
          </p:nvSpPr>
          <p:spPr>
            <a:xfrm rot="5400000">
              <a:off x="2585169" y="2"/>
              <a:ext cx="1620005" cy="1440155"/>
            </a:xfrm>
            <a:prstGeom prst="upArrow">
              <a:avLst>
                <a:gd name="adj1" fmla="val 50000"/>
                <a:gd name="adj2" fmla="val 35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Arrow: Up 6">
              <a:extLst>
                <a:ext uri="{FF2B5EF4-FFF2-40B4-BE49-F238E27FC236}">
                  <a16:creationId xmlns:a16="http://schemas.microsoft.com/office/drawing/2014/main" id="{B27130BE-65EC-47A9-A6BD-B7C1DCE4E806}"/>
                </a:ext>
              </a:extLst>
            </p:cNvPr>
            <p:cNvSpPr txBox="1"/>
            <p:nvPr/>
          </p:nvSpPr>
          <p:spPr>
            <a:xfrm>
              <a:off x="2675095" y="315078"/>
              <a:ext cx="1188128" cy="81000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2000" kern="1200" dirty="0">
                  <a:solidFill>
                    <a:schemeClr val="tx1">
                      <a:lumMod val="50000"/>
                    </a:schemeClr>
                  </a:solidFill>
                </a:rPr>
                <a:t>متن شهر</a:t>
              </a:r>
            </a:p>
          </p:txBody>
        </p:sp>
      </p:grpSp>
      <p:grpSp>
        <p:nvGrpSpPr>
          <p:cNvPr id="10" name="Group 24">
            <a:extLst>
              <a:ext uri="{FF2B5EF4-FFF2-40B4-BE49-F238E27FC236}">
                <a16:creationId xmlns:a16="http://schemas.microsoft.com/office/drawing/2014/main" id="{34073C24-EF7B-411D-A4B8-BDFDF7A9FD24}"/>
              </a:ext>
            </a:extLst>
          </p:cNvPr>
          <p:cNvGrpSpPr/>
          <p:nvPr/>
        </p:nvGrpSpPr>
        <p:grpSpPr>
          <a:xfrm>
            <a:off x="3392711" y="1367186"/>
            <a:ext cx="2700987" cy="1557759"/>
            <a:chOff x="-450" y="-89923"/>
            <a:chExt cx="1440156" cy="1620005"/>
          </a:xfr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6" name="Arrow: Up 25">
              <a:extLst>
                <a:ext uri="{FF2B5EF4-FFF2-40B4-BE49-F238E27FC236}">
                  <a16:creationId xmlns:a16="http://schemas.microsoft.com/office/drawing/2014/main" id="{D72FE181-0DF8-433B-98B6-CB1D21F4D0C3}"/>
                </a:ext>
              </a:extLst>
            </p:cNvPr>
            <p:cNvSpPr/>
            <p:nvPr/>
          </p:nvSpPr>
          <p:spPr>
            <a:xfrm rot="16200000">
              <a:off x="-90375" y="2"/>
              <a:ext cx="1620005" cy="1440155"/>
            </a:xfrm>
            <a:prstGeom prst="upArrow">
              <a:avLst>
                <a:gd name="adj1" fmla="val 50000"/>
                <a:gd name="adj2" fmla="val 35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Arrow: Up 4">
              <a:extLst>
                <a:ext uri="{FF2B5EF4-FFF2-40B4-BE49-F238E27FC236}">
                  <a16:creationId xmlns:a16="http://schemas.microsoft.com/office/drawing/2014/main" id="{3F6E0ACC-EBF0-4E68-AE66-4D93F9DF1596}"/>
                </a:ext>
              </a:extLst>
            </p:cNvPr>
            <p:cNvSpPr txBox="1"/>
            <p:nvPr/>
          </p:nvSpPr>
          <p:spPr>
            <a:xfrm rot="21600000">
              <a:off x="251578" y="315077"/>
              <a:ext cx="1188128" cy="81000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2000" kern="1200" dirty="0">
                  <a:solidFill>
                    <a:schemeClr val="tx1">
                      <a:lumMod val="50000"/>
                    </a:schemeClr>
                  </a:solidFill>
                </a:rPr>
                <a:t>بخش غیررسمی</a:t>
              </a:r>
            </a:p>
          </p:txBody>
        </p:sp>
      </p:grpSp>
      <p:grpSp>
        <p:nvGrpSpPr>
          <p:cNvPr id="12" name="Group 27">
            <a:extLst>
              <a:ext uri="{FF2B5EF4-FFF2-40B4-BE49-F238E27FC236}">
                <a16:creationId xmlns:a16="http://schemas.microsoft.com/office/drawing/2014/main" id="{1A36A720-DB76-409C-9DFA-D4A705839D00}"/>
              </a:ext>
            </a:extLst>
          </p:cNvPr>
          <p:cNvGrpSpPr/>
          <p:nvPr/>
        </p:nvGrpSpPr>
        <p:grpSpPr>
          <a:xfrm>
            <a:off x="6179325" y="1367186"/>
            <a:ext cx="2700985" cy="1557759"/>
            <a:chOff x="2675094" y="-89923"/>
            <a:chExt cx="1440155" cy="1620005"/>
          </a:xfrm>
          <a:solidFill>
            <a:srgbClr val="0070C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9" name="Arrow: Up 28">
              <a:extLst>
                <a:ext uri="{FF2B5EF4-FFF2-40B4-BE49-F238E27FC236}">
                  <a16:creationId xmlns:a16="http://schemas.microsoft.com/office/drawing/2014/main" id="{A087CAC1-5739-4BA4-9040-8649D7C5132E}"/>
                </a:ext>
              </a:extLst>
            </p:cNvPr>
            <p:cNvSpPr/>
            <p:nvPr/>
          </p:nvSpPr>
          <p:spPr>
            <a:xfrm rot="5400000">
              <a:off x="2585169" y="2"/>
              <a:ext cx="1620005" cy="1440155"/>
            </a:xfrm>
            <a:prstGeom prst="upArrow">
              <a:avLst>
                <a:gd name="adj1" fmla="val 50000"/>
                <a:gd name="adj2" fmla="val 35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Arrow: Up 6">
              <a:extLst>
                <a:ext uri="{FF2B5EF4-FFF2-40B4-BE49-F238E27FC236}">
                  <a16:creationId xmlns:a16="http://schemas.microsoft.com/office/drawing/2014/main" id="{BE02BA7D-1760-485D-838E-A3DDF70D1C17}"/>
                </a:ext>
              </a:extLst>
            </p:cNvPr>
            <p:cNvSpPr txBox="1"/>
            <p:nvPr/>
          </p:nvSpPr>
          <p:spPr>
            <a:xfrm>
              <a:off x="2675095" y="315078"/>
              <a:ext cx="1188128" cy="81000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2000" kern="1200" dirty="0">
                  <a:solidFill>
                    <a:schemeClr val="tx1">
                      <a:lumMod val="50000"/>
                    </a:schemeClr>
                  </a:solidFill>
                </a:rPr>
                <a:t>بخش رسمی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9AA3870-22C4-48F2-BFB6-E88FAD907953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0" y="1141609"/>
            <a:ext cx="2880000" cy="168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980F19-6054-4975-A9D1-93559B7F3FA5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543" y="1055871"/>
            <a:ext cx="2880000" cy="168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5BE8A1-7087-472C-9341-E02939FAF6D9}"/>
              </a:ext>
            </a:extLst>
          </p:cNvPr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705" y="2860323"/>
            <a:ext cx="2880000" cy="1684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D56259-8208-4ACB-8A61-11E6E8766C6F}"/>
              </a:ext>
            </a:extLst>
          </p:cNvPr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25" y="2831334"/>
            <a:ext cx="2880000" cy="168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FE3AB0-3876-4B23-9BD0-3518E8FB436C}"/>
              </a:ext>
            </a:extLst>
          </p:cNvPr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543" y="4606912"/>
            <a:ext cx="2880000" cy="1684800"/>
          </a:xfrm>
          <a:prstGeom prst="rect">
            <a:avLst/>
          </a:prstGeom>
        </p:spPr>
      </p:pic>
      <p:pic>
        <p:nvPicPr>
          <p:cNvPr id="1025" name="Picture 1024">
            <a:extLst>
              <a:ext uri="{FF2B5EF4-FFF2-40B4-BE49-F238E27FC236}">
                <a16:creationId xmlns:a16="http://schemas.microsoft.com/office/drawing/2014/main" id="{C3BC63A6-C9AE-4D2E-A586-23C9E021A9D5}"/>
              </a:ext>
            </a:extLst>
          </p:cNvPr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25" y="4623299"/>
            <a:ext cx="2880000" cy="1684800"/>
          </a:xfrm>
          <a:prstGeom prst="rect">
            <a:avLst/>
          </a:prstGeom>
        </p:spPr>
      </p:pic>
      <p:sp>
        <p:nvSpPr>
          <p:cNvPr id="31" name="Rectangle 2">
            <a:extLst>
              <a:ext uri="{FF2B5EF4-FFF2-40B4-BE49-F238E27FC236}">
                <a16:creationId xmlns:a16="http://schemas.microsoft.com/office/drawing/2014/main" id="{58198DB5-C97C-4536-8869-B7BAEAC3B161}"/>
              </a:ext>
            </a:extLst>
          </p:cNvPr>
          <p:cNvSpPr txBox="1">
            <a:spLocks noChangeArrowheads="1"/>
          </p:cNvSpPr>
          <p:nvPr/>
        </p:nvSpPr>
        <p:spPr>
          <a:xfrm>
            <a:off x="825823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defRPr/>
            </a:pPr>
            <a:r>
              <a:rPr lang="fa-IR" sz="2800" dirty="0">
                <a:cs typeface="B Titr" pitchFamily="2" charset="-78"/>
              </a:rPr>
              <a:t>چه چیزهایی را دیده ایم؟              چه چیزهایی را ندیده ایم؟</a:t>
            </a:r>
            <a:endParaRPr lang="en-US" sz="28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948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7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523" y="18757"/>
            <a:ext cx="1391477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1">
            <a:extLst>
              <a:ext uri="{FF2B5EF4-FFF2-40B4-BE49-F238E27FC236}">
                <a16:creationId xmlns:a16="http://schemas.microsoft.com/office/drawing/2014/main" id="{423E42BD-7852-4C0E-B57A-B22EC589945A}"/>
              </a:ext>
            </a:extLst>
          </p:cNvPr>
          <p:cNvGrpSpPr/>
          <p:nvPr/>
        </p:nvGrpSpPr>
        <p:grpSpPr>
          <a:xfrm>
            <a:off x="3395013" y="4545125"/>
            <a:ext cx="2700987" cy="1557759"/>
            <a:chOff x="-450" y="-89923"/>
            <a:chExt cx="1440156" cy="1620005"/>
          </a:xfrm>
          <a:gradFill flip="none" rotWithShape="1">
            <a:gsLst>
              <a:gs pos="0">
                <a:srgbClr val="C4E59F">
                  <a:tint val="66000"/>
                  <a:satMod val="160000"/>
                </a:srgbClr>
              </a:gs>
              <a:gs pos="50000">
                <a:srgbClr val="C4E59F">
                  <a:tint val="44500"/>
                  <a:satMod val="160000"/>
                </a:srgbClr>
              </a:gs>
              <a:gs pos="100000">
                <a:srgbClr val="C4E59F">
                  <a:tint val="23500"/>
                  <a:satMod val="160000"/>
                </a:srgbClr>
              </a:gs>
            </a:gsLst>
            <a:lin ang="2700000" scaled="1"/>
            <a:tileRect/>
          </a:gra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6" name="Arrow: Up 15">
              <a:extLst>
                <a:ext uri="{FF2B5EF4-FFF2-40B4-BE49-F238E27FC236}">
                  <a16:creationId xmlns:a16="http://schemas.microsoft.com/office/drawing/2014/main" id="{98074731-48D3-425F-AD87-2E64CB8D667B}"/>
                </a:ext>
              </a:extLst>
            </p:cNvPr>
            <p:cNvSpPr/>
            <p:nvPr/>
          </p:nvSpPr>
          <p:spPr>
            <a:xfrm rot="16200000">
              <a:off x="-90375" y="2"/>
              <a:ext cx="1620005" cy="1440155"/>
            </a:xfrm>
            <a:prstGeom prst="upArrow">
              <a:avLst>
                <a:gd name="adj1" fmla="val 50000"/>
                <a:gd name="adj2" fmla="val 35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Arrow: Up 4">
              <a:extLst>
                <a:ext uri="{FF2B5EF4-FFF2-40B4-BE49-F238E27FC236}">
                  <a16:creationId xmlns:a16="http://schemas.microsoft.com/office/drawing/2014/main" id="{61E49F1F-2E29-426E-A7D7-9E1B6F9B2631}"/>
                </a:ext>
              </a:extLst>
            </p:cNvPr>
            <p:cNvSpPr txBox="1"/>
            <p:nvPr/>
          </p:nvSpPr>
          <p:spPr>
            <a:xfrm rot="21600000">
              <a:off x="251578" y="315077"/>
              <a:ext cx="1188128" cy="81000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2000" kern="1200" dirty="0">
                  <a:solidFill>
                    <a:schemeClr val="tx1">
                      <a:lumMod val="50000"/>
                    </a:schemeClr>
                  </a:solidFill>
                </a:rPr>
                <a:t>پایین برج</a:t>
              </a:r>
            </a:p>
          </p:txBody>
        </p:sp>
      </p:grpSp>
      <p:grpSp>
        <p:nvGrpSpPr>
          <p:cNvPr id="3" name="Group 12">
            <a:extLst>
              <a:ext uri="{FF2B5EF4-FFF2-40B4-BE49-F238E27FC236}">
                <a16:creationId xmlns:a16="http://schemas.microsoft.com/office/drawing/2014/main" id="{0F584E1E-9A28-4C50-84D6-33EB2828585A}"/>
              </a:ext>
            </a:extLst>
          </p:cNvPr>
          <p:cNvGrpSpPr/>
          <p:nvPr/>
        </p:nvGrpSpPr>
        <p:grpSpPr>
          <a:xfrm>
            <a:off x="6181628" y="4545125"/>
            <a:ext cx="2700985" cy="1557759"/>
            <a:chOff x="2675094" y="-89923"/>
            <a:chExt cx="1440155" cy="1620005"/>
          </a:xfrm>
          <a:solidFill>
            <a:srgbClr val="C4E59F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Arrow: Up 13">
              <a:extLst>
                <a:ext uri="{FF2B5EF4-FFF2-40B4-BE49-F238E27FC236}">
                  <a16:creationId xmlns:a16="http://schemas.microsoft.com/office/drawing/2014/main" id="{21868CC9-236B-4380-9C2D-5B0367C1CD51}"/>
                </a:ext>
              </a:extLst>
            </p:cNvPr>
            <p:cNvSpPr/>
            <p:nvPr/>
          </p:nvSpPr>
          <p:spPr>
            <a:xfrm rot="5400000">
              <a:off x="2585169" y="2"/>
              <a:ext cx="1620005" cy="1440155"/>
            </a:xfrm>
            <a:prstGeom prst="upArrow">
              <a:avLst>
                <a:gd name="adj1" fmla="val 50000"/>
                <a:gd name="adj2" fmla="val 35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Arrow: Up 6">
              <a:extLst>
                <a:ext uri="{FF2B5EF4-FFF2-40B4-BE49-F238E27FC236}">
                  <a16:creationId xmlns:a16="http://schemas.microsoft.com/office/drawing/2014/main" id="{DB03F8C5-D4E4-437B-AE33-AF78ABB7376D}"/>
                </a:ext>
              </a:extLst>
            </p:cNvPr>
            <p:cNvSpPr txBox="1"/>
            <p:nvPr/>
          </p:nvSpPr>
          <p:spPr>
            <a:xfrm>
              <a:off x="2675095" y="315078"/>
              <a:ext cx="1188128" cy="81000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2000" kern="1200" dirty="0">
                  <a:solidFill>
                    <a:schemeClr val="tx1">
                      <a:lumMod val="50000"/>
                    </a:schemeClr>
                  </a:solidFill>
                </a:rPr>
                <a:t>بالای برج</a:t>
              </a:r>
            </a:p>
          </p:txBody>
        </p:sp>
      </p:grpSp>
      <p:grpSp>
        <p:nvGrpSpPr>
          <p:cNvPr id="4" name="Group 18">
            <a:extLst>
              <a:ext uri="{FF2B5EF4-FFF2-40B4-BE49-F238E27FC236}">
                <a16:creationId xmlns:a16="http://schemas.microsoft.com/office/drawing/2014/main" id="{E33B4E66-6653-487A-B224-C1E0C3293CF2}"/>
              </a:ext>
            </a:extLst>
          </p:cNvPr>
          <p:cNvGrpSpPr/>
          <p:nvPr/>
        </p:nvGrpSpPr>
        <p:grpSpPr>
          <a:xfrm>
            <a:off x="3407701" y="2924945"/>
            <a:ext cx="2700987" cy="1557759"/>
            <a:chOff x="-450" y="-89923"/>
            <a:chExt cx="1440156" cy="1620005"/>
          </a:xfrm>
          <a:gradFill flip="none" rotWithShape="1">
            <a:gsLst>
              <a:gs pos="0">
                <a:srgbClr val="3BB4B7">
                  <a:tint val="66000"/>
                  <a:satMod val="160000"/>
                </a:srgbClr>
              </a:gs>
              <a:gs pos="50000">
                <a:srgbClr val="3BB4B7">
                  <a:tint val="44500"/>
                  <a:satMod val="160000"/>
                </a:srgbClr>
              </a:gs>
              <a:gs pos="100000">
                <a:srgbClr val="3BB4B7">
                  <a:tint val="23500"/>
                  <a:satMod val="160000"/>
                </a:srgbClr>
              </a:gs>
            </a:gsLst>
            <a:lin ang="2700000" scaled="1"/>
            <a:tileRect/>
          </a:gra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Arrow: Up 19">
              <a:extLst>
                <a:ext uri="{FF2B5EF4-FFF2-40B4-BE49-F238E27FC236}">
                  <a16:creationId xmlns:a16="http://schemas.microsoft.com/office/drawing/2014/main" id="{51974834-354E-46A6-AD13-891B67F09C6A}"/>
                </a:ext>
              </a:extLst>
            </p:cNvPr>
            <p:cNvSpPr/>
            <p:nvPr/>
          </p:nvSpPr>
          <p:spPr>
            <a:xfrm rot="16200000">
              <a:off x="-90375" y="2"/>
              <a:ext cx="1620005" cy="1440155"/>
            </a:xfrm>
            <a:prstGeom prst="upArrow">
              <a:avLst>
                <a:gd name="adj1" fmla="val 50000"/>
                <a:gd name="adj2" fmla="val 35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Arrow: Up 4">
              <a:extLst>
                <a:ext uri="{FF2B5EF4-FFF2-40B4-BE49-F238E27FC236}">
                  <a16:creationId xmlns:a16="http://schemas.microsoft.com/office/drawing/2014/main" id="{FEA006B4-CD7C-44AA-ADA3-53DF77A5462C}"/>
                </a:ext>
              </a:extLst>
            </p:cNvPr>
            <p:cNvSpPr txBox="1"/>
            <p:nvPr/>
          </p:nvSpPr>
          <p:spPr>
            <a:xfrm rot="21600000">
              <a:off x="251578" y="315077"/>
              <a:ext cx="1188128" cy="81000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2000" kern="1200" dirty="0">
                  <a:solidFill>
                    <a:schemeClr val="tx1">
                      <a:lumMod val="50000"/>
                    </a:schemeClr>
                  </a:solidFill>
                </a:rPr>
                <a:t>سازوکار</a:t>
              </a:r>
            </a:p>
          </p:txBody>
        </p:sp>
      </p:grpSp>
      <p:grpSp>
        <p:nvGrpSpPr>
          <p:cNvPr id="6" name="Group 21">
            <a:extLst>
              <a:ext uri="{FF2B5EF4-FFF2-40B4-BE49-F238E27FC236}">
                <a16:creationId xmlns:a16="http://schemas.microsoft.com/office/drawing/2014/main" id="{6AF989D2-716E-4711-85EA-40ACAD5349FE}"/>
              </a:ext>
            </a:extLst>
          </p:cNvPr>
          <p:cNvGrpSpPr/>
          <p:nvPr/>
        </p:nvGrpSpPr>
        <p:grpSpPr>
          <a:xfrm>
            <a:off x="6194315" y="2924945"/>
            <a:ext cx="2700985" cy="1557759"/>
            <a:chOff x="2675094" y="-89923"/>
            <a:chExt cx="1440155" cy="1620005"/>
          </a:xfrm>
          <a:solidFill>
            <a:srgbClr val="3BB4B7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3" name="Arrow: Up 22">
              <a:extLst>
                <a:ext uri="{FF2B5EF4-FFF2-40B4-BE49-F238E27FC236}">
                  <a16:creationId xmlns:a16="http://schemas.microsoft.com/office/drawing/2014/main" id="{7E230DE3-7DA4-4491-A43D-4A284C6D587C}"/>
                </a:ext>
              </a:extLst>
            </p:cNvPr>
            <p:cNvSpPr/>
            <p:nvPr/>
          </p:nvSpPr>
          <p:spPr>
            <a:xfrm rot="5400000">
              <a:off x="2585169" y="2"/>
              <a:ext cx="1620005" cy="1440155"/>
            </a:xfrm>
            <a:prstGeom prst="upArrow">
              <a:avLst>
                <a:gd name="adj1" fmla="val 50000"/>
                <a:gd name="adj2" fmla="val 35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Arrow: Up 6">
              <a:extLst>
                <a:ext uri="{FF2B5EF4-FFF2-40B4-BE49-F238E27FC236}">
                  <a16:creationId xmlns:a16="http://schemas.microsoft.com/office/drawing/2014/main" id="{B27130BE-65EC-47A9-A6BD-B7C1DCE4E806}"/>
                </a:ext>
              </a:extLst>
            </p:cNvPr>
            <p:cNvSpPr txBox="1"/>
            <p:nvPr/>
          </p:nvSpPr>
          <p:spPr>
            <a:xfrm>
              <a:off x="2675095" y="315078"/>
              <a:ext cx="1188128" cy="81000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2000" kern="1200" dirty="0">
                  <a:solidFill>
                    <a:schemeClr val="tx1">
                      <a:lumMod val="50000"/>
                    </a:schemeClr>
                  </a:solidFill>
                </a:rPr>
                <a:t>ساخت و ساز</a:t>
              </a:r>
            </a:p>
          </p:txBody>
        </p:sp>
      </p:grpSp>
      <p:grpSp>
        <p:nvGrpSpPr>
          <p:cNvPr id="7" name="Group 24">
            <a:extLst>
              <a:ext uri="{FF2B5EF4-FFF2-40B4-BE49-F238E27FC236}">
                <a16:creationId xmlns:a16="http://schemas.microsoft.com/office/drawing/2014/main" id="{34073C24-EF7B-411D-A4B8-BDFDF7A9FD24}"/>
              </a:ext>
            </a:extLst>
          </p:cNvPr>
          <p:cNvGrpSpPr/>
          <p:nvPr/>
        </p:nvGrpSpPr>
        <p:grpSpPr>
          <a:xfrm>
            <a:off x="3392711" y="1367186"/>
            <a:ext cx="2700987" cy="1557759"/>
            <a:chOff x="-450" y="-89923"/>
            <a:chExt cx="1440156" cy="1620005"/>
          </a:xfr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6" name="Arrow: Up 25">
              <a:extLst>
                <a:ext uri="{FF2B5EF4-FFF2-40B4-BE49-F238E27FC236}">
                  <a16:creationId xmlns:a16="http://schemas.microsoft.com/office/drawing/2014/main" id="{D72FE181-0DF8-433B-98B6-CB1D21F4D0C3}"/>
                </a:ext>
              </a:extLst>
            </p:cNvPr>
            <p:cNvSpPr/>
            <p:nvPr/>
          </p:nvSpPr>
          <p:spPr>
            <a:xfrm rot="16200000">
              <a:off x="-90375" y="2"/>
              <a:ext cx="1620005" cy="1440155"/>
            </a:xfrm>
            <a:prstGeom prst="upArrow">
              <a:avLst>
                <a:gd name="adj1" fmla="val 50000"/>
                <a:gd name="adj2" fmla="val 35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Arrow: Up 4">
              <a:extLst>
                <a:ext uri="{FF2B5EF4-FFF2-40B4-BE49-F238E27FC236}">
                  <a16:creationId xmlns:a16="http://schemas.microsoft.com/office/drawing/2014/main" id="{3F6E0ACC-EBF0-4E68-AE66-4D93F9DF1596}"/>
                </a:ext>
              </a:extLst>
            </p:cNvPr>
            <p:cNvSpPr txBox="1"/>
            <p:nvPr/>
          </p:nvSpPr>
          <p:spPr>
            <a:xfrm rot="21600000">
              <a:off x="251578" y="315077"/>
              <a:ext cx="1188128" cy="81000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dirty="0">
                  <a:solidFill>
                    <a:schemeClr val="tx1">
                      <a:lumMod val="50000"/>
                    </a:schemeClr>
                  </a:solidFill>
                </a:rPr>
                <a:t>پیاده‌ها-پیاده‌رو</a:t>
              </a:r>
            </a:p>
          </p:txBody>
        </p:sp>
      </p:grpSp>
      <p:grpSp>
        <p:nvGrpSpPr>
          <p:cNvPr id="8" name="Group 27">
            <a:extLst>
              <a:ext uri="{FF2B5EF4-FFF2-40B4-BE49-F238E27FC236}">
                <a16:creationId xmlns:a16="http://schemas.microsoft.com/office/drawing/2014/main" id="{1A36A720-DB76-409C-9DFA-D4A705839D00}"/>
              </a:ext>
            </a:extLst>
          </p:cNvPr>
          <p:cNvGrpSpPr/>
          <p:nvPr/>
        </p:nvGrpSpPr>
        <p:grpSpPr>
          <a:xfrm>
            <a:off x="6179325" y="1367186"/>
            <a:ext cx="2700985" cy="1557759"/>
            <a:chOff x="2675094" y="-89923"/>
            <a:chExt cx="1440155" cy="1620005"/>
          </a:xfrm>
          <a:solidFill>
            <a:srgbClr val="0070C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9" name="Arrow: Up 28">
              <a:extLst>
                <a:ext uri="{FF2B5EF4-FFF2-40B4-BE49-F238E27FC236}">
                  <a16:creationId xmlns:a16="http://schemas.microsoft.com/office/drawing/2014/main" id="{A087CAC1-5739-4BA4-9040-8649D7C5132E}"/>
                </a:ext>
              </a:extLst>
            </p:cNvPr>
            <p:cNvSpPr/>
            <p:nvPr/>
          </p:nvSpPr>
          <p:spPr>
            <a:xfrm rot="5400000">
              <a:off x="2585169" y="2"/>
              <a:ext cx="1620005" cy="1440155"/>
            </a:xfrm>
            <a:prstGeom prst="upArrow">
              <a:avLst>
                <a:gd name="adj1" fmla="val 50000"/>
                <a:gd name="adj2" fmla="val 35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Arrow: Up 6">
              <a:extLst>
                <a:ext uri="{FF2B5EF4-FFF2-40B4-BE49-F238E27FC236}">
                  <a16:creationId xmlns:a16="http://schemas.microsoft.com/office/drawing/2014/main" id="{BE02BA7D-1760-485D-838E-A3DDF70D1C17}"/>
                </a:ext>
              </a:extLst>
            </p:cNvPr>
            <p:cNvSpPr txBox="1"/>
            <p:nvPr/>
          </p:nvSpPr>
          <p:spPr>
            <a:xfrm>
              <a:off x="2675095" y="315078"/>
              <a:ext cx="1188128" cy="81000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2000" kern="1200" dirty="0">
                  <a:solidFill>
                    <a:schemeClr val="tx1">
                      <a:lumMod val="50000"/>
                    </a:schemeClr>
                  </a:solidFill>
                </a:rPr>
                <a:t>سواره‌ها-سواره‌رو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6EC896F-F205-44C0-9801-C4756E7AD026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309" y="1045425"/>
            <a:ext cx="2880000" cy="1684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9872A9-34D1-47BC-B79E-7E59DB1597B3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309" y="2697915"/>
            <a:ext cx="2880000" cy="168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34A07B-AAB7-414F-A653-8456AA70F9A7}"/>
              </a:ext>
            </a:extLst>
          </p:cNvPr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87" y="2844911"/>
            <a:ext cx="2880000" cy="174307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3D2D8DB-BF5D-48BB-BF0D-0D6BFB71895B}"/>
              </a:ext>
            </a:extLst>
          </p:cNvPr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300" y="4503034"/>
            <a:ext cx="2880000" cy="1684800"/>
          </a:xfrm>
          <a:prstGeom prst="rect">
            <a:avLst/>
          </a:prstGeom>
        </p:spPr>
      </p:pic>
      <p:pic>
        <p:nvPicPr>
          <p:cNvPr id="1025" name="Picture 1024">
            <a:extLst>
              <a:ext uri="{FF2B5EF4-FFF2-40B4-BE49-F238E27FC236}">
                <a16:creationId xmlns:a16="http://schemas.microsoft.com/office/drawing/2014/main" id="{13063837-ADBC-4777-B9E1-CDF51DFED0DE}"/>
              </a:ext>
            </a:extLst>
          </p:cNvPr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15" y="4503034"/>
            <a:ext cx="2880000" cy="1684800"/>
          </a:xfrm>
          <a:prstGeom prst="rect">
            <a:avLst/>
          </a:prstGeom>
        </p:spPr>
      </p:pic>
      <p:pic>
        <p:nvPicPr>
          <p:cNvPr id="1027" name="Picture 1026">
            <a:extLst>
              <a:ext uri="{FF2B5EF4-FFF2-40B4-BE49-F238E27FC236}">
                <a16:creationId xmlns:a16="http://schemas.microsoft.com/office/drawing/2014/main" id="{55C6D84C-B485-4F44-BA2C-95359DF245F5}"/>
              </a:ext>
            </a:extLst>
          </p:cNvPr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32" y="1061396"/>
            <a:ext cx="2880000" cy="1684800"/>
          </a:xfrm>
          <a:prstGeom prst="rect">
            <a:avLst/>
          </a:prstGeom>
        </p:spPr>
      </p:pic>
      <p:sp>
        <p:nvSpPr>
          <p:cNvPr id="32" name="Rectangle 2">
            <a:extLst>
              <a:ext uri="{FF2B5EF4-FFF2-40B4-BE49-F238E27FC236}">
                <a16:creationId xmlns:a16="http://schemas.microsoft.com/office/drawing/2014/main" id="{22E6B735-57D0-400C-AF72-38D6E4DCEA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1914" y="0"/>
            <a:ext cx="10515600" cy="1325563"/>
          </a:xfrm>
        </p:spPr>
        <p:txBody>
          <a:bodyPr>
            <a:noAutofit/>
          </a:bodyPr>
          <a:lstStyle/>
          <a:p>
            <a:pPr algn="ctr" rtl="1">
              <a:defRPr/>
            </a:pPr>
            <a:r>
              <a:rPr lang="fa-IR" sz="2800" dirty="0">
                <a:cs typeface="B Titr" pitchFamily="2" charset="-78"/>
              </a:rPr>
              <a:t>چه چیزهایی را دیده ایم؟              چه چیزهایی را ندیده ایم؟</a:t>
            </a:r>
            <a:endParaRPr lang="en-US" sz="28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894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524" y="18757"/>
            <a:ext cx="1344149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C88B3C-B68D-4F95-9E10-2C102587A5A8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3" y="4725384"/>
            <a:ext cx="4032000" cy="216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E022E2-A094-4F16-A728-893CA3CB1352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317" y="4725384"/>
            <a:ext cx="4128907" cy="216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37A7D8-554B-4E3F-B50F-166C760E38FD}"/>
              </a:ext>
            </a:extLst>
          </p:cNvPr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73" y="4725384"/>
            <a:ext cx="4032000" cy="2160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86069C4-2FD3-4295-8488-9E1746C2A97F}"/>
              </a:ext>
            </a:extLst>
          </p:cNvPr>
          <p:cNvSpPr/>
          <p:nvPr/>
        </p:nvSpPr>
        <p:spPr bwMode="auto">
          <a:xfrm>
            <a:off x="3983317" y="2944975"/>
            <a:ext cx="3552395" cy="648072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a-IR" sz="2800" b="1" dirty="0">
                <a:cs typeface="B Zar" pitchFamily="2" charset="-78"/>
              </a:rPr>
              <a:t>برنامه یا رویکردها</a:t>
            </a:r>
            <a:endParaRPr lang="en-US" sz="2800" b="1" dirty="0">
              <a:cs typeface="B Zar" pitchFamily="2" charset="-78"/>
            </a:endParaRPr>
          </a:p>
        </p:txBody>
      </p:sp>
      <p:graphicFrame>
        <p:nvGraphicFramePr>
          <p:cNvPr id="21" name="Content Placeholder 20">
            <a:extLst>
              <a:ext uri="{FF2B5EF4-FFF2-40B4-BE49-F238E27FC236}">
                <a16:creationId xmlns:a16="http://schemas.microsoft.com/office/drawing/2014/main" id="{46F731B8-BEE0-47DC-B78E-4B6F14FA90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0190813"/>
              </p:ext>
            </p:extLst>
          </p:nvPr>
        </p:nvGraphicFramePr>
        <p:xfrm>
          <a:off x="297805" y="579984"/>
          <a:ext cx="10972800" cy="2044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2" name="Arrow: Left 21">
            <a:extLst>
              <a:ext uri="{FF2B5EF4-FFF2-40B4-BE49-F238E27FC236}">
                <a16:creationId xmlns:a16="http://schemas.microsoft.com/office/drawing/2014/main" id="{D301AB30-7991-4E00-8786-5ECA1F998C57}"/>
              </a:ext>
            </a:extLst>
          </p:cNvPr>
          <p:cNvSpPr/>
          <p:nvPr/>
        </p:nvSpPr>
        <p:spPr bwMode="auto">
          <a:xfrm>
            <a:off x="6024349" y="1494466"/>
            <a:ext cx="384043" cy="216024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6540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523" y="18757"/>
            <a:ext cx="1391477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EEC5529-5582-49C9-9550-1E329C9EEB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718345"/>
              </p:ext>
            </p:extLst>
          </p:nvPr>
        </p:nvGraphicFramePr>
        <p:xfrm>
          <a:off x="1483304" y="2942269"/>
          <a:ext cx="9225392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AED8196C-830E-4BED-ADB3-E929BE565C1F}"/>
              </a:ext>
            </a:extLst>
          </p:cNvPr>
          <p:cNvSpPr/>
          <p:nvPr/>
        </p:nvSpPr>
        <p:spPr bwMode="auto">
          <a:xfrm>
            <a:off x="730251" y="1556793"/>
            <a:ext cx="11126389" cy="71133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B Titr" panose="00000700000000000000" pitchFamily="2" charset="-78"/>
              </a:rPr>
              <a:t>جای تابع قید (محدودیت) با تابع هدف عوض شده است: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0A7F39-C7A6-4276-B1E1-970841B9461D}"/>
              </a:ext>
            </a:extLst>
          </p:cNvPr>
          <p:cNvSpPr/>
          <p:nvPr/>
        </p:nvSpPr>
        <p:spPr bwMode="auto">
          <a:xfrm>
            <a:off x="5478307" y="5307795"/>
            <a:ext cx="2112235" cy="9496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9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؟</a:t>
            </a:r>
          </a:p>
        </p:txBody>
      </p:sp>
    </p:spTree>
    <p:extLst>
      <p:ext uri="{BB962C8B-B14F-4D97-AF65-F5344CB8AC3E}">
        <p14:creationId xmlns:p14="http://schemas.microsoft.com/office/powerpoint/2010/main" val="36687633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9"/>
          <p:cNvSpPr>
            <a:spLocks noEditPoints="1"/>
          </p:cNvSpPr>
          <p:nvPr/>
        </p:nvSpPr>
        <p:spPr bwMode="auto">
          <a:xfrm>
            <a:off x="1202236" y="792244"/>
            <a:ext cx="9871077" cy="5651943"/>
          </a:xfrm>
          <a:custGeom>
            <a:avLst/>
            <a:gdLst>
              <a:gd name="T0" fmla="*/ 1414 w 5364"/>
              <a:gd name="T1" fmla="*/ 1497 h 2583"/>
              <a:gd name="T2" fmla="*/ 1486 w 5364"/>
              <a:gd name="T3" fmla="*/ 1115 h 2583"/>
              <a:gd name="T4" fmla="*/ 1546 w 5364"/>
              <a:gd name="T5" fmla="*/ 923 h 2583"/>
              <a:gd name="T6" fmla="*/ 1469 w 5364"/>
              <a:gd name="T7" fmla="*/ 805 h 2583"/>
              <a:gd name="T8" fmla="*/ 1215 w 5364"/>
              <a:gd name="T9" fmla="*/ 415 h 2583"/>
              <a:gd name="T10" fmla="*/ 289 w 5364"/>
              <a:gd name="T11" fmla="*/ 401 h 2583"/>
              <a:gd name="T12" fmla="*/ 425 w 5364"/>
              <a:gd name="T13" fmla="*/ 656 h 2583"/>
              <a:gd name="T14" fmla="*/ 826 w 5364"/>
              <a:gd name="T15" fmla="*/ 895 h 2583"/>
              <a:gd name="T16" fmla="*/ 1469 w 5364"/>
              <a:gd name="T17" fmla="*/ 1505 h 2583"/>
              <a:gd name="T18" fmla="*/ 1559 w 5364"/>
              <a:gd name="T19" fmla="*/ 2480 h 2583"/>
              <a:gd name="T20" fmla="*/ 1509 w 5364"/>
              <a:gd name="T21" fmla="*/ 952 h 2583"/>
              <a:gd name="T22" fmla="*/ 1354 w 5364"/>
              <a:gd name="T23" fmla="*/ 910 h 2583"/>
              <a:gd name="T24" fmla="*/ 1768 w 5364"/>
              <a:gd name="T25" fmla="*/ 889 h 2583"/>
              <a:gd name="T26" fmla="*/ 754 w 5364"/>
              <a:gd name="T27" fmla="*/ 837 h 2583"/>
              <a:gd name="T28" fmla="*/ 1590 w 5364"/>
              <a:gd name="T29" fmla="*/ 2470 h 2583"/>
              <a:gd name="T30" fmla="*/ 1519 w 5364"/>
              <a:gd name="T31" fmla="*/ 2375 h 2583"/>
              <a:gd name="T32" fmla="*/ 2330 w 5364"/>
              <a:gd name="T33" fmla="*/ 510 h 2583"/>
              <a:gd name="T34" fmla="*/ 2330 w 5364"/>
              <a:gd name="T35" fmla="*/ 145 h 2583"/>
              <a:gd name="T36" fmla="*/ 1831 w 5364"/>
              <a:gd name="T37" fmla="*/ 472 h 2583"/>
              <a:gd name="T38" fmla="*/ 1662 w 5364"/>
              <a:gd name="T39" fmla="*/ 1474 h 2583"/>
              <a:gd name="T40" fmla="*/ 1530 w 5364"/>
              <a:gd name="T41" fmla="*/ 1340 h 2583"/>
              <a:gd name="T42" fmla="*/ 2565 w 5364"/>
              <a:gd name="T43" fmla="*/ 726 h 2583"/>
              <a:gd name="T44" fmla="*/ 1435 w 5364"/>
              <a:gd name="T45" fmla="*/ 788 h 2583"/>
              <a:gd name="T46" fmla="*/ 2458 w 5364"/>
              <a:gd name="T47" fmla="*/ 805 h 2583"/>
              <a:gd name="T48" fmla="*/ 1930 w 5364"/>
              <a:gd name="T49" fmla="*/ 44 h 2583"/>
              <a:gd name="T50" fmla="*/ 1668 w 5364"/>
              <a:gd name="T51" fmla="*/ 568 h 2583"/>
              <a:gd name="T52" fmla="*/ 2762 w 5364"/>
              <a:gd name="T53" fmla="*/ 132 h 2583"/>
              <a:gd name="T54" fmla="*/ 4572 w 5364"/>
              <a:gd name="T55" fmla="*/ 262 h 2583"/>
              <a:gd name="T56" fmla="*/ 3587 w 5364"/>
              <a:gd name="T57" fmla="*/ 218 h 2583"/>
              <a:gd name="T58" fmla="*/ 109 w 5364"/>
              <a:gd name="T59" fmla="*/ 803 h 2583"/>
              <a:gd name="T60" fmla="*/ 1020 w 5364"/>
              <a:gd name="T61" fmla="*/ 461 h 2583"/>
              <a:gd name="T62" fmla="*/ 1488 w 5364"/>
              <a:gd name="T63" fmla="*/ 470 h 2583"/>
              <a:gd name="T64" fmla="*/ 928 w 5364"/>
              <a:gd name="T65" fmla="*/ 325 h 2583"/>
              <a:gd name="T66" fmla="*/ 1385 w 5364"/>
              <a:gd name="T67" fmla="*/ 292 h 2583"/>
              <a:gd name="T68" fmla="*/ 970 w 5364"/>
              <a:gd name="T69" fmla="*/ 178 h 2583"/>
              <a:gd name="T70" fmla="*/ 5110 w 5364"/>
              <a:gd name="T71" fmla="*/ 1587 h 2583"/>
              <a:gd name="T72" fmla="*/ 5045 w 5364"/>
              <a:gd name="T73" fmla="*/ 2350 h 2583"/>
              <a:gd name="T74" fmla="*/ 4362 w 5364"/>
              <a:gd name="T75" fmla="*/ 1675 h 2583"/>
              <a:gd name="T76" fmla="*/ 4710 w 5364"/>
              <a:gd name="T77" fmla="*/ 1845 h 2583"/>
              <a:gd name="T78" fmla="*/ 4706 w 5364"/>
              <a:gd name="T79" fmla="*/ 2210 h 2583"/>
              <a:gd name="T80" fmla="*/ 2975 w 5364"/>
              <a:gd name="T81" fmla="*/ 1025 h 2583"/>
              <a:gd name="T82" fmla="*/ 3964 w 5364"/>
              <a:gd name="T83" fmla="*/ 1348 h 2583"/>
              <a:gd name="T84" fmla="*/ 2747 w 5364"/>
              <a:gd name="T85" fmla="*/ 1006 h 2583"/>
              <a:gd name="T86" fmla="*/ 4264 w 5364"/>
              <a:gd name="T87" fmla="*/ 1757 h 2583"/>
              <a:gd name="T88" fmla="*/ 4486 w 5364"/>
              <a:gd name="T89" fmla="*/ 1128 h 2583"/>
              <a:gd name="T90" fmla="*/ 4375 w 5364"/>
              <a:gd name="T91" fmla="*/ 1365 h 2583"/>
              <a:gd name="T92" fmla="*/ 2734 w 5364"/>
              <a:gd name="T93" fmla="*/ 1577 h 2583"/>
              <a:gd name="T94" fmla="*/ 4455 w 5364"/>
              <a:gd name="T95" fmla="*/ 1740 h 2583"/>
              <a:gd name="T96" fmla="*/ 4721 w 5364"/>
              <a:gd name="T97" fmla="*/ 1367 h 2583"/>
              <a:gd name="T98" fmla="*/ 4668 w 5364"/>
              <a:gd name="T99" fmla="*/ 1776 h 2583"/>
              <a:gd name="T100" fmla="*/ 4318 w 5364"/>
              <a:gd name="T101" fmla="*/ 1749 h 2583"/>
              <a:gd name="T102" fmla="*/ 4928 w 5364"/>
              <a:gd name="T103" fmla="*/ 419 h 2583"/>
              <a:gd name="T104" fmla="*/ 3696 w 5364"/>
              <a:gd name="T105" fmla="*/ 348 h 2583"/>
              <a:gd name="T106" fmla="*/ 2848 w 5364"/>
              <a:gd name="T107" fmla="*/ 451 h 2583"/>
              <a:gd name="T108" fmla="*/ 2921 w 5364"/>
              <a:gd name="T109" fmla="*/ 577 h 2583"/>
              <a:gd name="T110" fmla="*/ 2516 w 5364"/>
              <a:gd name="T111" fmla="*/ 1076 h 2583"/>
              <a:gd name="T112" fmla="*/ 3120 w 5364"/>
              <a:gd name="T113" fmla="*/ 914 h 2583"/>
              <a:gd name="T114" fmla="*/ 2372 w 5364"/>
              <a:gd name="T115" fmla="*/ 1457 h 2583"/>
              <a:gd name="T116" fmla="*/ 3195 w 5364"/>
              <a:gd name="T117" fmla="*/ 1793 h 2583"/>
              <a:gd name="T118" fmla="*/ 3484 w 5364"/>
              <a:gd name="T119" fmla="*/ 1258 h 2583"/>
              <a:gd name="T120" fmla="*/ 4090 w 5364"/>
              <a:gd name="T121" fmla="*/ 1543 h 2583"/>
              <a:gd name="T122" fmla="*/ 4333 w 5364"/>
              <a:gd name="T123" fmla="*/ 1061 h 2583"/>
              <a:gd name="T124" fmla="*/ 4926 w 5364"/>
              <a:gd name="T125" fmla="*/ 784 h 2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64" h="2583">
                <a:moveTo>
                  <a:pt x="2043" y="1824"/>
                </a:moveTo>
                <a:lnTo>
                  <a:pt x="2043" y="1826"/>
                </a:lnTo>
                <a:lnTo>
                  <a:pt x="2043" y="1826"/>
                </a:lnTo>
                <a:lnTo>
                  <a:pt x="2043" y="1826"/>
                </a:lnTo>
                <a:lnTo>
                  <a:pt x="2043" y="1826"/>
                </a:lnTo>
                <a:lnTo>
                  <a:pt x="2045" y="1826"/>
                </a:lnTo>
                <a:lnTo>
                  <a:pt x="2045" y="1824"/>
                </a:lnTo>
                <a:lnTo>
                  <a:pt x="2043" y="1824"/>
                </a:lnTo>
                <a:lnTo>
                  <a:pt x="2043" y="1824"/>
                </a:lnTo>
                <a:close/>
                <a:moveTo>
                  <a:pt x="1400" y="914"/>
                </a:moveTo>
                <a:lnTo>
                  <a:pt x="1400" y="914"/>
                </a:lnTo>
                <a:lnTo>
                  <a:pt x="1400" y="914"/>
                </a:lnTo>
                <a:lnTo>
                  <a:pt x="1402" y="914"/>
                </a:lnTo>
                <a:lnTo>
                  <a:pt x="1402" y="914"/>
                </a:lnTo>
                <a:lnTo>
                  <a:pt x="1400" y="912"/>
                </a:lnTo>
                <a:lnTo>
                  <a:pt x="1400" y="912"/>
                </a:lnTo>
                <a:lnTo>
                  <a:pt x="1400" y="912"/>
                </a:lnTo>
                <a:lnTo>
                  <a:pt x="1400" y="910"/>
                </a:lnTo>
                <a:lnTo>
                  <a:pt x="1400" y="910"/>
                </a:lnTo>
                <a:lnTo>
                  <a:pt x="1400" y="910"/>
                </a:lnTo>
                <a:lnTo>
                  <a:pt x="1400" y="912"/>
                </a:lnTo>
                <a:lnTo>
                  <a:pt x="1400" y="912"/>
                </a:lnTo>
                <a:lnTo>
                  <a:pt x="1400" y="914"/>
                </a:lnTo>
                <a:close/>
                <a:moveTo>
                  <a:pt x="1419" y="923"/>
                </a:moveTo>
                <a:lnTo>
                  <a:pt x="1419" y="923"/>
                </a:lnTo>
                <a:lnTo>
                  <a:pt x="1421" y="925"/>
                </a:lnTo>
                <a:lnTo>
                  <a:pt x="1423" y="925"/>
                </a:lnTo>
                <a:lnTo>
                  <a:pt x="1425" y="925"/>
                </a:lnTo>
                <a:lnTo>
                  <a:pt x="1425" y="925"/>
                </a:lnTo>
                <a:lnTo>
                  <a:pt x="1427" y="927"/>
                </a:lnTo>
                <a:lnTo>
                  <a:pt x="1427" y="927"/>
                </a:lnTo>
                <a:lnTo>
                  <a:pt x="1429" y="927"/>
                </a:lnTo>
                <a:lnTo>
                  <a:pt x="1429" y="927"/>
                </a:lnTo>
                <a:lnTo>
                  <a:pt x="1431" y="927"/>
                </a:lnTo>
                <a:lnTo>
                  <a:pt x="1431" y="929"/>
                </a:lnTo>
                <a:lnTo>
                  <a:pt x="1431" y="929"/>
                </a:lnTo>
                <a:lnTo>
                  <a:pt x="1433" y="925"/>
                </a:lnTo>
                <a:lnTo>
                  <a:pt x="1435" y="925"/>
                </a:lnTo>
                <a:lnTo>
                  <a:pt x="1435" y="927"/>
                </a:lnTo>
                <a:lnTo>
                  <a:pt x="1433" y="927"/>
                </a:lnTo>
                <a:lnTo>
                  <a:pt x="1433" y="927"/>
                </a:lnTo>
                <a:lnTo>
                  <a:pt x="1433" y="927"/>
                </a:lnTo>
                <a:lnTo>
                  <a:pt x="1431" y="927"/>
                </a:lnTo>
                <a:lnTo>
                  <a:pt x="1431" y="929"/>
                </a:lnTo>
                <a:lnTo>
                  <a:pt x="1431" y="929"/>
                </a:lnTo>
                <a:lnTo>
                  <a:pt x="1433" y="929"/>
                </a:lnTo>
                <a:lnTo>
                  <a:pt x="1433" y="929"/>
                </a:lnTo>
                <a:lnTo>
                  <a:pt x="1433" y="929"/>
                </a:lnTo>
                <a:lnTo>
                  <a:pt x="1435" y="927"/>
                </a:lnTo>
                <a:lnTo>
                  <a:pt x="1435" y="927"/>
                </a:lnTo>
                <a:lnTo>
                  <a:pt x="1437" y="925"/>
                </a:lnTo>
                <a:lnTo>
                  <a:pt x="1437" y="925"/>
                </a:lnTo>
                <a:lnTo>
                  <a:pt x="1435" y="925"/>
                </a:lnTo>
                <a:lnTo>
                  <a:pt x="1435" y="923"/>
                </a:lnTo>
                <a:lnTo>
                  <a:pt x="1435" y="923"/>
                </a:lnTo>
                <a:lnTo>
                  <a:pt x="1435" y="923"/>
                </a:lnTo>
                <a:lnTo>
                  <a:pt x="1435" y="923"/>
                </a:lnTo>
                <a:lnTo>
                  <a:pt x="1435" y="923"/>
                </a:lnTo>
                <a:lnTo>
                  <a:pt x="1435" y="923"/>
                </a:lnTo>
                <a:lnTo>
                  <a:pt x="1435" y="923"/>
                </a:lnTo>
                <a:lnTo>
                  <a:pt x="1435" y="925"/>
                </a:lnTo>
                <a:lnTo>
                  <a:pt x="1433" y="925"/>
                </a:lnTo>
                <a:lnTo>
                  <a:pt x="1433" y="925"/>
                </a:lnTo>
                <a:lnTo>
                  <a:pt x="1433" y="923"/>
                </a:lnTo>
                <a:lnTo>
                  <a:pt x="1433" y="923"/>
                </a:lnTo>
                <a:lnTo>
                  <a:pt x="1433" y="923"/>
                </a:lnTo>
                <a:lnTo>
                  <a:pt x="1433" y="923"/>
                </a:lnTo>
                <a:lnTo>
                  <a:pt x="1433" y="923"/>
                </a:lnTo>
                <a:lnTo>
                  <a:pt x="1433" y="921"/>
                </a:lnTo>
                <a:lnTo>
                  <a:pt x="1433" y="921"/>
                </a:lnTo>
                <a:lnTo>
                  <a:pt x="1433" y="921"/>
                </a:lnTo>
                <a:lnTo>
                  <a:pt x="1431" y="921"/>
                </a:lnTo>
                <a:lnTo>
                  <a:pt x="1431" y="921"/>
                </a:lnTo>
                <a:lnTo>
                  <a:pt x="1429" y="923"/>
                </a:lnTo>
                <a:lnTo>
                  <a:pt x="1429" y="923"/>
                </a:lnTo>
                <a:lnTo>
                  <a:pt x="1429" y="923"/>
                </a:lnTo>
                <a:lnTo>
                  <a:pt x="1429" y="921"/>
                </a:lnTo>
                <a:lnTo>
                  <a:pt x="1427" y="921"/>
                </a:lnTo>
                <a:lnTo>
                  <a:pt x="1427" y="921"/>
                </a:lnTo>
                <a:lnTo>
                  <a:pt x="1427" y="921"/>
                </a:lnTo>
                <a:lnTo>
                  <a:pt x="1427" y="921"/>
                </a:lnTo>
                <a:lnTo>
                  <a:pt x="1427" y="921"/>
                </a:lnTo>
                <a:lnTo>
                  <a:pt x="1425" y="921"/>
                </a:lnTo>
                <a:lnTo>
                  <a:pt x="1425" y="921"/>
                </a:lnTo>
                <a:lnTo>
                  <a:pt x="1425" y="921"/>
                </a:lnTo>
                <a:lnTo>
                  <a:pt x="1425" y="921"/>
                </a:lnTo>
                <a:lnTo>
                  <a:pt x="1425" y="921"/>
                </a:lnTo>
                <a:lnTo>
                  <a:pt x="1423" y="921"/>
                </a:lnTo>
                <a:lnTo>
                  <a:pt x="1423" y="923"/>
                </a:lnTo>
                <a:lnTo>
                  <a:pt x="1423" y="923"/>
                </a:lnTo>
                <a:lnTo>
                  <a:pt x="1423" y="923"/>
                </a:lnTo>
                <a:lnTo>
                  <a:pt x="1423" y="923"/>
                </a:lnTo>
                <a:lnTo>
                  <a:pt x="1425" y="923"/>
                </a:lnTo>
                <a:lnTo>
                  <a:pt x="1425" y="923"/>
                </a:lnTo>
                <a:lnTo>
                  <a:pt x="1423" y="923"/>
                </a:lnTo>
                <a:lnTo>
                  <a:pt x="1423" y="923"/>
                </a:lnTo>
                <a:lnTo>
                  <a:pt x="1423" y="923"/>
                </a:lnTo>
                <a:lnTo>
                  <a:pt x="1423" y="923"/>
                </a:lnTo>
                <a:lnTo>
                  <a:pt x="1423" y="923"/>
                </a:lnTo>
                <a:lnTo>
                  <a:pt x="1423" y="923"/>
                </a:lnTo>
                <a:lnTo>
                  <a:pt x="1423" y="923"/>
                </a:lnTo>
                <a:lnTo>
                  <a:pt x="1421" y="923"/>
                </a:lnTo>
                <a:lnTo>
                  <a:pt x="1421" y="923"/>
                </a:lnTo>
                <a:lnTo>
                  <a:pt x="1421" y="923"/>
                </a:lnTo>
                <a:lnTo>
                  <a:pt x="1421" y="923"/>
                </a:lnTo>
                <a:lnTo>
                  <a:pt x="1421" y="923"/>
                </a:lnTo>
                <a:lnTo>
                  <a:pt x="1419" y="923"/>
                </a:lnTo>
                <a:lnTo>
                  <a:pt x="1419" y="921"/>
                </a:lnTo>
                <a:lnTo>
                  <a:pt x="1419" y="921"/>
                </a:lnTo>
                <a:lnTo>
                  <a:pt x="1419" y="921"/>
                </a:lnTo>
                <a:lnTo>
                  <a:pt x="1419" y="921"/>
                </a:lnTo>
                <a:lnTo>
                  <a:pt x="1419" y="921"/>
                </a:lnTo>
                <a:lnTo>
                  <a:pt x="1419" y="921"/>
                </a:lnTo>
                <a:lnTo>
                  <a:pt x="1416" y="921"/>
                </a:lnTo>
                <a:lnTo>
                  <a:pt x="1416" y="921"/>
                </a:lnTo>
                <a:lnTo>
                  <a:pt x="1416" y="921"/>
                </a:lnTo>
                <a:lnTo>
                  <a:pt x="1416" y="921"/>
                </a:lnTo>
                <a:lnTo>
                  <a:pt x="1414" y="921"/>
                </a:lnTo>
                <a:lnTo>
                  <a:pt x="1414" y="921"/>
                </a:lnTo>
                <a:lnTo>
                  <a:pt x="1414" y="921"/>
                </a:lnTo>
                <a:lnTo>
                  <a:pt x="1414" y="921"/>
                </a:lnTo>
                <a:lnTo>
                  <a:pt x="1414" y="921"/>
                </a:lnTo>
                <a:lnTo>
                  <a:pt x="1414" y="923"/>
                </a:lnTo>
                <a:lnTo>
                  <a:pt x="1414" y="923"/>
                </a:lnTo>
                <a:lnTo>
                  <a:pt x="1419" y="923"/>
                </a:lnTo>
                <a:close/>
                <a:moveTo>
                  <a:pt x="1433" y="929"/>
                </a:moveTo>
                <a:lnTo>
                  <a:pt x="1433" y="929"/>
                </a:lnTo>
                <a:lnTo>
                  <a:pt x="1433" y="929"/>
                </a:lnTo>
                <a:lnTo>
                  <a:pt x="1433" y="929"/>
                </a:lnTo>
                <a:lnTo>
                  <a:pt x="1435" y="929"/>
                </a:lnTo>
                <a:lnTo>
                  <a:pt x="1435" y="929"/>
                </a:lnTo>
                <a:lnTo>
                  <a:pt x="1435" y="929"/>
                </a:lnTo>
                <a:lnTo>
                  <a:pt x="1435" y="929"/>
                </a:lnTo>
                <a:lnTo>
                  <a:pt x="1433" y="929"/>
                </a:lnTo>
                <a:close/>
                <a:moveTo>
                  <a:pt x="1412" y="923"/>
                </a:moveTo>
                <a:lnTo>
                  <a:pt x="1412" y="923"/>
                </a:lnTo>
                <a:lnTo>
                  <a:pt x="1412" y="921"/>
                </a:lnTo>
                <a:lnTo>
                  <a:pt x="1412" y="921"/>
                </a:lnTo>
                <a:lnTo>
                  <a:pt x="1412" y="921"/>
                </a:lnTo>
                <a:lnTo>
                  <a:pt x="1412" y="921"/>
                </a:lnTo>
                <a:lnTo>
                  <a:pt x="1412" y="921"/>
                </a:lnTo>
                <a:lnTo>
                  <a:pt x="1410" y="921"/>
                </a:lnTo>
                <a:lnTo>
                  <a:pt x="1410" y="921"/>
                </a:lnTo>
                <a:lnTo>
                  <a:pt x="1410" y="923"/>
                </a:lnTo>
                <a:lnTo>
                  <a:pt x="1410" y="923"/>
                </a:lnTo>
                <a:lnTo>
                  <a:pt x="1412" y="923"/>
                </a:lnTo>
                <a:close/>
                <a:moveTo>
                  <a:pt x="1404" y="921"/>
                </a:moveTo>
                <a:lnTo>
                  <a:pt x="1404" y="921"/>
                </a:lnTo>
                <a:lnTo>
                  <a:pt x="1404" y="921"/>
                </a:lnTo>
                <a:lnTo>
                  <a:pt x="1404" y="921"/>
                </a:lnTo>
                <a:lnTo>
                  <a:pt x="1406" y="921"/>
                </a:lnTo>
                <a:lnTo>
                  <a:pt x="1406" y="921"/>
                </a:lnTo>
                <a:lnTo>
                  <a:pt x="1408" y="921"/>
                </a:lnTo>
                <a:lnTo>
                  <a:pt x="1410" y="921"/>
                </a:lnTo>
                <a:lnTo>
                  <a:pt x="1410" y="921"/>
                </a:lnTo>
                <a:lnTo>
                  <a:pt x="1410" y="921"/>
                </a:lnTo>
                <a:lnTo>
                  <a:pt x="1410" y="921"/>
                </a:lnTo>
                <a:lnTo>
                  <a:pt x="1408" y="918"/>
                </a:lnTo>
                <a:lnTo>
                  <a:pt x="1408" y="918"/>
                </a:lnTo>
                <a:lnTo>
                  <a:pt x="1408" y="918"/>
                </a:lnTo>
                <a:lnTo>
                  <a:pt x="1406" y="918"/>
                </a:lnTo>
                <a:lnTo>
                  <a:pt x="1408" y="918"/>
                </a:lnTo>
                <a:lnTo>
                  <a:pt x="1408" y="918"/>
                </a:lnTo>
                <a:lnTo>
                  <a:pt x="1406" y="918"/>
                </a:lnTo>
                <a:lnTo>
                  <a:pt x="1406" y="921"/>
                </a:lnTo>
                <a:lnTo>
                  <a:pt x="1406" y="921"/>
                </a:lnTo>
                <a:lnTo>
                  <a:pt x="1404" y="921"/>
                </a:lnTo>
                <a:close/>
                <a:moveTo>
                  <a:pt x="1456" y="941"/>
                </a:moveTo>
                <a:lnTo>
                  <a:pt x="1458" y="941"/>
                </a:lnTo>
                <a:lnTo>
                  <a:pt x="1458" y="941"/>
                </a:lnTo>
                <a:lnTo>
                  <a:pt x="1458" y="941"/>
                </a:lnTo>
                <a:lnTo>
                  <a:pt x="1458" y="939"/>
                </a:lnTo>
                <a:lnTo>
                  <a:pt x="1456" y="939"/>
                </a:lnTo>
                <a:lnTo>
                  <a:pt x="1456" y="939"/>
                </a:lnTo>
                <a:lnTo>
                  <a:pt x="1456" y="941"/>
                </a:lnTo>
                <a:lnTo>
                  <a:pt x="1456" y="941"/>
                </a:lnTo>
                <a:close/>
                <a:moveTo>
                  <a:pt x="1377" y="889"/>
                </a:moveTo>
                <a:lnTo>
                  <a:pt x="1379" y="889"/>
                </a:lnTo>
                <a:lnTo>
                  <a:pt x="1379" y="889"/>
                </a:lnTo>
                <a:lnTo>
                  <a:pt x="1379" y="889"/>
                </a:lnTo>
                <a:lnTo>
                  <a:pt x="1379" y="887"/>
                </a:lnTo>
                <a:lnTo>
                  <a:pt x="1377" y="887"/>
                </a:lnTo>
                <a:lnTo>
                  <a:pt x="1377" y="887"/>
                </a:lnTo>
                <a:lnTo>
                  <a:pt x="1377" y="887"/>
                </a:lnTo>
                <a:lnTo>
                  <a:pt x="1375" y="889"/>
                </a:lnTo>
                <a:lnTo>
                  <a:pt x="1375" y="889"/>
                </a:lnTo>
                <a:lnTo>
                  <a:pt x="1375" y="889"/>
                </a:lnTo>
                <a:lnTo>
                  <a:pt x="1377" y="889"/>
                </a:lnTo>
                <a:close/>
                <a:moveTo>
                  <a:pt x="1402" y="916"/>
                </a:moveTo>
                <a:lnTo>
                  <a:pt x="1404" y="918"/>
                </a:lnTo>
                <a:lnTo>
                  <a:pt x="1404" y="918"/>
                </a:lnTo>
                <a:lnTo>
                  <a:pt x="1404" y="918"/>
                </a:lnTo>
                <a:lnTo>
                  <a:pt x="1404" y="918"/>
                </a:lnTo>
                <a:lnTo>
                  <a:pt x="1404" y="918"/>
                </a:lnTo>
                <a:lnTo>
                  <a:pt x="1404" y="916"/>
                </a:lnTo>
                <a:lnTo>
                  <a:pt x="1406" y="918"/>
                </a:lnTo>
                <a:lnTo>
                  <a:pt x="1406" y="916"/>
                </a:lnTo>
                <a:lnTo>
                  <a:pt x="1406" y="916"/>
                </a:lnTo>
                <a:lnTo>
                  <a:pt x="1406" y="916"/>
                </a:lnTo>
                <a:lnTo>
                  <a:pt x="1404" y="914"/>
                </a:lnTo>
                <a:lnTo>
                  <a:pt x="1404" y="914"/>
                </a:lnTo>
                <a:lnTo>
                  <a:pt x="1402" y="914"/>
                </a:lnTo>
                <a:lnTo>
                  <a:pt x="1402" y="914"/>
                </a:lnTo>
                <a:lnTo>
                  <a:pt x="1402" y="916"/>
                </a:lnTo>
                <a:lnTo>
                  <a:pt x="1402" y="916"/>
                </a:lnTo>
                <a:close/>
                <a:moveTo>
                  <a:pt x="1349" y="870"/>
                </a:moveTo>
                <a:lnTo>
                  <a:pt x="1349" y="870"/>
                </a:lnTo>
                <a:lnTo>
                  <a:pt x="1349" y="870"/>
                </a:lnTo>
                <a:lnTo>
                  <a:pt x="1349" y="870"/>
                </a:lnTo>
                <a:lnTo>
                  <a:pt x="1351" y="870"/>
                </a:lnTo>
                <a:lnTo>
                  <a:pt x="1351" y="870"/>
                </a:lnTo>
                <a:lnTo>
                  <a:pt x="1349" y="868"/>
                </a:lnTo>
                <a:lnTo>
                  <a:pt x="1349" y="868"/>
                </a:lnTo>
                <a:lnTo>
                  <a:pt x="1349" y="868"/>
                </a:lnTo>
                <a:lnTo>
                  <a:pt x="1349" y="868"/>
                </a:lnTo>
                <a:lnTo>
                  <a:pt x="1349" y="868"/>
                </a:lnTo>
                <a:lnTo>
                  <a:pt x="1349" y="870"/>
                </a:lnTo>
                <a:lnTo>
                  <a:pt x="1349" y="870"/>
                </a:lnTo>
                <a:close/>
                <a:moveTo>
                  <a:pt x="1305" y="904"/>
                </a:moveTo>
                <a:lnTo>
                  <a:pt x="1305" y="904"/>
                </a:lnTo>
                <a:lnTo>
                  <a:pt x="1305" y="904"/>
                </a:lnTo>
                <a:lnTo>
                  <a:pt x="1305" y="904"/>
                </a:lnTo>
                <a:lnTo>
                  <a:pt x="1305" y="904"/>
                </a:lnTo>
                <a:lnTo>
                  <a:pt x="1305" y="904"/>
                </a:lnTo>
                <a:lnTo>
                  <a:pt x="1305" y="904"/>
                </a:lnTo>
                <a:lnTo>
                  <a:pt x="1305" y="904"/>
                </a:lnTo>
                <a:close/>
                <a:moveTo>
                  <a:pt x="2102" y="1732"/>
                </a:moveTo>
                <a:lnTo>
                  <a:pt x="2102" y="1730"/>
                </a:lnTo>
                <a:lnTo>
                  <a:pt x="2102" y="1728"/>
                </a:lnTo>
                <a:lnTo>
                  <a:pt x="2102" y="1723"/>
                </a:lnTo>
                <a:lnTo>
                  <a:pt x="2099" y="1719"/>
                </a:lnTo>
                <a:lnTo>
                  <a:pt x="2099" y="1717"/>
                </a:lnTo>
                <a:lnTo>
                  <a:pt x="2097" y="1711"/>
                </a:lnTo>
                <a:lnTo>
                  <a:pt x="2095" y="1707"/>
                </a:lnTo>
                <a:lnTo>
                  <a:pt x="2093" y="1705"/>
                </a:lnTo>
                <a:lnTo>
                  <a:pt x="2093" y="1705"/>
                </a:lnTo>
                <a:lnTo>
                  <a:pt x="2087" y="1705"/>
                </a:lnTo>
                <a:lnTo>
                  <a:pt x="2085" y="1705"/>
                </a:lnTo>
                <a:lnTo>
                  <a:pt x="2081" y="1705"/>
                </a:lnTo>
                <a:lnTo>
                  <a:pt x="2079" y="1705"/>
                </a:lnTo>
                <a:lnTo>
                  <a:pt x="2074" y="1705"/>
                </a:lnTo>
                <a:lnTo>
                  <a:pt x="2074" y="1702"/>
                </a:lnTo>
                <a:lnTo>
                  <a:pt x="2072" y="1702"/>
                </a:lnTo>
                <a:lnTo>
                  <a:pt x="2070" y="1702"/>
                </a:lnTo>
                <a:lnTo>
                  <a:pt x="2068" y="1698"/>
                </a:lnTo>
                <a:lnTo>
                  <a:pt x="2062" y="1696"/>
                </a:lnTo>
                <a:lnTo>
                  <a:pt x="2060" y="1694"/>
                </a:lnTo>
                <a:lnTo>
                  <a:pt x="2055" y="1692"/>
                </a:lnTo>
                <a:lnTo>
                  <a:pt x="2053" y="1688"/>
                </a:lnTo>
                <a:lnTo>
                  <a:pt x="2051" y="1688"/>
                </a:lnTo>
                <a:lnTo>
                  <a:pt x="2051" y="1684"/>
                </a:lnTo>
                <a:lnTo>
                  <a:pt x="2047" y="1684"/>
                </a:lnTo>
                <a:lnTo>
                  <a:pt x="2045" y="1682"/>
                </a:lnTo>
                <a:lnTo>
                  <a:pt x="2043" y="1679"/>
                </a:lnTo>
                <a:lnTo>
                  <a:pt x="2037" y="1677"/>
                </a:lnTo>
                <a:lnTo>
                  <a:pt x="2035" y="1675"/>
                </a:lnTo>
                <a:lnTo>
                  <a:pt x="2035" y="1675"/>
                </a:lnTo>
                <a:lnTo>
                  <a:pt x="2032" y="1673"/>
                </a:lnTo>
                <a:lnTo>
                  <a:pt x="2028" y="1673"/>
                </a:lnTo>
                <a:lnTo>
                  <a:pt x="2024" y="1671"/>
                </a:lnTo>
                <a:lnTo>
                  <a:pt x="2022" y="1671"/>
                </a:lnTo>
                <a:lnTo>
                  <a:pt x="2016" y="1673"/>
                </a:lnTo>
                <a:lnTo>
                  <a:pt x="2011" y="1673"/>
                </a:lnTo>
                <a:lnTo>
                  <a:pt x="2009" y="1673"/>
                </a:lnTo>
                <a:lnTo>
                  <a:pt x="2007" y="1673"/>
                </a:lnTo>
                <a:lnTo>
                  <a:pt x="2005" y="1673"/>
                </a:lnTo>
                <a:lnTo>
                  <a:pt x="2003" y="1671"/>
                </a:lnTo>
                <a:lnTo>
                  <a:pt x="2001" y="1671"/>
                </a:lnTo>
                <a:lnTo>
                  <a:pt x="1999" y="1671"/>
                </a:lnTo>
                <a:lnTo>
                  <a:pt x="1995" y="1671"/>
                </a:lnTo>
                <a:lnTo>
                  <a:pt x="1991" y="1669"/>
                </a:lnTo>
                <a:lnTo>
                  <a:pt x="1988" y="1669"/>
                </a:lnTo>
                <a:lnTo>
                  <a:pt x="1986" y="1667"/>
                </a:lnTo>
                <a:lnTo>
                  <a:pt x="1986" y="1667"/>
                </a:lnTo>
                <a:lnTo>
                  <a:pt x="1982" y="1665"/>
                </a:lnTo>
                <a:lnTo>
                  <a:pt x="1980" y="1665"/>
                </a:lnTo>
                <a:lnTo>
                  <a:pt x="1978" y="1665"/>
                </a:lnTo>
                <a:lnTo>
                  <a:pt x="1978" y="1667"/>
                </a:lnTo>
                <a:lnTo>
                  <a:pt x="1974" y="1667"/>
                </a:lnTo>
                <a:lnTo>
                  <a:pt x="1972" y="1669"/>
                </a:lnTo>
                <a:lnTo>
                  <a:pt x="1972" y="1669"/>
                </a:lnTo>
                <a:lnTo>
                  <a:pt x="1970" y="1669"/>
                </a:lnTo>
                <a:lnTo>
                  <a:pt x="1967" y="1671"/>
                </a:lnTo>
                <a:lnTo>
                  <a:pt x="1967" y="1671"/>
                </a:lnTo>
                <a:lnTo>
                  <a:pt x="1967" y="1669"/>
                </a:lnTo>
                <a:lnTo>
                  <a:pt x="1970" y="1669"/>
                </a:lnTo>
                <a:lnTo>
                  <a:pt x="1970" y="1667"/>
                </a:lnTo>
                <a:lnTo>
                  <a:pt x="1970" y="1667"/>
                </a:lnTo>
                <a:lnTo>
                  <a:pt x="1967" y="1667"/>
                </a:lnTo>
                <a:lnTo>
                  <a:pt x="1967" y="1667"/>
                </a:lnTo>
                <a:lnTo>
                  <a:pt x="1965" y="1667"/>
                </a:lnTo>
                <a:lnTo>
                  <a:pt x="1965" y="1671"/>
                </a:lnTo>
                <a:lnTo>
                  <a:pt x="1963" y="1673"/>
                </a:lnTo>
                <a:lnTo>
                  <a:pt x="1961" y="1675"/>
                </a:lnTo>
                <a:lnTo>
                  <a:pt x="1959" y="1677"/>
                </a:lnTo>
                <a:lnTo>
                  <a:pt x="1959" y="1675"/>
                </a:lnTo>
                <a:lnTo>
                  <a:pt x="1961" y="1671"/>
                </a:lnTo>
                <a:lnTo>
                  <a:pt x="1961" y="1669"/>
                </a:lnTo>
                <a:lnTo>
                  <a:pt x="1961" y="1669"/>
                </a:lnTo>
                <a:lnTo>
                  <a:pt x="1961" y="1667"/>
                </a:lnTo>
                <a:lnTo>
                  <a:pt x="1963" y="1667"/>
                </a:lnTo>
                <a:lnTo>
                  <a:pt x="1963" y="1665"/>
                </a:lnTo>
                <a:lnTo>
                  <a:pt x="1965" y="1665"/>
                </a:lnTo>
                <a:lnTo>
                  <a:pt x="1965" y="1665"/>
                </a:lnTo>
                <a:lnTo>
                  <a:pt x="1963" y="1663"/>
                </a:lnTo>
                <a:lnTo>
                  <a:pt x="1963" y="1663"/>
                </a:lnTo>
                <a:lnTo>
                  <a:pt x="1961" y="1663"/>
                </a:lnTo>
                <a:lnTo>
                  <a:pt x="1961" y="1665"/>
                </a:lnTo>
                <a:lnTo>
                  <a:pt x="1959" y="1665"/>
                </a:lnTo>
                <a:lnTo>
                  <a:pt x="1959" y="1663"/>
                </a:lnTo>
                <a:lnTo>
                  <a:pt x="1959" y="1663"/>
                </a:lnTo>
                <a:lnTo>
                  <a:pt x="1961" y="1663"/>
                </a:lnTo>
                <a:lnTo>
                  <a:pt x="1961" y="1663"/>
                </a:lnTo>
                <a:lnTo>
                  <a:pt x="1961" y="1661"/>
                </a:lnTo>
                <a:lnTo>
                  <a:pt x="1963" y="1661"/>
                </a:lnTo>
                <a:lnTo>
                  <a:pt x="1963" y="1658"/>
                </a:lnTo>
                <a:lnTo>
                  <a:pt x="1961" y="1658"/>
                </a:lnTo>
                <a:lnTo>
                  <a:pt x="1961" y="1656"/>
                </a:lnTo>
                <a:lnTo>
                  <a:pt x="1959" y="1656"/>
                </a:lnTo>
                <a:lnTo>
                  <a:pt x="1959" y="1656"/>
                </a:lnTo>
                <a:lnTo>
                  <a:pt x="1959" y="1656"/>
                </a:lnTo>
                <a:lnTo>
                  <a:pt x="1959" y="1656"/>
                </a:lnTo>
                <a:lnTo>
                  <a:pt x="1959" y="1654"/>
                </a:lnTo>
                <a:lnTo>
                  <a:pt x="1957" y="1654"/>
                </a:lnTo>
                <a:lnTo>
                  <a:pt x="1955" y="1652"/>
                </a:lnTo>
                <a:lnTo>
                  <a:pt x="1955" y="1652"/>
                </a:lnTo>
                <a:lnTo>
                  <a:pt x="1953" y="1652"/>
                </a:lnTo>
                <a:lnTo>
                  <a:pt x="1953" y="1654"/>
                </a:lnTo>
                <a:lnTo>
                  <a:pt x="1951" y="1656"/>
                </a:lnTo>
                <a:lnTo>
                  <a:pt x="1951" y="1656"/>
                </a:lnTo>
                <a:lnTo>
                  <a:pt x="1951" y="1654"/>
                </a:lnTo>
                <a:lnTo>
                  <a:pt x="1949" y="1650"/>
                </a:lnTo>
                <a:lnTo>
                  <a:pt x="1949" y="1650"/>
                </a:lnTo>
                <a:lnTo>
                  <a:pt x="1947" y="1650"/>
                </a:lnTo>
                <a:lnTo>
                  <a:pt x="1944" y="1650"/>
                </a:lnTo>
                <a:lnTo>
                  <a:pt x="1942" y="1648"/>
                </a:lnTo>
                <a:lnTo>
                  <a:pt x="1940" y="1648"/>
                </a:lnTo>
                <a:lnTo>
                  <a:pt x="1940" y="1648"/>
                </a:lnTo>
                <a:lnTo>
                  <a:pt x="1938" y="1646"/>
                </a:lnTo>
                <a:lnTo>
                  <a:pt x="1938" y="1646"/>
                </a:lnTo>
                <a:lnTo>
                  <a:pt x="1936" y="1646"/>
                </a:lnTo>
                <a:lnTo>
                  <a:pt x="1936" y="1646"/>
                </a:lnTo>
                <a:lnTo>
                  <a:pt x="1934" y="1646"/>
                </a:lnTo>
                <a:lnTo>
                  <a:pt x="1932" y="1646"/>
                </a:lnTo>
                <a:lnTo>
                  <a:pt x="1932" y="1644"/>
                </a:lnTo>
                <a:lnTo>
                  <a:pt x="1930" y="1644"/>
                </a:lnTo>
                <a:lnTo>
                  <a:pt x="1930" y="1642"/>
                </a:lnTo>
                <a:lnTo>
                  <a:pt x="1928" y="1642"/>
                </a:lnTo>
                <a:lnTo>
                  <a:pt x="1928" y="1642"/>
                </a:lnTo>
                <a:lnTo>
                  <a:pt x="1926" y="1642"/>
                </a:lnTo>
                <a:lnTo>
                  <a:pt x="1926" y="1642"/>
                </a:lnTo>
                <a:lnTo>
                  <a:pt x="1923" y="1642"/>
                </a:lnTo>
                <a:lnTo>
                  <a:pt x="1923" y="1640"/>
                </a:lnTo>
                <a:lnTo>
                  <a:pt x="1921" y="1640"/>
                </a:lnTo>
                <a:lnTo>
                  <a:pt x="1921" y="1640"/>
                </a:lnTo>
                <a:lnTo>
                  <a:pt x="1919" y="1642"/>
                </a:lnTo>
                <a:lnTo>
                  <a:pt x="1921" y="1642"/>
                </a:lnTo>
                <a:lnTo>
                  <a:pt x="1921" y="1642"/>
                </a:lnTo>
                <a:lnTo>
                  <a:pt x="1919" y="1642"/>
                </a:lnTo>
                <a:lnTo>
                  <a:pt x="1919" y="1642"/>
                </a:lnTo>
                <a:lnTo>
                  <a:pt x="1917" y="1642"/>
                </a:lnTo>
                <a:lnTo>
                  <a:pt x="1917" y="1642"/>
                </a:lnTo>
                <a:lnTo>
                  <a:pt x="1917" y="1642"/>
                </a:lnTo>
                <a:lnTo>
                  <a:pt x="1915" y="1642"/>
                </a:lnTo>
                <a:lnTo>
                  <a:pt x="1915" y="1642"/>
                </a:lnTo>
                <a:lnTo>
                  <a:pt x="1913" y="1642"/>
                </a:lnTo>
                <a:lnTo>
                  <a:pt x="1913" y="1642"/>
                </a:lnTo>
                <a:lnTo>
                  <a:pt x="1911" y="1642"/>
                </a:lnTo>
                <a:lnTo>
                  <a:pt x="1911" y="1642"/>
                </a:lnTo>
                <a:lnTo>
                  <a:pt x="1911" y="1642"/>
                </a:lnTo>
                <a:lnTo>
                  <a:pt x="1911" y="1642"/>
                </a:lnTo>
                <a:lnTo>
                  <a:pt x="1909" y="1644"/>
                </a:lnTo>
                <a:lnTo>
                  <a:pt x="1909" y="1644"/>
                </a:lnTo>
                <a:lnTo>
                  <a:pt x="1907" y="1646"/>
                </a:lnTo>
                <a:lnTo>
                  <a:pt x="1909" y="1646"/>
                </a:lnTo>
                <a:lnTo>
                  <a:pt x="1907" y="1648"/>
                </a:lnTo>
                <a:lnTo>
                  <a:pt x="1907" y="1648"/>
                </a:lnTo>
                <a:lnTo>
                  <a:pt x="1905" y="1650"/>
                </a:lnTo>
                <a:lnTo>
                  <a:pt x="1905" y="1652"/>
                </a:lnTo>
                <a:lnTo>
                  <a:pt x="1907" y="1652"/>
                </a:lnTo>
                <a:lnTo>
                  <a:pt x="1907" y="1652"/>
                </a:lnTo>
                <a:lnTo>
                  <a:pt x="1907" y="1652"/>
                </a:lnTo>
                <a:lnTo>
                  <a:pt x="1905" y="1654"/>
                </a:lnTo>
                <a:lnTo>
                  <a:pt x="1905" y="1654"/>
                </a:lnTo>
                <a:lnTo>
                  <a:pt x="1905" y="1652"/>
                </a:lnTo>
                <a:lnTo>
                  <a:pt x="1903" y="1652"/>
                </a:lnTo>
                <a:lnTo>
                  <a:pt x="1898" y="1656"/>
                </a:lnTo>
                <a:lnTo>
                  <a:pt x="1896" y="1658"/>
                </a:lnTo>
                <a:lnTo>
                  <a:pt x="1894" y="1658"/>
                </a:lnTo>
                <a:lnTo>
                  <a:pt x="1892" y="1665"/>
                </a:lnTo>
                <a:lnTo>
                  <a:pt x="1892" y="1667"/>
                </a:lnTo>
                <a:lnTo>
                  <a:pt x="1890" y="1669"/>
                </a:lnTo>
                <a:lnTo>
                  <a:pt x="1890" y="1669"/>
                </a:lnTo>
                <a:lnTo>
                  <a:pt x="1888" y="1669"/>
                </a:lnTo>
                <a:lnTo>
                  <a:pt x="1890" y="1669"/>
                </a:lnTo>
                <a:lnTo>
                  <a:pt x="1890" y="1667"/>
                </a:lnTo>
                <a:lnTo>
                  <a:pt x="1890" y="1665"/>
                </a:lnTo>
                <a:lnTo>
                  <a:pt x="1892" y="1663"/>
                </a:lnTo>
                <a:lnTo>
                  <a:pt x="1892" y="1658"/>
                </a:lnTo>
                <a:lnTo>
                  <a:pt x="1894" y="1656"/>
                </a:lnTo>
                <a:lnTo>
                  <a:pt x="1890" y="1658"/>
                </a:lnTo>
                <a:lnTo>
                  <a:pt x="1888" y="1658"/>
                </a:lnTo>
                <a:lnTo>
                  <a:pt x="1886" y="1658"/>
                </a:lnTo>
                <a:lnTo>
                  <a:pt x="1884" y="1658"/>
                </a:lnTo>
                <a:lnTo>
                  <a:pt x="1882" y="1658"/>
                </a:lnTo>
                <a:lnTo>
                  <a:pt x="1882" y="1658"/>
                </a:lnTo>
                <a:lnTo>
                  <a:pt x="1879" y="1658"/>
                </a:lnTo>
                <a:lnTo>
                  <a:pt x="1877" y="1661"/>
                </a:lnTo>
                <a:lnTo>
                  <a:pt x="1875" y="1658"/>
                </a:lnTo>
                <a:lnTo>
                  <a:pt x="1873" y="1656"/>
                </a:lnTo>
                <a:lnTo>
                  <a:pt x="1873" y="1656"/>
                </a:lnTo>
                <a:lnTo>
                  <a:pt x="1873" y="1656"/>
                </a:lnTo>
                <a:lnTo>
                  <a:pt x="1873" y="1654"/>
                </a:lnTo>
                <a:lnTo>
                  <a:pt x="1871" y="1652"/>
                </a:lnTo>
                <a:lnTo>
                  <a:pt x="1871" y="1650"/>
                </a:lnTo>
                <a:lnTo>
                  <a:pt x="1871" y="1650"/>
                </a:lnTo>
                <a:lnTo>
                  <a:pt x="1871" y="1648"/>
                </a:lnTo>
                <a:lnTo>
                  <a:pt x="1871" y="1648"/>
                </a:lnTo>
                <a:lnTo>
                  <a:pt x="1869" y="1648"/>
                </a:lnTo>
                <a:lnTo>
                  <a:pt x="1871" y="1646"/>
                </a:lnTo>
                <a:lnTo>
                  <a:pt x="1871" y="1646"/>
                </a:lnTo>
                <a:lnTo>
                  <a:pt x="1871" y="1644"/>
                </a:lnTo>
                <a:lnTo>
                  <a:pt x="1869" y="1646"/>
                </a:lnTo>
                <a:lnTo>
                  <a:pt x="1869" y="1646"/>
                </a:lnTo>
                <a:lnTo>
                  <a:pt x="1867" y="1648"/>
                </a:lnTo>
                <a:lnTo>
                  <a:pt x="1865" y="1648"/>
                </a:lnTo>
                <a:lnTo>
                  <a:pt x="1861" y="1650"/>
                </a:lnTo>
                <a:lnTo>
                  <a:pt x="1859" y="1652"/>
                </a:lnTo>
                <a:lnTo>
                  <a:pt x="1854" y="1654"/>
                </a:lnTo>
                <a:lnTo>
                  <a:pt x="1852" y="1654"/>
                </a:lnTo>
                <a:lnTo>
                  <a:pt x="1850" y="1654"/>
                </a:lnTo>
                <a:lnTo>
                  <a:pt x="1844" y="1654"/>
                </a:lnTo>
                <a:lnTo>
                  <a:pt x="1846" y="1652"/>
                </a:lnTo>
                <a:lnTo>
                  <a:pt x="1850" y="1650"/>
                </a:lnTo>
                <a:lnTo>
                  <a:pt x="1854" y="1652"/>
                </a:lnTo>
                <a:lnTo>
                  <a:pt x="1854" y="1650"/>
                </a:lnTo>
                <a:lnTo>
                  <a:pt x="1854" y="1650"/>
                </a:lnTo>
                <a:lnTo>
                  <a:pt x="1856" y="1648"/>
                </a:lnTo>
                <a:lnTo>
                  <a:pt x="1856" y="1648"/>
                </a:lnTo>
                <a:lnTo>
                  <a:pt x="1859" y="1646"/>
                </a:lnTo>
                <a:lnTo>
                  <a:pt x="1859" y="1644"/>
                </a:lnTo>
                <a:lnTo>
                  <a:pt x="1859" y="1642"/>
                </a:lnTo>
                <a:lnTo>
                  <a:pt x="1861" y="1640"/>
                </a:lnTo>
                <a:lnTo>
                  <a:pt x="1861" y="1638"/>
                </a:lnTo>
                <a:lnTo>
                  <a:pt x="1863" y="1638"/>
                </a:lnTo>
                <a:lnTo>
                  <a:pt x="1865" y="1633"/>
                </a:lnTo>
                <a:lnTo>
                  <a:pt x="1865" y="1633"/>
                </a:lnTo>
                <a:lnTo>
                  <a:pt x="1867" y="1631"/>
                </a:lnTo>
                <a:lnTo>
                  <a:pt x="1869" y="1629"/>
                </a:lnTo>
                <a:lnTo>
                  <a:pt x="1871" y="1629"/>
                </a:lnTo>
                <a:lnTo>
                  <a:pt x="1871" y="1629"/>
                </a:lnTo>
                <a:lnTo>
                  <a:pt x="1873" y="1627"/>
                </a:lnTo>
                <a:lnTo>
                  <a:pt x="1875" y="1625"/>
                </a:lnTo>
                <a:lnTo>
                  <a:pt x="1877" y="1623"/>
                </a:lnTo>
                <a:lnTo>
                  <a:pt x="1877" y="1621"/>
                </a:lnTo>
                <a:lnTo>
                  <a:pt x="1879" y="1619"/>
                </a:lnTo>
                <a:lnTo>
                  <a:pt x="1882" y="1617"/>
                </a:lnTo>
                <a:lnTo>
                  <a:pt x="1884" y="1617"/>
                </a:lnTo>
                <a:lnTo>
                  <a:pt x="1884" y="1614"/>
                </a:lnTo>
                <a:lnTo>
                  <a:pt x="1886" y="1614"/>
                </a:lnTo>
                <a:lnTo>
                  <a:pt x="1884" y="1612"/>
                </a:lnTo>
                <a:lnTo>
                  <a:pt x="1886" y="1610"/>
                </a:lnTo>
                <a:lnTo>
                  <a:pt x="1884" y="1608"/>
                </a:lnTo>
                <a:lnTo>
                  <a:pt x="1882" y="1606"/>
                </a:lnTo>
                <a:lnTo>
                  <a:pt x="1882" y="1606"/>
                </a:lnTo>
                <a:lnTo>
                  <a:pt x="1879" y="1606"/>
                </a:lnTo>
                <a:lnTo>
                  <a:pt x="1877" y="1604"/>
                </a:lnTo>
                <a:lnTo>
                  <a:pt x="1875" y="1604"/>
                </a:lnTo>
                <a:lnTo>
                  <a:pt x="1875" y="1602"/>
                </a:lnTo>
                <a:lnTo>
                  <a:pt x="1875" y="1602"/>
                </a:lnTo>
                <a:lnTo>
                  <a:pt x="1873" y="1600"/>
                </a:lnTo>
                <a:lnTo>
                  <a:pt x="1873" y="1600"/>
                </a:lnTo>
                <a:lnTo>
                  <a:pt x="1873" y="1600"/>
                </a:lnTo>
                <a:lnTo>
                  <a:pt x="1873" y="1600"/>
                </a:lnTo>
                <a:lnTo>
                  <a:pt x="1873" y="1598"/>
                </a:lnTo>
                <a:lnTo>
                  <a:pt x="1871" y="1596"/>
                </a:lnTo>
                <a:lnTo>
                  <a:pt x="1871" y="1593"/>
                </a:lnTo>
                <a:lnTo>
                  <a:pt x="1871" y="1593"/>
                </a:lnTo>
                <a:lnTo>
                  <a:pt x="1869" y="1587"/>
                </a:lnTo>
                <a:lnTo>
                  <a:pt x="1869" y="1583"/>
                </a:lnTo>
                <a:lnTo>
                  <a:pt x="1867" y="1579"/>
                </a:lnTo>
                <a:lnTo>
                  <a:pt x="1865" y="1573"/>
                </a:lnTo>
                <a:lnTo>
                  <a:pt x="1865" y="1570"/>
                </a:lnTo>
                <a:lnTo>
                  <a:pt x="1863" y="1568"/>
                </a:lnTo>
                <a:lnTo>
                  <a:pt x="1861" y="1568"/>
                </a:lnTo>
                <a:lnTo>
                  <a:pt x="1861" y="1570"/>
                </a:lnTo>
                <a:lnTo>
                  <a:pt x="1859" y="1573"/>
                </a:lnTo>
                <a:lnTo>
                  <a:pt x="1859" y="1573"/>
                </a:lnTo>
                <a:lnTo>
                  <a:pt x="1859" y="1573"/>
                </a:lnTo>
                <a:lnTo>
                  <a:pt x="1859" y="1570"/>
                </a:lnTo>
                <a:lnTo>
                  <a:pt x="1859" y="1570"/>
                </a:lnTo>
                <a:lnTo>
                  <a:pt x="1856" y="1566"/>
                </a:lnTo>
                <a:lnTo>
                  <a:pt x="1856" y="1564"/>
                </a:lnTo>
                <a:lnTo>
                  <a:pt x="1856" y="1564"/>
                </a:lnTo>
                <a:lnTo>
                  <a:pt x="1856" y="1566"/>
                </a:lnTo>
                <a:lnTo>
                  <a:pt x="1856" y="1568"/>
                </a:lnTo>
                <a:lnTo>
                  <a:pt x="1854" y="1568"/>
                </a:lnTo>
                <a:lnTo>
                  <a:pt x="1854" y="1568"/>
                </a:lnTo>
                <a:lnTo>
                  <a:pt x="1854" y="1568"/>
                </a:lnTo>
                <a:lnTo>
                  <a:pt x="1854" y="1568"/>
                </a:lnTo>
                <a:lnTo>
                  <a:pt x="1854" y="1566"/>
                </a:lnTo>
                <a:lnTo>
                  <a:pt x="1854" y="1564"/>
                </a:lnTo>
                <a:lnTo>
                  <a:pt x="1854" y="1564"/>
                </a:lnTo>
                <a:lnTo>
                  <a:pt x="1850" y="1562"/>
                </a:lnTo>
                <a:lnTo>
                  <a:pt x="1850" y="1562"/>
                </a:lnTo>
                <a:lnTo>
                  <a:pt x="1850" y="1562"/>
                </a:lnTo>
                <a:lnTo>
                  <a:pt x="1850" y="1560"/>
                </a:lnTo>
                <a:lnTo>
                  <a:pt x="1848" y="1560"/>
                </a:lnTo>
                <a:lnTo>
                  <a:pt x="1844" y="1556"/>
                </a:lnTo>
                <a:lnTo>
                  <a:pt x="1842" y="1554"/>
                </a:lnTo>
                <a:lnTo>
                  <a:pt x="1835" y="1552"/>
                </a:lnTo>
                <a:lnTo>
                  <a:pt x="1833" y="1552"/>
                </a:lnTo>
                <a:lnTo>
                  <a:pt x="1827" y="1547"/>
                </a:lnTo>
                <a:lnTo>
                  <a:pt x="1827" y="1547"/>
                </a:lnTo>
                <a:lnTo>
                  <a:pt x="1825" y="1549"/>
                </a:lnTo>
                <a:lnTo>
                  <a:pt x="1825" y="1554"/>
                </a:lnTo>
                <a:lnTo>
                  <a:pt x="1823" y="1554"/>
                </a:lnTo>
                <a:lnTo>
                  <a:pt x="1825" y="1552"/>
                </a:lnTo>
                <a:lnTo>
                  <a:pt x="1825" y="1552"/>
                </a:lnTo>
                <a:lnTo>
                  <a:pt x="1825" y="1549"/>
                </a:lnTo>
                <a:lnTo>
                  <a:pt x="1825" y="1547"/>
                </a:lnTo>
                <a:lnTo>
                  <a:pt x="1823" y="1547"/>
                </a:lnTo>
                <a:lnTo>
                  <a:pt x="1821" y="1545"/>
                </a:lnTo>
                <a:lnTo>
                  <a:pt x="1812" y="1545"/>
                </a:lnTo>
                <a:lnTo>
                  <a:pt x="1808" y="1545"/>
                </a:lnTo>
                <a:lnTo>
                  <a:pt x="1806" y="1545"/>
                </a:lnTo>
                <a:lnTo>
                  <a:pt x="1802" y="1545"/>
                </a:lnTo>
                <a:lnTo>
                  <a:pt x="1800" y="1545"/>
                </a:lnTo>
                <a:lnTo>
                  <a:pt x="1798" y="1547"/>
                </a:lnTo>
                <a:lnTo>
                  <a:pt x="1798" y="1547"/>
                </a:lnTo>
                <a:lnTo>
                  <a:pt x="1798" y="1549"/>
                </a:lnTo>
                <a:lnTo>
                  <a:pt x="1798" y="1547"/>
                </a:lnTo>
                <a:lnTo>
                  <a:pt x="1794" y="1547"/>
                </a:lnTo>
                <a:lnTo>
                  <a:pt x="1789" y="1545"/>
                </a:lnTo>
                <a:lnTo>
                  <a:pt x="1783" y="1545"/>
                </a:lnTo>
                <a:lnTo>
                  <a:pt x="1781" y="1545"/>
                </a:lnTo>
                <a:lnTo>
                  <a:pt x="1781" y="1547"/>
                </a:lnTo>
                <a:lnTo>
                  <a:pt x="1781" y="1549"/>
                </a:lnTo>
                <a:lnTo>
                  <a:pt x="1779" y="1549"/>
                </a:lnTo>
                <a:lnTo>
                  <a:pt x="1779" y="1552"/>
                </a:lnTo>
                <a:lnTo>
                  <a:pt x="1779" y="1552"/>
                </a:lnTo>
                <a:lnTo>
                  <a:pt x="1779" y="1552"/>
                </a:lnTo>
                <a:lnTo>
                  <a:pt x="1779" y="1547"/>
                </a:lnTo>
                <a:lnTo>
                  <a:pt x="1779" y="1543"/>
                </a:lnTo>
                <a:lnTo>
                  <a:pt x="1779" y="1543"/>
                </a:lnTo>
                <a:lnTo>
                  <a:pt x="1777" y="1541"/>
                </a:lnTo>
                <a:lnTo>
                  <a:pt x="1775" y="1541"/>
                </a:lnTo>
                <a:lnTo>
                  <a:pt x="1773" y="1539"/>
                </a:lnTo>
                <a:lnTo>
                  <a:pt x="1771" y="1537"/>
                </a:lnTo>
                <a:lnTo>
                  <a:pt x="1768" y="1533"/>
                </a:lnTo>
                <a:lnTo>
                  <a:pt x="1766" y="1533"/>
                </a:lnTo>
                <a:lnTo>
                  <a:pt x="1764" y="1533"/>
                </a:lnTo>
                <a:lnTo>
                  <a:pt x="1762" y="1533"/>
                </a:lnTo>
                <a:lnTo>
                  <a:pt x="1762" y="1533"/>
                </a:lnTo>
                <a:lnTo>
                  <a:pt x="1760" y="1535"/>
                </a:lnTo>
                <a:lnTo>
                  <a:pt x="1760" y="1537"/>
                </a:lnTo>
                <a:lnTo>
                  <a:pt x="1758" y="1539"/>
                </a:lnTo>
                <a:lnTo>
                  <a:pt x="1758" y="1539"/>
                </a:lnTo>
                <a:lnTo>
                  <a:pt x="1758" y="1537"/>
                </a:lnTo>
                <a:lnTo>
                  <a:pt x="1758" y="1535"/>
                </a:lnTo>
                <a:lnTo>
                  <a:pt x="1758" y="1533"/>
                </a:lnTo>
                <a:lnTo>
                  <a:pt x="1760" y="1531"/>
                </a:lnTo>
                <a:lnTo>
                  <a:pt x="1760" y="1526"/>
                </a:lnTo>
                <a:lnTo>
                  <a:pt x="1760" y="1524"/>
                </a:lnTo>
                <a:lnTo>
                  <a:pt x="1758" y="1522"/>
                </a:lnTo>
                <a:lnTo>
                  <a:pt x="1758" y="1522"/>
                </a:lnTo>
                <a:lnTo>
                  <a:pt x="1756" y="1520"/>
                </a:lnTo>
                <a:lnTo>
                  <a:pt x="1750" y="1516"/>
                </a:lnTo>
                <a:lnTo>
                  <a:pt x="1745" y="1512"/>
                </a:lnTo>
                <a:lnTo>
                  <a:pt x="1743" y="1512"/>
                </a:lnTo>
                <a:lnTo>
                  <a:pt x="1743" y="1510"/>
                </a:lnTo>
                <a:lnTo>
                  <a:pt x="1741" y="1512"/>
                </a:lnTo>
                <a:lnTo>
                  <a:pt x="1741" y="1512"/>
                </a:lnTo>
                <a:lnTo>
                  <a:pt x="1741" y="1512"/>
                </a:lnTo>
                <a:lnTo>
                  <a:pt x="1739" y="1508"/>
                </a:lnTo>
                <a:lnTo>
                  <a:pt x="1739" y="1508"/>
                </a:lnTo>
                <a:lnTo>
                  <a:pt x="1737" y="1508"/>
                </a:lnTo>
                <a:lnTo>
                  <a:pt x="1733" y="1508"/>
                </a:lnTo>
                <a:lnTo>
                  <a:pt x="1733" y="1508"/>
                </a:lnTo>
                <a:lnTo>
                  <a:pt x="1731" y="1508"/>
                </a:lnTo>
                <a:lnTo>
                  <a:pt x="1727" y="1508"/>
                </a:lnTo>
                <a:lnTo>
                  <a:pt x="1727" y="1508"/>
                </a:lnTo>
                <a:lnTo>
                  <a:pt x="1724" y="1510"/>
                </a:lnTo>
                <a:lnTo>
                  <a:pt x="1720" y="1510"/>
                </a:lnTo>
                <a:lnTo>
                  <a:pt x="1720" y="1510"/>
                </a:lnTo>
                <a:lnTo>
                  <a:pt x="1718" y="1510"/>
                </a:lnTo>
                <a:lnTo>
                  <a:pt x="1716" y="1508"/>
                </a:lnTo>
                <a:lnTo>
                  <a:pt x="1716" y="1508"/>
                </a:lnTo>
                <a:lnTo>
                  <a:pt x="1720" y="1508"/>
                </a:lnTo>
                <a:lnTo>
                  <a:pt x="1722" y="1505"/>
                </a:lnTo>
                <a:lnTo>
                  <a:pt x="1722" y="1503"/>
                </a:lnTo>
                <a:lnTo>
                  <a:pt x="1722" y="1503"/>
                </a:lnTo>
                <a:lnTo>
                  <a:pt x="1722" y="1501"/>
                </a:lnTo>
                <a:lnTo>
                  <a:pt x="1722" y="1501"/>
                </a:lnTo>
                <a:lnTo>
                  <a:pt x="1722" y="1501"/>
                </a:lnTo>
                <a:lnTo>
                  <a:pt x="1724" y="1499"/>
                </a:lnTo>
                <a:lnTo>
                  <a:pt x="1724" y="1499"/>
                </a:lnTo>
                <a:lnTo>
                  <a:pt x="1727" y="1497"/>
                </a:lnTo>
                <a:lnTo>
                  <a:pt x="1727" y="1497"/>
                </a:lnTo>
                <a:lnTo>
                  <a:pt x="1727" y="1495"/>
                </a:lnTo>
                <a:lnTo>
                  <a:pt x="1724" y="1493"/>
                </a:lnTo>
                <a:lnTo>
                  <a:pt x="1720" y="1493"/>
                </a:lnTo>
                <a:lnTo>
                  <a:pt x="1720" y="1493"/>
                </a:lnTo>
                <a:lnTo>
                  <a:pt x="1716" y="1489"/>
                </a:lnTo>
                <a:lnTo>
                  <a:pt x="1716" y="1489"/>
                </a:lnTo>
                <a:lnTo>
                  <a:pt x="1714" y="1491"/>
                </a:lnTo>
                <a:lnTo>
                  <a:pt x="1712" y="1491"/>
                </a:lnTo>
                <a:lnTo>
                  <a:pt x="1714" y="1491"/>
                </a:lnTo>
                <a:lnTo>
                  <a:pt x="1714" y="1491"/>
                </a:lnTo>
                <a:lnTo>
                  <a:pt x="1714" y="1493"/>
                </a:lnTo>
                <a:lnTo>
                  <a:pt x="1714" y="1493"/>
                </a:lnTo>
                <a:lnTo>
                  <a:pt x="1712" y="1491"/>
                </a:lnTo>
                <a:lnTo>
                  <a:pt x="1712" y="1491"/>
                </a:lnTo>
                <a:lnTo>
                  <a:pt x="1712" y="1491"/>
                </a:lnTo>
                <a:lnTo>
                  <a:pt x="1712" y="1489"/>
                </a:lnTo>
                <a:lnTo>
                  <a:pt x="1710" y="1489"/>
                </a:lnTo>
                <a:lnTo>
                  <a:pt x="1708" y="1487"/>
                </a:lnTo>
                <a:lnTo>
                  <a:pt x="1708" y="1487"/>
                </a:lnTo>
                <a:lnTo>
                  <a:pt x="1708" y="1487"/>
                </a:lnTo>
                <a:lnTo>
                  <a:pt x="1708" y="1489"/>
                </a:lnTo>
                <a:lnTo>
                  <a:pt x="1708" y="1489"/>
                </a:lnTo>
                <a:lnTo>
                  <a:pt x="1708" y="1491"/>
                </a:lnTo>
                <a:lnTo>
                  <a:pt x="1708" y="1489"/>
                </a:lnTo>
                <a:lnTo>
                  <a:pt x="1708" y="1489"/>
                </a:lnTo>
                <a:lnTo>
                  <a:pt x="1706" y="1489"/>
                </a:lnTo>
                <a:lnTo>
                  <a:pt x="1706" y="1491"/>
                </a:lnTo>
                <a:lnTo>
                  <a:pt x="1706" y="1491"/>
                </a:lnTo>
                <a:lnTo>
                  <a:pt x="1706" y="1491"/>
                </a:lnTo>
                <a:lnTo>
                  <a:pt x="1706" y="1491"/>
                </a:lnTo>
                <a:lnTo>
                  <a:pt x="1703" y="1489"/>
                </a:lnTo>
                <a:lnTo>
                  <a:pt x="1701" y="1484"/>
                </a:lnTo>
                <a:lnTo>
                  <a:pt x="1701" y="1484"/>
                </a:lnTo>
                <a:lnTo>
                  <a:pt x="1701" y="1484"/>
                </a:lnTo>
                <a:lnTo>
                  <a:pt x="1701" y="1484"/>
                </a:lnTo>
                <a:lnTo>
                  <a:pt x="1701" y="1484"/>
                </a:lnTo>
                <a:lnTo>
                  <a:pt x="1699" y="1487"/>
                </a:lnTo>
                <a:lnTo>
                  <a:pt x="1699" y="1487"/>
                </a:lnTo>
                <a:lnTo>
                  <a:pt x="1699" y="1487"/>
                </a:lnTo>
                <a:lnTo>
                  <a:pt x="1699" y="1484"/>
                </a:lnTo>
                <a:lnTo>
                  <a:pt x="1699" y="1482"/>
                </a:lnTo>
                <a:lnTo>
                  <a:pt x="1699" y="1482"/>
                </a:lnTo>
                <a:lnTo>
                  <a:pt x="1697" y="1482"/>
                </a:lnTo>
                <a:lnTo>
                  <a:pt x="1697" y="1482"/>
                </a:lnTo>
                <a:lnTo>
                  <a:pt x="1697" y="1480"/>
                </a:lnTo>
                <a:lnTo>
                  <a:pt x="1697" y="1480"/>
                </a:lnTo>
                <a:lnTo>
                  <a:pt x="1697" y="1480"/>
                </a:lnTo>
                <a:lnTo>
                  <a:pt x="1699" y="1478"/>
                </a:lnTo>
                <a:lnTo>
                  <a:pt x="1703" y="1478"/>
                </a:lnTo>
                <a:lnTo>
                  <a:pt x="1706" y="1478"/>
                </a:lnTo>
                <a:lnTo>
                  <a:pt x="1710" y="1478"/>
                </a:lnTo>
                <a:lnTo>
                  <a:pt x="1710" y="1478"/>
                </a:lnTo>
                <a:lnTo>
                  <a:pt x="1712" y="1476"/>
                </a:lnTo>
                <a:lnTo>
                  <a:pt x="1706" y="1476"/>
                </a:lnTo>
                <a:lnTo>
                  <a:pt x="1699" y="1476"/>
                </a:lnTo>
                <a:lnTo>
                  <a:pt x="1695" y="1476"/>
                </a:lnTo>
                <a:lnTo>
                  <a:pt x="1695" y="1476"/>
                </a:lnTo>
                <a:lnTo>
                  <a:pt x="1693" y="1476"/>
                </a:lnTo>
                <a:lnTo>
                  <a:pt x="1689" y="1478"/>
                </a:lnTo>
                <a:lnTo>
                  <a:pt x="1683" y="1478"/>
                </a:lnTo>
                <a:lnTo>
                  <a:pt x="1678" y="1478"/>
                </a:lnTo>
                <a:lnTo>
                  <a:pt x="1676" y="1478"/>
                </a:lnTo>
                <a:lnTo>
                  <a:pt x="1676" y="1480"/>
                </a:lnTo>
                <a:lnTo>
                  <a:pt x="1678" y="1478"/>
                </a:lnTo>
                <a:lnTo>
                  <a:pt x="1683" y="1478"/>
                </a:lnTo>
                <a:lnTo>
                  <a:pt x="1685" y="1480"/>
                </a:lnTo>
                <a:lnTo>
                  <a:pt x="1685" y="1480"/>
                </a:lnTo>
                <a:lnTo>
                  <a:pt x="1683" y="1480"/>
                </a:lnTo>
                <a:lnTo>
                  <a:pt x="1678" y="1480"/>
                </a:lnTo>
                <a:lnTo>
                  <a:pt x="1668" y="1487"/>
                </a:lnTo>
                <a:lnTo>
                  <a:pt x="1668" y="1487"/>
                </a:lnTo>
                <a:lnTo>
                  <a:pt x="1666" y="1487"/>
                </a:lnTo>
                <a:lnTo>
                  <a:pt x="1664" y="1487"/>
                </a:lnTo>
                <a:lnTo>
                  <a:pt x="1662" y="1484"/>
                </a:lnTo>
                <a:lnTo>
                  <a:pt x="1659" y="1484"/>
                </a:lnTo>
                <a:lnTo>
                  <a:pt x="1657" y="1484"/>
                </a:lnTo>
                <a:lnTo>
                  <a:pt x="1653" y="1482"/>
                </a:lnTo>
                <a:lnTo>
                  <a:pt x="1651" y="1480"/>
                </a:lnTo>
                <a:lnTo>
                  <a:pt x="1651" y="1480"/>
                </a:lnTo>
                <a:lnTo>
                  <a:pt x="1649" y="1478"/>
                </a:lnTo>
                <a:lnTo>
                  <a:pt x="1649" y="1478"/>
                </a:lnTo>
                <a:lnTo>
                  <a:pt x="1636" y="1478"/>
                </a:lnTo>
                <a:lnTo>
                  <a:pt x="1634" y="1478"/>
                </a:lnTo>
                <a:lnTo>
                  <a:pt x="1628" y="1480"/>
                </a:lnTo>
                <a:lnTo>
                  <a:pt x="1624" y="1480"/>
                </a:lnTo>
                <a:lnTo>
                  <a:pt x="1620" y="1480"/>
                </a:lnTo>
                <a:lnTo>
                  <a:pt x="1620" y="1478"/>
                </a:lnTo>
                <a:lnTo>
                  <a:pt x="1618" y="1478"/>
                </a:lnTo>
                <a:lnTo>
                  <a:pt x="1618" y="1476"/>
                </a:lnTo>
                <a:lnTo>
                  <a:pt x="1620" y="1474"/>
                </a:lnTo>
                <a:lnTo>
                  <a:pt x="1618" y="1474"/>
                </a:lnTo>
                <a:lnTo>
                  <a:pt x="1618" y="1472"/>
                </a:lnTo>
                <a:lnTo>
                  <a:pt x="1618" y="1470"/>
                </a:lnTo>
                <a:lnTo>
                  <a:pt x="1613" y="1468"/>
                </a:lnTo>
                <a:lnTo>
                  <a:pt x="1611" y="1466"/>
                </a:lnTo>
                <a:lnTo>
                  <a:pt x="1607" y="1466"/>
                </a:lnTo>
                <a:lnTo>
                  <a:pt x="1605" y="1466"/>
                </a:lnTo>
                <a:lnTo>
                  <a:pt x="1601" y="1466"/>
                </a:lnTo>
                <a:lnTo>
                  <a:pt x="1601" y="1466"/>
                </a:lnTo>
                <a:lnTo>
                  <a:pt x="1599" y="1466"/>
                </a:lnTo>
                <a:lnTo>
                  <a:pt x="1599" y="1463"/>
                </a:lnTo>
                <a:lnTo>
                  <a:pt x="1597" y="1463"/>
                </a:lnTo>
                <a:lnTo>
                  <a:pt x="1597" y="1461"/>
                </a:lnTo>
                <a:lnTo>
                  <a:pt x="1597" y="1457"/>
                </a:lnTo>
                <a:lnTo>
                  <a:pt x="1597" y="1457"/>
                </a:lnTo>
                <a:lnTo>
                  <a:pt x="1595" y="1457"/>
                </a:lnTo>
                <a:lnTo>
                  <a:pt x="1595" y="1455"/>
                </a:lnTo>
                <a:lnTo>
                  <a:pt x="1592" y="1455"/>
                </a:lnTo>
                <a:lnTo>
                  <a:pt x="1590" y="1457"/>
                </a:lnTo>
                <a:lnTo>
                  <a:pt x="1590" y="1457"/>
                </a:lnTo>
                <a:lnTo>
                  <a:pt x="1590" y="1459"/>
                </a:lnTo>
                <a:lnTo>
                  <a:pt x="1590" y="1461"/>
                </a:lnTo>
                <a:lnTo>
                  <a:pt x="1590" y="1463"/>
                </a:lnTo>
                <a:lnTo>
                  <a:pt x="1590" y="1463"/>
                </a:lnTo>
                <a:lnTo>
                  <a:pt x="1595" y="1463"/>
                </a:lnTo>
                <a:lnTo>
                  <a:pt x="1597" y="1463"/>
                </a:lnTo>
                <a:lnTo>
                  <a:pt x="1597" y="1466"/>
                </a:lnTo>
                <a:lnTo>
                  <a:pt x="1597" y="1466"/>
                </a:lnTo>
                <a:lnTo>
                  <a:pt x="1595" y="1466"/>
                </a:lnTo>
                <a:lnTo>
                  <a:pt x="1592" y="1466"/>
                </a:lnTo>
                <a:lnTo>
                  <a:pt x="1592" y="1466"/>
                </a:lnTo>
                <a:lnTo>
                  <a:pt x="1590" y="1466"/>
                </a:lnTo>
                <a:lnTo>
                  <a:pt x="1590" y="1468"/>
                </a:lnTo>
                <a:lnTo>
                  <a:pt x="1586" y="1470"/>
                </a:lnTo>
                <a:lnTo>
                  <a:pt x="1582" y="1470"/>
                </a:lnTo>
                <a:lnTo>
                  <a:pt x="1576" y="1472"/>
                </a:lnTo>
                <a:lnTo>
                  <a:pt x="1571" y="1474"/>
                </a:lnTo>
                <a:lnTo>
                  <a:pt x="1571" y="1474"/>
                </a:lnTo>
                <a:lnTo>
                  <a:pt x="1571" y="1476"/>
                </a:lnTo>
                <a:lnTo>
                  <a:pt x="1571" y="1478"/>
                </a:lnTo>
                <a:lnTo>
                  <a:pt x="1571" y="1480"/>
                </a:lnTo>
                <a:lnTo>
                  <a:pt x="1571" y="1480"/>
                </a:lnTo>
                <a:lnTo>
                  <a:pt x="1574" y="1482"/>
                </a:lnTo>
                <a:lnTo>
                  <a:pt x="1576" y="1484"/>
                </a:lnTo>
                <a:lnTo>
                  <a:pt x="1576" y="1487"/>
                </a:lnTo>
                <a:lnTo>
                  <a:pt x="1578" y="1489"/>
                </a:lnTo>
                <a:lnTo>
                  <a:pt x="1578" y="1491"/>
                </a:lnTo>
                <a:lnTo>
                  <a:pt x="1578" y="1495"/>
                </a:lnTo>
                <a:lnTo>
                  <a:pt x="1578" y="1497"/>
                </a:lnTo>
                <a:lnTo>
                  <a:pt x="1576" y="1499"/>
                </a:lnTo>
                <a:lnTo>
                  <a:pt x="1576" y="1499"/>
                </a:lnTo>
                <a:lnTo>
                  <a:pt x="1576" y="1499"/>
                </a:lnTo>
                <a:lnTo>
                  <a:pt x="1571" y="1501"/>
                </a:lnTo>
                <a:lnTo>
                  <a:pt x="1569" y="1501"/>
                </a:lnTo>
                <a:lnTo>
                  <a:pt x="1569" y="1501"/>
                </a:lnTo>
                <a:lnTo>
                  <a:pt x="1569" y="1499"/>
                </a:lnTo>
                <a:lnTo>
                  <a:pt x="1567" y="1497"/>
                </a:lnTo>
                <a:lnTo>
                  <a:pt x="1567" y="1497"/>
                </a:lnTo>
                <a:lnTo>
                  <a:pt x="1567" y="1497"/>
                </a:lnTo>
                <a:lnTo>
                  <a:pt x="1567" y="1495"/>
                </a:lnTo>
                <a:lnTo>
                  <a:pt x="1565" y="1493"/>
                </a:lnTo>
                <a:lnTo>
                  <a:pt x="1565" y="1493"/>
                </a:lnTo>
                <a:lnTo>
                  <a:pt x="1563" y="1491"/>
                </a:lnTo>
                <a:lnTo>
                  <a:pt x="1565" y="1487"/>
                </a:lnTo>
                <a:lnTo>
                  <a:pt x="1567" y="1484"/>
                </a:lnTo>
                <a:lnTo>
                  <a:pt x="1567" y="1482"/>
                </a:lnTo>
                <a:lnTo>
                  <a:pt x="1569" y="1480"/>
                </a:lnTo>
                <a:lnTo>
                  <a:pt x="1571" y="1478"/>
                </a:lnTo>
                <a:lnTo>
                  <a:pt x="1571" y="1476"/>
                </a:lnTo>
                <a:lnTo>
                  <a:pt x="1569" y="1474"/>
                </a:lnTo>
                <a:lnTo>
                  <a:pt x="1569" y="1472"/>
                </a:lnTo>
                <a:lnTo>
                  <a:pt x="1569" y="1472"/>
                </a:lnTo>
                <a:lnTo>
                  <a:pt x="1569" y="1472"/>
                </a:lnTo>
                <a:lnTo>
                  <a:pt x="1567" y="1470"/>
                </a:lnTo>
                <a:lnTo>
                  <a:pt x="1567" y="1470"/>
                </a:lnTo>
                <a:lnTo>
                  <a:pt x="1565" y="1466"/>
                </a:lnTo>
                <a:lnTo>
                  <a:pt x="1565" y="1466"/>
                </a:lnTo>
                <a:lnTo>
                  <a:pt x="1565" y="1463"/>
                </a:lnTo>
                <a:lnTo>
                  <a:pt x="1565" y="1463"/>
                </a:lnTo>
                <a:lnTo>
                  <a:pt x="1567" y="1463"/>
                </a:lnTo>
                <a:lnTo>
                  <a:pt x="1571" y="1461"/>
                </a:lnTo>
                <a:lnTo>
                  <a:pt x="1574" y="1461"/>
                </a:lnTo>
                <a:lnTo>
                  <a:pt x="1574" y="1461"/>
                </a:lnTo>
                <a:lnTo>
                  <a:pt x="1574" y="1459"/>
                </a:lnTo>
                <a:lnTo>
                  <a:pt x="1576" y="1459"/>
                </a:lnTo>
                <a:lnTo>
                  <a:pt x="1578" y="1457"/>
                </a:lnTo>
                <a:lnTo>
                  <a:pt x="1578" y="1455"/>
                </a:lnTo>
                <a:lnTo>
                  <a:pt x="1576" y="1453"/>
                </a:lnTo>
                <a:lnTo>
                  <a:pt x="1571" y="1451"/>
                </a:lnTo>
                <a:lnTo>
                  <a:pt x="1571" y="1451"/>
                </a:lnTo>
                <a:lnTo>
                  <a:pt x="1569" y="1451"/>
                </a:lnTo>
                <a:lnTo>
                  <a:pt x="1565" y="1453"/>
                </a:lnTo>
                <a:lnTo>
                  <a:pt x="1565" y="1455"/>
                </a:lnTo>
                <a:lnTo>
                  <a:pt x="1565" y="1455"/>
                </a:lnTo>
                <a:lnTo>
                  <a:pt x="1563" y="1455"/>
                </a:lnTo>
                <a:lnTo>
                  <a:pt x="1563" y="1455"/>
                </a:lnTo>
                <a:lnTo>
                  <a:pt x="1563" y="1457"/>
                </a:lnTo>
                <a:lnTo>
                  <a:pt x="1561" y="1459"/>
                </a:lnTo>
                <a:lnTo>
                  <a:pt x="1559" y="1461"/>
                </a:lnTo>
                <a:lnTo>
                  <a:pt x="1555" y="1461"/>
                </a:lnTo>
                <a:lnTo>
                  <a:pt x="1546" y="1468"/>
                </a:lnTo>
                <a:lnTo>
                  <a:pt x="1540" y="1468"/>
                </a:lnTo>
                <a:lnTo>
                  <a:pt x="1538" y="1468"/>
                </a:lnTo>
                <a:lnTo>
                  <a:pt x="1538" y="1468"/>
                </a:lnTo>
                <a:lnTo>
                  <a:pt x="1534" y="1468"/>
                </a:lnTo>
                <a:lnTo>
                  <a:pt x="1534" y="1468"/>
                </a:lnTo>
                <a:lnTo>
                  <a:pt x="1534" y="1470"/>
                </a:lnTo>
                <a:lnTo>
                  <a:pt x="1532" y="1472"/>
                </a:lnTo>
                <a:lnTo>
                  <a:pt x="1532" y="1474"/>
                </a:lnTo>
                <a:lnTo>
                  <a:pt x="1530" y="1476"/>
                </a:lnTo>
                <a:lnTo>
                  <a:pt x="1530" y="1476"/>
                </a:lnTo>
                <a:lnTo>
                  <a:pt x="1530" y="1476"/>
                </a:lnTo>
                <a:lnTo>
                  <a:pt x="1527" y="1474"/>
                </a:lnTo>
                <a:lnTo>
                  <a:pt x="1527" y="1474"/>
                </a:lnTo>
                <a:lnTo>
                  <a:pt x="1530" y="1474"/>
                </a:lnTo>
                <a:lnTo>
                  <a:pt x="1530" y="1474"/>
                </a:lnTo>
                <a:lnTo>
                  <a:pt x="1532" y="1472"/>
                </a:lnTo>
                <a:lnTo>
                  <a:pt x="1530" y="1472"/>
                </a:lnTo>
                <a:lnTo>
                  <a:pt x="1523" y="1472"/>
                </a:lnTo>
                <a:lnTo>
                  <a:pt x="1523" y="1472"/>
                </a:lnTo>
                <a:lnTo>
                  <a:pt x="1519" y="1474"/>
                </a:lnTo>
                <a:lnTo>
                  <a:pt x="1517" y="1476"/>
                </a:lnTo>
                <a:lnTo>
                  <a:pt x="1517" y="1476"/>
                </a:lnTo>
                <a:lnTo>
                  <a:pt x="1515" y="1478"/>
                </a:lnTo>
                <a:lnTo>
                  <a:pt x="1515" y="1480"/>
                </a:lnTo>
                <a:lnTo>
                  <a:pt x="1513" y="1482"/>
                </a:lnTo>
                <a:lnTo>
                  <a:pt x="1511" y="1484"/>
                </a:lnTo>
                <a:lnTo>
                  <a:pt x="1511" y="1484"/>
                </a:lnTo>
                <a:lnTo>
                  <a:pt x="1513" y="1484"/>
                </a:lnTo>
                <a:lnTo>
                  <a:pt x="1513" y="1484"/>
                </a:lnTo>
                <a:lnTo>
                  <a:pt x="1513" y="1484"/>
                </a:lnTo>
                <a:lnTo>
                  <a:pt x="1513" y="1484"/>
                </a:lnTo>
                <a:lnTo>
                  <a:pt x="1513" y="1487"/>
                </a:lnTo>
                <a:lnTo>
                  <a:pt x="1513" y="1489"/>
                </a:lnTo>
                <a:lnTo>
                  <a:pt x="1511" y="1491"/>
                </a:lnTo>
                <a:lnTo>
                  <a:pt x="1513" y="1493"/>
                </a:lnTo>
                <a:lnTo>
                  <a:pt x="1513" y="1493"/>
                </a:lnTo>
                <a:lnTo>
                  <a:pt x="1513" y="1495"/>
                </a:lnTo>
                <a:lnTo>
                  <a:pt x="1511" y="1495"/>
                </a:lnTo>
                <a:lnTo>
                  <a:pt x="1509" y="1495"/>
                </a:lnTo>
                <a:lnTo>
                  <a:pt x="1507" y="1497"/>
                </a:lnTo>
                <a:lnTo>
                  <a:pt x="1504" y="1497"/>
                </a:lnTo>
                <a:lnTo>
                  <a:pt x="1502" y="1501"/>
                </a:lnTo>
                <a:lnTo>
                  <a:pt x="1496" y="1505"/>
                </a:lnTo>
                <a:lnTo>
                  <a:pt x="1496" y="1508"/>
                </a:lnTo>
                <a:lnTo>
                  <a:pt x="1494" y="1508"/>
                </a:lnTo>
                <a:lnTo>
                  <a:pt x="1494" y="1508"/>
                </a:lnTo>
                <a:lnTo>
                  <a:pt x="1494" y="1510"/>
                </a:lnTo>
                <a:lnTo>
                  <a:pt x="1494" y="1510"/>
                </a:lnTo>
                <a:lnTo>
                  <a:pt x="1496" y="1512"/>
                </a:lnTo>
                <a:lnTo>
                  <a:pt x="1496" y="1516"/>
                </a:lnTo>
                <a:lnTo>
                  <a:pt x="1496" y="1518"/>
                </a:lnTo>
                <a:lnTo>
                  <a:pt x="1494" y="1518"/>
                </a:lnTo>
                <a:lnTo>
                  <a:pt x="1494" y="1516"/>
                </a:lnTo>
                <a:lnTo>
                  <a:pt x="1494" y="1516"/>
                </a:lnTo>
                <a:lnTo>
                  <a:pt x="1494" y="1516"/>
                </a:lnTo>
                <a:lnTo>
                  <a:pt x="1494" y="1516"/>
                </a:lnTo>
                <a:lnTo>
                  <a:pt x="1494" y="1514"/>
                </a:lnTo>
                <a:lnTo>
                  <a:pt x="1494" y="1514"/>
                </a:lnTo>
                <a:lnTo>
                  <a:pt x="1494" y="1514"/>
                </a:lnTo>
                <a:lnTo>
                  <a:pt x="1492" y="1512"/>
                </a:lnTo>
                <a:lnTo>
                  <a:pt x="1490" y="1510"/>
                </a:lnTo>
                <a:lnTo>
                  <a:pt x="1488" y="1510"/>
                </a:lnTo>
                <a:lnTo>
                  <a:pt x="1488" y="1508"/>
                </a:lnTo>
                <a:lnTo>
                  <a:pt x="1488" y="1508"/>
                </a:lnTo>
                <a:lnTo>
                  <a:pt x="1481" y="1503"/>
                </a:lnTo>
                <a:lnTo>
                  <a:pt x="1479" y="1501"/>
                </a:lnTo>
                <a:lnTo>
                  <a:pt x="1477" y="1499"/>
                </a:lnTo>
                <a:lnTo>
                  <a:pt x="1471" y="1495"/>
                </a:lnTo>
                <a:lnTo>
                  <a:pt x="1467" y="1495"/>
                </a:lnTo>
                <a:lnTo>
                  <a:pt x="1465" y="1495"/>
                </a:lnTo>
                <a:lnTo>
                  <a:pt x="1465" y="1495"/>
                </a:lnTo>
                <a:lnTo>
                  <a:pt x="1463" y="1495"/>
                </a:lnTo>
                <a:lnTo>
                  <a:pt x="1463" y="1493"/>
                </a:lnTo>
                <a:lnTo>
                  <a:pt x="1460" y="1495"/>
                </a:lnTo>
                <a:lnTo>
                  <a:pt x="1458" y="1493"/>
                </a:lnTo>
                <a:lnTo>
                  <a:pt x="1454" y="1493"/>
                </a:lnTo>
                <a:lnTo>
                  <a:pt x="1454" y="1493"/>
                </a:lnTo>
                <a:lnTo>
                  <a:pt x="1452" y="1495"/>
                </a:lnTo>
                <a:lnTo>
                  <a:pt x="1450" y="1497"/>
                </a:lnTo>
                <a:lnTo>
                  <a:pt x="1450" y="1497"/>
                </a:lnTo>
                <a:lnTo>
                  <a:pt x="1450" y="1497"/>
                </a:lnTo>
                <a:lnTo>
                  <a:pt x="1448" y="1499"/>
                </a:lnTo>
                <a:lnTo>
                  <a:pt x="1442" y="1501"/>
                </a:lnTo>
                <a:lnTo>
                  <a:pt x="1439" y="1501"/>
                </a:lnTo>
                <a:lnTo>
                  <a:pt x="1437" y="1503"/>
                </a:lnTo>
                <a:lnTo>
                  <a:pt x="1433" y="1503"/>
                </a:lnTo>
                <a:lnTo>
                  <a:pt x="1431" y="1505"/>
                </a:lnTo>
                <a:lnTo>
                  <a:pt x="1429" y="1505"/>
                </a:lnTo>
                <a:lnTo>
                  <a:pt x="1427" y="1503"/>
                </a:lnTo>
                <a:lnTo>
                  <a:pt x="1425" y="1501"/>
                </a:lnTo>
                <a:lnTo>
                  <a:pt x="1423" y="1501"/>
                </a:lnTo>
                <a:lnTo>
                  <a:pt x="1423" y="1499"/>
                </a:lnTo>
                <a:lnTo>
                  <a:pt x="1421" y="1499"/>
                </a:lnTo>
                <a:lnTo>
                  <a:pt x="1421" y="1499"/>
                </a:lnTo>
                <a:lnTo>
                  <a:pt x="1423" y="1501"/>
                </a:lnTo>
                <a:lnTo>
                  <a:pt x="1423" y="1501"/>
                </a:lnTo>
                <a:lnTo>
                  <a:pt x="1423" y="1503"/>
                </a:lnTo>
                <a:lnTo>
                  <a:pt x="1421" y="1501"/>
                </a:lnTo>
                <a:lnTo>
                  <a:pt x="1419" y="1503"/>
                </a:lnTo>
                <a:lnTo>
                  <a:pt x="1419" y="1501"/>
                </a:lnTo>
                <a:lnTo>
                  <a:pt x="1416" y="1501"/>
                </a:lnTo>
                <a:lnTo>
                  <a:pt x="1416" y="1499"/>
                </a:lnTo>
                <a:lnTo>
                  <a:pt x="1416" y="1499"/>
                </a:lnTo>
                <a:lnTo>
                  <a:pt x="1416" y="1499"/>
                </a:lnTo>
                <a:lnTo>
                  <a:pt x="1416" y="1499"/>
                </a:lnTo>
                <a:lnTo>
                  <a:pt x="1416" y="1499"/>
                </a:lnTo>
                <a:lnTo>
                  <a:pt x="1414" y="1499"/>
                </a:lnTo>
                <a:lnTo>
                  <a:pt x="1414" y="1497"/>
                </a:lnTo>
                <a:lnTo>
                  <a:pt x="1414" y="1497"/>
                </a:lnTo>
                <a:lnTo>
                  <a:pt x="1414" y="1495"/>
                </a:lnTo>
                <a:lnTo>
                  <a:pt x="1412" y="1495"/>
                </a:lnTo>
                <a:lnTo>
                  <a:pt x="1412" y="1493"/>
                </a:lnTo>
                <a:lnTo>
                  <a:pt x="1410" y="1493"/>
                </a:lnTo>
                <a:lnTo>
                  <a:pt x="1408" y="1493"/>
                </a:lnTo>
                <a:lnTo>
                  <a:pt x="1408" y="1491"/>
                </a:lnTo>
                <a:lnTo>
                  <a:pt x="1408" y="1491"/>
                </a:lnTo>
                <a:lnTo>
                  <a:pt x="1404" y="1487"/>
                </a:lnTo>
                <a:lnTo>
                  <a:pt x="1404" y="1487"/>
                </a:lnTo>
                <a:lnTo>
                  <a:pt x="1400" y="1482"/>
                </a:lnTo>
                <a:lnTo>
                  <a:pt x="1400" y="1480"/>
                </a:lnTo>
                <a:lnTo>
                  <a:pt x="1398" y="1476"/>
                </a:lnTo>
                <a:lnTo>
                  <a:pt x="1398" y="1476"/>
                </a:lnTo>
                <a:lnTo>
                  <a:pt x="1395" y="1474"/>
                </a:lnTo>
                <a:lnTo>
                  <a:pt x="1395" y="1474"/>
                </a:lnTo>
                <a:lnTo>
                  <a:pt x="1395" y="1474"/>
                </a:lnTo>
                <a:lnTo>
                  <a:pt x="1393" y="1472"/>
                </a:lnTo>
                <a:lnTo>
                  <a:pt x="1393" y="1470"/>
                </a:lnTo>
                <a:lnTo>
                  <a:pt x="1393" y="1468"/>
                </a:lnTo>
                <a:lnTo>
                  <a:pt x="1393" y="1468"/>
                </a:lnTo>
                <a:lnTo>
                  <a:pt x="1393" y="1466"/>
                </a:lnTo>
                <a:lnTo>
                  <a:pt x="1393" y="1466"/>
                </a:lnTo>
                <a:lnTo>
                  <a:pt x="1395" y="1463"/>
                </a:lnTo>
                <a:lnTo>
                  <a:pt x="1395" y="1463"/>
                </a:lnTo>
                <a:lnTo>
                  <a:pt x="1395" y="1461"/>
                </a:lnTo>
                <a:lnTo>
                  <a:pt x="1395" y="1461"/>
                </a:lnTo>
                <a:lnTo>
                  <a:pt x="1393" y="1461"/>
                </a:lnTo>
                <a:lnTo>
                  <a:pt x="1393" y="1461"/>
                </a:lnTo>
                <a:lnTo>
                  <a:pt x="1393" y="1459"/>
                </a:lnTo>
                <a:lnTo>
                  <a:pt x="1393" y="1459"/>
                </a:lnTo>
                <a:lnTo>
                  <a:pt x="1393" y="1459"/>
                </a:lnTo>
                <a:lnTo>
                  <a:pt x="1393" y="1459"/>
                </a:lnTo>
                <a:lnTo>
                  <a:pt x="1393" y="1457"/>
                </a:lnTo>
                <a:lnTo>
                  <a:pt x="1395" y="1457"/>
                </a:lnTo>
                <a:lnTo>
                  <a:pt x="1395" y="1457"/>
                </a:lnTo>
                <a:lnTo>
                  <a:pt x="1395" y="1457"/>
                </a:lnTo>
                <a:lnTo>
                  <a:pt x="1395" y="1455"/>
                </a:lnTo>
                <a:lnTo>
                  <a:pt x="1395" y="1453"/>
                </a:lnTo>
                <a:lnTo>
                  <a:pt x="1395" y="1453"/>
                </a:lnTo>
                <a:lnTo>
                  <a:pt x="1395" y="1453"/>
                </a:lnTo>
                <a:lnTo>
                  <a:pt x="1393" y="1451"/>
                </a:lnTo>
                <a:lnTo>
                  <a:pt x="1395" y="1451"/>
                </a:lnTo>
                <a:lnTo>
                  <a:pt x="1395" y="1449"/>
                </a:lnTo>
                <a:lnTo>
                  <a:pt x="1395" y="1449"/>
                </a:lnTo>
                <a:lnTo>
                  <a:pt x="1398" y="1447"/>
                </a:lnTo>
                <a:lnTo>
                  <a:pt x="1398" y="1449"/>
                </a:lnTo>
                <a:lnTo>
                  <a:pt x="1398" y="1449"/>
                </a:lnTo>
                <a:lnTo>
                  <a:pt x="1395" y="1451"/>
                </a:lnTo>
                <a:lnTo>
                  <a:pt x="1395" y="1451"/>
                </a:lnTo>
                <a:lnTo>
                  <a:pt x="1398" y="1453"/>
                </a:lnTo>
                <a:lnTo>
                  <a:pt x="1398" y="1453"/>
                </a:lnTo>
                <a:lnTo>
                  <a:pt x="1398" y="1453"/>
                </a:lnTo>
                <a:lnTo>
                  <a:pt x="1398" y="1451"/>
                </a:lnTo>
                <a:lnTo>
                  <a:pt x="1398" y="1449"/>
                </a:lnTo>
                <a:lnTo>
                  <a:pt x="1398" y="1445"/>
                </a:lnTo>
                <a:lnTo>
                  <a:pt x="1398" y="1438"/>
                </a:lnTo>
                <a:lnTo>
                  <a:pt x="1398" y="1432"/>
                </a:lnTo>
                <a:lnTo>
                  <a:pt x="1400" y="1430"/>
                </a:lnTo>
                <a:lnTo>
                  <a:pt x="1400" y="1428"/>
                </a:lnTo>
                <a:lnTo>
                  <a:pt x="1402" y="1426"/>
                </a:lnTo>
                <a:lnTo>
                  <a:pt x="1402" y="1426"/>
                </a:lnTo>
                <a:lnTo>
                  <a:pt x="1402" y="1424"/>
                </a:lnTo>
                <a:lnTo>
                  <a:pt x="1402" y="1417"/>
                </a:lnTo>
                <a:lnTo>
                  <a:pt x="1400" y="1417"/>
                </a:lnTo>
                <a:lnTo>
                  <a:pt x="1400" y="1417"/>
                </a:lnTo>
                <a:lnTo>
                  <a:pt x="1400" y="1417"/>
                </a:lnTo>
                <a:lnTo>
                  <a:pt x="1400" y="1415"/>
                </a:lnTo>
                <a:lnTo>
                  <a:pt x="1400" y="1415"/>
                </a:lnTo>
                <a:lnTo>
                  <a:pt x="1402" y="1415"/>
                </a:lnTo>
                <a:lnTo>
                  <a:pt x="1402" y="1417"/>
                </a:lnTo>
                <a:lnTo>
                  <a:pt x="1402" y="1417"/>
                </a:lnTo>
                <a:lnTo>
                  <a:pt x="1402" y="1415"/>
                </a:lnTo>
                <a:lnTo>
                  <a:pt x="1402" y="1415"/>
                </a:lnTo>
                <a:lnTo>
                  <a:pt x="1404" y="1415"/>
                </a:lnTo>
                <a:lnTo>
                  <a:pt x="1402" y="1413"/>
                </a:lnTo>
                <a:lnTo>
                  <a:pt x="1402" y="1413"/>
                </a:lnTo>
                <a:lnTo>
                  <a:pt x="1400" y="1411"/>
                </a:lnTo>
                <a:lnTo>
                  <a:pt x="1395" y="1409"/>
                </a:lnTo>
                <a:lnTo>
                  <a:pt x="1395" y="1409"/>
                </a:lnTo>
                <a:lnTo>
                  <a:pt x="1398" y="1409"/>
                </a:lnTo>
                <a:lnTo>
                  <a:pt x="1398" y="1411"/>
                </a:lnTo>
                <a:lnTo>
                  <a:pt x="1398" y="1411"/>
                </a:lnTo>
                <a:lnTo>
                  <a:pt x="1398" y="1411"/>
                </a:lnTo>
                <a:lnTo>
                  <a:pt x="1395" y="1411"/>
                </a:lnTo>
                <a:lnTo>
                  <a:pt x="1395" y="1411"/>
                </a:lnTo>
                <a:lnTo>
                  <a:pt x="1393" y="1411"/>
                </a:lnTo>
                <a:lnTo>
                  <a:pt x="1393" y="1409"/>
                </a:lnTo>
                <a:lnTo>
                  <a:pt x="1393" y="1409"/>
                </a:lnTo>
                <a:lnTo>
                  <a:pt x="1391" y="1409"/>
                </a:lnTo>
                <a:lnTo>
                  <a:pt x="1391" y="1409"/>
                </a:lnTo>
                <a:lnTo>
                  <a:pt x="1389" y="1409"/>
                </a:lnTo>
                <a:lnTo>
                  <a:pt x="1389" y="1409"/>
                </a:lnTo>
                <a:lnTo>
                  <a:pt x="1389" y="1407"/>
                </a:lnTo>
                <a:lnTo>
                  <a:pt x="1389" y="1407"/>
                </a:lnTo>
                <a:lnTo>
                  <a:pt x="1389" y="1407"/>
                </a:lnTo>
                <a:lnTo>
                  <a:pt x="1391" y="1407"/>
                </a:lnTo>
                <a:lnTo>
                  <a:pt x="1393" y="1409"/>
                </a:lnTo>
                <a:lnTo>
                  <a:pt x="1393" y="1407"/>
                </a:lnTo>
                <a:lnTo>
                  <a:pt x="1387" y="1403"/>
                </a:lnTo>
                <a:lnTo>
                  <a:pt x="1383" y="1401"/>
                </a:lnTo>
                <a:lnTo>
                  <a:pt x="1383" y="1403"/>
                </a:lnTo>
                <a:lnTo>
                  <a:pt x="1385" y="1403"/>
                </a:lnTo>
                <a:lnTo>
                  <a:pt x="1385" y="1403"/>
                </a:lnTo>
                <a:lnTo>
                  <a:pt x="1383" y="1403"/>
                </a:lnTo>
                <a:lnTo>
                  <a:pt x="1383" y="1403"/>
                </a:lnTo>
                <a:lnTo>
                  <a:pt x="1381" y="1401"/>
                </a:lnTo>
                <a:lnTo>
                  <a:pt x="1377" y="1401"/>
                </a:lnTo>
                <a:lnTo>
                  <a:pt x="1377" y="1401"/>
                </a:lnTo>
                <a:lnTo>
                  <a:pt x="1375" y="1401"/>
                </a:lnTo>
                <a:lnTo>
                  <a:pt x="1368" y="1401"/>
                </a:lnTo>
                <a:lnTo>
                  <a:pt x="1364" y="1399"/>
                </a:lnTo>
                <a:lnTo>
                  <a:pt x="1362" y="1399"/>
                </a:lnTo>
                <a:lnTo>
                  <a:pt x="1362" y="1399"/>
                </a:lnTo>
                <a:lnTo>
                  <a:pt x="1362" y="1401"/>
                </a:lnTo>
                <a:lnTo>
                  <a:pt x="1360" y="1401"/>
                </a:lnTo>
                <a:lnTo>
                  <a:pt x="1360" y="1401"/>
                </a:lnTo>
                <a:lnTo>
                  <a:pt x="1356" y="1403"/>
                </a:lnTo>
                <a:lnTo>
                  <a:pt x="1356" y="1403"/>
                </a:lnTo>
                <a:lnTo>
                  <a:pt x="1351" y="1403"/>
                </a:lnTo>
                <a:lnTo>
                  <a:pt x="1349" y="1403"/>
                </a:lnTo>
                <a:lnTo>
                  <a:pt x="1343" y="1403"/>
                </a:lnTo>
                <a:lnTo>
                  <a:pt x="1341" y="1403"/>
                </a:lnTo>
                <a:lnTo>
                  <a:pt x="1341" y="1403"/>
                </a:lnTo>
                <a:lnTo>
                  <a:pt x="1339" y="1403"/>
                </a:lnTo>
                <a:lnTo>
                  <a:pt x="1339" y="1401"/>
                </a:lnTo>
                <a:lnTo>
                  <a:pt x="1337" y="1401"/>
                </a:lnTo>
                <a:lnTo>
                  <a:pt x="1335" y="1401"/>
                </a:lnTo>
                <a:lnTo>
                  <a:pt x="1335" y="1401"/>
                </a:lnTo>
                <a:lnTo>
                  <a:pt x="1333" y="1403"/>
                </a:lnTo>
                <a:lnTo>
                  <a:pt x="1333" y="1403"/>
                </a:lnTo>
                <a:lnTo>
                  <a:pt x="1331" y="1405"/>
                </a:lnTo>
                <a:lnTo>
                  <a:pt x="1331" y="1403"/>
                </a:lnTo>
                <a:lnTo>
                  <a:pt x="1324" y="1401"/>
                </a:lnTo>
                <a:lnTo>
                  <a:pt x="1324" y="1401"/>
                </a:lnTo>
                <a:lnTo>
                  <a:pt x="1324" y="1401"/>
                </a:lnTo>
                <a:lnTo>
                  <a:pt x="1324" y="1403"/>
                </a:lnTo>
                <a:lnTo>
                  <a:pt x="1324" y="1403"/>
                </a:lnTo>
                <a:lnTo>
                  <a:pt x="1322" y="1403"/>
                </a:lnTo>
                <a:lnTo>
                  <a:pt x="1322" y="1401"/>
                </a:lnTo>
                <a:lnTo>
                  <a:pt x="1320" y="1401"/>
                </a:lnTo>
                <a:lnTo>
                  <a:pt x="1320" y="1401"/>
                </a:lnTo>
                <a:lnTo>
                  <a:pt x="1320" y="1401"/>
                </a:lnTo>
                <a:lnTo>
                  <a:pt x="1320" y="1399"/>
                </a:lnTo>
                <a:lnTo>
                  <a:pt x="1322" y="1396"/>
                </a:lnTo>
                <a:lnTo>
                  <a:pt x="1324" y="1394"/>
                </a:lnTo>
                <a:lnTo>
                  <a:pt x="1326" y="1392"/>
                </a:lnTo>
                <a:lnTo>
                  <a:pt x="1326" y="1392"/>
                </a:lnTo>
                <a:lnTo>
                  <a:pt x="1328" y="1390"/>
                </a:lnTo>
                <a:lnTo>
                  <a:pt x="1328" y="1386"/>
                </a:lnTo>
                <a:lnTo>
                  <a:pt x="1328" y="1382"/>
                </a:lnTo>
                <a:lnTo>
                  <a:pt x="1328" y="1380"/>
                </a:lnTo>
                <a:lnTo>
                  <a:pt x="1328" y="1380"/>
                </a:lnTo>
                <a:lnTo>
                  <a:pt x="1331" y="1378"/>
                </a:lnTo>
                <a:lnTo>
                  <a:pt x="1328" y="1375"/>
                </a:lnTo>
                <a:lnTo>
                  <a:pt x="1331" y="1373"/>
                </a:lnTo>
                <a:lnTo>
                  <a:pt x="1331" y="1371"/>
                </a:lnTo>
                <a:lnTo>
                  <a:pt x="1331" y="1369"/>
                </a:lnTo>
                <a:lnTo>
                  <a:pt x="1333" y="1367"/>
                </a:lnTo>
                <a:lnTo>
                  <a:pt x="1331" y="1365"/>
                </a:lnTo>
                <a:lnTo>
                  <a:pt x="1328" y="1365"/>
                </a:lnTo>
                <a:lnTo>
                  <a:pt x="1328" y="1365"/>
                </a:lnTo>
                <a:lnTo>
                  <a:pt x="1328" y="1365"/>
                </a:lnTo>
                <a:lnTo>
                  <a:pt x="1328" y="1363"/>
                </a:lnTo>
                <a:lnTo>
                  <a:pt x="1328" y="1363"/>
                </a:lnTo>
                <a:lnTo>
                  <a:pt x="1331" y="1361"/>
                </a:lnTo>
                <a:lnTo>
                  <a:pt x="1331" y="1359"/>
                </a:lnTo>
                <a:lnTo>
                  <a:pt x="1331" y="1359"/>
                </a:lnTo>
                <a:lnTo>
                  <a:pt x="1333" y="1357"/>
                </a:lnTo>
                <a:lnTo>
                  <a:pt x="1333" y="1357"/>
                </a:lnTo>
                <a:lnTo>
                  <a:pt x="1333" y="1359"/>
                </a:lnTo>
                <a:lnTo>
                  <a:pt x="1333" y="1363"/>
                </a:lnTo>
                <a:lnTo>
                  <a:pt x="1333" y="1363"/>
                </a:lnTo>
                <a:lnTo>
                  <a:pt x="1333" y="1363"/>
                </a:lnTo>
                <a:lnTo>
                  <a:pt x="1335" y="1365"/>
                </a:lnTo>
                <a:lnTo>
                  <a:pt x="1335" y="1367"/>
                </a:lnTo>
                <a:lnTo>
                  <a:pt x="1335" y="1365"/>
                </a:lnTo>
                <a:lnTo>
                  <a:pt x="1337" y="1363"/>
                </a:lnTo>
                <a:lnTo>
                  <a:pt x="1337" y="1361"/>
                </a:lnTo>
                <a:lnTo>
                  <a:pt x="1339" y="1359"/>
                </a:lnTo>
                <a:lnTo>
                  <a:pt x="1339" y="1354"/>
                </a:lnTo>
                <a:lnTo>
                  <a:pt x="1341" y="1350"/>
                </a:lnTo>
                <a:lnTo>
                  <a:pt x="1339" y="1350"/>
                </a:lnTo>
                <a:lnTo>
                  <a:pt x="1339" y="1350"/>
                </a:lnTo>
                <a:lnTo>
                  <a:pt x="1339" y="1352"/>
                </a:lnTo>
                <a:lnTo>
                  <a:pt x="1337" y="1350"/>
                </a:lnTo>
                <a:lnTo>
                  <a:pt x="1337" y="1350"/>
                </a:lnTo>
                <a:lnTo>
                  <a:pt x="1339" y="1350"/>
                </a:lnTo>
                <a:lnTo>
                  <a:pt x="1339" y="1348"/>
                </a:lnTo>
                <a:lnTo>
                  <a:pt x="1339" y="1348"/>
                </a:lnTo>
                <a:lnTo>
                  <a:pt x="1341" y="1348"/>
                </a:lnTo>
                <a:lnTo>
                  <a:pt x="1341" y="1348"/>
                </a:lnTo>
                <a:lnTo>
                  <a:pt x="1341" y="1346"/>
                </a:lnTo>
                <a:lnTo>
                  <a:pt x="1341" y="1346"/>
                </a:lnTo>
                <a:lnTo>
                  <a:pt x="1339" y="1346"/>
                </a:lnTo>
                <a:lnTo>
                  <a:pt x="1339" y="1346"/>
                </a:lnTo>
                <a:lnTo>
                  <a:pt x="1339" y="1346"/>
                </a:lnTo>
                <a:lnTo>
                  <a:pt x="1337" y="1346"/>
                </a:lnTo>
                <a:lnTo>
                  <a:pt x="1337" y="1346"/>
                </a:lnTo>
                <a:lnTo>
                  <a:pt x="1339" y="1344"/>
                </a:lnTo>
                <a:lnTo>
                  <a:pt x="1341" y="1342"/>
                </a:lnTo>
                <a:lnTo>
                  <a:pt x="1341" y="1342"/>
                </a:lnTo>
                <a:lnTo>
                  <a:pt x="1341" y="1342"/>
                </a:lnTo>
                <a:lnTo>
                  <a:pt x="1341" y="1342"/>
                </a:lnTo>
                <a:lnTo>
                  <a:pt x="1341" y="1340"/>
                </a:lnTo>
                <a:lnTo>
                  <a:pt x="1341" y="1338"/>
                </a:lnTo>
                <a:lnTo>
                  <a:pt x="1341" y="1338"/>
                </a:lnTo>
                <a:lnTo>
                  <a:pt x="1343" y="1334"/>
                </a:lnTo>
                <a:lnTo>
                  <a:pt x="1347" y="1331"/>
                </a:lnTo>
                <a:lnTo>
                  <a:pt x="1349" y="1329"/>
                </a:lnTo>
                <a:lnTo>
                  <a:pt x="1349" y="1327"/>
                </a:lnTo>
                <a:lnTo>
                  <a:pt x="1349" y="1325"/>
                </a:lnTo>
                <a:lnTo>
                  <a:pt x="1351" y="1323"/>
                </a:lnTo>
                <a:lnTo>
                  <a:pt x="1349" y="1323"/>
                </a:lnTo>
                <a:lnTo>
                  <a:pt x="1349" y="1321"/>
                </a:lnTo>
                <a:lnTo>
                  <a:pt x="1349" y="1319"/>
                </a:lnTo>
                <a:lnTo>
                  <a:pt x="1349" y="1319"/>
                </a:lnTo>
                <a:lnTo>
                  <a:pt x="1347" y="1317"/>
                </a:lnTo>
                <a:lnTo>
                  <a:pt x="1345" y="1317"/>
                </a:lnTo>
                <a:lnTo>
                  <a:pt x="1345" y="1317"/>
                </a:lnTo>
                <a:lnTo>
                  <a:pt x="1343" y="1317"/>
                </a:lnTo>
                <a:lnTo>
                  <a:pt x="1341" y="1317"/>
                </a:lnTo>
                <a:lnTo>
                  <a:pt x="1341" y="1317"/>
                </a:lnTo>
                <a:lnTo>
                  <a:pt x="1343" y="1317"/>
                </a:lnTo>
                <a:lnTo>
                  <a:pt x="1343" y="1317"/>
                </a:lnTo>
                <a:lnTo>
                  <a:pt x="1345" y="1317"/>
                </a:lnTo>
                <a:lnTo>
                  <a:pt x="1345" y="1317"/>
                </a:lnTo>
                <a:lnTo>
                  <a:pt x="1345" y="1317"/>
                </a:lnTo>
                <a:lnTo>
                  <a:pt x="1345" y="1319"/>
                </a:lnTo>
                <a:lnTo>
                  <a:pt x="1345" y="1319"/>
                </a:lnTo>
                <a:lnTo>
                  <a:pt x="1343" y="1319"/>
                </a:lnTo>
                <a:lnTo>
                  <a:pt x="1341" y="1319"/>
                </a:lnTo>
                <a:lnTo>
                  <a:pt x="1337" y="1317"/>
                </a:lnTo>
                <a:lnTo>
                  <a:pt x="1337" y="1317"/>
                </a:lnTo>
                <a:lnTo>
                  <a:pt x="1333" y="1317"/>
                </a:lnTo>
                <a:lnTo>
                  <a:pt x="1331" y="1317"/>
                </a:lnTo>
                <a:lnTo>
                  <a:pt x="1331" y="1317"/>
                </a:lnTo>
                <a:lnTo>
                  <a:pt x="1331" y="1317"/>
                </a:lnTo>
                <a:lnTo>
                  <a:pt x="1331" y="1317"/>
                </a:lnTo>
                <a:lnTo>
                  <a:pt x="1328" y="1317"/>
                </a:lnTo>
                <a:lnTo>
                  <a:pt x="1326" y="1317"/>
                </a:lnTo>
                <a:lnTo>
                  <a:pt x="1324" y="1317"/>
                </a:lnTo>
                <a:lnTo>
                  <a:pt x="1322" y="1319"/>
                </a:lnTo>
                <a:lnTo>
                  <a:pt x="1320" y="1319"/>
                </a:lnTo>
                <a:lnTo>
                  <a:pt x="1307" y="1321"/>
                </a:lnTo>
                <a:lnTo>
                  <a:pt x="1305" y="1321"/>
                </a:lnTo>
                <a:lnTo>
                  <a:pt x="1301" y="1323"/>
                </a:lnTo>
                <a:lnTo>
                  <a:pt x="1299" y="1325"/>
                </a:lnTo>
                <a:lnTo>
                  <a:pt x="1297" y="1329"/>
                </a:lnTo>
                <a:lnTo>
                  <a:pt x="1297" y="1329"/>
                </a:lnTo>
                <a:lnTo>
                  <a:pt x="1297" y="1331"/>
                </a:lnTo>
                <a:lnTo>
                  <a:pt x="1297" y="1336"/>
                </a:lnTo>
                <a:lnTo>
                  <a:pt x="1297" y="1338"/>
                </a:lnTo>
                <a:lnTo>
                  <a:pt x="1297" y="1340"/>
                </a:lnTo>
                <a:lnTo>
                  <a:pt x="1297" y="1342"/>
                </a:lnTo>
                <a:lnTo>
                  <a:pt x="1297" y="1342"/>
                </a:lnTo>
                <a:lnTo>
                  <a:pt x="1295" y="1344"/>
                </a:lnTo>
                <a:lnTo>
                  <a:pt x="1293" y="1344"/>
                </a:lnTo>
                <a:lnTo>
                  <a:pt x="1293" y="1350"/>
                </a:lnTo>
                <a:lnTo>
                  <a:pt x="1291" y="1352"/>
                </a:lnTo>
                <a:lnTo>
                  <a:pt x="1289" y="1354"/>
                </a:lnTo>
                <a:lnTo>
                  <a:pt x="1287" y="1354"/>
                </a:lnTo>
                <a:lnTo>
                  <a:pt x="1282" y="1357"/>
                </a:lnTo>
                <a:lnTo>
                  <a:pt x="1282" y="1357"/>
                </a:lnTo>
                <a:lnTo>
                  <a:pt x="1282" y="1359"/>
                </a:lnTo>
                <a:lnTo>
                  <a:pt x="1282" y="1359"/>
                </a:lnTo>
                <a:lnTo>
                  <a:pt x="1284" y="1357"/>
                </a:lnTo>
                <a:lnTo>
                  <a:pt x="1284" y="1357"/>
                </a:lnTo>
                <a:lnTo>
                  <a:pt x="1284" y="1359"/>
                </a:lnTo>
                <a:lnTo>
                  <a:pt x="1284" y="1359"/>
                </a:lnTo>
                <a:lnTo>
                  <a:pt x="1284" y="1359"/>
                </a:lnTo>
                <a:lnTo>
                  <a:pt x="1284" y="1359"/>
                </a:lnTo>
                <a:lnTo>
                  <a:pt x="1284" y="1361"/>
                </a:lnTo>
                <a:lnTo>
                  <a:pt x="1282" y="1363"/>
                </a:lnTo>
                <a:lnTo>
                  <a:pt x="1282" y="1363"/>
                </a:lnTo>
                <a:lnTo>
                  <a:pt x="1280" y="1363"/>
                </a:lnTo>
                <a:lnTo>
                  <a:pt x="1278" y="1363"/>
                </a:lnTo>
                <a:lnTo>
                  <a:pt x="1276" y="1363"/>
                </a:lnTo>
                <a:lnTo>
                  <a:pt x="1276" y="1361"/>
                </a:lnTo>
                <a:lnTo>
                  <a:pt x="1276" y="1361"/>
                </a:lnTo>
                <a:lnTo>
                  <a:pt x="1276" y="1361"/>
                </a:lnTo>
                <a:lnTo>
                  <a:pt x="1276" y="1359"/>
                </a:lnTo>
                <a:lnTo>
                  <a:pt x="1274" y="1359"/>
                </a:lnTo>
                <a:lnTo>
                  <a:pt x="1272" y="1361"/>
                </a:lnTo>
                <a:lnTo>
                  <a:pt x="1268" y="1361"/>
                </a:lnTo>
                <a:lnTo>
                  <a:pt x="1268" y="1361"/>
                </a:lnTo>
                <a:lnTo>
                  <a:pt x="1266" y="1361"/>
                </a:lnTo>
                <a:lnTo>
                  <a:pt x="1263" y="1361"/>
                </a:lnTo>
                <a:lnTo>
                  <a:pt x="1263" y="1363"/>
                </a:lnTo>
                <a:lnTo>
                  <a:pt x="1261" y="1363"/>
                </a:lnTo>
                <a:lnTo>
                  <a:pt x="1259" y="1363"/>
                </a:lnTo>
                <a:lnTo>
                  <a:pt x="1257" y="1363"/>
                </a:lnTo>
                <a:lnTo>
                  <a:pt x="1253" y="1363"/>
                </a:lnTo>
                <a:lnTo>
                  <a:pt x="1249" y="1365"/>
                </a:lnTo>
                <a:lnTo>
                  <a:pt x="1247" y="1365"/>
                </a:lnTo>
                <a:lnTo>
                  <a:pt x="1243" y="1367"/>
                </a:lnTo>
                <a:lnTo>
                  <a:pt x="1240" y="1367"/>
                </a:lnTo>
                <a:lnTo>
                  <a:pt x="1238" y="1367"/>
                </a:lnTo>
                <a:lnTo>
                  <a:pt x="1238" y="1367"/>
                </a:lnTo>
                <a:lnTo>
                  <a:pt x="1236" y="1365"/>
                </a:lnTo>
                <a:lnTo>
                  <a:pt x="1234" y="1363"/>
                </a:lnTo>
                <a:lnTo>
                  <a:pt x="1232" y="1361"/>
                </a:lnTo>
                <a:lnTo>
                  <a:pt x="1228" y="1359"/>
                </a:lnTo>
                <a:lnTo>
                  <a:pt x="1224" y="1359"/>
                </a:lnTo>
                <a:lnTo>
                  <a:pt x="1222" y="1359"/>
                </a:lnTo>
                <a:lnTo>
                  <a:pt x="1222" y="1359"/>
                </a:lnTo>
                <a:lnTo>
                  <a:pt x="1222" y="1359"/>
                </a:lnTo>
                <a:lnTo>
                  <a:pt x="1224" y="1361"/>
                </a:lnTo>
                <a:lnTo>
                  <a:pt x="1222" y="1361"/>
                </a:lnTo>
                <a:lnTo>
                  <a:pt x="1219" y="1359"/>
                </a:lnTo>
                <a:lnTo>
                  <a:pt x="1217" y="1359"/>
                </a:lnTo>
                <a:lnTo>
                  <a:pt x="1217" y="1357"/>
                </a:lnTo>
                <a:lnTo>
                  <a:pt x="1219" y="1359"/>
                </a:lnTo>
                <a:lnTo>
                  <a:pt x="1219" y="1359"/>
                </a:lnTo>
                <a:lnTo>
                  <a:pt x="1217" y="1357"/>
                </a:lnTo>
                <a:lnTo>
                  <a:pt x="1217" y="1354"/>
                </a:lnTo>
                <a:lnTo>
                  <a:pt x="1215" y="1354"/>
                </a:lnTo>
                <a:lnTo>
                  <a:pt x="1215" y="1352"/>
                </a:lnTo>
                <a:lnTo>
                  <a:pt x="1213" y="1350"/>
                </a:lnTo>
                <a:lnTo>
                  <a:pt x="1213" y="1348"/>
                </a:lnTo>
                <a:lnTo>
                  <a:pt x="1211" y="1346"/>
                </a:lnTo>
                <a:lnTo>
                  <a:pt x="1211" y="1342"/>
                </a:lnTo>
                <a:lnTo>
                  <a:pt x="1207" y="1338"/>
                </a:lnTo>
                <a:lnTo>
                  <a:pt x="1201" y="1331"/>
                </a:lnTo>
                <a:lnTo>
                  <a:pt x="1201" y="1329"/>
                </a:lnTo>
                <a:lnTo>
                  <a:pt x="1201" y="1329"/>
                </a:lnTo>
                <a:lnTo>
                  <a:pt x="1196" y="1323"/>
                </a:lnTo>
                <a:lnTo>
                  <a:pt x="1194" y="1319"/>
                </a:lnTo>
                <a:lnTo>
                  <a:pt x="1194" y="1319"/>
                </a:lnTo>
                <a:lnTo>
                  <a:pt x="1194" y="1319"/>
                </a:lnTo>
                <a:lnTo>
                  <a:pt x="1194" y="1317"/>
                </a:lnTo>
                <a:lnTo>
                  <a:pt x="1194" y="1317"/>
                </a:lnTo>
                <a:lnTo>
                  <a:pt x="1192" y="1317"/>
                </a:lnTo>
                <a:lnTo>
                  <a:pt x="1192" y="1310"/>
                </a:lnTo>
                <a:lnTo>
                  <a:pt x="1194" y="1315"/>
                </a:lnTo>
                <a:lnTo>
                  <a:pt x="1196" y="1317"/>
                </a:lnTo>
                <a:lnTo>
                  <a:pt x="1196" y="1317"/>
                </a:lnTo>
                <a:lnTo>
                  <a:pt x="1196" y="1317"/>
                </a:lnTo>
                <a:lnTo>
                  <a:pt x="1196" y="1319"/>
                </a:lnTo>
                <a:lnTo>
                  <a:pt x="1196" y="1321"/>
                </a:lnTo>
                <a:lnTo>
                  <a:pt x="1196" y="1321"/>
                </a:lnTo>
                <a:lnTo>
                  <a:pt x="1196" y="1319"/>
                </a:lnTo>
                <a:lnTo>
                  <a:pt x="1199" y="1319"/>
                </a:lnTo>
                <a:lnTo>
                  <a:pt x="1199" y="1317"/>
                </a:lnTo>
                <a:lnTo>
                  <a:pt x="1196" y="1317"/>
                </a:lnTo>
                <a:lnTo>
                  <a:pt x="1196" y="1315"/>
                </a:lnTo>
                <a:lnTo>
                  <a:pt x="1194" y="1313"/>
                </a:lnTo>
                <a:lnTo>
                  <a:pt x="1192" y="1308"/>
                </a:lnTo>
                <a:lnTo>
                  <a:pt x="1190" y="1306"/>
                </a:lnTo>
                <a:lnTo>
                  <a:pt x="1190" y="1302"/>
                </a:lnTo>
                <a:lnTo>
                  <a:pt x="1190" y="1302"/>
                </a:lnTo>
                <a:lnTo>
                  <a:pt x="1190" y="1300"/>
                </a:lnTo>
                <a:lnTo>
                  <a:pt x="1190" y="1298"/>
                </a:lnTo>
                <a:lnTo>
                  <a:pt x="1192" y="1298"/>
                </a:lnTo>
                <a:lnTo>
                  <a:pt x="1192" y="1296"/>
                </a:lnTo>
                <a:lnTo>
                  <a:pt x="1192" y="1289"/>
                </a:lnTo>
                <a:lnTo>
                  <a:pt x="1192" y="1283"/>
                </a:lnTo>
                <a:lnTo>
                  <a:pt x="1192" y="1283"/>
                </a:lnTo>
                <a:lnTo>
                  <a:pt x="1192" y="1283"/>
                </a:lnTo>
                <a:lnTo>
                  <a:pt x="1192" y="1281"/>
                </a:lnTo>
                <a:lnTo>
                  <a:pt x="1192" y="1275"/>
                </a:lnTo>
                <a:lnTo>
                  <a:pt x="1194" y="1264"/>
                </a:lnTo>
                <a:lnTo>
                  <a:pt x="1196" y="1262"/>
                </a:lnTo>
                <a:lnTo>
                  <a:pt x="1199" y="1256"/>
                </a:lnTo>
                <a:lnTo>
                  <a:pt x="1201" y="1254"/>
                </a:lnTo>
                <a:lnTo>
                  <a:pt x="1201" y="1250"/>
                </a:lnTo>
                <a:lnTo>
                  <a:pt x="1201" y="1248"/>
                </a:lnTo>
                <a:lnTo>
                  <a:pt x="1199" y="1248"/>
                </a:lnTo>
                <a:lnTo>
                  <a:pt x="1196" y="1243"/>
                </a:lnTo>
                <a:lnTo>
                  <a:pt x="1196" y="1241"/>
                </a:lnTo>
                <a:lnTo>
                  <a:pt x="1196" y="1239"/>
                </a:lnTo>
                <a:lnTo>
                  <a:pt x="1194" y="1237"/>
                </a:lnTo>
                <a:lnTo>
                  <a:pt x="1194" y="1235"/>
                </a:lnTo>
                <a:lnTo>
                  <a:pt x="1194" y="1235"/>
                </a:lnTo>
                <a:lnTo>
                  <a:pt x="1194" y="1233"/>
                </a:lnTo>
                <a:lnTo>
                  <a:pt x="1196" y="1233"/>
                </a:lnTo>
                <a:lnTo>
                  <a:pt x="1196" y="1231"/>
                </a:lnTo>
                <a:lnTo>
                  <a:pt x="1196" y="1231"/>
                </a:lnTo>
                <a:lnTo>
                  <a:pt x="1192" y="1229"/>
                </a:lnTo>
                <a:lnTo>
                  <a:pt x="1192" y="1227"/>
                </a:lnTo>
                <a:lnTo>
                  <a:pt x="1192" y="1229"/>
                </a:lnTo>
                <a:lnTo>
                  <a:pt x="1194" y="1229"/>
                </a:lnTo>
                <a:lnTo>
                  <a:pt x="1196" y="1229"/>
                </a:lnTo>
                <a:lnTo>
                  <a:pt x="1196" y="1229"/>
                </a:lnTo>
                <a:lnTo>
                  <a:pt x="1196" y="1227"/>
                </a:lnTo>
                <a:lnTo>
                  <a:pt x="1199" y="1224"/>
                </a:lnTo>
                <a:lnTo>
                  <a:pt x="1196" y="1220"/>
                </a:lnTo>
                <a:lnTo>
                  <a:pt x="1196" y="1220"/>
                </a:lnTo>
                <a:lnTo>
                  <a:pt x="1196" y="1220"/>
                </a:lnTo>
                <a:lnTo>
                  <a:pt x="1199" y="1220"/>
                </a:lnTo>
                <a:lnTo>
                  <a:pt x="1201" y="1220"/>
                </a:lnTo>
                <a:lnTo>
                  <a:pt x="1201" y="1218"/>
                </a:lnTo>
                <a:lnTo>
                  <a:pt x="1203" y="1216"/>
                </a:lnTo>
                <a:lnTo>
                  <a:pt x="1201" y="1218"/>
                </a:lnTo>
                <a:lnTo>
                  <a:pt x="1201" y="1216"/>
                </a:lnTo>
                <a:lnTo>
                  <a:pt x="1201" y="1216"/>
                </a:lnTo>
                <a:lnTo>
                  <a:pt x="1201" y="1216"/>
                </a:lnTo>
                <a:lnTo>
                  <a:pt x="1203" y="1216"/>
                </a:lnTo>
                <a:lnTo>
                  <a:pt x="1203" y="1216"/>
                </a:lnTo>
                <a:lnTo>
                  <a:pt x="1203" y="1216"/>
                </a:lnTo>
                <a:lnTo>
                  <a:pt x="1203" y="1216"/>
                </a:lnTo>
                <a:lnTo>
                  <a:pt x="1205" y="1216"/>
                </a:lnTo>
                <a:lnTo>
                  <a:pt x="1205" y="1216"/>
                </a:lnTo>
                <a:lnTo>
                  <a:pt x="1205" y="1216"/>
                </a:lnTo>
                <a:lnTo>
                  <a:pt x="1205" y="1214"/>
                </a:lnTo>
                <a:lnTo>
                  <a:pt x="1205" y="1212"/>
                </a:lnTo>
                <a:lnTo>
                  <a:pt x="1207" y="1214"/>
                </a:lnTo>
                <a:lnTo>
                  <a:pt x="1209" y="1212"/>
                </a:lnTo>
                <a:lnTo>
                  <a:pt x="1209" y="1212"/>
                </a:lnTo>
                <a:lnTo>
                  <a:pt x="1211" y="1212"/>
                </a:lnTo>
                <a:lnTo>
                  <a:pt x="1211" y="1212"/>
                </a:lnTo>
                <a:lnTo>
                  <a:pt x="1209" y="1212"/>
                </a:lnTo>
                <a:lnTo>
                  <a:pt x="1207" y="1208"/>
                </a:lnTo>
                <a:lnTo>
                  <a:pt x="1209" y="1208"/>
                </a:lnTo>
                <a:lnTo>
                  <a:pt x="1209" y="1208"/>
                </a:lnTo>
                <a:lnTo>
                  <a:pt x="1209" y="1208"/>
                </a:lnTo>
                <a:lnTo>
                  <a:pt x="1209" y="1208"/>
                </a:lnTo>
                <a:lnTo>
                  <a:pt x="1211" y="1210"/>
                </a:lnTo>
                <a:lnTo>
                  <a:pt x="1211" y="1208"/>
                </a:lnTo>
                <a:lnTo>
                  <a:pt x="1211" y="1208"/>
                </a:lnTo>
                <a:lnTo>
                  <a:pt x="1213" y="1208"/>
                </a:lnTo>
                <a:lnTo>
                  <a:pt x="1215" y="1210"/>
                </a:lnTo>
                <a:lnTo>
                  <a:pt x="1217" y="1208"/>
                </a:lnTo>
                <a:lnTo>
                  <a:pt x="1215" y="1210"/>
                </a:lnTo>
                <a:lnTo>
                  <a:pt x="1213" y="1212"/>
                </a:lnTo>
                <a:lnTo>
                  <a:pt x="1215" y="1210"/>
                </a:lnTo>
                <a:lnTo>
                  <a:pt x="1217" y="1210"/>
                </a:lnTo>
                <a:lnTo>
                  <a:pt x="1219" y="1208"/>
                </a:lnTo>
                <a:lnTo>
                  <a:pt x="1222" y="1208"/>
                </a:lnTo>
                <a:lnTo>
                  <a:pt x="1222" y="1208"/>
                </a:lnTo>
                <a:lnTo>
                  <a:pt x="1226" y="1206"/>
                </a:lnTo>
                <a:lnTo>
                  <a:pt x="1228" y="1204"/>
                </a:lnTo>
                <a:lnTo>
                  <a:pt x="1230" y="1201"/>
                </a:lnTo>
                <a:lnTo>
                  <a:pt x="1230" y="1199"/>
                </a:lnTo>
                <a:lnTo>
                  <a:pt x="1232" y="1199"/>
                </a:lnTo>
                <a:lnTo>
                  <a:pt x="1232" y="1197"/>
                </a:lnTo>
                <a:lnTo>
                  <a:pt x="1232" y="1195"/>
                </a:lnTo>
                <a:lnTo>
                  <a:pt x="1232" y="1195"/>
                </a:lnTo>
                <a:lnTo>
                  <a:pt x="1232" y="1193"/>
                </a:lnTo>
                <a:lnTo>
                  <a:pt x="1232" y="1191"/>
                </a:lnTo>
                <a:lnTo>
                  <a:pt x="1232" y="1193"/>
                </a:lnTo>
                <a:lnTo>
                  <a:pt x="1232" y="1193"/>
                </a:lnTo>
                <a:lnTo>
                  <a:pt x="1234" y="1191"/>
                </a:lnTo>
                <a:lnTo>
                  <a:pt x="1234" y="1191"/>
                </a:lnTo>
                <a:lnTo>
                  <a:pt x="1236" y="1193"/>
                </a:lnTo>
                <a:lnTo>
                  <a:pt x="1234" y="1195"/>
                </a:lnTo>
                <a:lnTo>
                  <a:pt x="1236" y="1195"/>
                </a:lnTo>
                <a:lnTo>
                  <a:pt x="1236" y="1195"/>
                </a:lnTo>
                <a:lnTo>
                  <a:pt x="1238" y="1195"/>
                </a:lnTo>
                <a:lnTo>
                  <a:pt x="1234" y="1197"/>
                </a:lnTo>
                <a:lnTo>
                  <a:pt x="1234" y="1197"/>
                </a:lnTo>
                <a:lnTo>
                  <a:pt x="1238" y="1195"/>
                </a:lnTo>
                <a:lnTo>
                  <a:pt x="1245" y="1193"/>
                </a:lnTo>
                <a:lnTo>
                  <a:pt x="1247" y="1193"/>
                </a:lnTo>
                <a:lnTo>
                  <a:pt x="1247" y="1191"/>
                </a:lnTo>
                <a:lnTo>
                  <a:pt x="1247" y="1191"/>
                </a:lnTo>
                <a:lnTo>
                  <a:pt x="1249" y="1187"/>
                </a:lnTo>
                <a:lnTo>
                  <a:pt x="1249" y="1187"/>
                </a:lnTo>
                <a:lnTo>
                  <a:pt x="1249" y="1189"/>
                </a:lnTo>
                <a:lnTo>
                  <a:pt x="1249" y="1189"/>
                </a:lnTo>
                <a:lnTo>
                  <a:pt x="1249" y="1189"/>
                </a:lnTo>
                <a:lnTo>
                  <a:pt x="1249" y="1191"/>
                </a:lnTo>
                <a:lnTo>
                  <a:pt x="1247" y="1191"/>
                </a:lnTo>
                <a:lnTo>
                  <a:pt x="1249" y="1191"/>
                </a:lnTo>
                <a:lnTo>
                  <a:pt x="1249" y="1191"/>
                </a:lnTo>
                <a:lnTo>
                  <a:pt x="1249" y="1191"/>
                </a:lnTo>
                <a:lnTo>
                  <a:pt x="1251" y="1191"/>
                </a:lnTo>
                <a:lnTo>
                  <a:pt x="1255" y="1191"/>
                </a:lnTo>
                <a:lnTo>
                  <a:pt x="1257" y="1191"/>
                </a:lnTo>
                <a:lnTo>
                  <a:pt x="1257" y="1191"/>
                </a:lnTo>
                <a:lnTo>
                  <a:pt x="1261" y="1191"/>
                </a:lnTo>
                <a:lnTo>
                  <a:pt x="1263" y="1193"/>
                </a:lnTo>
                <a:lnTo>
                  <a:pt x="1266" y="1193"/>
                </a:lnTo>
                <a:lnTo>
                  <a:pt x="1272" y="1195"/>
                </a:lnTo>
                <a:lnTo>
                  <a:pt x="1274" y="1193"/>
                </a:lnTo>
                <a:lnTo>
                  <a:pt x="1274" y="1193"/>
                </a:lnTo>
                <a:lnTo>
                  <a:pt x="1274" y="1193"/>
                </a:lnTo>
                <a:lnTo>
                  <a:pt x="1274" y="1193"/>
                </a:lnTo>
                <a:lnTo>
                  <a:pt x="1274" y="1191"/>
                </a:lnTo>
                <a:lnTo>
                  <a:pt x="1274" y="1191"/>
                </a:lnTo>
                <a:lnTo>
                  <a:pt x="1276" y="1191"/>
                </a:lnTo>
                <a:lnTo>
                  <a:pt x="1278" y="1191"/>
                </a:lnTo>
                <a:lnTo>
                  <a:pt x="1280" y="1191"/>
                </a:lnTo>
                <a:lnTo>
                  <a:pt x="1280" y="1193"/>
                </a:lnTo>
                <a:lnTo>
                  <a:pt x="1282" y="1195"/>
                </a:lnTo>
                <a:lnTo>
                  <a:pt x="1284" y="1195"/>
                </a:lnTo>
                <a:lnTo>
                  <a:pt x="1284" y="1195"/>
                </a:lnTo>
                <a:lnTo>
                  <a:pt x="1287" y="1195"/>
                </a:lnTo>
                <a:lnTo>
                  <a:pt x="1287" y="1195"/>
                </a:lnTo>
                <a:lnTo>
                  <a:pt x="1287" y="1195"/>
                </a:lnTo>
                <a:lnTo>
                  <a:pt x="1287" y="1197"/>
                </a:lnTo>
                <a:lnTo>
                  <a:pt x="1287" y="1197"/>
                </a:lnTo>
                <a:lnTo>
                  <a:pt x="1287" y="1197"/>
                </a:lnTo>
                <a:lnTo>
                  <a:pt x="1284" y="1197"/>
                </a:lnTo>
                <a:lnTo>
                  <a:pt x="1284" y="1199"/>
                </a:lnTo>
                <a:lnTo>
                  <a:pt x="1289" y="1199"/>
                </a:lnTo>
                <a:lnTo>
                  <a:pt x="1293" y="1201"/>
                </a:lnTo>
                <a:lnTo>
                  <a:pt x="1295" y="1201"/>
                </a:lnTo>
                <a:lnTo>
                  <a:pt x="1295" y="1199"/>
                </a:lnTo>
                <a:lnTo>
                  <a:pt x="1297" y="1199"/>
                </a:lnTo>
                <a:lnTo>
                  <a:pt x="1299" y="1199"/>
                </a:lnTo>
                <a:lnTo>
                  <a:pt x="1299" y="1199"/>
                </a:lnTo>
                <a:lnTo>
                  <a:pt x="1301" y="1201"/>
                </a:lnTo>
                <a:lnTo>
                  <a:pt x="1301" y="1201"/>
                </a:lnTo>
                <a:lnTo>
                  <a:pt x="1301" y="1201"/>
                </a:lnTo>
                <a:lnTo>
                  <a:pt x="1303" y="1199"/>
                </a:lnTo>
                <a:lnTo>
                  <a:pt x="1303" y="1199"/>
                </a:lnTo>
                <a:lnTo>
                  <a:pt x="1303" y="1199"/>
                </a:lnTo>
                <a:lnTo>
                  <a:pt x="1303" y="1197"/>
                </a:lnTo>
                <a:lnTo>
                  <a:pt x="1303" y="1197"/>
                </a:lnTo>
                <a:lnTo>
                  <a:pt x="1303" y="1195"/>
                </a:lnTo>
                <a:lnTo>
                  <a:pt x="1301" y="1195"/>
                </a:lnTo>
                <a:lnTo>
                  <a:pt x="1301" y="1195"/>
                </a:lnTo>
                <a:lnTo>
                  <a:pt x="1301" y="1195"/>
                </a:lnTo>
                <a:lnTo>
                  <a:pt x="1305" y="1195"/>
                </a:lnTo>
                <a:lnTo>
                  <a:pt x="1307" y="1197"/>
                </a:lnTo>
                <a:lnTo>
                  <a:pt x="1307" y="1197"/>
                </a:lnTo>
                <a:lnTo>
                  <a:pt x="1307" y="1197"/>
                </a:lnTo>
                <a:lnTo>
                  <a:pt x="1307" y="1197"/>
                </a:lnTo>
                <a:lnTo>
                  <a:pt x="1310" y="1197"/>
                </a:lnTo>
                <a:lnTo>
                  <a:pt x="1310" y="1197"/>
                </a:lnTo>
                <a:lnTo>
                  <a:pt x="1310" y="1199"/>
                </a:lnTo>
                <a:lnTo>
                  <a:pt x="1312" y="1199"/>
                </a:lnTo>
                <a:lnTo>
                  <a:pt x="1312" y="1199"/>
                </a:lnTo>
                <a:lnTo>
                  <a:pt x="1312" y="1201"/>
                </a:lnTo>
                <a:lnTo>
                  <a:pt x="1314" y="1201"/>
                </a:lnTo>
                <a:lnTo>
                  <a:pt x="1314" y="1204"/>
                </a:lnTo>
                <a:lnTo>
                  <a:pt x="1314" y="1204"/>
                </a:lnTo>
                <a:lnTo>
                  <a:pt x="1316" y="1201"/>
                </a:lnTo>
                <a:lnTo>
                  <a:pt x="1316" y="1201"/>
                </a:lnTo>
                <a:lnTo>
                  <a:pt x="1316" y="1204"/>
                </a:lnTo>
                <a:lnTo>
                  <a:pt x="1316" y="1201"/>
                </a:lnTo>
                <a:lnTo>
                  <a:pt x="1316" y="1201"/>
                </a:lnTo>
                <a:lnTo>
                  <a:pt x="1318" y="1201"/>
                </a:lnTo>
                <a:lnTo>
                  <a:pt x="1318" y="1199"/>
                </a:lnTo>
                <a:lnTo>
                  <a:pt x="1318" y="1199"/>
                </a:lnTo>
                <a:lnTo>
                  <a:pt x="1316" y="1199"/>
                </a:lnTo>
                <a:lnTo>
                  <a:pt x="1316" y="1197"/>
                </a:lnTo>
                <a:lnTo>
                  <a:pt x="1314" y="1197"/>
                </a:lnTo>
                <a:lnTo>
                  <a:pt x="1312" y="1197"/>
                </a:lnTo>
                <a:lnTo>
                  <a:pt x="1310" y="1195"/>
                </a:lnTo>
                <a:lnTo>
                  <a:pt x="1310" y="1195"/>
                </a:lnTo>
                <a:lnTo>
                  <a:pt x="1307" y="1193"/>
                </a:lnTo>
                <a:lnTo>
                  <a:pt x="1307" y="1193"/>
                </a:lnTo>
                <a:lnTo>
                  <a:pt x="1307" y="1193"/>
                </a:lnTo>
                <a:lnTo>
                  <a:pt x="1310" y="1193"/>
                </a:lnTo>
                <a:lnTo>
                  <a:pt x="1310" y="1193"/>
                </a:lnTo>
                <a:lnTo>
                  <a:pt x="1310" y="1193"/>
                </a:lnTo>
                <a:lnTo>
                  <a:pt x="1310" y="1191"/>
                </a:lnTo>
                <a:lnTo>
                  <a:pt x="1312" y="1191"/>
                </a:lnTo>
                <a:lnTo>
                  <a:pt x="1312" y="1191"/>
                </a:lnTo>
                <a:lnTo>
                  <a:pt x="1314" y="1191"/>
                </a:lnTo>
                <a:lnTo>
                  <a:pt x="1314" y="1189"/>
                </a:lnTo>
                <a:lnTo>
                  <a:pt x="1314" y="1189"/>
                </a:lnTo>
                <a:lnTo>
                  <a:pt x="1312" y="1187"/>
                </a:lnTo>
                <a:lnTo>
                  <a:pt x="1312" y="1187"/>
                </a:lnTo>
                <a:lnTo>
                  <a:pt x="1312" y="1187"/>
                </a:lnTo>
                <a:lnTo>
                  <a:pt x="1312" y="1187"/>
                </a:lnTo>
                <a:lnTo>
                  <a:pt x="1310" y="1187"/>
                </a:lnTo>
                <a:lnTo>
                  <a:pt x="1310" y="1189"/>
                </a:lnTo>
                <a:lnTo>
                  <a:pt x="1310" y="1189"/>
                </a:lnTo>
                <a:lnTo>
                  <a:pt x="1307" y="1189"/>
                </a:lnTo>
                <a:lnTo>
                  <a:pt x="1307" y="1187"/>
                </a:lnTo>
                <a:lnTo>
                  <a:pt x="1307" y="1187"/>
                </a:lnTo>
                <a:lnTo>
                  <a:pt x="1307" y="1187"/>
                </a:lnTo>
                <a:lnTo>
                  <a:pt x="1310" y="1185"/>
                </a:lnTo>
                <a:lnTo>
                  <a:pt x="1310" y="1185"/>
                </a:lnTo>
                <a:lnTo>
                  <a:pt x="1307" y="1185"/>
                </a:lnTo>
                <a:lnTo>
                  <a:pt x="1307" y="1185"/>
                </a:lnTo>
                <a:lnTo>
                  <a:pt x="1307" y="1185"/>
                </a:lnTo>
                <a:lnTo>
                  <a:pt x="1305" y="1185"/>
                </a:lnTo>
                <a:lnTo>
                  <a:pt x="1303" y="1187"/>
                </a:lnTo>
                <a:lnTo>
                  <a:pt x="1301" y="1187"/>
                </a:lnTo>
                <a:lnTo>
                  <a:pt x="1299" y="1187"/>
                </a:lnTo>
                <a:lnTo>
                  <a:pt x="1297" y="1185"/>
                </a:lnTo>
                <a:lnTo>
                  <a:pt x="1299" y="1183"/>
                </a:lnTo>
                <a:lnTo>
                  <a:pt x="1301" y="1180"/>
                </a:lnTo>
                <a:lnTo>
                  <a:pt x="1301" y="1183"/>
                </a:lnTo>
                <a:lnTo>
                  <a:pt x="1303" y="1183"/>
                </a:lnTo>
                <a:lnTo>
                  <a:pt x="1305" y="1183"/>
                </a:lnTo>
                <a:lnTo>
                  <a:pt x="1310" y="1185"/>
                </a:lnTo>
                <a:lnTo>
                  <a:pt x="1312" y="1185"/>
                </a:lnTo>
                <a:lnTo>
                  <a:pt x="1314" y="1183"/>
                </a:lnTo>
                <a:lnTo>
                  <a:pt x="1314" y="1183"/>
                </a:lnTo>
                <a:lnTo>
                  <a:pt x="1316" y="1183"/>
                </a:lnTo>
                <a:lnTo>
                  <a:pt x="1318" y="1183"/>
                </a:lnTo>
                <a:lnTo>
                  <a:pt x="1320" y="1180"/>
                </a:lnTo>
                <a:lnTo>
                  <a:pt x="1320" y="1180"/>
                </a:lnTo>
                <a:lnTo>
                  <a:pt x="1320" y="1180"/>
                </a:lnTo>
                <a:lnTo>
                  <a:pt x="1322" y="1183"/>
                </a:lnTo>
                <a:lnTo>
                  <a:pt x="1328" y="1180"/>
                </a:lnTo>
                <a:lnTo>
                  <a:pt x="1328" y="1183"/>
                </a:lnTo>
                <a:lnTo>
                  <a:pt x="1331" y="1183"/>
                </a:lnTo>
                <a:lnTo>
                  <a:pt x="1331" y="1180"/>
                </a:lnTo>
                <a:lnTo>
                  <a:pt x="1333" y="1178"/>
                </a:lnTo>
                <a:lnTo>
                  <a:pt x="1333" y="1176"/>
                </a:lnTo>
                <a:lnTo>
                  <a:pt x="1333" y="1176"/>
                </a:lnTo>
                <a:lnTo>
                  <a:pt x="1333" y="1178"/>
                </a:lnTo>
                <a:lnTo>
                  <a:pt x="1335" y="1178"/>
                </a:lnTo>
                <a:lnTo>
                  <a:pt x="1335" y="1180"/>
                </a:lnTo>
                <a:lnTo>
                  <a:pt x="1335" y="1180"/>
                </a:lnTo>
                <a:lnTo>
                  <a:pt x="1335" y="1180"/>
                </a:lnTo>
                <a:lnTo>
                  <a:pt x="1335" y="1183"/>
                </a:lnTo>
                <a:lnTo>
                  <a:pt x="1337" y="1183"/>
                </a:lnTo>
                <a:lnTo>
                  <a:pt x="1335" y="1183"/>
                </a:lnTo>
                <a:lnTo>
                  <a:pt x="1333" y="1183"/>
                </a:lnTo>
                <a:lnTo>
                  <a:pt x="1333" y="1185"/>
                </a:lnTo>
                <a:lnTo>
                  <a:pt x="1339" y="1183"/>
                </a:lnTo>
                <a:lnTo>
                  <a:pt x="1339" y="1183"/>
                </a:lnTo>
                <a:lnTo>
                  <a:pt x="1341" y="1180"/>
                </a:lnTo>
                <a:lnTo>
                  <a:pt x="1341" y="1183"/>
                </a:lnTo>
                <a:lnTo>
                  <a:pt x="1341" y="1183"/>
                </a:lnTo>
                <a:lnTo>
                  <a:pt x="1341" y="1183"/>
                </a:lnTo>
                <a:lnTo>
                  <a:pt x="1343" y="1183"/>
                </a:lnTo>
                <a:lnTo>
                  <a:pt x="1343" y="1180"/>
                </a:lnTo>
                <a:lnTo>
                  <a:pt x="1345" y="1180"/>
                </a:lnTo>
                <a:lnTo>
                  <a:pt x="1345" y="1178"/>
                </a:lnTo>
                <a:lnTo>
                  <a:pt x="1345" y="1178"/>
                </a:lnTo>
                <a:lnTo>
                  <a:pt x="1347" y="1180"/>
                </a:lnTo>
                <a:lnTo>
                  <a:pt x="1347" y="1178"/>
                </a:lnTo>
                <a:lnTo>
                  <a:pt x="1347" y="1178"/>
                </a:lnTo>
                <a:lnTo>
                  <a:pt x="1347" y="1180"/>
                </a:lnTo>
                <a:lnTo>
                  <a:pt x="1347" y="1180"/>
                </a:lnTo>
                <a:lnTo>
                  <a:pt x="1345" y="1180"/>
                </a:lnTo>
                <a:lnTo>
                  <a:pt x="1345" y="1180"/>
                </a:lnTo>
                <a:lnTo>
                  <a:pt x="1345" y="1183"/>
                </a:lnTo>
                <a:lnTo>
                  <a:pt x="1347" y="1180"/>
                </a:lnTo>
                <a:lnTo>
                  <a:pt x="1351" y="1180"/>
                </a:lnTo>
                <a:lnTo>
                  <a:pt x="1354" y="1180"/>
                </a:lnTo>
                <a:lnTo>
                  <a:pt x="1354" y="1180"/>
                </a:lnTo>
                <a:lnTo>
                  <a:pt x="1356" y="1180"/>
                </a:lnTo>
                <a:lnTo>
                  <a:pt x="1356" y="1180"/>
                </a:lnTo>
                <a:lnTo>
                  <a:pt x="1358" y="1180"/>
                </a:lnTo>
                <a:lnTo>
                  <a:pt x="1360" y="1180"/>
                </a:lnTo>
                <a:lnTo>
                  <a:pt x="1360" y="1180"/>
                </a:lnTo>
                <a:lnTo>
                  <a:pt x="1360" y="1180"/>
                </a:lnTo>
                <a:lnTo>
                  <a:pt x="1358" y="1180"/>
                </a:lnTo>
                <a:lnTo>
                  <a:pt x="1356" y="1180"/>
                </a:lnTo>
                <a:lnTo>
                  <a:pt x="1360" y="1183"/>
                </a:lnTo>
                <a:lnTo>
                  <a:pt x="1364" y="1185"/>
                </a:lnTo>
                <a:lnTo>
                  <a:pt x="1364" y="1185"/>
                </a:lnTo>
                <a:lnTo>
                  <a:pt x="1366" y="1185"/>
                </a:lnTo>
                <a:lnTo>
                  <a:pt x="1366" y="1185"/>
                </a:lnTo>
                <a:lnTo>
                  <a:pt x="1366" y="1183"/>
                </a:lnTo>
                <a:lnTo>
                  <a:pt x="1366" y="1183"/>
                </a:lnTo>
                <a:lnTo>
                  <a:pt x="1368" y="1183"/>
                </a:lnTo>
                <a:lnTo>
                  <a:pt x="1366" y="1185"/>
                </a:lnTo>
                <a:lnTo>
                  <a:pt x="1366" y="1185"/>
                </a:lnTo>
                <a:lnTo>
                  <a:pt x="1368" y="1185"/>
                </a:lnTo>
                <a:lnTo>
                  <a:pt x="1368" y="1185"/>
                </a:lnTo>
                <a:lnTo>
                  <a:pt x="1366" y="1185"/>
                </a:lnTo>
                <a:lnTo>
                  <a:pt x="1368" y="1187"/>
                </a:lnTo>
                <a:lnTo>
                  <a:pt x="1370" y="1189"/>
                </a:lnTo>
                <a:lnTo>
                  <a:pt x="1372" y="1191"/>
                </a:lnTo>
                <a:lnTo>
                  <a:pt x="1372" y="1191"/>
                </a:lnTo>
                <a:lnTo>
                  <a:pt x="1372" y="1191"/>
                </a:lnTo>
                <a:lnTo>
                  <a:pt x="1370" y="1191"/>
                </a:lnTo>
                <a:lnTo>
                  <a:pt x="1370" y="1189"/>
                </a:lnTo>
                <a:lnTo>
                  <a:pt x="1370" y="1191"/>
                </a:lnTo>
                <a:lnTo>
                  <a:pt x="1370" y="1193"/>
                </a:lnTo>
                <a:lnTo>
                  <a:pt x="1372" y="1193"/>
                </a:lnTo>
                <a:lnTo>
                  <a:pt x="1375" y="1191"/>
                </a:lnTo>
                <a:lnTo>
                  <a:pt x="1377" y="1191"/>
                </a:lnTo>
                <a:lnTo>
                  <a:pt x="1377" y="1191"/>
                </a:lnTo>
                <a:lnTo>
                  <a:pt x="1379" y="1191"/>
                </a:lnTo>
                <a:lnTo>
                  <a:pt x="1379" y="1191"/>
                </a:lnTo>
                <a:lnTo>
                  <a:pt x="1383" y="1189"/>
                </a:lnTo>
                <a:lnTo>
                  <a:pt x="1385" y="1189"/>
                </a:lnTo>
                <a:lnTo>
                  <a:pt x="1385" y="1189"/>
                </a:lnTo>
                <a:lnTo>
                  <a:pt x="1385" y="1189"/>
                </a:lnTo>
                <a:lnTo>
                  <a:pt x="1385" y="1187"/>
                </a:lnTo>
                <a:lnTo>
                  <a:pt x="1385" y="1187"/>
                </a:lnTo>
                <a:lnTo>
                  <a:pt x="1387" y="1187"/>
                </a:lnTo>
                <a:lnTo>
                  <a:pt x="1389" y="1185"/>
                </a:lnTo>
                <a:lnTo>
                  <a:pt x="1395" y="1189"/>
                </a:lnTo>
                <a:lnTo>
                  <a:pt x="1402" y="1195"/>
                </a:lnTo>
                <a:lnTo>
                  <a:pt x="1408" y="1201"/>
                </a:lnTo>
                <a:lnTo>
                  <a:pt x="1410" y="1206"/>
                </a:lnTo>
                <a:lnTo>
                  <a:pt x="1410" y="1206"/>
                </a:lnTo>
                <a:lnTo>
                  <a:pt x="1410" y="1206"/>
                </a:lnTo>
                <a:lnTo>
                  <a:pt x="1410" y="1212"/>
                </a:lnTo>
                <a:lnTo>
                  <a:pt x="1408" y="1214"/>
                </a:lnTo>
                <a:lnTo>
                  <a:pt x="1408" y="1220"/>
                </a:lnTo>
                <a:lnTo>
                  <a:pt x="1408" y="1222"/>
                </a:lnTo>
                <a:lnTo>
                  <a:pt x="1408" y="1222"/>
                </a:lnTo>
                <a:lnTo>
                  <a:pt x="1408" y="1222"/>
                </a:lnTo>
                <a:lnTo>
                  <a:pt x="1410" y="1222"/>
                </a:lnTo>
                <a:lnTo>
                  <a:pt x="1410" y="1222"/>
                </a:lnTo>
                <a:lnTo>
                  <a:pt x="1410" y="1222"/>
                </a:lnTo>
                <a:lnTo>
                  <a:pt x="1410" y="1222"/>
                </a:lnTo>
                <a:lnTo>
                  <a:pt x="1410" y="1220"/>
                </a:lnTo>
                <a:lnTo>
                  <a:pt x="1410" y="1220"/>
                </a:lnTo>
                <a:lnTo>
                  <a:pt x="1410" y="1218"/>
                </a:lnTo>
                <a:lnTo>
                  <a:pt x="1410" y="1218"/>
                </a:lnTo>
                <a:lnTo>
                  <a:pt x="1412" y="1218"/>
                </a:lnTo>
                <a:lnTo>
                  <a:pt x="1412" y="1220"/>
                </a:lnTo>
                <a:lnTo>
                  <a:pt x="1412" y="1220"/>
                </a:lnTo>
                <a:lnTo>
                  <a:pt x="1414" y="1220"/>
                </a:lnTo>
                <a:lnTo>
                  <a:pt x="1414" y="1220"/>
                </a:lnTo>
                <a:lnTo>
                  <a:pt x="1414" y="1220"/>
                </a:lnTo>
                <a:lnTo>
                  <a:pt x="1414" y="1222"/>
                </a:lnTo>
                <a:lnTo>
                  <a:pt x="1412" y="1224"/>
                </a:lnTo>
                <a:lnTo>
                  <a:pt x="1410" y="1227"/>
                </a:lnTo>
                <a:lnTo>
                  <a:pt x="1410" y="1227"/>
                </a:lnTo>
                <a:lnTo>
                  <a:pt x="1410" y="1227"/>
                </a:lnTo>
                <a:lnTo>
                  <a:pt x="1410" y="1227"/>
                </a:lnTo>
                <a:lnTo>
                  <a:pt x="1410" y="1229"/>
                </a:lnTo>
                <a:lnTo>
                  <a:pt x="1414" y="1233"/>
                </a:lnTo>
                <a:lnTo>
                  <a:pt x="1414" y="1235"/>
                </a:lnTo>
                <a:lnTo>
                  <a:pt x="1416" y="1237"/>
                </a:lnTo>
                <a:lnTo>
                  <a:pt x="1416" y="1237"/>
                </a:lnTo>
                <a:lnTo>
                  <a:pt x="1416" y="1237"/>
                </a:lnTo>
                <a:lnTo>
                  <a:pt x="1416" y="1235"/>
                </a:lnTo>
                <a:lnTo>
                  <a:pt x="1416" y="1235"/>
                </a:lnTo>
                <a:lnTo>
                  <a:pt x="1419" y="1235"/>
                </a:lnTo>
                <a:lnTo>
                  <a:pt x="1419" y="1235"/>
                </a:lnTo>
                <a:lnTo>
                  <a:pt x="1419" y="1235"/>
                </a:lnTo>
                <a:lnTo>
                  <a:pt x="1419" y="1239"/>
                </a:lnTo>
                <a:lnTo>
                  <a:pt x="1419" y="1241"/>
                </a:lnTo>
                <a:lnTo>
                  <a:pt x="1421" y="1241"/>
                </a:lnTo>
                <a:lnTo>
                  <a:pt x="1421" y="1241"/>
                </a:lnTo>
                <a:lnTo>
                  <a:pt x="1421" y="1239"/>
                </a:lnTo>
                <a:lnTo>
                  <a:pt x="1421" y="1239"/>
                </a:lnTo>
                <a:lnTo>
                  <a:pt x="1423" y="1239"/>
                </a:lnTo>
                <a:lnTo>
                  <a:pt x="1421" y="1241"/>
                </a:lnTo>
                <a:lnTo>
                  <a:pt x="1421" y="1241"/>
                </a:lnTo>
                <a:lnTo>
                  <a:pt x="1421" y="1241"/>
                </a:lnTo>
                <a:lnTo>
                  <a:pt x="1423" y="1243"/>
                </a:lnTo>
                <a:lnTo>
                  <a:pt x="1423" y="1248"/>
                </a:lnTo>
                <a:lnTo>
                  <a:pt x="1425" y="1250"/>
                </a:lnTo>
                <a:lnTo>
                  <a:pt x="1427" y="1252"/>
                </a:lnTo>
                <a:lnTo>
                  <a:pt x="1429" y="1252"/>
                </a:lnTo>
                <a:lnTo>
                  <a:pt x="1429" y="1254"/>
                </a:lnTo>
                <a:lnTo>
                  <a:pt x="1431" y="1256"/>
                </a:lnTo>
                <a:lnTo>
                  <a:pt x="1433" y="1260"/>
                </a:lnTo>
                <a:lnTo>
                  <a:pt x="1433" y="1260"/>
                </a:lnTo>
                <a:lnTo>
                  <a:pt x="1435" y="1260"/>
                </a:lnTo>
                <a:lnTo>
                  <a:pt x="1435" y="1260"/>
                </a:lnTo>
                <a:lnTo>
                  <a:pt x="1435" y="1262"/>
                </a:lnTo>
                <a:lnTo>
                  <a:pt x="1433" y="1260"/>
                </a:lnTo>
                <a:lnTo>
                  <a:pt x="1433" y="1260"/>
                </a:lnTo>
                <a:lnTo>
                  <a:pt x="1431" y="1260"/>
                </a:lnTo>
                <a:lnTo>
                  <a:pt x="1431" y="1262"/>
                </a:lnTo>
                <a:lnTo>
                  <a:pt x="1433" y="1262"/>
                </a:lnTo>
                <a:lnTo>
                  <a:pt x="1433" y="1262"/>
                </a:lnTo>
                <a:lnTo>
                  <a:pt x="1435" y="1262"/>
                </a:lnTo>
                <a:lnTo>
                  <a:pt x="1437" y="1262"/>
                </a:lnTo>
                <a:lnTo>
                  <a:pt x="1442" y="1262"/>
                </a:lnTo>
                <a:lnTo>
                  <a:pt x="1442" y="1262"/>
                </a:lnTo>
                <a:lnTo>
                  <a:pt x="1444" y="1260"/>
                </a:lnTo>
                <a:lnTo>
                  <a:pt x="1444" y="1258"/>
                </a:lnTo>
                <a:lnTo>
                  <a:pt x="1444" y="1256"/>
                </a:lnTo>
                <a:lnTo>
                  <a:pt x="1446" y="1254"/>
                </a:lnTo>
                <a:lnTo>
                  <a:pt x="1446" y="1252"/>
                </a:lnTo>
                <a:lnTo>
                  <a:pt x="1446" y="1252"/>
                </a:lnTo>
                <a:lnTo>
                  <a:pt x="1446" y="1252"/>
                </a:lnTo>
                <a:lnTo>
                  <a:pt x="1448" y="1252"/>
                </a:lnTo>
                <a:lnTo>
                  <a:pt x="1448" y="1248"/>
                </a:lnTo>
                <a:lnTo>
                  <a:pt x="1448" y="1241"/>
                </a:lnTo>
                <a:lnTo>
                  <a:pt x="1448" y="1237"/>
                </a:lnTo>
                <a:lnTo>
                  <a:pt x="1448" y="1235"/>
                </a:lnTo>
                <a:lnTo>
                  <a:pt x="1448" y="1233"/>
                </a:lnTo>
                <a:lnTo>
                  <a:pt x="1446" y="1231"/>
                </a:lnTo>
                <a:lnTo>
                  <a:pt x="1439" y="1216"/>
                </a:lnTo>
                <a:lnTo>
                  <a:pt x="1439" y="1214"/>
                </a:lnTo>
                <a:lnTo>
                  <a:pt x="1437" y="1212"/>
                </a:lnTo>
                <a:lnTo>
                  <a:pt x="1437" y="1210"/>
                </a:lnTo>
                <a:lnTo>
                  <a:pt x="1437" y="1208"/>
                </a:lnTo>
                <a:lnTo>
                  <a:pt x="1437" y="1208"/>
                </a:lnTo>
                <a:lnTo>
                  <a:pt x="1437" y="1208"/>
                </a:lnTo>
                <a:lnTo>
                  <a:pt x="1437" y="1208"/>
                </a:lnTo>
                <a:lnTo>
                  <a:pt x="1437" y="1208"/>
                </a:lnTo>
                <a:lnTo>
                  <a:pt x="1437" y="1208"/>
                </a:lnTo>
                <a:lnTo>
                  <a:pt x="1439" y="1210"/>
                </a:lnTo>
                <a:lnTo>
                  <a:pt x="1439" y="1210"/>
                </a:lnTo>
                <a:lnTo>
                  <a:pt x="1437" y="1210"/>
                </a:lnTo>
                <a:lnTo>
                  <a:pt x="1437" y="1212"/>
                </a:lnTo>
                <a:lnTo>
                  <a:pt x="1439" y="1214"/>
                </a:lnTo>
                <a:lnTo>
                  <a:pt x="1439" y="1212"/>
                </a:lnTo>
                <a:lnTo>
                  <a:pt x="1439" y="1212"/>
                </a:lnTo>
                <a:lnTo>
                  <a:pt x="1439" y="1210"/>
                </a:lnTo>
                <a:lnTo>
                  <a:pt x="1439" y="1210"/>
                </a:lnTo>
                <a:lnTo>
                  <a:pt x="1439" y="1214"/>
                </a:lnTo>
                <a:lnTo>
                  <a:pt x="1439" y="1216"/>
                </a:lnTo>
                <a:lnTo>
                  <a:pt x="1442" y="1220"/>
                </a:lnTo>
                <a:lnTo>
                  <a:pt x="1442" y="1220"/>
                </a:lnTo>
                <a:lnTo>
                  <a:pt x="1442" y="1218"/>
                </a:lnTo>
                <a:lnTo>
                  <a:pt x="1439" y="1216"/>
                </a:lnTo>
                <a:lnTo>
                  <a:pt x="1439" y="1214"/>
                </a:lnTo>
                <a:lnTo>
                  <a:pt x="1439" y="1212"/>
                </a:lnTo>
                <a:lnTo>
                  <a:pt x="1439" y="1212"/>
                </a:lnTo>
                <a:lnTo>
                  <a:pt x="1442" y="1212"/>
                </a:lnTo>
                <a:lnTo>
                  <a:pt x="1442" y="1210"/>
                </a:lnTo>
                <a:lnTo>
                  <a:pt x="1435" y="1201"/>
                </a:lnTo>
                <a:lnTo>
                  <a:pt x="1433" y="1195"/>
                </a:lnTo>
                <a:lnTo>
                  <a:pt x="1431" y="1191"/>
                </a:lnTo>
                <a:lnTo>
                  <a:pt x="1429" y="1185"/>
                </a:lnTo>
                <a:lnTo>
                  <a:pt x="1429" y="1183"/>
                </a:lnTo>
                <a:lnTo>
                  <a:pt x="1427" y="1176"/>
                </a:lnTo>
                <a:lnTo>
                  <a:pt x="1427" y="1176"/>
                </a:lnTo>
                <a:lnTo>
                  <a:pt x="1427" y="1174"/>
                </a:lnTo>
                <a:lnTo>
                  <a:pt x="1427" y="1174"/>
                </a:lnTo>
                <a:lnTo>
                  <a:pt x="1427" y="1172"/>
                </a:lnTo>
                <a:lnTo>
                  <a:pt x="1427" y="1172"/>
                </a:lnTo>
                <a:lnTo>
                  <a:pt x="1427" y="1170"/>
                </a:lnTo>
                <a:lnTo>
                  <a:pt x="1427" y="1170"/>
                </a:lnTo>
                <a:lnTo>
                  <a:pt x="1427" y="1168"/>
                </a:lnTo>
                <a:lnTo>
                  <a:pt x="1429" y="1168"/>
                </a:lnTo>
                <a:lnTo>
                  <a:pt x="1429" y="1168"/>
                </a:lnTo>
                <a:lnTo>
                  <a:pt x="1431" y="1168"/>
                </a:lnTo>
                <a:lnTo>
                  <a:pt x="1429" y="1166"/>
                </a:lnTo>
                <a:lnTo>
                  <a:pt x="1429" y="1166"/>
                </a:lnTo>
                <a:lnTo>
                  <a:pt x="1429" y="1166"/>
                </a:lnTo>
                <a:lnTo>
                  <a:pt x="1429" y="1166"/>
                </a:lnTo>
                <a:lnTo>
                  <a:pt x="1431" y="1164"/>
                </a:lnTo>
                <a:lnTo>
                  <a:pt x="1431" y="1164"/>
                </a:lnTo>
                <a:lnTo>
                  <a:pt x="1431" y="1164"/>
                </a:lnTo>
                <a:lnTo>
                  <a:pt x="1431" y="1164"/>
                </a:lnTo>
                <a:lnTo>
                  <a:pt x="1431" y="1164"/>
                </a:lnTo>
                <a:lnTo>
                  <a:pt x="1431" y="1164"/>
                </a:lnTo>
                <a:lnTo>
                  <a:pt x="1431" y="1162"/>
                </a:lnTo>
                <a:lnTo>
                  <a:pt x="1431" y="1162"/>
                </a:lnTo>
                <a:lnTo>
                  <a:pt x="1431" y="1162"/>
                </a:lnTo>
                <a:lnTo>
                  <a:pt x="1431" y="1162"/>
                </a:lnTo>
                <a:lnTo>
                  <a:pt x="1431" y="1160"/>
                </a:lnTo>
                <a:lnTo>
                  <a:pt x="1431" y="1160"/>
                </a:lnTo>
                <a:lnTo>
                  <a:pt x="1433" y="1160"/>
                </a:lnTo>
                <a:lnTo>
                  <a:pt x="1433" y="1160"/>
                </a:lnTo>
                <a:lnTo>
                  <a:pt x="1433" y="1160"/>
                </a:lnTo>
                <a:lnTo>
                  <a:pt x="1433" y="1157"/>
                </a:lnTo>
                <a:lnTo>
                  <a:pt x="1433" y="1157"/>
                </a:lnTo>
                <a:lnTo>
                  <a:pt x="1433" y="1157"/>
                </a:lnTo>
                <a:lnTo>
                  <a:pt x="1433" y="1157"/>
                </a:lnTo>
                <a:lnTo>
                  <a:pt x="1435" y="1157"/>
                </a:lnTo>
                <a:lnTo>
                  <a:pt x="1435" y="1155"/>
                </a:lnTo>
                <a:lnTo>
                  <a:pt x="1435" y="1155"/>
                </a:lnTo>
                <a:lnTo>
                  <a:pt x="1437" y="1153"/>
                </a:lnTo>
                <a:lnTo>
                  <a:pt x="1437" y="1153"/>
                </a:lnTo>
                <a:lnTo>
                  <a:pt x="1437" y="1153"/>
                </a:lnTo>
                <a:lnTo>
                  <a:pt x="1439" y="1153"/>
                </a:lnTo>
                <a:lnTo>
                  <a:pt x="1439" y="1151"/>
                </a:lnTo>
                <a:lnTo>
                  <a:pt x="1437" y="1151"/>
                </a:lnTo>
                <a:lnTo>
                  <a:pt x="1437" y="1151"/>
                </a:lnTo>
                <a:lnTo>
                  <a:pt x="1437" y="1149"/>
                </a:lnTo>
                <a:lnTo>
                  <a:pt x="1437" y="1149"/>
                </a:lnTo>
                <a:lnTo>
                  <a:pt x="1439" y="1151"/>
                </a:lnTo>
                <a:lnTo>
                  <a:pt x="1439" y="1151"/>
                </a:lnTo>
                <a:lnTo>
                  <a:pt x="1439" y="1149"/>
                </a:lnTo>
                <a:lnTo>
                  <a:pt x="1439" y="1149"/>
                </a:lnTo>
                <a:lnTo>
                  <a:pt x="1439" y="1151"/>
                </a:lnTo>
                <a:lnTo>
                  <a:pt x="1439" y="1151"/>
                </a:lnTo>
                <a:lnTo>
                  <a:pt x="1439" y="1151"/>
                </a:lnTo>
                <a:lnTo>
                  <a:pt x="1442" y="1151"/>
                </a:lnTo>
                <a:lnTo>
                  <a:pt x="1442" y="1151"/>
                </a:lnTo>
                <a:lnTo>
                  <a:pt x="1442" y="1149"/>
                </a:lnTo>
                <a:lnTo>
                  <a:pt x="1442" y="1149"/>
                </a:lnTo>
                <a:lnTo>
                  <a:pt x="1439" y="1147"/>
                </a:lnTo>
                <a:lnTo>
                  <a:pt x="1439" y="1147"/>
                </a:lnTo>
                <a:lnTo>
                  <a:pt x="1442" y="1147"/>
                </a:lnTo>
                <a:lnTo>
                  <a:pt x="1444" y="1147"/>
                </a:lnTo>
                <a:lnTo>
                  <a:pt x="1446" y="1147"/>
                </a:lnTo>
                <a:lnTo>
                  <a:pt x="1446" y="1147"/>
                </a:lnTo>
                <a:lnTo>
                  <a:pt x="1446" y="1147"/>
                </a:lnTo>
                <a:lnTo>
                  <a:pt x="1448" y="1147"/>
                </a:lnTo>
                <a:lnTo>
                  <a:pt x="1448" y="1145"/>
                </a:lnTo>
                <a:lnTo>
                  <a:pt x="1450" y="1145"/>
                </a:lnTo>
                <a:lnTo>
                  <a:pt x="1450" y="1145"/>
                </a:lnTo>
                <a:lnTo>
                  <a:pt x="1450" y="1143"/>
                </a:lnTo>
                <a:lnTo>
                  <a:pt x="1452" y="1143"/>
                </a:lnTo>
                <a:lnTo>
                  <a:pt x="1452" y="1143"/>
                </a:lnTo>
                <a:lnTo>
                  <a:pt x="1454" y="1141"/>
                </a:lnTo>
                <a:lnTo>
                  <a:pt x="1454" y="1141"/>
                </a:lnTo>
                <a:lnTo>
                  <a:pt x="1456" y="1139"/>
                </a:lnTo>
                <a:lnTo>
                  <a:pt x="1456" y="1139"/>
                </a:lnTo>
                <a:lnTo>
                  <a:pt x="1458" y="1139"/>
                </a:lnTo>
                <a:lnTo>
                  <a:pt x="1460" y="1136"/>
                </a:lnTo>
                <a:lnTo>
                  <a:pt x="1458" y="1134"/>
                </a:lnTo>
                <a:lnTo>
                  <a:pt x="1460" y="1132"/>
                </a:lnTo>
                <a:lnTo>
                  <a:pt x="1460" y="1134"/>
                </a:lnTo>
                <a:lnTo>
                  <a:pt x="1460" y="1134"/>
                </a:lnTo>
                <a:lnTo>
                  <a:pt x="1460" y="1136"/>
                </a:lnTo>
                <a:lnTo>
                  <a:pt x="1460" y="1132"/>
                </a:lnTo>
                <a:lnTo>
                  <a:pt x="1465" y="1130"/>
                </a:lnTo>
                <a:lnTo>
                  <a:pt x="1465" y="1128"/>
                </a:lnTo>
                <a:lnTo>
                  <a:pt x="1469" y="1126"/>
                </a:lnTo>
                <a:lnTo>
                  <a:pt x="1471" y="1126"/>
                </a:lnTo>
                <a:lnTo>
                  <a:pt x="1477" y="1126"/>
                </a:lnTo>
                <a:lnTo>
                  <a:pt x="1477" y="1124"/>
                </a:lnTo>
                <a:lnTo>
                  <a:pt x="1479" y="1122"/>
                </a:lnTo>
                <a:lnTo>
                  <a:pt x="1479" y="1122"/>
                </a:lnTo>
                <a:lnTo>
                  <a:pt x="1479" y="1124"/>
                </a:lnTo>
                <a:lnTo>
                  <a:pt x="1479" y="1124"/>
                </a:lnTo>
                <a:lnTo>
                  <a:pt x="1479" y="1124"/>
                </a:lnTo>
                <a:lnTo>
                  <a:pt x="1479" y="1122"/>
                </a:lnTo>
                <a:lnTo>
                  <a:pt x="1481" y="1120"/>
                </a:lnTo>
                <a:lnTo>
                  <a:pt x="1481" y="1118"/>
                </a:lnTo>
                <a:lnTo>
                  <a:pt x="1483" y="1118"/>
                </a:lnTo>
                <a:lnTo>
                  <a:pt x="1486" y="1115"/>
                </a:lnTo>
                <a:lnTo>
                  <a:pt x="1488" y="1115"/>
                </a:lnTo>
                <a:lnTo>
                  <a:pt x="1486" y="1115"/>
                </a:lnTo>
                <a:lnTo>
                  <a:pt x="1486" y="1113"/>
                </a:lnTo>
                <a:lnTo>
                  <a:pt x="1486" y="1111"/>
                </a:lnTo>
                <a:lnTo>
                  <a:pt x="1486" y="1113"/>
                </a:lnTo>
                <a:lnTo>
                  <a:pt x="1488" y="1113"/>
                </a:lnTo>
                <a:lnTo>
                  <a:pt x="1488" y="1113"/>
                </a:lnTo>
                <a:lnTo>
                  <a:pt x="1488" y="1113"/>
                </a:lnTo>
                <a:lnTo>
                  <a:pt x="1490" y="1111"/>
                </a:lnTo>
                <a:lnTo>
                  <a:pt x="1492" y="1113"/>
                </a:lnTo>
                <a:lnTo>
                  <a:pt x="1494" y="1111"/>
                </a:lnTo>
                <a:lnTo>
                  <a:pt x="1496" y="1111"/>
                </a:lnTo>
                <a:lnTo>
                  <a:pt x="1496" y="1111"/>
                </a:lnTo>
                <a:lnTo>
                  <a:pt x="1496" y="1111"/>
                </a:lnTo>
                <a:lnTo>
                  <a:pt x="1498" y="1111"/>
                </a:lnTo>
                <a:lnTo>
                  <a:pt x="1498" y="1111"/>
                </a:lnTo>
                <a:lnTo>
                  <a:pt x="1500" y="1109"/>
                </a:lnTo>
                <a:lnTo>
                  <a:pt x="1502" y="1109"/>
                </a:lnTo>
                <a:lnTo>
                  <a:pt x="1500" y="1107"/>
                </a:lnTo>
                <a:lnTo>
                  <a:pt x="1496" y="1109"/>
                </a:lnTo>
                <a:lnTo>
                  <a:pt x="1494" y="1107"/>
                </a:lnTo>
                <a:lnTo>
                  <a:pt x="1492" y="1107"/>
                </a:lnTo>
                <a:lnTo>
                  <a:pt x="1492" y="1105"/>
                </a:lnTo>
                <a:lnTo>
                  <a:pt x="1494" y="1107"/>
                </a:lnTo>
                <a:lnTo>
                  <a:pt x="1496" y="1107"/>
                </a:lnTo>
                <a:lnTo>
                  <a:pt x="1498" y="1107"/>
                </a:lnTo>
                <a:lnTo>
                  <a:pt x="1498" y="1105"/>
                </a:lnTo>
                <a:lnTo>
                  <a:pt x="1498" y="1105"/>
                </a:lnTo>
                <a:lnTo>
                  <a:pt x="1498" y="1105"/>
                </a:lnTo>
                <a:lnTo>
                  <a:pt x="1500" y="1103"/>
                </a:lnTo>
                <a:lnTo>
                  <a:pt x="1498" y="1103"/>
                </a:lnTo>
                <a:lnTo>
                  <a:pt x="1498" y="1103"/>
                </a:lnTo>
                <a:lnTo>
                  <a:pt x="1492" y="1101"/>
                </a:lnTo>
                <a:lnTo>
                  <a:pt x="1492" y="1099"/>
                </a:lnTo>
                <a:lnTo>
                  <a:pt x="1494" y="1101"/>
                </a:lnTo>
                <a:lnTo>
                  <a:pt x="1496" y="1101"/>
                </a:lnTo>
                <a:lnTo>
                  <a:pt x="1498" y="1101"/>
                </a:lnTo>
                <a:lnTo>
                  <a:pt x="1498" y="1099"/>
                </a:lnTo>
                <a:lnTo>
                  <a:pt x="1498" y="1099"/>
                </a:lnTo>
                <a:lnTo>
                  <a:pt x="1498" y="1099"/>
                </a:lnTo>
                <a:lnTo>
                  <a:pt x="1500" y="1101"/>
                </a:lnTo>
                <a:lnTo>
                  <a:pt x="1500" y="1101"/>
                </a:lnTo>
                <a:lnTo>
                  <a:pt x="1500" y="1101"/>
                </a:lnTo>
                <a:lnTo>
                  <a:pt x="1500" y="1101"/>
                </a:lnTo>
                <a:lnTo>
                  <a:pt x="1502" y="1101"/>
                </a:lnTo>
                <a:lnTo>
                  <a:pt x="1504" y="1101"/>
                </a:lnTo>
                <a:lnTo>
                  <a:pt x="1504" y="1101"/>
                </a:lnTo>
                <a:lnTo>
                  <a:pt x="1507" y="1099"/>
                </a:lnTo>
                <a:lnTo>
                  <a:pt x="1511" y="1097"/>
                </a:lnTo>
                <a:lnTo>
                  <a:pt x="1511" y="1095"/>
                </a:lnTo>
                <a:lnTo>
                  <a:pt x="1511" y="1095"/>
                </a:lnTo>
                <a:lnTo>
                  <a:pt x="1511" y="1092"/>
                </a:lnTo>
                <a:lnTo>
                  <a:pt x="1509" y="1092"/>
                </a:lnTo>
                <a:lnTo>
                  <a:pt x="1509" y="1092"/>
                </a:lnTo>
                <a:lnTo>
                  <a:pt x="1507" y="1092"/>
                </a:lnTo>
                <a:lnTo>
                  <a:pt x="1507" y="1097"/>
                </a:lnTo>
                <a:lnTo>
                  <a:pt x="1507" y="1097"/>
                </a:lnTo>
                <a:lnTo>
                  <a:pt x="1504" y="1097"/>
                </a:lnTo>
                <a:lnTo>
                  <a:pt x="1507" y="1095"/>
                </a:lnTo>
                <a:lnTo>
                  <a:pt x="1507" y="1092"/>
                </a:lnTo>
                <a:lnTo>
                  <a:pt x="1507" y="1092"/>
                </a:lnTo>
                <a:lnTo>
                  <a:pt x="1504" y="1090"/>
                </a:lnTo>
                <a:lnTo>
                  <a:pt x="1502" y="1092"/>
                </a:lnTo>
                <a:lnTo>
                  <a:pt x="1502" y="1092"/>
                </a:lnTo>
                <a:lnTo>
                  <a:pt x="1500" y="1092"/>
                </a:lnTo>
                <a:lnTo>
                  <a:pt x="1498" y="1092"/>
                </a:lnTo>
                <a:lnTo>
                  <a:pt x="1496" y="1092"/>
                </a:lnTo>
                <a:lnTo>
                  <a:pt x="1496" y="1090"/>
                </a:lnTo>
                <a:lnTo>
                  <a:pt x="1496" y="1088"/>
                </a:lnTo>
                <a:lnTo>
                  <a:pt x="1496" y="1088"/>
                </a:lnTo>
                <a:lnTo>
                  <a:pt x="1496" y="1088"/>
                </a:lnTo>
                <a:lnTo>
                  <a:pt x="1496" y="1090"/>
                </a:lnTo>
                <a:lnTo>
                  <a:pt x="1498" y="1090"/>
                </a:lnTo>
                <a:lnTo>
                  <a:pt x="1500" y="1090"/>
                </a:lnTo>
                <a:lnTo>
                  <a:pt x="1500" y="1090"/>
                </a:lnTo>
                <a:lnTo>
                  <a:pt x="1500" y="1088"/>
                </a:lnTo>
                <a:lnTo>
                  <a:pt x="1502" y="1088"/>
                </a:lnTo>
                <a:lnTo>
                  <a:pt x="1502" y="1088"/>
                </a:lnTo>
                <a:lnTo>
                  <a:pt x="1502" y="1088"/>
                </a:lnTo>
                <a:lnTo>
                  <a:pt x="1504" y="1088"/>
                </a:lnTo>
                <a:lnTo>
                  <a:pt x="1504" y="1088"/>
                </a:lnTo>
                <a:lnTo>
                  <a:pt x="1504" y="1088"/>
                </a:lnTo>
                <a:lnTo>
                  <a:pt x="1504" y="1086"/>
                </a:lnTo>
                <a:lnTo>
                  <a:pt x="1507" y="1088"/>
                </a:lnTo>
                <a:lnTo>
                  <a:pt x="1507" y="1088"/>
                </a:lnTo>
                <a:lnTo>
                  <a:pt x="1509" y="1088"/>
                </a:lnTo>
                <a:lnTo>
                  <a:pt x="1509" y="1090"/>
                </a:lnTo>
                <a:lnTo>
                  <a:pt x="1509" y="1086"/>
                </a:lnTo>
                <a:lnTo>
                  <a:pt x="1509" y="1084"/>
                </a:lnTo>
                <a:lnTo>
                  <a:pt x="1507" y="1084"/>
                </a:lnTo>
                <a:lnTo>
                  <a:pt x="1507" y="1084"/>
                </a:lnTo>
                <a:lnTo>
                  <a:pt x="1507" y="1082"/>
                </a:lnTo>
                <a:lnTo>
                  <a:pt x="1507" y="1082"/>
                </a:lnTo>
                <a:lnTo>
                  <a:pt x="1507" y="1080"/>
                </a:lnTo>
                <a:lnTo>
                  <a:pt x="1507" y="1080"/>
                </a:lnTo>
                <a:lnTo>
                  <a:pt x="1509" y="1080"/>
                </a:lnTo>
                <a:lnTo>
                  <a:pt x="1509" y="1082"/>
                </a:lnTo>
                <a:lnTo>
                  <a:pt x="1509" y="1086"/>
                </a:lnTo>
                <a:lnTo>
                  <a:pt x="1511" y="1090"/>
                </a:lnTo>
                <a:lnTo>
                  <a:pt x="1513" y="1092"/>
                </a:lnTo>
                <a:lnTo>
                  <a:pt x="1513" y="1095"/>
                </a:lnTo>
                <a:lnTo>
                  <a:pt x="1513" y="1092"/>
                </a:lnTo>
                <a:lnTo>
                  <a:pt x="1511" y="1088"/>
                </a:lnTo>
                <a:lnTo>
                  <a:pt x="1509" y="1080"/>
                </a:lnTo>
                <a:lnTo>
                  <a:pt x="1507" y="1078"/>
                </a:lnTo>
                <a:lnTo>
                  <a:pt x="1507" y="1078"/>
                </a:lnTo>
                <a:lnTo>
                  <a:pt x="1507" y="1076"/>
                </a:lnTo>
                <a:lnTo>
                  <a:pt x="1504" y="1076"/>
                </a:lnTo>
                <a:lnTo>
                  <a:pt x="1502" y="1076"/>
                </a:lnTo>
                <a:lnTo>
                  <a:pt x="1500" y="1076"/>
                </a:lnTo>
                <a:lnTo>
                  <a:pt x="1500" y="1076"/>
                </a:lnTo>
                <a:lnTo>
                  <a:pt x="1500" y="1076"/>
                </a:lnTo>
                <a:lnTo>
                  <a:pt x="1498" y="1074"/>
                </a:lnTo>
                <a:lnTo>
                  <a:pt x="1496" y="1071"/>
                </a:lnTo>
                <a:lnTo>
                  <a:pt x="1496" y="1071"/>
                </a:lnTo>
                <a:lnTo>
                  <a:pt x="1494" y="1071"/>
                </a:lnTo>
                <a:lnTo>
                  <a:pt x="1492" y="1069"/>
                </a:lnTo>
                <a:lnTo>
                  <a:pt x="1490" y="1069"/>
                </a:lnTo>
                <a:lnTo>
                  <a:pt x="1490" y="1069"/>
                </a:lnTo>
                <a:lnTo>
                  <a:pt x="1488" y="1069"/>
                </a:lnTo>
                <a:lnTo>
                  <a:pt x="1492" y="1069"/>
                </a:lnTo>
                <a:lnTo>
                  <a:pt x="1496" y="1071"/>
                </a:lnTo>
                <a:lnTo>
                  <a:pt x="1498" y="1071"/>
                </a:lnTo>
                <a:lnTo>
                  <a:pt x="1498" y="1071"/>
                </a:lnTo>
                <a:lnTo>
                  <a:pt x="1500" y="1074"/>
                </a:lnTo>
                <a:lnTo>
                  <a:pt x="1500" y="1074"/>
                </a:lnTo>
                <a:lnTo>
                  <a:pt x="1500" y="1076"/>
                </a:lnTo>
                <a:lnTo>
                  <a:pt x="1502" y="1074"/>
                </a:lnTo>
                <a:lnTo>
                  <a:pt x="1502" y="1074"/>
                </a:lnTo>
                <a:lnTo>
                  <a:pt x="1502" y="1074"/>
                </a:lnTo>
                <a:lnTo>
                  <a:pt x="1502" y="1071"/>
                </a:lnTo>
                <a:lnTo>
                  <a:pt x="1500" y="1071"/>
                </a:lnTo>
                <a:lnTo>
                  <a:pt x="1500" y="1071"/>
                </a:lnTo>
                <a:lnTo>
                  <a:pt x="1498" y="1069"/>
                </a:lnTo>
                <a:lnTo>
                  <a:pt x="1496" y="1067"/>
                </a:lnTo>
                <a:lnTo>
                  <a:pt x="1496" y="1067"/>
                </a:lnTo>
                <a:lnTo>
                  <a:pt x="1496" y="1067"/>
                </a:lnTo>
                <a:lnTo>
                  <a:pt x="1498" y="1069"/>
                </a:lnTo>
                <a:lnTo>
                  <a:pt x="1500" y="1069"/>
                </a:lnTo>
                <a:lnTo>
                  <a:pt x="1500" y="1069"/>
                </a:lnTo>
                <a:lnTo>
                  <a:pt x="1500" y="1069"/>
                </a:lnTo>
                <a:lnTo>
                  <a:pt x="1500" y="1069"/>
                </a:lnTo>
                <a:lnTo>
                  <a:pt x="1502" y="1069"/>
                </a:lnTo>
                <a:lnTo>
                  <a:pt x="1502" y="1067"/>
                </a:lnTo>
                <a:lnTo>
                  <a:pt x="1502" y="1067"/>
                </a:lnTo>
                <a:lnTo>
                  <a:pt x="1502" y="1065"/>
                </a:lnTo>
                <a:lnTo>
                  <a:pt x="1502" y="1065"/>
                </a:lnTo>
                <a:lnTo>
                  <a:pt x="1500" y="1065"/>
                </a:lnTo>
                <a:lnTo>
                  <a:pt x="1498" y="1063"/>
                </a:lnTo>
                <a:lnTo>
                  <a:pt x="1498" y="1063"/>
                </a:lnTo>
                <a:lnTo>
                  <a:pt x="1496" y="1061"/>
                </a:lnTo>
                <a:lnTo>
                  <a:pt x="1494" y="1059"/>
                </a:lnTo>
                <a:lnTo>
                  <a:pt x="1494" y="1057"/>
                </a:lnTo>
                <a:lnTo>
                  <a:pt x="1490" y="1055"/>
                </a:lnTo>
                <a:lnTo>
                  <a:pt x="1492" y="1055"/>
                </a:lnTo>
                <a:lnTo>
                  <a:pt x="1494" y="1057"/>
                </a:lnTo>
                <a:lnTo>
                  <a:pt x="1494" y="1059"/>
                </a:lnTo>
                <a:lnTo>
                  <a:pt x="1496" y="1059"/>
                </a:lnTo>
                <a:lnTo>
                  <a:pt x="1500" y="1063"/>
                </a:lnTo>
                <a:lnTo>
                  <a:pt x="1500" y="1063"/>
                </a:lnTo>
                <a:lnTo>
                  <a:pt x="1502" y="1063"/>
                </a:lnTo>
                <a:lnTo>
                  <a:pt x="1502" y="1063"/>
                </a:lnTo>
                <a:lnTo>
                  <a:pt x="1502" y="1061"/>
                </a:lnTo>
                <a:lnTo>
                  <a:pt x="1502" y="1061"/>
                </a:lnTo>
                <a:lnTo>
                  <a:pt x="1502" y="1059"/>
                </a:lnTo>
                <a:lnTo>
                  <a:pt x="1502" y="1059"/>
                </a:lnTo>
                <a:lnTo>
                  <a:pt x="1500" y="1059"/>
                </a:lnTo>
                <a:lnTo>
                  <a:pt x="1498" y="1057"/>
                </a:lnTo>
                <a:lnTo>
                  <a:pt x="1498" y="1057"/>
                </a:lnTo>
                <a:lnTo>
                  <a:pt x="1494" y="1055"/>
                </a:lnTo>
                <a:lnTo>
                  <a:pt x="1492" y="1053"/>
                </a:lnTo>
                <a:lnTo>
                  <a:pt x="1490" y="1053"/>
                </a:lnTo>
                <a:lnTo>
                  <a:pt x="1490" y="1053"/>
                </a:lnTo>
                <a:lnTo>
                  <a:pt x="1488" y="1053"/>
                </a:lnTo>
                <a:lnTo>
                  <a:pt x="1488" y="1050"/>
                </a:lnTo>
                <a:lnTo>
                  <a:pt x="1488" y="1048"/>
                </a:lnTo>
                <a:lnTo>
                  <a:pt x="1488" y="1048"/>
                </a:lnTo>
                <a:lnTo>
                  <a:pt x="1490" y="1046"/>
                </a:lnTo>
                <a:lnTo>
                  <a:pt x="1492" y="1046"/>
                </a:lnTo>
                <a:lnTo>
                  <a:pt x="1492" y="1044"/>
                </a:lnTo>
                <a:lnTo>
                  <a:pt x="1492" y="1044"/>
                </a:lnTo>
                <a:lnTo>
                  <a:pt x="1492" y="1044"/>
                </a:lnTo>
                <a:lnTo>
                  <a:pt x="1492" y="1046"/>
                </a:lnTo>
                <a:lnTo>
                  <a:pt x="1490" y="1046"/>
                </a:lnTo>
                <a:lnTo>
                  <a:pt x="1490" y="1048"/>
                </a:lnTo>
                <a:lnTo>
                  <a:pt x="1488" y="1050"/>
                </a:lnTo>
                <a:lnTo>
                  <a:pt x="1490" y="1050"/>
                </a:lnTo>
                <a:lnTo>
                  <a:pt x="1490" y="1050"/>
                </a:lnTo>
                <a:lnTo>
                  <a:pt x="1492" y="1050"/>
                </a:lnTo>
                <a:lnTo>
                  <a:pt x="1492" y="1050"/>
                </a:lnTo>
                <a:lnTo>
                  <a:pt x="1492" y="1053"/>
                </a:lnTo>
                <a:lnTo>
                  <a:pt x="1494" y="1053"/>
                </a:lnTo>
                <a:lnTo>
                  <a:pt x="1494" y="1053"/>
                </a:lnTo>
                <a:lnTo>
                  <a:pt x="1494" y="1053"/>
                </a:lnTo>
                <a:lnTo>
                  <a:pt x="1494" y="1053"/>
                </a:lnTo>
                <a:lnTo>
                  <a:pt x="1496" y="1055"/>
                </a:lnTo>
                <a:lnTo>
                  <a:pt x="1498" y="1055"/>
                </a:lnTo>
                <a:lnTo>
                  <a:pt x="1500" y="1055"/>
                </a:lnTo>
                <a:lnTo>
                  <a:pt x="1500" y="1057"/>
                </a:lnTo>
                <a:lnTo>
                  <a:pt x="1502" y="1057"/>
                </a:lnTo>
                <a:lnTo>
                  <a:pt x="1502" y="1057"/>
                </a:lnTo>
                <a:lnTo>
                  <a:pt x="1502" y="1055"/>
                </a:lnTo>
                <a:lnTo>
                  <a:pt x="1500" y="1055"/>
                </a:lnTo>
                <a:lnTo>
                  <a:pt x="1498" y="1050"/>
                </a:lnTo>
                <a:lnTo>
                  <a:pt x="1496" y="1048"/>
                </a:lnTo>
                <a:lnTo>
                  <a:pt x="1496" y="1048"/>
                </a:lnTo>
                <a:lnTo>
                  <a:pt x="1498" y="1048"/>
                </a:lnTo>
                <a:lnTo>
                  <a:pt x="1498" y="1048"/>
                </a:lnTo>
                <a:lnTo>
                  <a:pt x="1498" y="1050"/>
                </a:lnTo>
                <a:lnTo>
                  <a:pt x="1500" y="1050"/>
                </a:lnTo>
                <a:lnTo>
                  <a:pt x="1500" y="1053"/>
                </a:lnTo>
                <a:lnTo>
                  <a:pt x="1500" y="1053"/>
                </a:lnTo>
                <a:lnTo>
                  <a:pt x="1500" y="1050"/>
                </a:lnTo>
                <a:lnTo>
                  <a:pt x="1500" y="1050"/>
                </a:lnTo>
                <a:lnTo>
                  <a:pt x="1500" y="1048"/>
                </a:lnTo>
                <a:lnTo>
                  <a:pt x="1498" y="1046"/>
                </a:lnTo>
                <a:lnTo>
                  <a:pt x="1498" y="1044"/>
                </a:lnTo>
                <a:lnTo>
                  <a:pt x="1500" y="1044"/>
                </a:lnTo>
                <a:lnTo>
                  <a:pt x="1498" y="1042"/>
                </a:lnTo>
                <a:lnTo>
                  <a:pt x="1500" y="1042"/>
                </a:lnTo>
                <a:lnTo>
                  <a:pt x="1498" y="1042"/>
                </a:lnTo>
                <a:lnTo>
                  <a:pt x="1498" y="1040"/>
                </a:lnTo>
                <a:lnTo>
                  <a:pt x="1498" y="1040"/>
                </a:lnTo>
                <a:lnTo>
                  <a:pt x="1500" y="1040"/>
                </a:lnTo>
                <a:lnTo>
                  <a:pt x="1500" y="1040"/>
                </a:lnTo>
                <a:lnTo>
                  <a:pt x="1500" y="1040"/>
                </a:lnTo>
                <a:lnTo>
                  <a:pt x="1500" y="1038"/>
                </a:lnTo>
                <a:lnTo>
                  <a:pt x="1498" y="1038"/>
                </a:lnTo>
                <a:lnTo>
                  <a:pt x="1498" y="1038"/>
                </a:lnTo>
                <a:lnTo>
                  <a:pt x="1500" y="1038"/>
                </a:lnTo>
                <a:lnTo>
                  <a:pt x="1500" y="1038"/>
                </a:lnTo>
                <a:lnTo>
                  <a:pt x="1500" y="1036"/>
                </a:lnTo>
                <a:lnTo>
                  <a:pt x="1502" y="1036"/>
                </a:lnTo>
                <a:lnTo>
                  <a:pt x="1502" y="1036"/>
                </a:lnTo>
                <a:lnTo>
                  <a:pt x="1502" y="1036"/>
                </a:lnTo>
                <a:lnTo>
                  <a:pt x="1502" y="1034"/>
                </a:lnTo>
                <a:lnTo>
                  <a:pt x="1502" y="1036"/>
                </a:lnTo>
                <a:lnTo>
                  <a:pt x="1502" y="1036"/>
                </a:lnTo>
                <a:lnTo>
                  <a:pt x="1502" y="1034"/>
                </a:lnTo>
                <a:lnTo>
                  <a:pt x="1504" y="1034"/>
                </a:lnTo>
                <a:lnTo>
                  <a:pt x="1504" y="1036"/>
                </a:lnTo>
                <a:lnTo>
                  <a:pt x="1504" y="1034"/>
                </a:lnTo>
                <a:lnTo>
                  <a:pt x="1504" y="1034"/>
                </a:lnTo>
                <a:lnTo>
                  <a:pt x="1507" y="1034"/>
                </a:lnTo>
                <a:lnTo>
                  <a:pt x="1504" y="1032"/>
                </a:lnTo>
                <a:lnTo>
                  <a:pt x="1507" y="1032"/>
                </a:lnTo>
                <a:lnTo>
                  <a:pt x="1507" y="1032"/>
                </a:lnTo>
                <a:lnTo>
                  <a:pt x="1507" y="1032"/>
                </a:lnTo>
                <a:lnTo>
                  <a:pt x="1507" y="1034"/>
                </a:lnTo>
                <a:lnTo>
                  <a:pt x="1509" y="1034"/>
                </a:lnTo>
                <a:lnTo>
                  <a:pt x="1509" y="1034"/>
                </a:lnTo>
                <a:lnTo>
                  <a:pt x="1507" y="1034"/>
                </a:lnTo>
                <a:lnTo>
                  <a:pt x="1507" y="1034"/>
                </a:lnTo>
                <a:lnTo>
                  <a:pt x="1507" y="1034"/>
                </a:lnTo>
                <a:lnTo>
                  <a:pt x="1509" y="1036"/>
                </a:lnTo>
                <a:lnTo>
                  <a:pt x="1507" y="1036"/>
                </a:lnTo>
                <a:lnTo>
                  <a:pt x="1507" y="1036"/>
                </a:lnTo>
                <a:lnTo>
                  <a:pt x="1504" y="1036"/>
                </a:lnTo>
                <a:lnTo>
                  <a:pt x="1502" y="1038"/>
                </a:lnTo>
                <a:lnTo>
                  <a:pt x="1504" y="1040"/>
                </a:lnTo>
                <a:lnTo>
                  <a:pt x="1504" y="1040"/>
                </a:lnTo>
                <a:lnTo>
                  <a:pt x="1504" y="1040"/>
                </a:lnTo>
                <a:lnTo>
                  <a:pt x="1504" y="1042"/>
                </a:lnTo>
                <a:lnTo>
                  <a:pt x="1502" y="1042"/>
                </a:lnTo>
                <a:lnTo>
                  <a:pt x="1502" y="1042"/>
                </a:lnTo>
                <a:lnTo>
                  <a:pt x="1502" y="1042"/>
                </a:lnTo>
                <a:lnTo>
                  <a:pt x="1502" y="1042"/>
                </a:lnTo>
                <a:lnTo>
                  <a:pt x="1502" y="1042"/>
                </a:lnTo>
                <a:lnTo>
                  <a:pt x="1504" y="1042"/>
                </a:lnTo>
                <a:lnTo>
                  <a:pt x="1504" y="1044"/>
                </a:lnTo>
                <a:lnTo>
                  <a:pt x="1502" y="1044"/>
                </a:lnTo>
                <a:lnTo>
                  <a:pt x="1502" y="1044"/>
                </a:lnTo>
                <a:lnTo>
                  <a:pt x="1502" y="1046"/>
                </a:lnTo>
                <a:lnTo>
                  <a:pt x="1502" y="1046"/>
                </a:lnTo>
                <a:lnTo>
                  <a:pt x="1502" y="1044"/>
                </a:lnTo>
                <a:lnTo>
                  <a:pt x="1504" y="1046"/>
                </a:lnTo>
                <a:lnTo>
                  <a:pt x="1504" y="1046"/>
                </a:lnTo>
                <a:lnTo>
                  <a:pt x="1507" y="1048"/>
                </a:lnTo>
                <a:lnTo>
                  <a:pt x="1507" y="1048"/>
                </a:lnTo>
                <a:lnTo>
                  <a:pt x="1507" y="1048"/>
                </a:lnTo>
                <a:lnTo>
                  <a:pt x="1504" y="1048"/>
                </a:lnTo>
                <a:lnTo>
                  <a:pt x="1504" y="1048"/>
                </a:lnTo>
                <a:lnTo>
                  <a:pt x="1502" y="1048"/>
                </a:lnTo>
                <a:lnTo>
                  <a:pt x="1502" y="1050"/>
                </a:lnTo>
                <a:lnTo>
                  <a:pt x="1502" y="1050"/>
                </a:lnTo>
                <a:lnTo>
                  <a:pt x="1504" y="1053"/>
                </a:lnTo>
                <a:lnTo>
                  <a:pt x="1504" y="1053"/>
                </a:lnTo>
                <a:lnTo>
                  <a:pt x="1507" y="1053"/>
                </a:lnTo>
                <a:lnTo>
                  <a:pt x="1507" y="1053"/>
                </a:lnTo>
                <a:lnTo>
                  <a:pt x="1507" y="1053"/>
                </a:lnTo>
                <a:lnTo>
                  <a:pt x="1507" y="1053"/>
                </a:lnTo>
                <a:lnTo>
                  <a:pt x="1507" y="1053"/>
                </a:lnTo>
                <a:lnTo>
                  <a:pt x="1509" y="1053"/>
                </a:lnTo>
                <a:lnTo>
                  <a:pt x="1509" y="1053"/>
                </a:lnTo>
                <a:lnTo>
                  <a:pt x="1509" y="1053"/>
                </a:lnTo>
                <a:lnTo>
                  <a:pt x="1509" y="1053"/>
                </a:lnTo>
                <a:lnTo>
                  <a:pt x="1509" y="1055"/>
                </a:lnTo>
                <a:lnTo>
                  <a:pt x="1509" y="1055"/>
                </a:lnTo>
                <a:lnTo>
                  <a:pt x="1509" y="1055"/>
                </a:lnTo>
                <a:lnTo>
                  <a:pt x="1509" y="1055"/>
                </a:lnTo>
                <a:lnTo>
                  <a:pt x="1509" y="1057"/>
                </a:lnTo>
                <a:lnTo>
                  <a:pt x="1509" y="1057"/>
                </a:lnTo>
                <a:lnTo>
                  <a:pt x="1509" y="1057"/>
                </a:lnTo>
                <a:lnTo>
                  <a:pt x="1509" y="1059"/>
                </a:lnTo>
                <a:lnTo>
                  <a:pt x="1511" y="1059"/>
                </a:lnTo>
                <a:lnTo>
                  <a:pt x="1511" y="1059"/>
                </a:lnTo>
                <a:lnTo>
                  <a:pt x="1511" y="1061"/>
                </a:lnTo>
                <a:lnTo>
                  <a:pt x="1511" y="1063"/>
                </a:lnTo>
                <a:lnTo>
                  <a:pt x="1509" y="1065"/>
                </a:lnTo>
                <a:lnTo>
                  <a:pt x="1507" y="1067"/>
                </a:lnTo>
                <a:lnTo>
                  <a:pt x="1507" y="1069"/>
                </a:lnTo>
                <a:lnTo>
                  <a:pt x="1507" y="1071"/>
                </a:lnTo>
                <a:lnTo>
                  <a:pt x="1509" y="1071"/>
                </a:lnTo>
                <a:lnTo>
                  <a:pt x="1509" y="1069"/>
                </a:lnTo>
                <a:lnTo>
                  <a:pt x="1509" y="1067"/>
                </a:lnTo>
                <a:lnTo>
                  <a:pt x="1511" y="1067"/>
                </a:lnTo>
                <a:lnTo>
                  <a:pt x="1511" y="1065"/>
                </a:lnTo>
                <a:lnTo>
                  <a:pt x="1513" y="1065"/>
                </a:lnTo>
                <a:lnTo>
                  <a:pt x="1513" y="1065"/>
                </a:lnTo>
                <a:lnTo>
                  <a:pt x="1513" y="1065"/>
                </a:lnTo>
                <a:lnTo>
                  <a:pt x="1517" y="1057"/>
                </a:lnTo>
                <a:lnTo>
                  <a:pt x="1517" y="1057"/>
                </a:lnTo>
                <a:lnTo>
                  <a:pt x="1517" y="1055"/>
                </a:lnTo>
                <a:lnTo>
                  <a:pt x="1519" y="1055"/>
                </a:lnTo>
                <a:lnTo>
                  <a:pt x="1519" y="1053"/>
                </a:lnTo>
                <a:lnTo>
                  <a:pt x="1519" y="1053"/>
                </a:lnTo>
                <a:lnTo>
                  <a:pt x="1519" y="1050"/>
                </a:lnTo>
                <a:lnTo>
                  <a:pt x="1519" y="1050"/>
                </a:lnTo>
                <a:lnTo>
                  <a:pt x="1519" y="1050"/>
                </a:lnTo>
                <a:lnTo>
                  <a:pt x="1519" y="1053"/>
                </a:lnTo>
                <a:lnTo>
                  <a:pt x="1521" y="1053"/>
                </a:lnTo>
                <a:lnTo>
                  <a:pt x="1521" y="1050"/>
                </a:lnTo>
                <a:lnTo>
                  <a:pt x="1521" y="1050"/>
                </a:lnTo>
                <a:lnTo>
                  <a:pt x="1519" y="1048"/>
                </a:lnTo>
                <a:lnTo>
                  <a:pt x="1519" y="1048"/>
                </a:lnTo>
                <a:lnTo>
                  <a:pt x="1519" y="1048"/>
                </a:lnTo>
                <a:lnTo>
                  <a:pt x="1519" y="1048"/>
                </a:lnTo>
                <a:lnTo>
                  <a:pt x="1519" y="1046"/>
                </a:lnTo>
                <a:lnTo>
                  <a:pt x="1519" y="1044"/>
                </a:lnTo>
                <a:lnTo>
                  <a:pt x="1519" y="1044"/>
                </a:lnTo>
                <a:lnTo>
                  <a:pt x="1517" y="1042"/>
                </a:lnTo>
                <a:lnTo>
                  <a:pt x="1515" y="1040"/>
                </a:lnTo>
                <a:lnTo>
                  <a:pt x="1515" y="1036"/>
                </a:lnTo>
                <a:lnTo>
                  <a:pt x="1513" y="1034"/>
                </a:lnTo>
                <a:lnTo>
                  <a:pt x="1513" y="1034"/>
                </a:lnTo>
                <a:lnTo>
                  <a:pt x="1513" y="1032"/>
                </a:lnTo>
                <a:lnTo>
                  <a:pt x="1513" y="1032"/>
                </a:lnTo>
                <a:lnTo>
                  <a:pt x="1513" y="1032"/>
                </a:lnTo>
                <a:lnTo>
                  <a:pt x="1515" y="1030"/>
                </a:lnTo>
                <a:lnTo>
                  <a:pt x="1515" y="1027"/>
                </a:lnTo>
                <a:lnTo>
                  <a:pt x="1515" y="1027"/>
                </a:lnTo>
                <a:lnTo>
                  <a:pt x="1517" y="1027"/>
                </a:lnTo>
                <a:lnTo>
                  <a:pt x="1519" y="1025"/>
                </a:lnTo>
                <a:lnTo>
                  <a:pt x="1519" y="1025"/>
                </a:lnTo>
                <a:lnTo>
                  <a:pt x="1519" y="1025"/>
                </a:lnTo>
                <a:lnTo>
                  <a:pt x="1519" y="1027"/>
                </a:lnTo>
                <a:lnTo>
                  <a:pt x="1517" y="1027"/>
                </a:lnTo>
                <a:lnTo>
                  <a:pt x="1515" y="1027"/>
                </a:lnTo>
                <a:lnTo>
                  <a:pt x="1515" y="1030"/>
                </a:lnTo>
                <a:lnTo>
                  <a:pt x="1513" y="1032"/>
                </a:lnTo>
                <a:lnTo>
                  <a:pt x="1513" y="1032"/>
                </a:lnTo>
                <a:lnTo>
                  <a:pt x="1513" y="1034"/>
                </a:lnTo>
                <a:lnTo>
                  <a:pt x="1517" y="1036"/>
                </a:lnTo>
                <a:lnTo>
                  <a:pt x="1517" y="1036"/>
                </a:lnTo>
                <a:lnTo>
                  <a:pt x="1519" y="1038"/>
                </a:lnTo>
                <a:lnTo>
                  <a:pt x="1521" y="1038"/>
                </a:lnTo>
                <a:lnTo>
                  <a:pt x="1521" y="1038"/>
                </a:lnTo>
                <a:lnTo>
                  <a:pt x="1523" y="1040"/>
                </a:lnTo>
                <a:lnTo>
                  <a:pt x="1523" y="1040"/>
                </a:lnTo>
                <a:lnTo>
                  <a:pt x="1521" y="1042"/>
                </a:lnTo>
                <a:lnTo>
                  <a:pt x="1523" y="1042"/>
                </a:lnTo>
                <a:lnTo>
                  <a:pt x="1523" y="1042"/>
                </a:lnTo>
                <a:lnTo>
                  <a:pt x="1525" y="1038"/>
                </a:lnTo>
                <a:lnTo>
                  <a:pt x="1527" y="1038"/>
                </a:lnTo>
                <a:lnTo>
                  <a:pt x="1527" y="1036"/>
                </a:lnTo>
                <a:lnTo>
                  <a:pt x="1527" y="1036"/>
                </a:lnTo>
                <a:lnTo>
                  <a:pt x="1527" y="1036"/>
                </a:lnTo>
                <a:lnTo>
                  <a:pt x="1530" y="1036"/>
                </a:lnTo>
                <a:lnTo>
                  <a:pt x="1530" y="1036"/>
                </a:lnTo>
                <a:lnTo>
                  <a:pt x="1530" y="1034"/>
                </a:lnTo>
                <a:lnTo>
                  <a:pt x="1530" y="1034"/>
                </a:lnTo>
                <a:lnTo>
                  <a:pt x="1530" y="1032"/>
                </a:lnTo>
                <a:lnTo>
                  <a:pt x="1532" y="1032"/>
                </a:lnTo>
                <a:lnTo>
                  <a:pt x="1532" y="1032"/>
                </a:lnTo>
                <a:lnTo>
                  <a:pt x="1534" y="1030"/>
                </a:lnTo>
                <a:lnTo>
                  <a:pt x="1534" y="1025"/>
                </a:lnTo>
                <a:lnTo>
                  <a:pt x="1534" y="1025"/>
                </a:lnTo>
                <a:lnTo>
                  <a:pt x="1534" y="1025"/>
                </a:lnTo>
                <a:lnTo>
                  <a:pt x="1534" y="1027"/>
                </a:lnTo>
                <a:lnTo>
                  <a:pt x="1534" y="1027"/>
                </a:lnTo>
                <a:lnTo>
                  <a:pt x="1536" y="1025"/>
                </a:lnTo>
                <a:lnTo>
                  <a:pt x="1536" y="1023"/>
                </a:lnTo>
                <a:lnTo>
                  <a:pt x="1536" y="1021"/>
                </a:lnTo>
                <a:lnTo>
                  <a:pt x="1536" y="1021"/>
                </a:lnTo>
                <a:lnTo>
                  <a:pt x="1536" y="1019"/>
                </a:lnTo>
                <a:lnTo>
                  <a:pt x="1536" y="1017"/>
                </a:lnTo>
                <a:lnTo>
                  <a:pt x="1536" y="1017"/>
                </a:lnTo>
                <a:lnTo>
                  <a:pt x="1536" y="1017"/>
                </a:lnTo>
                <a:lnTo>
                  <a:pt x="1532" y="1017"/>
                </a:lnTo>
                <a:lnTo>
                  <a:pt x="1532" y="1015"/>
                </a:lnTo>
                <a:lnTo>
                  <a:pt x="1532" y="1015"/>
                </a:lnTo>
                <a:lnTo>
                  <a:pt x="1534" y="1013"/>
                </a:lnTo>
                <a:lnTo>
                  <a:pt x="1534" y="1013"/>
                </a:lnTo>
                <a:lnTo>
                  <a:pt x="1534" y="1013"/>
                </a:lnTo>
                <a:lnTo>
                  <a:pt x="1534" y="1013"/>
                </a:lnTo>
                <a:lnTo>
                  <a:pt x="1536" y="1013"/>
                </a:lnTo>
                <a:lnTo>
                  <a:pt x="1536" y="1009"/>
                </a:lnTo>
                <a:lnTo>
                  <a:pt x="1538" y="1009"/>
                </a:lnTo>
                <a:lnTo>
                  <a:pt x="1536" y="1004"/>
                </a:lnTo>
                <a:lnTo>
                  <a:pt x="1536" y="1002"/>
                </a:lnTo>
                <a:lnTo>
                  <a:pt x="1536" y="1004"/>
                </a:lnTo>
                <a:lnTo>
                  <a:pt x="1538" y="1004"/>
                </a:lnTo>
                <a:lnTo>
                  <a:pt x="1538" y="1006"/>
                </a:lnTo>
                <a:lnTo>
                  <a:pt x="1538" y="1009"/>
                </a:lnTo>
                <a:lnTo>
                  <a:pt x="1536" y="1011"/>
                </a:lnTo>
                <a:lnTo>
                  <a:pt x="1536" y="1013"/>
                </a:lnTo>
                <a:lnTo>
                  <a:pt x="1536" y="1011"/>
                </a:lnTo>
                <a:lnTo>
                  <a:pt x="1538" y="1011"/>
                </a:lnTo>
                <a:lnTo>
                  <a:pt x="1538" y="1011"/>
                </a:lnTo>
                <a:lnTo>
                  <a:pt x="1538" y="1011"/>
                </a:lnTo>
                <a:lnTo>
                  <a:pt x="1540" y="1009"/>
                </a:lnTo>
                <a:lnTo>
                  <a:pt x="1542" y="1006"/>
                </a:lnTo>
                <a:lnTo>
                  <a:pt x="1548" y="1004"/>
                </a:lnTo>
                <a:lnTo>
                  <a:pt x="1551" y="1004"/>
                </a:lnTo>
                <a:lnTo>
                  <a:pt x="1551" y="1002"/>
                </a:lnTo>
                <a:lnTo>
                  <a:pt x="1553" y="1002"/>
                </a:lnTo>
                <a:lnTo>
                  <a:pt x="1557" y="1002"/>
                </a:lnTo>
                <a:lnTo>
                  <a:pt x="1559" y="1002"/>
                </a:lnTo>
                <a:lnTo>
                  <a:pt x="1561" y="1002"/>
                </a:lnTo>
                <a:lnTo>
                  <a:pt x="1563" y="1002"/>
                </a:lnTo>
                <a:lnTo>
                  <a:pt x="1565" y="1002"/>
                </a:lnTo>
                <a:lnTo>
                  <a:pt x="1567" y="1002"/>
                </a:lnTo>
                <a:lnTo>
                  <a:pt x="1571" y="1000"/>
                </a:lnTo>
                <a:lnTo>
                  <a:pt x="1574" y="1000"/>
                </a:lnTo>
                <a:lnTo>
                  <a:pt x="1574" y="996"/>
                </a:lnTo>
                <a:lnTo>
                  <a:pt x="1574" y="996"/>
                </a:lnTo>
                <a:lnTo>
                  <a:pt x="1574" y="994"/>
                </a:lnTo>
                <a:lnTo>
                  <a:pt x="1574" y="994"/>
                </a:lnTo>
                <a:lnTo>
                  <a:pt x="1574" y="994"/>
                </a:lnTo>
                <a:lnTo>
                  <a:pt x="1574" y="996"/>
                </a:lnTo>
                <a:lnTo>
                  <a:pt x="1576" y="996"/>
                </a:lnTo>
                <a:lnTo>
                  <a:pt x="1576" y="994"/>
                </a:lnTo>
                <a:lnTo>
                  <a:pt x="1578" y="994"/>
                </a:lnTo>
                <a:lnTo>
                  <a:pt x="1576" y="996"/>
                </a:lnTo>
                <a:lnTo>
                  <a:pt x="1576" y="998"/>
                </a:lnTo>
                <a:lnTo>
                  <a:pt x="1576" y="1000"/>
                </a:lnTo>
                <a:lnTo>
                  <a:pt x="1578" y="998"/>
                </a:lnTo>
                <a:lnTo>
                  <a:pt x="1580" y="998"/>
                </a:lnTo>
                <a:lnTo>
                  <a:pt x="1584" y="996"/>
                </a:lnTo>
                <a:lnTo>
                  <a:pt x="1584" y="996"/>
                </a:lnTo>
                <a:lnTo>
                  <a:pt x="1584" y="998"/>
                </a:lnTo>
                <a:lnTo>
                  <a:pt x="1584" y="998"/>
                </a:lnTo>
                <a:lnTo>
                  <a:pt x="1584" y="998"/>
                </a:lnTo>
                <a:lnTo>
                  <a:pt x="1586" y="998"/>
                </a:lnTo>
                <a:lnTo>
                  <a:pt x="1588" y="996"/>
                </a:lnTo>
                <a:lnTo>
                  <a:pt x="1592" y="996"/>
                </a:lnTo>
                <a:lnTo>
                  <a:pt x="1595" y="996"/>
                </a:lnTo>
                <a:lnTo>
                  <a:pt x="1595" y="996"/>
                </a:lnTo>
                <a:lnTo>
                  <a:pt x="1595" y="996"/>
                </a:lnTo>
                <a:lnTo>
                  <a:pt x="1595" y="994"/>
                </a:lnTo>
                <a:lnTo>
                  <a:pt x="1595" y="992"/>
                </a:lnTo>
                <a:lnTo>
                  <a:pt x="1592" y="990"/>
                </a:lnTo>
                <a:lnTo>
                  <a:pt x="1590" y="990"/>
                </a:lnTo>
                <a:lnTo>
                  <a:pt x="1590" y="990"/>
                </a:lnTo>
                <a:lnTo>
                  <a:pt x="1590" y="990"/>
                </a:lnTo>
                <a:lnTo>
                  <a:pt x="1590" y="990"/>
                </a:lnTo>
                <a:lnTo>
                  <a:pt x="1590" y="990"/>
                </a:lnTo>
                <a:lnTo>
                  <a:pt x="1590" y="990"/>
                </a:lnTo>
                <a:lnTo>
                  <a:pt x="1592" y="990"/>
                </a:lnTo>
                <a:lnTo>
                  <a:pt x="1592" y="992"/>
                </a:lnTo>
                <a:lnTo>
                  <a:pt x="1595" y="992"/>
                </a:lnTo>
                <a:lnTo>
                  <a:pt x="1595" y="994"/>
                </a:lnTo>
                <a:lnTo>
                  <a:pt x="1592" y="994"/>
                </a:lnTo>
                <a:lnTo>
                  <a:pt x="1590" y="996"/>
                </a:lnTo>
                <a:lnTo>
                  <a:pt x="1588" y="994"/>
                </a:lnTo>
                <a:lnTo>
                  <a:pt x="1586" y="994"/>
                </a:lnTo>
                <a:lnTo>
                  <a:pt x="1586" y="992"/>
                </a:lnTo>
                <a:lnTo>
                  <a:pt x="1584" y="990"/>
                </a:lnTo>
                <a:lnTo>
                  <a:pt x="1584" y="990"/>
                </a:lnTo>
                <a:lnTo>
                  <a:pt x="1584" y="990"/>
                </a:lnTo>
                <a:lnTo>
                  <a:pt x="1582" y="986"/>
                </a:lnTo>
                <a:lnTo>
                  <a:pt x="1582" y="986"/>
                </a:lnTo>
                <a:lnTo>
                  <a:pt x="1580" y="986"/>
                </a:lnTo>
                <a:lnTo>
                  <a:pt x="1578" y="986"/>
                </a:lnTo>
                <a:lnTo>
                  <a:pt x="1580" y="983"/>
                </a:lnTo>
                <a:lnTo>
                  <a:pt x="1582" y="981"/>
                </a:lnTo>
                <a:lnTo>
                  <a:pt x="1582" y="981"/>
                </a:lnTo>
                <a:lnTo>
                  <a:pt x="1582" y="981"/>
                </a:lnTo>
                <a:lnTo>
                  <a:pt x="1584" y="979"/>
                </a:lnTo>
                <a:lnTo>
                  <a:pt x="1584" y="979"/>
                </a:lnTo>
                <a:lnTo>
                  <a:pt x="1584" y="979"/>
                </a:lnTo>
                <a:lnTo>
                  <a:pt x="1584" y="979"/>
                </a:lnTo>
                <a:lnTo>
                  <a:pt x="1584" y="979"/>
                </a:lnTo>
                <a:lnTo>
                  <a:pt x="1584" y="979"/>
                </a:lnTo>
                <a:lnTo>
                  <a:pt x="1582" y="979"/>
                </a:lnTo>
                <a:lnTo>
                  <a:pt x="1582" y="977"/>
                </a:lnTo>
                <a:lnTo>
                  <a:pt x="1582" y="977"/>
                </a:lnTo>
                <a:lnTo>
                  <a:pt x="1582" y="977"/>
                </a:lnTo>
                <a:lnTo>
                  <a:pt x="1582" y="975"/>
                </a:lnTo>
                <a:lnTo>
                  <a:pt x="1582" y="971"/>
                </a:lnTo>
                <a:lnTo>
                  <a:pt x="1584" y="971"/>
                </a:lnTo>
                <a:lnTo>
                  <a:pt x="1584" y="971"/>
                </a:lnTo>
                <a:lnTo>
                  <a:pt x="1586" y="967"/>
                </a:lnTo>
                <a:lnTo>
                  <a:pt x="1588" y="965"/>
                </a:lnTo>
                <a:lnTo>
                  <a:pt x="1590" y="962"/>
                </a:lnTo>
                <a:lnTo>
                  <a:pt x="1590" y="962"/>
                </a:lnTo>
                <a:lnTo>
                  <a:pt x="1590" y="960"/>
                </a:lnTo>
                <a:lnTo>
                  <a:pt x="1590" y="960"/>
                </a:lnTo>
                <a:lnTo>
                  <a:pt x="1592" y="958"/>
                </a:lnTo>
                <a:lnTo>
                  <a:pt x="1595" y="958"/>
                </a:lnTo>
                <a:lnTo>
                  <a:pt x="1595" y="958"/>
                </a:lnTo>
                <a:lnTo>
                  <a:pt x="1595" y="960"/>
                </a:lnTo>
                <a:lnTo>
                  <a:pt x="1595" y="958"/>
                </a:lnTo>
                <a:lnTo>
                  <a:pt x="1595" y="958"/>
                </a:lnTo>
                <a:lnTo>
                  <a:pt x="1597" y="960"/>
                </a:lnTo>
                <a:lnTo>
                  <a:pt x="1597" y="960"/>
                </a:lnTo>
                <a:lnTo>
                  <a:pt x="1597" y="958"/>
                </a:lnTo>
                <a:lnTo>
                  <a:pt x="1597" y="958"/>
                </a:lnTo>
                <a:lnTo>
                  <a:pt x="1597" y="956"/>
                </a:lnTo>
                <a:lnTo>
                  <a:pt x="1597" y="958"/>
                </a:lnTo>
                <a:lnTo>
                  <a:pt x="1597" y="958"/>
                </a:lnTo>
                <a:lnTo>
                  <a:pt x="1597" y="958"/>
                </a:lnTo>
                <a:lnTo>
                  <a:pt x="1599" y="956"/>
                </a:lnTo>
                <a:lnTo>
                  <a:pt x="1599" y="956"/>
                </a:lnTo>
                <a:lnTo>
                  <a:pt x="1599" y="956"/>
                </a:lnTo>
                <a:lnTo>
                  <a:pt x="1599" y="958"/>
                </a:lnTo>
                <a:lnTo>
                  <a:pt x="1599" y="958"/>
                </a:lnTo>
                <a:lnTo>
                  <a:pt x="1601" y="956"/>
                </a:lnTo>
                <a:lnTo>
                  <a:pt x="1601" y="956"/>
                </a:lnTo>
                <a:lnTo>
                  <a:pt x="1601" y="958"/>
                </a:lnTo>
                <a:lnTo>
                  <a:pt x="1601" y="958"/>
                </a:lnTo>
                <a:lnTo>
                  <a:pt x="1601" y="956"/>
                </a:lnTo>
                <a:lnTo>
                  <a:pt x="1603" y="956"/>
                </a:lnTo>
                <a:lnTo>
                  <a:pt x="1605" y="956"/>
                </a:lnTo>
                <a:lnTo>
                  <a:pt x="1607" y="954"/>
                </a:lnTo>
                <a:lnTo>
                  <a:pt x="1607" y="954"/>
                </a:lnTo>
                <a:lnTo>
                  <a:pt x="1607" y="952"/>
                </a:lnTo>
                <a:lnTo>
                  <a:pt x="1609" y="950"/>
                </a:lnTo>
                <a:lnTo>
                  <a:pt x="1609" y="948"/>
                </a:lnTo>
                <a:lnTo>
                  <a:pt x="1611" y="948"/>
                </a:lnTo>
                <a:lnTo>
                  <a:pt x="1611" y="946"/>
                </a:lnTo>
                <a:lnTo>
                  <a:pt x="1611" y="946"/>
                </a:lnTo>
                <a:lnTo>
                  <a:pt x="1611" y="946"/>
                </a:lnTo>
                <a:lnTo>
                  <a:pt x="1611" y="948"/>
                </a:lnTo>
                <a:lnTo>
                  <a:pt x="1611" y="948"/>
                </a:lnTo>
                <a:lnTo>
                  <a:pt x="1611" y="948"/>
                </a:lnTo>
                <a:lnTo>
                  <a:pt x="1611" y="948"/>
                </a:lnTo>
                <a:lnTo>
                  <a:pt x="1611" y="950"/>
                </a:lnTo>
                <a:lnTo>
                  <a:pt x="1611" y="950"/>
                </a:lnTo>
                <a:lnTo>
                  <a:pt x="1611" y="950"/>
                </a:lnTo>
                <a:lnTo>
                  <a:pt x="1613" y="950"/>
                </a:lnTo>
                <a:lnTo>
                  <a:pt x="1613" y="950"/>
                </a:lnTo>
                <a:lnTo>
                  <a:pt x="1615" y="952"/>
                </a:lnTo>
                <a:lnTo>
                  <a:pt x="1615" y="950"/>
                </a:lnTo>
                <a:lnTo>
                  <a:pt x="1615" y="950"/>
                </a:lnTo>
                <a:lnTo>
                  <a:pt x="1615" y="948"/>
                </a:lnTo>
                <a:lnTo>
                  <a:pt x="1615" y="946"/>
                </a:lnTo>
                <a:lnTo>
                  <a:pt x="1618" y="948"/>
                </a:lnTo>
                <a:lnTo>
                  <a:pt x="1618" y="948"/>
                </a:lnTo>
                <a:lnTo>
                  <a:pt x="1618" y="948"/>
                </a:lnTo>
                <a:lnTo>
                  <a:pt x="1618" y="946"/>
                </a:lnTo>
                <a:lnTo>
                  <a:pt x="1620" y="946"/>
                </a:lnTo>
                <a:lnTo>
                  <a:pt x="1620" y="946"/>
                </a:lnTo>
                <a:lnTo>
                  <a:pt x="1620" y="948"/>
                </a:lnTo>
                <a:lnTo>
                  <a:pt x="1622" y="948"/>
                </a:lnTo>
                <a:lnTo>
                  <a:pt x="1622" y="948"/>
                </a:lnTo>
                <a:lnTo>
                  <a:pt x="1622" y="950"/>
                </a:lnTo>
                <a:lnTo>
                  <a:pt x="1622" y="948"/>
                </a:lnTo>
                <a:lnTo>
                  <a:pt x="1622" y="948"/>
                </a:lnTo>
                <a:lnTo>
                  <a:pt x="1624" y="948"/>
                </a:lnTo>
                <a:lnTo>
                  <a:pt x="1624" y="948"/>
                </a:lnTo>
                <a:lnTo>
                  <a:pt x="1624" y="946"/>
                </a:lnTo>
                <a:lnTo>
                  <a:pt x="1626" y="946"/>
                </a:lnTo>
                <a:lnTo>
                  <a:pt x="1626" y="946"/>
                </a:lnTo>
                <a:lnTo>
                  <a:pt x="1628" y="946"/>
                </a:lnTo>
                <a:lnTo>
                  <a:pt x="1628" y="946"/>
                </a:lnTo>
                <a:lnTo>
                  <a:pt x="1628" y="944"/>
                </a:lnTo>
                <a:lnTo>
                  <a:pt x="1630" y="944"/>
                </a:lnTo>
                <a:lnTo>
                  <a:pt x="1632" y="944"/>
                </a:lnTo>
                <a:lnTo>
                  <a:pt x="1634" y="944"/>
                </a:lnTo>
                <a:lnTo>
                  <a:pt x="1636" y="941"/>
                </a:lnTo>
                <a:lnTo>
                  <a:pt x="1636" y="941"/>
                </a:lnTo>
                <a:lnTo>
                  <a:pt x="1636" y="939"/>
                </a:lnTo>
                <a:lnTo>
                  <a:pt x="1636" y="939"/>
                </a:lnTo>
                <a:lnTo>
                  <a:pt x="1636" y="939"/>
                </a:lnTo>
                <a:lnTo>
                  <a:pt x="1636" y="937"/>
                </a:lnTo>
                <a:lnTo>
                  <a:pt x="1636" y="937"/>
                </a:lnTo>
                <a:lnTo>
                  <a:pt x="1634" y="935"/>
                </a:lnTo>
                <a:lnTo>
                  <a:pt x="1634" y="935"/>
                </a:lnTo>
                <a:lnTo>
                  <a:pt x="1636" y="935"/>
                </a:lnTo>
                <a:lnTo>
                  <a:pt x="1636" y="935"/>
                </a:lnTo>
                <a:lnTo>
                  <a:pt x="1639" y="935"/>
                </a:lnTo>
                <a:lnTo>
                  <a:pt x="1639" y="935"/>
                </a:lnTo>
                <a:lnTo>
                  <a:pt x="1639" y="937"/>
                </a:lnTo>
                <a:lnTo>
                  <a:pt x="1641" y="937"/>
                </a:lnTo>
                <a:lnTo>
                  <a:pt x="1645" y="935"/>
                </a:lnTo>
                <a:lnTo>
                  <a:pt x="1645" y="937"/>
                </a:lnTo>
                <a:lnTo>
                  <a:pt x="1647" y="935"/>
                </a:lnTo>
                <a:lnTo>
                  <a:pt x="1647" y="935"/>
                </a:lnTo>
                <a:lnTo>
                  <a:pt x="1649" y="933"/>
                </a:lnTo>
                <a:lnTo>
                  <a:pt x="1649" y="933"/>
                </a:lnTo>
                <a:lnTo>
                  <a:pt x="1649" y="931"/>
                </a:lnTo>
                <a:lnTo>
                  <a:pt x="1651" y="931"/>
                </a:lnTo>
                <a:lnTo>
                  <a:pt x="1651" y="931"/>
                </a:lnTo>
                <a:lnTo>
                  <a:pt x="1651" y="931"/>
                </a:lnTo>
                <a:lnTo>
                  <a:pt x="1651" y="931"/>
                </a:lnTo>
                <a:lnTo>
                  <a:pt x="1649" y="933"/>
                </a:lnTo>
                <a:lnTo>
                  <a:pt x="1653" y="933"/>
                </a:lnTo>
                <a:lnTo>
                  <a:pt x="1653" y="933"/>
                </a:lnTo>
                <a:lnTo>
                  <a:pt x="1657" y="931"/>
                </a:lnTo>
                <a:lnTo>
                  <a:pt x="1662" y="929"/>
                </a:lnTo>
                <a:lnTo>
                  <a:pt x="1666" y="929"/>
                </a:lnTo>
                <a:lnTo>
                  <a:pt x="1668" y="927"/>
                </a:lnTo>
                <a:lnTo>
                  <a:pt x="1670" y="927"/>
                </a:lnTo>
                <a:lnTo>
                  <a:pt x="1672" y="923"/>
                </a:lnTo>
                <a:lnTo>
                  <a:pt x="1672" y="923"/>
                </a:lnTo>
                <a:lnTo>
                  <a:pt x="1672" y="921"/>
                </a:lnTo>
                <a:lnTo>
                  <a:pt x="1672" y="923"/>
                </a:lnTo>
                <a:lnTo>
                  <a:pt x="1674" y="923"/>
                </a:lnTo>
                <a:lnTo>
                  <a:pt x="1674" y="923"/>
                </a:lnTo>
                <a:lnTo>
                  <a:pt x="1676" y="923"/>
                </a:lnTo>
                <a:lnTo>
                  <a:pt x="1676" y="925"/>
                </a:lnTo>
                <a:lnTo>
                  <a:pt x="1674" y="925"/>
                </a:lnTo>
                <a:lnTo>
                  <a:pt x="1672" y="927"/>
                </a:lnTo>
                <a:lnTo>
                  <a:pt x="1668" y="929"/>
                </a:lnTo>
                <a:lnTo>
                  <a:pt x="1668" y="931"/>
                </a:lnTo>
                <a:lnTo>
                  <a:pt x="1668" y="931"/>
                </a:lnTo>
                <a:lnTo>
                  <a:pt x="1668" y="931"/>
                </a:lnTo>
                <a:lnTo>
                  <a:pt x="1670" y="933"/>
                </a:lnTo>
                <a:lnTo>
                  <a:pt x="1670" y="931"/>
                </a:lnTo>
                <a:lnTo>
                  <a:pt x="1672" y="931"/>
                </a:lnTo>
                <a:lnTo>
                  <a:pt x="1676" y="931"/>
                </a:lnTo>
                <a:lnTo>
                  <a:pt x="1678" y="931"/>
                </a:lnTo>
                <a:lnTo>
                  <a:pt x="1683" y="931"/>
                </a:lnTo>
                <a:lnTo>
                  <a:pt x="1687" y="931"/>
                </a:lnTo>
                <a:lnTo>
                  <a:pt x="1689" y="931"/>
                </a:lnTo>
                <a:lnTo>
                  <a:pt x="1689" y="933"/>
                </a:lnTo>
                <a:lnTo>
                  <a:pt x="1685" y="933"/>
                </a:lnTo>
                <a:lnTo>
                  <a:pt x="1678" y="933"/>
                </a:lnTo>
                <a:lnTo>
                  <a:pt x="1678" y="935"/>
                </a:lnTo>
                <a:lnTo>
                  <a:pt x="1678" y="937"/>
                </a:lnTo>
                <a:lnTo>
                  <a:pt x="1676" y="935"/>
                </a:lnTo>
                <a:lnTo>
                  <a:pt x="1676" y="935"/>
                </a:lnTo>
                <a:lnTo>
                  <a:pt x="1676" y="935"/>
                </a:lnTo>
                <a:lnTo>
                  <a:pt x="1676" y="933"/>
                </a:lnTo>
                <a:lnTo>
                  <a:pt x="1676" y="933"/>
                </a:lnTo>
                <a:lnTo>
                  <a:pt x="1676" y="933"/>
                </a:lnTo>
                <a:lnTo>
                  <a:pt x="1674" y="931"/>
                </a:lnTo>
                <a:lnTo>
                  <a:pt x="1674" y="933"/>
                </a:lnTo>
                <a:lnTo>
                  <a:pt x="1674" y="933"/>
                </a:lnTo>
                <a:lnTo>
                  <a:pt x="1670" y="935"/>
                </a:lnTo>
                <a:lnTo>
                  <a:pt x="1668" y="935"/>
                </a:lnTo>
                <a:lnTo>
                  <a:pt x="1657" y="941"/>
                </a:lnTo>
                <a:lnTo>
                  <a:pt x="1655" y="944"/>
                </a:lnTo>
                <a:lnTo>
                  <a:pt x="1655" y="944"/>
                </a:lnTo>
                <a:lnTo>
                  <a:pt x="1657" y="944"/>
                </a:lnTo>
                <a:lnTo>
                  <a:pt x="1659" y="941"/>
                </a:lnTo>
                <a:lnTo>
                  <a:pt x="1659" y="944"/>
                </a:lnTo>
                <a:lnTo>
                  <a:pt x="1657" y="944"/>
                </a:lnTo>
                <a:lnTo>
                  <a:pt x="1655" y="944"/>
                </a:lnTo>
                <a:lnTo>
                  <a:pt x="1655" y="944"/>
                </a:lnTo>
                <a:lnTo>
                  <a:pt x="1653" y="946"/>
                </a:lnTo>
                <a:lnTo>
                  <a:pt x="1651" y="946"/>
                </a:lnTo>
                <a:lnTo>
                  <a:pt x="1651" y="948"/>
                </a:lnTo>
                <a:lnTo>
                  <a:pt x="1649" y="948"/>
                </a:lnTo>
                <a:lnTo>
                  <a:pt x="1649" y="948"/>
                </a:lnTo>
                <a:lnTo>
                  <a:pt x="1653" y="946"/>
                </a:lnTo>
                <a:lnTo>
                  <a:pt x="1653" y="946"/>
                </a:lnTo>
                <a:lnTo>
                  <a:pt x="1651" y="950"/>
                </a:lnTo>
                <a:lnTo>
                  <a:pt x="1649" y="954"/>
                </a:lnTo>
                <a:lnTo>
                  <a:pt x="1649" y="954"/>
                </a:lnTo>
                <a:lnTo>
                  <a:pt x="1649" y="958"/>
                </a:lnTo>
                <a:lnTo>
                  <a:pt x="1651" y="960"/>
                </a:lnTo>
                <a:lnTo>
                  <a:pt x="1651" y="960"/>
                </a:lnTo>
                <a:lnTo>
                  <a:pt x="1651" y="958"/>
                </a:lnTo>
                <a:lnTo>
                  <a:pt x="1653" y="958"/>
                </a:lnTo>
                <a:lnTo>
                  <a:pt x="1653" y="960"/>
                </a:lnTo>
                <a:lnTo>
                  <a:pt x="1655" y="962"/>
                </a:lnTo>
                <a:lnTo>
                  <a:pt x="1657" y="965"/>
                </a:lnTo>
                <a:lnTo>
                  <a:pt x="1657" y="962"/>
                </a:lnTo>
                <a:lnTo>
                  <a:pt x="1659" y="965"/>
                </a:lnTo>
                <a:lnTo>
                  <a:pt x="1659" y="965"/>
                </a:lnTo>
                <a:lnTo>
                  <a:pt x="1659" y="962"/>
                </a:lnTo>
                <a:lnTo>
                  <a:pt x="1659" y="962"/>
                </a:lnTo>
                <a:lnTo>
                  <a:pt x="1662" y="965"/>
                </a:lnTo>
                <a:lnTo>
                  <a:pt x="1662" y="962"/>
                </a:lnTo>
                <a:lnTo>
                  <a:pt x="1664" y="960"/>
                </a:lnTo>
                <a:lnTo>
                  <a:pt x="1664" y="960"/>
                </a:lnTo>
                <a:lnTo>
                  <a:pt x="1666" y="960"/>
                </a:lnTo>
                <a:lnTo>
                  <a:pt x="1668" y="958"/>
                </a:lnTo>
                <a:lnTo>
                  <a:pt x="1668" y="956"/>
                </a:lnTo>
                <a:lnTo>
                  <a:pt x="1670" y="956"/>
                </a:lnTo>
                <a:lnTo>
                  <a:pt x="1672" y="954"/>
                </a:lnTo>
                <a:lnTo>
                  <a:pt x="1674" y="952"/>
                </a:lnTo>
                <a:lnTo>
                  <a:pt x="1674" y="950"/>
                </a:lnTo>
                <a:lnTo>
                  <a:pt x="1676" y="950"/>
                </a:lnTo>
                <a:lnTo>
                  <a:pt x="1676" y="950"/>
                </a:lnTo>
                <a:lnTo>
                  <a:pt x="1676" y="948"/>
                </a:lnTo>
                <a:lnTo>
                  <a:pt x="1676" y="948"/>
                </a:lnTo>
                <a:lnTo>
                  <a:pt x="1676" y="946"/>
                </a:lnTo>
                <a:lnTo>
                  <a:pt x="1678" y="946"/>
                </a:lnTo>
                <a:lnTo>
                  <a:pt x="1678" y="948"/>
                </a:lnTo>
                <a:lnTo>
                  <a:pt x="1680" y="946"/>
                </a:lnTo>
                <a:lnTo>
                  <a:pt x="1680" y="946"/>
                </a:lnTo>
                <a:lnTo>
                  <a:pt x="1680" y="944"/>
                </a:lnTo>
                <a:lnTo>
                  <a:pt x="1683" y="946"/>
                </a:lnTo>
                <a:lnTo>
                  <a:pt x="1683" y="946"/>
                </a:lnTo>
                <a:lnTo>
                  <a:pt x="1683" y="946"/>
                </a:lnTo>
                <a:lnTo>
                  <a:pt x="1685" y="948"/>
                </a:lnTo>
                <a:lnTo>
                  <a:pt x="1687" y="948"/>
                </a:lnTo>
                <a:lnTo>
                  <a:pt x="1687" y="946"/>
                </a:lnTo>
                <a:lnTo>
                  <a:pt x="1687" y="946"/>
                </a:lnTo>
                <a:lnTo>
                  <a:pt x="1687" y="946"/>
                </a:lnTo>
                <a:lnTo>
                  <a:pt x="1687" y="944"/>
                </a:lnTo>
                <a:lnTo>
                  <a:pt x="1687" y="944"/>
                </a:lnTo>
                <a:lnTo>
                  <a:pt x="1689" y="944"/>
                </a:lnTo>
                <a:lnTo>
                  <a:pt x="1689" y="944"/>
                </a:lnTo>
                <a:lnTo>
                  <a:pt x="1691" y="944"/>
                </a:lnTo>
                <a:lnTo>
                  <a:pt x="1693" y="944"/>
                </a:lnTo>
                <a:lnTo>
                  <a:pt x="1693" y="944"/>
                </a:lnTo>
                <a:lnTo>
                  <a:pt x="1695" y="944"/>
                </a:lnTo>
                <a:lnTo>
                  <a:pt x="1699" y="941"/>
                </a:lnTo>
                <a:lnTo>
                  <a:pt x="1701" y="941"/>
                </a:lnTo>
                <a:lnTo>
                  <a:pt x="1706" y="939"/>
                </a:lnTo>
                <a:lnTo>
                  <a:pt x="1710" y="937"/>
                </a:lnTo>
                <a:lnTo>
                  <a:pt x="1712" y="937"/>
                </a:lnTo>
                <a:lnTo>
                  <a:pt x="1714" y="937"/>
                </a:lnTo>
                <a:lnTo>
                  <a:pt x="1714" y="935"/>
                </a:lnTo>
                <a:lnTo>
                  <a:pt x="1716" y="935"/>
                </a:lnTo>
                <a:lnTo>
                  <a:pt x="1716" y="935"/>
                </a:lnTo>
                <a:lnTo>
                  <a:pt x="1718" y="935"/>
                </a:lnTo>
                <a:lnTo>
                  <a:pt x="1720" y="933"/>
                </a:lnTo>
                <a:lnTo>
                  <a:pt x="1722" y="933"/>
                </a:lnTo>
                <a:lnTo>
                  <a:pt x="1722" y="933"/>
                </a:lnTo>
                <a:lnTo>
                  <a:pt x="1722" y="933"/>
                </a:lnTo>
                <a:lnTo>
                  <a:pt x="1724" y="933"/>
                </a:lnTo>
                <a:lnTo>
                  <a:pt x="1722" y="933"/>
                </a:lnTo>
                <a:lnTo>
                  <a:pt x="1722" y="931"/>
                </a:lnTo>
                <a:lnTo>
                  <a:pt x="1718" y="931"/>
                </a:lnTo>
                <a:lnTo>
                  <a:pt x="1718" y="931"/>
                </a:lnTo>
                <a:lnTo>
                  <a:pt x="1720" y="931"/>
                </a:lnTo>
                <a:lnTo>
                  <a:pt x="1720" y="929"/>
                </a:lnTo>
                <a:lnTo>
                  <a:pt x="1718" y="927"/>
                </a:lnTo>
                <a:lnTo>
                  <a:pt x="1718" y="927"/>
                </a:lnTo>
                <a:lnTo>
                  <a:pt x="1716" y="925"/>
                </a:lnTo>
                <a:lnTo>
                  <a:pt x="1714" y="927"/>
                </a:lnTo>
                <a:lnTo>
                  <a:pt x="1712" y="927"/>
                </a:lnTo>
                <a:lnTo>
                  <a:pt x="1712" y="925"/>
                </a:lnTo>
                <a:lnTo>
                  <a:pt x="1710" y="925"/>
                </a:lnTo>
                <a:lnTo>
                  <a:pt x="1710" y="923"/>
                </a:lnTo>
                <a:lnTo>
                  <a:pt x="1710" y="923"/>
                </a:lnTo>
                <a:lnTo>
                  <a:pt x="1706" y="925"/>
                </a:lnTo>
                <a:lnTo>
                  <a:pt x="1703" y="927"/>
                </a:lnTo>
                <a:lnTo>
                  <a:pt x="1703" y="927"/>
                </a:lnTo>
                <a:lnTo>
                  <a:pt x="1703" y="927"/>
                </a:lnTo>
                <a:lnTo>
                  <a:pt x="1701" y="927"/>
                </a:lnTo>
                <a:lnTo>
                  <a:pt x="1699" y="927"/>
                </a:lnTo>
                <a:lnTo>
                  <a:pt x="1699" y="925"/>
                </a:lnTo>
                <a:lnTo>
                  <a:pt x="1699" y="925"/>
                </a:lnTo>
                <a:lnTo>
                  <a:pt x="1697" y="925"/>
                </a:lnTo>
                <a:lnTo>
                  <a:pt x="1693" y="925"/>
                </a:lnTo>
                <a:lnTo>
                  <a:pt x="1691" y="925"/>
                </a:lnTo>
                <a:lnTo>
                  <a:pt x="1691" y="925"/>
                </a:lnTo>
                <a:lnTo>
                  <a:pt x="1691" y="925"/>
                </a:lnTo>
                <a:lnTo>
                  <a:pt x="1689" y="923"/>
                </a:lnTo>
                <a:lnTo>
                  <a:pt x="1687" y="923"/>
                </a:lnTo>
                <a:lnTo>
                  <a:pt x="1687" y="923"/>
                </a:lnTo>
                <a:lnTo>
                  <a:pt x="1685" y="923"/>
                </a:lnTo>
                <a:lnTo>
                  <a:pt x="1683" y="921"/>
                </a:lnTo>
                <a:lnTo>
                  <a:pt x="1680" y="921"/>
                </a:lnTo>
                <a:lnTo>
                  <a:pt x="1683" y="918"/>
                </a:lnTo>
                <a:lnTo>
                  <a:pt x="1683" y="918"/>
                </a:lnTo>
                <a:lnTo>
                  <a:pt x="1683" y="916"/>
                </a:lnTo>
                <a:lnTo>
                  <a:pt x="1678" y="916"/>
                </a:lnTo>
                <a:lnTo>
                  <a:pt x="1678" y="916"/>
                </a:lnTo>
                <a:lnTo>
                  <a:pt x="1672" y="916"/>
                </a:lnTo>
                <a:lnTo>
                  <a:pt x="1672" y="914"/>
                </a:lnTo>
                <a:lnTo>
                  <a:pt x="1672" y="914"/>
                </a:lnTo>
                <a:lnTo>
                  <a:pt x="1672" y="912"/>
                </a:lnTo>
                <a:lnTo>
                  <a:pt x="1670" y="910"/>
                </a:lnTo>
                <a:lnTo>
                  <a:pt x="1670" y="908"/>
                </a:lnTo>
                <a:lnTo>
                  <a:pt x="1668" y="908"/>
                </a:lnTo>
                <a:lnTo>
                  <a:pt x="1668" y="906"/>
                </a:lnTo>
                <a:lnTo>
                  <a:pt x="1668" y="904"/>
                </a:lnTo>
                <a:lnTo>
                  <a:pt x="1668" y="904"/>
                </a:lnTo>
                <a:lnTo>
                  <a:pt x="1668" y="902"/>
                </a:lnTo>
                <a:lnTo>
                  <a:pt x="1668" y="900"/>
                </a:lnTo>
                <a:lnTo>
                  <a:pt x="1666" y="900"/>
                </a:lnTo>
                <a:lnTo>
                  <a:pt x="1664" y="902"/>
                </a:lnTo>
                <a:lnTo>
                  <a:pt x="1662" y="902"/>
                </a:lnTo>
                <a:lnTo>
                  <a:pt x="1662" y="900"/>
                </a:lnTo>
                <a:lnTo>
                  <a:pt x="1666" y="897"/>
                </a:lnTo>
                <a:lnTo>
                  <a:pt x="1668" y="895"/>
                </a:lnTo>
                <a:lnTo>
                  <a:pt x="1668" y="891"/>
                </a:lnTo>
                <a:lnTo>
                  <a:pt x="1670" y="889"/>
                </a:lnTo>
                <a:lnTo>
                  <a:pt x="1670" y="889"/>
                </a:lnTo>
                <a:lnTo>
                  <a:pt x="1668" y="887"/>
                </a:lnTo>
                <a:lnTo>
                  <a:pt x="1666" y="887"/>
                </a:lnTo>
                <a:lnTo>
                  <a:pt x="1666" y="887"/>
                </a:lnTo>
                <a:lnTo>
                  <a:pt x="1664" y="887"/>
                </a:lnTo>
                <a:lnTo>
                  <a:pt x="1662" y="889"/>
                </a:lnTo>
                <a:lnTo>
                  <a:pt x="1659" y="889"/>
                </a:lnTo>
                <a:lnTo>
                  <a:pt x="1657" y="889"/>
                </a:lnTo>
                <a:lnTo>
                  <a:pt x="1657" y="889"/>
                </a:lnTo>
                <a:lnTo>
                  <a:pt x="1655" y="887"/>
                </a:lnTo>
                <a:lnTo>
                  <a:pt x="1653" y="885"/>
                </a:lnTo>
                <a:lnTo>
                  <a:pt x="1649" y="885"/>
                </a:lnTo>
                <a:lnTo>
                  <a:pt x="1647" y="883"/>
                </a:lnTo>
                <a:lnTo>
                  <a:pt x="1645" y="883"/>
                </a:lnTo>
                <a:lnTo>
                  <a:pt x="1643" y="883"/>
                </a:lnTo>
                <a:lnTo>
                  <a:pt x="1641" y="883"/>
                </a:lnTo>
                <a:lnTo>
                  <a:pt x="1645" y="881"/>
                </a:lnTo>
                <a:lnTo>
                  <a:pt x="1647" y="883"/>
                </a:lnTo>
                <a:lnTo>
                  <a:pt x="1647" y="883"/>
                </a:lnTo>
                <a:lnTo>
                  <a:pt x="1651" y="883"/>
                </a:lnTo>
                <a:lnTo>
                  <a:pt x="1651" y="881"/>
                </a:lnTo>
                <a:lnTo>
                  <a:pt x="1653" y="881"/>
                </a:lnTo>
                <a:lnTo>
                  <a:pt x="1655" y="883"/>
                </a:lnTo>
                <a:lnTo>
                  <a:pt x="1659" y="883"/>
                </a:lnTo>
                <a:lnTo>
                  <a:pt x="1662" y="883"/>
                </a:lnTo>
                <a:lnTo>
                  <a:pt x="1662" y="883"/>
                </a:lnTo>
                <a:lnTo>
                  <a:pt x="1666" y="883"/>
                </a:lnTo>
                <a:lnTo>
                  <a:pt x="1666" y="881"/>
                </a:lnTo>
                <a:lnTo>
                  <a:pt x="1668" y="881"/>
                </a:lnTo>
                <a:lnTo>
                  <a:pt x="1670" y="881"/>
                </a:lnTo>
                <a:lnTo>
                  <a:pt x="1670" y="879"/>
                </a:lnTo>
                <a:lnTo>
                  <a:pt x="1672" y="876"/>
                </a:lnTo>
                <a:lnTo>
                  <a:pt x="1676" y="876"/>
                </a:lnTo>
                <a:lnTo>
                  <a:pt x="1676" y="874"/>
                </a:lnTo>
                <a:lnTo>
                  <a:pt x="1676" y="870"/>
                </a:lnTo>
                <a:lnTo>
                  <a:pt x="1674" y="868"/>
                </a:lnTo>
                <a:lnTo>
                  <a:pt x="1672" y="868"/>
                </a:lnTo>
                <a:lnTo>
                  <a:pt x="1674" y="868"/>
                </a:lnTo>
                <a:lnTo>
                  <a:pt x="1678" y="868"/>
                </a:lnTo>
                <a:lnTo>
                  <a:pt x="1678" y="868"/>
                </a:lnTo>
                <a:lnTo>
                  <a:pt x="1676" y="866"/>
                </a:lnTo>
                <a:lnTo>
                  <a:pt x="1672" y="864"/>
                </a:lnTo>
                <a:lnTo>
                  <a:pt x="1668" y="862"/>
                </a:lnTo>
                <a:lnTo>
                  <a:pt x="1659" y="860"/>
                </a:lnTo>
                <a:lnTo>
                  <a:pt x="1659" y="860"/>
                </a:lnTo>
                <a:lnTo>
                  <a:pt x="1653" y="862"/>
                </a:lnTo>
                <a:lnTo>
                  <a:pt x="1649" y="862"/>
                </a:lnTo>
                <a:lnTo>
                  <a:pt x="1643" y="864"/>
                </a:lnTo>
                <a:lnTo>
                  <a:pt x="1634" y="866"/>
                </a:lnTo>
                <a:lnTo>
                  <a:pt x="1628" y="868"/>
                </a:lnTo>
                <a:lnTo>
                  <a:pt x="1624" y="870"/>
                </a:lnTo>
                <a:lnTo>
                  <a:pt x="1620" y="872"/>
                </a:lnTo>
                <a:lnTo>
                  <a:pt x="1615" y="874"/>
                </a:lnTo>
                <a:lnTo>
                  <a:pt x="1615" y="876"/>
                </a:lnTo>
                <a:lnTo>
                  <a:pt x="1611" y="876"/>
                </a:lnTo>
                <a:lnTo>
                  <a:pt x="1611" y="876"/>
                </a:lnTo>
                <a:lnTo>
                  <a:pt x="1609" y="879"/>
                </a:lnTo>
                <a:lnTo>
                  <a:pt x="1603" y="883"/>
                </a:lnTo>
                <a:lnTo>
                  <a:pt x="1601" y="885"/>
                </a:lnTo>
                <a:lnTo>
                  <a:pt x="1599" y="887"/>
                </a:lnTo>
                <a:lnTo>
                  <a:pt x="1597" y="891"/>
                </a:lnTo>
                <a:lnTo>
                  <a:pt x="1592" y="893"/>
                </a:lnTo>
                <a:lnTo>
                  <a:pt x="1592" y="895"/>
                </a:lnTo>
                <a:lnTo>
                  <a:pt x="1590" y="897"/>
                </a:lnTo>
                <a:lnTo>
                  <a:pt x="1588" y="900"/>
                </a:lnTo>
                <a:lnTo>
                  <a:pt x="1586" y="902"/>
                </a:lnTo>
                <a:lnTo>
                  <a:pt x="1580" y="904"/>
                </a:lnTo>
                <a:lnTo>
                  <a:pt x="1578" y="906"/>
                </a:lnTo>
                <a:lnTo>
                  <a:pt x="1576" y="906"/>
                </a:lnTo>
                <a:lnTo>
                  <a:pt x="1574" y="908"/>
                </a:lnTo>
                <a:lnTo>
                  <a:pt x="1569" y="908"/>
                </a:lnTo>
                <a:lnTo>
                  <a:pt x="1565" y="908"/>
                </a:lnTo>
                <a:lnTo>
                  <a:pt x="1563" y="910"/>
                </a:lnTo>
                <a:lnTo>
                  <a:pt x="1561" y="910"/>
                </a:lnTo>
                <a:lnTo>
                  <a:pt x="1561" y="912"/>
                </a:lnTo>
                <a:lnTo>
                  <a:pt x="1559" y="912"/>
                </a:lnTo>
                <a:lnTo>
                  <a:pt x="1557" y="914"/>
                </a:lnTo>
                <a:lnTo>
                  <a:pt x="1555" y="916"/>
                </a:lnTo>
                <a:lnTo>
                  <a:pt x="1551" y="918"/>
                </a:lnTo>
                <a:lnTo>
                  <a:pt x="1548" y="921"/>
                </a:lnTo>
                <a:lnTo>
                  <a:pt x="1546" y="923"/>
                </a:lnTo>
                <a:lnTo>
                  <a:pt x="1544" y="925"/>
                </a:lnTo>
                <a:lnTo>
                  <a:pt x="1544" y="927"/>
                </a:lnTo>
                <a:lnTo>
                  <a:pt x="1542" y="927"/>
                </a:lnTo>
                <a:lnTo>
                  <a:pt x="1542" y="929"/>
                </a:lnTo>
                <a:lnTo>
                  <a:pt x="1542" y="931"/>
                </a:lnTo>
                <a:lnTo>
                  <a:pt x="1540" y="931"/>
                </a:lnTo>
                <a:lnTo>
                  <a:pt x="1536" y="933"/>
                </a:lnTo>
                <a:lnTo>
                  <a:pt x="1532" y="935"/>
                </a:lnTo>
                <a:lnTo>
                  <a:pt x="1527" y="937"/>
                </a:lnTo>
                <a:lnTo>
                  <a:pt x="1525" y="937"/>
                </a:lnTo>
                <a:lnTo>
                  <a:pt x="1530" y="935"/>
                </a:lnTo>
                <a:lnTo>
                  <a:pt x="1534" y="933"/>
                </a:lnTo>
                <a:lnTo>
                  <a:pt x="1536" y="931"/>
                </a:lnTo>
                <a:lnTo>
                  <a:pt x="1536" y="931"/>
                </a:lnTo>
                <a:lnTo>
                  <a:pt x="1532" y="929"/>
                </a:lnTo>
                <a:lnTo>
                  <a:pt x="1532" y="929"/>
                </a:lnTo>
                <a:lnTo>
                  <a:pt x="1536" y="929"/>
                </a:lnTo>
                <a:lnTo>
                  <a:pt x="1538" y="929"/>
                </a:lnTo>
                <a:lnTo>
                  <a:pt x="1538" y="927"/>
                </a:lnTo>
                <a:lnTo>
                  <a:pt x="1540" y="925"/>
                </a:lnTo>
                <a:lnTo>
                  <a:pt x="1544" y="925"/>
                </a:lnTo>
                <a:lnTo>
                  <a:pt x="1546" y="923"/>
                </a:lnTo>
                <a:lnTo>
                  <a:pt x="1548" y="921"/>
                </a:lnTo>
                <a:lnTo>
                  <a:pt x="1548" y="918"/>
                </a:lnTo>
                <a:lnTo>
                  <a:pt x="1551" y="918"/>
                </a:lnTo>
                <a:lnTo>
                  <a:pt x="1551" y="916"/>
                </a:lnTo>
                <a:lnTo>
                  <a:pt x="1553" y="916"/>
                </a:lnTo>
                <a:lnTo>
                  <a:pt x="1555" y="914"/>
                </a:lnTo>
                <a:lnTo>
                  <a:pt x="1561" y="912"/>
                </a:lnTo>
                <a:lnTo>
                  <a:pt x="1561" y="910"/>
                </a:lnTo>
                <a:lnTo>
                  <a:pt x="1565" y="910"/>
                </a:lnTo>
                <a:lnTo>
                  <a:pt x="1567" y="908"/>
                </a:lnTo>
                <a:lnTo>
                  <a:pt x="1567" y="908"/>
                </a:lnTo>
                <a:lnTo>
                  <a:pt x="1569" y="908"/>
                </a:lnTo>
                <a:lnTo>
                  <a:pt x="1576" y="906"/>
                </a:lnTo>
                <a:lnTo>
                  <a:pt x="1578" y="904"/>
                </a:lnTo>
                <a:lnTo>
                  <a:pt x="1580" y="902"/>
                </a:lnTo>
                <a:lnTo>
                  <a:pt x="1584" y="900"/>
                </a:lnTo>
                <a:lnTo>
                  <a:pt x="1586" y="895"/>
                </a:lnTo>
                <a:lnTo>
                  <a:pt x="1588" y="893"/>
                </a:lnTo>
                <a:lnTo>
                  <a:pt x="1595" y="889"/>
                </a:lnTo>
                <a:lnTo>
                  <a:pt x="1595" y="887"/>
                </a:lnTo>
                <a:lnTo>
                  <a:pt x="1597" y="885"/>
                </a:lnTo>
                <a:lnTo>
                  <a:pt x="1597" y="883"/>
                </a:lnTo>
                <a:lnTo>
                  <a:pt x="1595" y="881"/>
                </a:lnTo>
                <a:lnTo>
                  <a:pt x="1595" y="881"/>
                </a:lnTo>
                <a:lnTo>
                  <a:pt x="1592" y="879"/>
                </a:lnTo>
                <a:lnTo>
                  <a:pt x="1586" y="876"/>
                </a:lnTo>
                <a:lnTo>
                  <a:pt x="1584" y="876"/>
                </a:lnTo>
                <a:lnTo>
                  <a:pt x="1582" y="876"/>
                </a:lnTo>
                <a:lnTo>
                  <a:pt x="1580" y="876"/>
                </a:lnTo>
                <a:lnTo>
                  <a:pt x="1580" y="876"/>
                </a:lnTo>
                <a:lnTo>
                  <a:pt x="1588" y="876"/>
                </a:lnTo>
                <a:lnTo>
                  <a:pt x="1592" y="879"/>
                </a:lnTo>
                <a:lnTo>
                  <a:pt x="1595" y="879"/>
                </a:lnTo>
                <a:lnTo>
                  <a:pt x="1597" y="881"/>
                </a:lnTo>
                <a:lnTo>
                  <a:pt x="1597" y="881"/>
                </a:lnTo>
                <a:lnTo>
                  <a:pt x="1599" y="881"/>
                </a:lnTo>
                <a:lnTo>
                  <a:pt x="1601" y="879"/>
                </a:lnTo>
                <a:lnTo>
                  <a:pt x="1603" y="876"/>
                </a:lnTo>
                <a:lnTo>
                  <a:pt x="1605" y="874"/>
                </a:lnTo>
                <a:lnTo>
                  <a:pt x="1609" y="868"/>
                </a:lnTo>
                <a:lnTo>
                  <a:pt x="1613" y="866"/>
                </a:lnTo>
                <a:lnTo>
                  <a:pt x="1613" y="866"/>
                </a:lnTo>
                <a:lnTo>
                  <a:pt x="1615" y="864"/>
                </a:lnTo>
                <a:lnTo>
                  <a:pt x="1618" y="864"/>
                </a:lnTo>
                <a:lnTo>
                  <a:pt x="1618" y="864"/>
                </a:lnTo>
                <a:lnTo>
                  <a:pt x="1620" y="862"/>
                </a:lnTo>
                <a:lnTo>
                  <a:pt x="1618" y="862"/>
                </a:lnTo>
                <a:lnTo>
                  <a:pt x="1622" y="860"/>
                </a:lnTo>
                <a:lnTo>
                  <a:pt x="1630" y="860"/>
                </a:lnTo>
                <a:lnTo>
                  <a:pt x="1630" y="860"/>
                </a:lnTo>
                <a:lnTo>
                  <a:pt x="1632" y="860"/>
                </a:lnTo>
                <a:lnTo>
                  <a:pt x="1632" y="858"/>
                </a:lnTo>
                <a:lnTo>
                  <a:pt x="1634" y="853"/>
                </a:lnTo>
                <a:lnTo>
                  <a:pt x="1639" y="847"/>
                </a:lnTo>
                <a:lnTo>
                  <a:pt x="1641" y="845"/>
                </a:lnTo>
                <a:lnTo>
                  <a:pt x="1643" y="843"/>
                </a:lnTo>
                <a:lnTo>
                  <a:pt x="1643" y="843"/>
                </a:lnTo>
                <a:lnTo>
                  <a:pt x="1645" y="843"/>
                </a:lnTo>
                <a:lnTo>
                  <a:pt x="1645" y="843"/>
                </a:lnTo>
                <a:lnTo>
                  <a:pt x="1647" y="843"/>
                </a:lnTo>
                <a:lnTo>
                  <a:pt x="1649" y="843"/>
                </a:lnTo>
                <a:lnTo>
                  <a:pt x="1649" y="843"/>
                </a:lnTo>
                <a:lnTo>
                  <a:pt x="1653" y="841"/>
                </a:lnTo>
                <a:lnTo>
                  <a:pt x="1655" y="843"/>
                </a:lnTo>
                <a:lnTo>
                  <a:pt x="1662" y="841"/>
                </a:lnTo>
                <a:lnTo>
                  <a:pt x="1664" y="841"/>
                </a:lnTo>
                <a:lnTo>
                  <a:pt x="1668" y="841"/>
                </a:lnTo>
                <a:lnTo>
                  <a:pt x="1674" y="841"/>
                </a:lnTo>
                <a:lnTo>
                  <a:pt x="1678" y="841"/>
                </a:lnTo>
                <a:lnTo>
                  <a:pt x="1680" y="841"/>
                </a:lnTo>
                <a:lnTo>
                  <a:pt x="1683" y="841"/>
                </a:lnTo>
                <a:lnTo>
                  <a:pt x="1685" y="841"/>
                </a:lnTo>
                <a:lnTo>
                  <a:pt x="1687" y="843"/>
                </a:lnTo>
                <a:lnTo>
                  <a:pt x="1691" y="843"/>
                </a:lnTo>
                <a:lnTo>
                  <a:pt x="1693" y="841"/>
                </a:lnTo>
                <a:lnTo>
                  <a:pt x="1695" y="841"/>
                </a:lnTo>
                <a:lnTo>
                  <a:pt x="1697" y="841"/>
                </a:lnTo>
                <a:lnTo>
                  <a:pt x="1699" y="841"/>
                </a:lnTo>
                <a:lnTo>
                  <a:pt x="1701" y="841"/>
                </a:lnTo>
                <a:lnTo>
                  <a:pt x="1703" y="841"/>
                </a:lnTo>
                <a:lnTo>
                  <a:pt x="1708" y="843"/>
                </a:lnTo>
                <a:lnTo>
                  <a:pt x="1710" y="843"/>
                </a:lnTo>
                <a:lnTo>
                  <a:pt x="1712" y="843"/>
                </a:lnTo>
                <a:lnTo>
                  <a:pt x="1714" y="845"/>
                </a:lnTo>
                <a:lnTo>
                  <a:pt x="1720" y="843"/>
                </a:lnTo>
                <a:lnTo>
                  <a:pt x="1722" y="843"/>
                </a:lnTo>
                <a:lnTo>
                  <a:pt x="1724" y="843"/>
                </a:lnTo>
                <a:lnTo>
                  <a:pt x="1727" y="843"/>
                </a:lnTo>
                <a:lnTo>
                  <a:pt x="1729" y="843"/>
                </a:lnTo>
                <a:lnTo>
                  <a:pt x="1733" y="843"/>
                </a:lnTo>
                <a:lnTo>
                  <a:pt x="1737" y="843"/>
                </a:lnTo>
                <a:lnTo>
                  <a:pt x="1739" y="841"/>
                </a:lnTo>
                <a:lnTo>
                  <a:pt x="1741" y="839"/>
                </a:lnTo>
                <a:lnTo>
                  <a:pt x="1743" y="837"/>
                </a:lnTo>
                <a:lnTo>
                  <a:pt x="1747" y="835"/>
                </a:lnTo>
                <a:lnTo>
                  <a:pt x="1750" y="832"/>
                </a:lnTo>
                <a:lnTo>
                  <a:pt x="1752" y="830"/>
                </a:lnTo>
                <a:lnTo>
                  <a:pt x="1758" y="824"/>
                </a:lnTo>
                <a:lnTo>
                  <a:pt x="1758" y="824"/>
                </a:lnTo>
                <a:lnTo>
                  <a:pt x="1758" y="824"/>
                </a:lnTo>
                <a:lnTo>
                  <a:pt x="1760" y="822"/>
                </a:lnTo>
                <a:lnTo>
                  <a:pt x="1760" y="822"/>
                </a:lnTo>
                <a:lnTo>
                  <a:pt x="1764" y="822"/>
                </a:lnTo>
                <a:lnTo>
                  <a:pt x="1766" y="822"/>
                </a:lnTo>
                <a:lnTo>
                  <a:pt x="1766" y="822"/>
                </a:lnTo>
                <a:lnTo>
                  <a:pt x="1771" y="820"/>
                </a:lnTo>
                <a:lnTo>
                  <a:pt x="1771" y="820"/>
                </a:lnTo>
                <a:lnTo>
                  <a:pt x="1775" y="820"/>
                </a:lnTo>
                <a:lnTo>
                  <a:pt x="1777" y="820"/>
                </a:lnTo>
                <a:lnTo>
                  <a:pt x="1781" y="820"/>
                </a:lnTo>
                <a:lnTo>
                  <a:pt x="1781" y="820"/>
                </a:lnTo>
                <a:lnTo>
                  <a:pt x="1783" y="820"/>
                </a:lnTo>
                <a:lnTo>
                  <a:pt x="1789" y="816"/>
                </a:lnTo>
                <a:lnTo>
                  <a:pt x="1791" y="814"/>
                </a:lnTo>
                <a:lnTo>
                  <a:pt x="1796" y="809"/>
                </a:lnTo>
                <a:lnTo>
                  <a:pt x="1800" y="807"/>
                </a:lnTo>
                <a:lnTo>
                  <a:pt x="1802" y="805"/>
                </a:lnTo>
                <a:lnTo>
                  <a:pt x="1800" y="805"/>
                </a:lnTo>
                <a:lnTo>
                  <a:pt x="1800" y="803"/>
                </a:lnTo>
                <a:lnTo>
                  <a:pt x="1800" y="803"/>
                </a:lnTo>
                <a:lnTo>
                  <a:pt x="1796" y="801"/>
                </a:lnTo>
                <a:lnTo>
                  <a:pt x="1796" y="801"/>
                </a:lnTo>
                <a:lnTo>
                  <a:pt x="1798" y="801"/>
                </a:lnTo>
                <a:lnTo>
                  <a:pt x="1800" y="801"/>
                </a:lnTo>
                <a:lnTo>
                  <a:pt x="1800" y="801"/>
                </a:lnTo>
                <a:lnTo>
                  <a:pt x="1800" y="801"/>
                </a:lnTo>
                <a:lnTo>
                  <a:pt x="1800" y="799"/>
                </a:lnTo>
                <a:lnTo>
                  <a:pt x="1798" y="799"/>
                </a:lnTo>
                <a:lnTo>
                  <a:pt x="1796" y="799"/>
                </a:lnTo>
                <a:lnTo>
                  <a:pt x="1794" y="799"/>
                </a:lnTo>
                <a:lnTo>
                  <a:pt x="1791" y="799"/>
                </a:lnTo>
                <a:lnTo>
                  <a:pt x="1791" y="797"/>
                </a:lnTo>
                <a:lnTo>
                  <a:pt x="1794" y="797"/>
                </a:lnTo>
                <a:lnTo>
                  <a:pt x="1798" y="797"/>
                </a:lnTo>
                <a:lnTo>
                  <a:pt x="1800" y="797"/>
                </a:lnTo>
                <a:lnTo>
                  <a:pt x="1800" y="797"/>
                </a:lnTo>
                <a:lnTo>
                  <a:pt x="1798" y="795"/>
                </a:lnTo>
                <a:lnTo>
                  <a:pt x="1798" y="793"/>
                </a:lnTo>
                <a:lnTo>
                  <a:pt x="1800" y="793"/>
                </a:lnTo>
                <a:lnTo>
                  <a:pt x="1798" y="791"/>
                </a:lnTo>
                <a:lnTo>
                  <a:pt x="1800" y="786"/>
                </a:lnTo>
                <a:lnTo>
                  <a:pt x="1800" y="786"/>
                </a:lnTo>
                <a:lnTo>
                  <a:pt x="1800" y="784"/>
                </a:lnTo>
                <a:lnTo>
                  <a:pt x="1798" y="784"/>
                </a:lnTo>
                <a:lnTo>
                  <a:pt x="1798" y="784"/>
                </a:lnTo>
                <a:lnTo>
                  <a:pt x="1798" y="782"/>
                </a:lnTo>
                <a:lnTo>
                  <a:pt x="1798" y="782"/>
                </a:lnTo>
                <a:lnTo>
                  <a:pt x="1798" y="780"/>
                </a:lnTo>
                <a:lnTo>
                  <a:pt x="1796" y="778"/>
                </a:lnTo>
                <a:lnTo>
                  <a:pt x="1791" y="778"/>
                </a:lnTo>
                <a:lnTo>
                  <a:pt x="1791" y="778"/>
                </a:lnTo>
                <a:lnTo>
                  <a:pt x="1789" y="776"/>
                </a:lnTo>
                <a:lnTo>
                  <a:pt x="1789" y="774"/>
                </a:lnTo>
                <a:lnTo>
                  <a:pt x="1789" y="774"/>
                </a:lnTo>
                <a:lnTo>
                  <a:pt x="1787" y="774"/>
                </a:lnTo>
                <a:lnTo>
                  <a:pt x="1785" y="776"/>
                </a:lnTo>
                <a:lnTo>
                  <a:pt x="1781" y="776"/>
                </a:lnTo>
                <a:lnTo>
                  <a:pt x="1779" y="780"/>
                </a:lnTo>
                <a:lnTo>
                  <a:pt x="1777" y="780"/>
                </a:lnTo>
                <a:lnTo>
                  <a:pt x="1777" y="778"/>
                </a:lnTo>
                <a:lnTo>
                  <a:pt x="1777" y="778"/>
                </a:lnTo>
                <a:lnTo>
                  <a:pt x="1775" y="778"/>
                </a:lnTo>
                <a:lnTo>
                  <a:pt x="1775" y="778"/>
                </a:lnTo>
                <a:lnTo>
                  <a:pt x="1775" y="778"/>
                </a:lnTo>
                <a:lnTo>
                  <a:pt x="1779" y="776"/>
                </a:lnTo>
                <a:lnTo>
                  <a:pt x="1779" y="776"/>
                </a:lnTo>
                <a:lnTo>
                  <a:pt x="1781" y="774"/>
                </a:lnTo>
                <a:lnTo>
                  <a:pt x="1779" y="774"/>
                </a:lnTo>
                <a:lnTo>
                  <a:pt x="1779" y="772"/>
                </a:lnTo>
                <a:lnTo>
                  <a:pt x="1777" y="767"/>
                </a:lnTo>
                <a:lnTo>
                  <a:pt x="1773" y="765"/>
                </a:lnTo>
                <a:lnTo>
                  <a:pt x="1764" y="765"/>
                </a:lnTo>
                <a:lnTo>
                  <a:pt x="1762" y="765"/>
                </a:lnTo>
                <a:lnTo>
                  <a:pt x="1762" y="767"/>
                </a:lnTo>
                <a:lnTo>
                  <a:pt x="1762" y="767"/>
                </a:lnTo>
                <a:lnTo>
                  <a:pt x="1762" y="767"/>
                </a:lnTo>
                <a:lnTo>
                  <a:pt x="1764" y="767"/>
                </a:lnTo>
                <a:lnTo>
                  <a:pt x="1766" y="767"/>
                </a:lnTo>
                <a:lnTo>
                  <a:pt x="1768" y="767"/>
                </a:lnTo>
                <a:lnTo>
                  <a:pt x="1768" y="767"/>
                </a:lnTo>
                <a:lnTo>
                  <a:pt x="1766" y="767"/>
                </a:lnTo>
                <a:lnTo>
                  <a:pt x="1762" y="770"/>
                </a:lnTo>
                <a:lnTo>
                  <a:pt x="1758" y="770"/>
                </a:lnTo>
                <a:lnTo>
                  <a:pt x="1754" y="772"/>
                </a:lnTo>
                <a:lnTo>
                  <a:pt x="1752" y="776"/>
                </a:lnTo>
                <a:lnTo>
                  <a:pt x="1747" y="778"/>
                </a:lnTo>
                <a:lnTo>
                  <a:pt x="1745" y="778"/>
                </a:lnTo>
                <a:lnTo>
                  <a:pt x="1743" y="780"/>
                </a:lnTo>
                <a:lnTo>
                  <a:pt x="1741" y="780"/>
                </a:lnTo>
                <a:lnTo>
                  <a:pt x="1741" y="780"/>
                </a:lnTo>
                <a:lnTo>
                  <a:pt x="1739" y="782"/>
                </a:lnTo>
                <a:lnTo>
                  <a:pt x="1737" y="784"/>
                </a:lnTo>
                <a:lnTo>
                  <a:pt x="1733" y="784"/>
                </a:lnTo>
                <a:lnTo>
                  <a:pt x="1733" y="784"/>
                </a:lnTo>
                <a:lnTo>
                  <a:pt x="1733" y="784"/>
                </a:lnTo>
                <a:lnTo>
                  <a:pt x="1735" y="784"/>
                </a:lnTo>
                <a:lnTo>
                  <a:pt x="1735" y="782"/>
                </a:lnTo>
                <a:lnTo>
                  <a:pt x="1735" y="782"/>
                </a:lnTo>
                <a:lnTo>
                  <a:pt x="1735" y="782"/>
                </a:lnTo>
                <a:lnTo>
                  <a:pt x="1737" y="780"/>
                </a:lnTo>
                <a:lnTo>
                  <a:pt x="1737" y="780"/>
                </a:lnTo>
                <a:lnTo>
                  <a:pt x="1737" y="780"/>
                </a:lnTo>
                <a:lnTo>
                  <a:pt x="1733" y="778"/>
                </a:lnTo>
                <a:lnTo>
                  <a:pt x="1733" y="776"/>
                </a:lnTo>
                <a:lnTo>
                  <a:pt x="1735" y="778"/>
                </a:lnTo>
                <a:lnTo>
                  <a:pt x="1737" y="778"/>
                </a:lnTo>
                <a:lnTo>
                  <a:pt x="1737" y="778"/>
                </a:lnTo>
                <a:lnTo>
                  <a:pt x="1737" y="778"/>
                </a:lnTo>
                <a:lnTo>
                  <a:pt x="1737" y="776"/>
                </a:lnTo>
                <a:lnTo>
                  <a:pt x="1737" y="776"/>
                </a:lnTo>
                <a:lnTo>
                  <a:pt x="1739" y="774"/>
                </a:lnTo>
                <a:lnTo>
                  <a:pt x="1741" y="774"/>
                </a:lnTo>
                <a:lnTo>
                  <a:pt x="1741" y="774"/>
                </a:lnTo>
                <a:lnTo>
                  <a:pt x="1741" y="774"/>
                </a:lnTo>
                <a:lnTo>
                  <a:pt x="1743" y="774"/>
                </a:lnTo>
                <a:lnTo>
                  <a:pt x="1745" y="774"/>
                </a:lnTo>
                <a:lnTo>
                  <a:pt x="1750" y="772"/>
                </a:lnTo>
                <a:lnTo>
                  <a:pt x="1752" y="772"/>
                </a:lnTo>
                <a:lnTo>
                  <a:pt x="1754" y="770"/>
                </a:lnTo>
                <a:lnTo>
                  <a:pt x="1754" y="770"/>
                </a:lnTo>
                <a:lnTo>
                  <a:pt x="1754" y="770"/>
                </a:lnTo>
                <a:lnTo>
                  <a:pt x="1756" y="770"/>
                </a:lnTo>
                <a:lnTo>
                  <a:pt x="1758" y="770"/>
                </a:lnTo>
                <a:lnTo>
                  <a:pt x="1758" y="770"/>
                </a:lnTo>
                <a:lnTo>
                  <a:pt x="1760" y="767"/>
                </a:lnTo>
                <a:lnTo>
                  <a:pt x="1762" y="765"/>
                </a:lnTo>
                <a:lnTo>
                  <a:pt x="1762" y="765"/>
                </a:lnTo>
                <a:lnTo>
                  <a:pt x="1764" y="765"/>
                </a:lnTo>
                <a:lnTo>
                  <a:pt x="1764" y="763"/>
                </a:lnTo>
                <a:lnTo>
                  <a:pt x="1764" y="763"/>
                </a:lnTo>
                <a:lnTo>
                  <a:pt x="1768" y="763"/>
                </a:lnTo>
                <a:lnTo>
                  <a:pt x="1773" y="763"/>
                </a:lnTo>
                <a:lnTo>
                  <a:pt x="1775" y="761"/>
                </a:lnTo>
                <a:lnTo>
                  <a:pt x="1775" y="759"/>
                </a:lnTo>
                <a:lnTo>
                  <a:pt x="1777" y="759"/>
                </a:lnTo>
                <a:lnTo>
                  <a:pt x="1777" y="759"/>
                </a:lnTo>
                <a:lnTo>
                  <a:pt x="1775" y="757"/>
                </a:lnTo>
                <a:lnTo>
                  <a:pt x="1773" y="757"/>
                </a:lnTo>
                <a:lnTo>
                  <a:pt x="1771" y="757"/>
                </a:lnTo>
                <a:lnTo>
                  <a:pt x="1771" y="755"/>
                </a:lnTo>
                <a:lnTo>
                  <a:pt x="1768" y="755"/>
                </a:lnTo>
                <a:lnTo>
                  <a:pt x="1768" y="753"/>
                </a:lnTo>
                <a:lnTo>
                  <a:pt x="1766" y="753"/>
                </a:lnTo>
                <a:lnTo>
                  <a:pt x="1764" y="753"/>
                </a:lnTo>
                <a:lnTo>
                  <a:pt x="1764" y="755"/>
                </a:lnTo>
                <a:lnTo>
                  <a:pt x="1762" y="755"/>
                </a:lnTo>
                <a:lnTo>
                  <a:pt x="1760" y="755"/>
                </a:lnTo>
                <a:lnTo>
                  <a:pt x="1756" y="753"/>
                </a:lnTo>
                <a:lnTo>
                  <a:pt x="1754" y="751"/>
                </a:lnTo>
                <a:lnTo>
                  <a:pt x="1754" y="749"/>
                </a:lnTo>
                <a:lnTo>
                  <a:pt x="1754" y="747"/>
                </a:lnTo>
                <a:lnTo>
                  <a:pt x="1752" y="747"/>
                </a:lnTo>
                <a:lnTo>
                  <a:pt x="1750" y="747"/>
                </a:lnTo>
                <a:lnTo>
                  <a:pt x="1747" y="747"/>
                </a:lnTo>
                <a:lnTo>
                  <a:pt x="1747" y="749"/>
                </a:lnTo>
                <a:lnTo>
                  <a:pt x="1747" y="749"/>
                </a:lnTo>
                <a:lnTo>
                  <a:pt x="1741" y="753"/>
                </a:lnTo>
                <a:lnTo>
                  <a:pt x="1741" y="755"/>
                </a:lnTo>
                <a:lnTo>
                  <a:pt x="1741" y="753"/>
                </a:lnTo>
                <a:lnTo>
                  <a:pt x="1741" y="751"/>
                </a:lnTo>
                <a:lnTo>
                  <a:pt x="1745" y="749"/>
                </a:lnTo>
                <a:lnTo>
                  <a:pt x="1747" y="747"/>
                </a:lnTo>
                <a:lnTo>
                  <a:pt x="1745" y="747"/>
                </a:lnTo>
                <a:lnTo>
                  <a:pt x="1743" y="747"/>
                </a:lnTo>
                <a:lnTo>
                  <a:pt x="1743" y="747"/>
                </a:lnTo>
                <a:lnTo>
                  <a:pt x="1743" y="744"/>
                </a:lnTo>
                <a:lnTo>
                  <a:pt x="1741" y="744"/>
                </a:lnTo>
                <a:lnTo>
                  <a:pt x="1741" y="744"/>
                </a:lnTo>
                <a:lnTo>
                  <a:pt x="1739" y="744"/>
                </a:lnTo>
                <a:lnTo>
                  <a:pt x="1735" y="747"/>
                </a:lnTo>
                <a:lnTo>
                  <a:pt x="1733" y="747"/>
                </a:lnTo>
                <a:lnTo>
                  <a:pt x="1731" y="749"/>
                </a:lnTo>
                <a:lnTo>
                  <a:pt x="1729" y="749"/>
                </a:lnTo>
                <a:lnTo>
                  <a:pt x="1731" y="749"/>
                </a:lnTo>
                <a:lnTo>
                  <a:pt x="1733" y="747"/>
                </a:lnTo>
                <a:lnTo>
                  <a:pt x="1733" y="744"/>
                </a:lnTo>
                <a:lnTo>
                  <a:pt x="1733" y="742"/>
                </a:lnTo>
                <a:lnTo>
                  <a:pt x="1735" y="742"/>
                </a:lnTo>
                <a:lnTo>
                  <a:pt x="1735" y="740"/>
                </a:lnTo>
                <a:lnTo>
                  <a:pt x="1735" y="738"/>
                </a:lnTo>
                <a:lnTo>
                  <a:pt x="1733" y="738"/>
                </a:lnTo>
                <a:lnTo>
                  <a:pt x="1733" y="738"/>
                </a:lnTo>
                <a:lnTo>
                  <a:pt x="1733" y="736"/>
                </a:lnTo>
                <a:lnTo>
                  <a:pt x="1733" y="734"/>
                </a:lnTo>
                <a:lnTo>
                  <a:pt x="1733" y="734"/>
                </a:lnTo>
                <a:lnTo>
                  <a:pt x="1731" y="734"/>
                </a:lnTo>
                <a:lnTo>
                  <a:pt x="1731" y="736"/>
                </a:lnTo>
                <a:lnTo>
                  <a:pt x="1731" y="734"/>
                </a:lnTo>
                <a:lnTo>
                  <a:pt x="1729" y="734"/>
                </a:lnTo>
                <a:lnTo>
                  <a:pt x="1729" y="732"/>
                </a:lnTo>
                <a:lnTo>
                  <a:pt x="1729" y="732"/>
                </a:lnTo>
                <a:lnTo>
                  <a:pt x="1727" y="732"/>
                </a:lnTo>
                <a:lnTo>
                  <a:pt x="1727" y="732"/>
                </a:lnTo>
                <a:lnTo>
                  <a:pt x="1724" y="734"/>
                </a:lnTo>
                <a:lnTo>
                  <a:pt x="1722" y="732"/>
                </a:lnTo>
                <a:lnTo>
                  <a:pt x="1722" y="732"/>
                </a:lnTo>
                <a:lnTo>
                  <a:pt x="1722" y="732"/>
                </a:lnTo>
                <a:lnTo>
                  <a:pt x="1720" y="732"/>
                </a:lnTo>
                <a:lnTo>
                  <a:pt x="1718" y="730"/>
                </a:lnTo>
                <a:lnTo>
                  <a:pt x="1718" y="730"/>
                </a:lnTo>
                <a:lnTo>
                  <a:pt x="1718" y="730"/>
                </a:lnTo>
                <a:lnTo>
                  <a:pt x="1720" y="730"/>
                </a:lnTo>
                <a:lnTo>
                  <a:pt x="1720" y="728"/>
                </a:lnTo>
                <a:lnTo>
                  <a:pt x="1718" y="726"/>
                </a:lnTo>
                <a:lnTo>
                  <a:pt x="1718" y="726"/>
                </a:lnTo>
                <a:lnTo>
                  <a:pt x="1716" y="726"/>
                </a:lnTo>
                <a:lnTo>
                  <a:pt x="1714" y="726"/>
                </a:lnTo>
                <a:lnTo>
                  <a:pt x="1714" y="723"/>
                </a:lnTo>
                <a:lnTo>
                  <a:pt x="1716" y="723"/>
                </a:lnTo>
                <a:lnTo>
                  <a:pt x="1718" y="723"/>
                </a:lnTo>
                <a:lnTo>
                  <a:pt x="1716" y="721"/>
                </a:lnTo>
                <a:lnTo>
                  <a:pt x="1714" y="721"/>
                </a:lnTo>
                <a:lnTo>
                  <a:pt x="1710" y="721"/>
                </a:lnTo>
                <a:lnTo>
                  <a:pt x="1710" y="721"/>
                </a:lnTo>
                <a:lnTo>
                  <a:pt x="1712" y="719"/>
                </a:lnTo>
                <a:lnTo>
                  <a:pt x="1714" y="719"/>
                </a:lnTo>
                <a:lnTo>
                  <a:pt x="1714" y="719"/>
                </a:lnTo>
                <a:lnTo>
                  <a:pt x="1712" y="719"/>
                </a:lnTo>
                <a:lnTo>
                  <a:pt x="1712" y="719"/>
                </a:lnTo>
                <a:lnTo>
                  <a:pt x="1710" y="717"/>
                </a:lnTo>
                <a:lnTo>
                  <a:pt x="1708" y="717"/>
                </a:lnTo>
                <a:lnTo>
                  <a:pt x="1703" y="715"/>
                </a:lnTo>
                <a:lnTo>
                  <a:pt x="1701" y="713"/>
                </a:lnTo>
                <a:lnTo>
                  <a:pt x="1703" y="713"/>
                </a:lnTo>
                <a:lnTo>
                  <a:pt x="1703" y="713"/>
                </a:lnTo>
                <a:lnTo>
                  <a:pt x="1706" y="713"/>
                </a:lnTo>
                <a:lnTo>
                  <a:pt x="1703" y="715"/>
                </a:lnTo>
                <a:lnTo>
                  <a:pt x="1703" y="715"/>
                </a:lnTo>
                <a:lnTo>
                  <a:pt x="1708" y="715"/>
                </a:lnTo>
                <a:lnTo>
                  <a:pt x="1716" y="717"/>
                </a:lnTo>
                <a:lnTo>
                  <a:pt x="1718" y="717"/>
                </a:lnTo>
                <a:lnTo>
                  <a:pt x="1718" y="715"/>
                </a:lnTo>
                <a:lnTo>
                  <a:pt x="1718" y="713"/>
                </a:lnTo>
                <a:lnTo>
                  <a:pt x="1718" y="711"/>
                </a:lnTo>
                <a:lnTo>
                  <a:pt x="1718" y="709"/>
                </a:lnTo>
                <a:lnTo>
                  <a:pt x="1714" y="707"/>
                </a:lnTo>
                <a:lnTo>
                  <a:pt x="1714" y="707"/>
                </a:lnTo>
                <a:lnTo>
                  <a:pt x="1712" y="707"/>
                </a:lnTo>
                <a:lnTo>
                  <a:pt x="1712" y="707"/>
                </a:lnTo>
                <a:lnTo>
                  <a:pt x="1710" y="705"/>
                </a:lnTo>
                <a:lnTo>
                  <a:pt x="1710" y="705"/>
                </a:lnTo>
                <a:lnTo>
                  <a:pt x="1710" y="705"/>
                </a:lnTo>
                <a:lnTo>
                  <a:pt x="1712" y="702"/>
                </a:lnTo>
                <a:lnTo>
                  <a:pt x="1712" y="702"/>
                </a:lnTo>
                <a:lnTo>
                  <a:pt x="1712" y="702"/>
                </a:lnTo>
                <a:lnTo>
                  <a:pt x="1710" y="700"/>
                </a:lnTo>
                <a:lnTo>
                  <a:pt x="1708" y="700"/>
                </a:lnTo>
                <a:lnTo>
                  <a:pt x="1708" y="700"/>
                </a:lnTo>
                <a:lnTo>
                  <a:pt x="1706" y="700"/>
                </a:lnTo>
                <a:lnTo>
                  <a:pt x="1703" y="700"/>
                </a:lnTo>
                <a:lnTo>
                  <a:pt x="1703" y="700"/>
                </a:lnTo>
                <a:lnTo>
                  <a:pt x="1701" y="700"/>
                </a:lnTo>
                <a:lnTo>
                  <a:pt x="1703" y="700"/>
                </a:lnTo>
                <a:lnTo>
                  <a:pt x="1706" y="700"/>
                </a:lnTo>
                <a:lnTo>
                  <a:pt x="1706" y="698"/>
                </a:lnTo>
                <a:lnTo>
                  <a:pt x="1708" y="698"/>
                </a:lnTo>
                <a:lnTo>
                  <a:pt x="1708" y="698"/>
                </a:lnTo>
                <a:lnTo>
                  <a:pt x="1710" y="696"/>
                </a:lnTo>
                <a:lnTo>
                  <a:pt x="1710" y="696"/>
                </a:lnTo>
                <a:lnTo>
                  <a:pt x="1710" y="694"/>
                </a:lnTo>
                <a:lnTo>
                  <a:pt x="1710" y="694"/>
                </a:lnTo>
                <a:lnTo>
                  <a:pt x="1710" y="692"/>
                </a:lnTo>
                <a:lnTo>
                  <a:pt x="1712" y="692"/>
                </a:lnTo>
                <a:lnTo>
                  <a:pt x="1710" y="690"/>
                </a:lnTo>
                <a:lnTo>
                  <a:pt x="1708" y="690"/>
                </a:lnTo>
                <a:lnTo>
                  <a:pt x="1706" y="690"/>
                </a:lnTo>
                <a:lnTo>
                  <a:pt x="1706" y="690"/>
                </a:lnTo>
                <a:lnTo>
                  <a:pt x="1703" y="686"/>
                </a:lnTo>
                <a:lnTo>
                  <a:pt x="1701" y="686"/>
                </a:lnTo>
                <a:lnTo>
                  <a:pt x="1697" y="686"/>
                </a:lnTo>
                <a:lnTo>
                  <a:pt x="1695" y="688"/>
                </a:lnTo>
                <a:lnTo>
                  <a:pt x="1691" y="690"/>
                </a:lnTo>
                <a:lnTo>
                  <a:pt x="1691" y="688"/>
                </a:lnTo>
                <a:lnTo>
                  <a:pt x="1693" y="688"/>
                </a:lnTo>
                <a:lnTo>
                  <a:pt x="1695" y="686"/>
                </a:lnTo>
                <a:lnTo>
                  <a:pt x="1697" y="686"/>
                </a:lnTo>
                <a:lnTo>
                  <a:pt x="1699" y="682"/>
                </a:lnTo>
                <a:lnTo>
                  <a:pt x="1701" y="679"/>
                </a:lnTo>
                <a:lnTo>
                  <a:pt x="1701" y="679"/>
                </a:lnTo>
                <a:lnTo>
                  <a:pt x="1699" y="679"/>
                </a:lnTo>
                <a:lnTo>
                  <a:pt x="1697" y="679"/>
                </a:lnTo>
                <a:lnTo>
                  <a:pt x="1693" y="679"/>
                </a:lnTo>
                <a:lnTo>
                  <a:pt x="1693" y="682"/>
                </a:lnTo>
                <a:lnTo>
                  <a:pt x="1693" y="679"/>
                </a:lnTo>
                <a:lnTo>
                  <a:pt x="1693" y="679"/>
                </a:lnTo>
                <a:lnTo>
                  <a:pt x="1693" y="679"/>
                </a:lnTo>
                <a:lnTo>
                  <a:pt x="1691" y="679"/>
                </a:lnTo>
                <a:lnTo>
                  <a:pt x="1689" y="682"/>
                </a:lnTo>
                <a:lnTo>
                  <a:pt x="1687" y="682"/>
                </a:lnTo>
                <a:lnTo>
                  <a:pt x="1689" y="682"/>
                </a:lnTo>
                <a:lnTo>
                  <a:pt x="1689" y="679"/>
                </a:lnTo>
                <a:lnTo>
                  <a:pt x="1691" y="677"/>
                </a:lnTo>
                <a:lnTo>
                  <a:pt x="1693" y="677"/>
                </a:lnTo>
                <a:lnTo>
                  <a:pt x="1697" y="675"/>
                </a:lnTo>
                <a:lnTo>
                  <a:pt x="1695" y="673"/>
                </a:lnTo>
                <a:lnTo>
                  <a:pt x="1695" y="671"/>
                </a:lnTo>
                <a:lnTo>
                  <a:pt x="1695" y="671"/>
                </a:lnTo>
                <a:lnTo>
                  <a:pt x="1693" y="671"/>
                </a:lnTo>
                <a:lnTo>
                  <a:pt x="1691" y="671"/>
                </a:lnTo>
                <a:lnTo>
                  <a:pt x="1691" y="671"/>
                </a:lnTo>
                <a:lnTo>
                  <a:pt x="1691" y="669"/>
                </a:lnTo>
                <a:lnTo>
                  <a:pt x="1691" y="669"/>
                </a:lnTo>
                <a:lnTo>
                  <a:pt x="1691" y="667"/>
                </a:lnTo>
                <a:lnTo>
                  <a:pt x="1691" y="667"/>
                </a:lnTo>
                <a:lnTo>
                  <a:pt x="1691" y="667"/>
                </a:lnTo>
                <a:lnTo>
                  <a:pt x="1691" y="667"/>
                </a:lnTo>
                <a:lnTo>
                  <a:pt x="1691" y="667"/>
                </a:lnTo>
                <a:lnTo>
                  <a:pt x="1689" y="667"/>
                </a:lnTo>
                <a:lnTo>
                  <a:pt x="1687" y="667"/>
                </a:lnTo>
                <a:lnTo>
                  <a:pt x="1683" y="667"/>
                </a:lnTo>
                <a:lnTo>
                  <a:pt x="1680" y="667"/>
                </a:lnTo>
                <a:lnTo>
                  <a:pt x="1680" y="667"/>
                </a:lnTo>
                <a:lnTo>
                  <a:pt x="1683" y="667"/>
                </a:lnTo>
                <a:lnTo>
                  <a:pt x="1685" y="667"/>
                </a:lnTo>
                <a:lnTo>
                  <a:pt x="1685" y="667"/>
                </a:lnTo>
                <a:lnTo>
                  <a:pt x="1687" y="665"/>
                </a:lnTo>
                <a:lnTo>
                  <a:pt x="1689" y="665"/>
                </a:lnTo>
                <a:lnTo>
                  <a:pt x="1687" y="661"/>
                </a:lnTo>
                <a:lnTo>
                  <a:pt x="1687" y="661"/>
                </a:lnTo>
                <a:lnTo>
                  <a:pt x="1685" y="663"/>
                </a:lnTo>
                <a:lnTo>
                  <a:pt x="1685" y="663"/>
                </a:lnTo>
                <a:lnTo>
                  <a:pt x="1685" y="661"/>
                </a:lnTo>
                <a:lnTo>
                  <a:pt x="1685" y="661"/>
                </a:lnTo>
                <a:lnTo>
                  <a:pt x="1680" y="661"/>
                </a:lnTo>
                <a:lnTo>
                  <a:pt x="1680" y="658"/>
                </a:lnTo>
                <a:lnTo>
                  <a:pt x="1683" y="658"/>
                </a:lnTo>
                <a:lnTo>
                  <a:pt x="1685" y="656"/>
                </a:lnTo>
                <a:lnTo>
                  <a:pt x="1683" y="656"/>
                </a:lnTo>
                <a:lnTo>
                  <a:pt x="1683" y="654"/>
                </a:lnTo>
                <a:lnTo>
                  <a:pt x="1680" y="654"/>
                </a:lnTo>
                <a:lnTo>
                  <a:pt x="1680" y="652"/>
                </a:lnTo>
                <a:lnTo>
                  <a:pt x="1680" y="650"/>
                </a:lnTo>
                <a:lnTo>
                  <a:pt x="1678" y="652"/>
                </a:lnTo>
                <a:lnTo>
                  <a:pt x="1676" y="652"/>
                </a:lnTo>
                <a:lnTo>
                  <a:pt x="1678" y="650"/>
                </a:lnTo>
                <a:lnTo>
                  <a:pt x="1678" y="648"/>
                </a:lnTo>
                <a:lnTo>
                  <a:pt x="1676" y="646"/>
                </a:lnTo>
                <a:lnTo>
                  <a:pt x="1674" y="646"/>
                </a:lnTo>
                <a:lnTo>
                  <a:pt x="1672" y="646"/>
                </a:lnTo>
                <a:lnTo>
                  <a:pt x="1670" y="646"/>
                </a:lnTo>
                <a:lnTo>
                  <a:pt x="1670" y="646"/>
                </a:lnTo>
                <a:lnTo>
                  <a:pt x="1670" y="646"/>
                </a:lnTo>
                <a:lnTo>
                  <a:pt x="1672" y="644"/>
                </a:lnTo>
                <a:lnTo>
                  <a:pt x="1674" y="644"/>
                </a:lnTo>
                <a:lnTo>
                  <a:pt x="1674" y="642"/>
                </a:lnTo>
                <a:lnTo>
                  <a:pt x="1674" y="642"/>
                </a:lnTo>
                <a:lnTo>
                  <a:pt x="1670" y="640"/>
                </a:lnTo>
                <a:lnTo>
                  <a:pt x="1668" y="640"/>
                </a:lnTo>
                <a:lnTo>
                  <a:pt x="1668" y="640"/>
                </a:lnTo>
                <a:lnTo>
                  <a:pt x="1668" y="642"/>
                </a:lnTo>
                <a:lnTo>
                  <a:pt x="1668" y="642"/>
                </a:lnTo>
                <a:lnTo>
                  <a:pt x="1666" y="646"/>
                </a:lnTo>
                <a:lnTo>
                  <a:pt x="1664" y="648"/>
                </a:lnTo>
                <a:lnTo>
                  <a:pt x="1664" y="648"/>
                </a:lnTo>
                <a:lnTo>
                  <a:pt x="1664" y="650"/>
                </a:lnTo>
                <a:lnTo>
                  <a:pt x="1664" y="650"/>
                </a:lnTo>
                <a:lnTo>
                  <a:pt x="1664" y="650"/>
                </a:lnTo>
                <a:lnTo>
                  <a:pt x="1666" y="652"/>
                </a:lnTo>
                <a:lnTo>
                  <a:pt x="1666" y="652"/>
                </a:lnTo>
                <a:lnTo>
                  <a:pt x="1664" y="650"/>
                </a:lnTo>
                <a:lnTo>
                  <a:pt x="1662" y="650"/>
                </a:lnTo>
                <a:lnTo>
                  <a:pt x="1662" y="650"/>
                </a:lnTo>
                <a:lnTo>
                  <a:pt x="1659" y="652"/>
                </a:lnTo>
                <a:lnTo>
                  <a:pt x="1659" y="652"/>
                </a:lnTo>
                <a:lnTo>
                  <a:pt x="1659" y="654"/>
                </a:lnTo>
                <a:lnTo>
                  <a:pt x="1659" y="654"/>
                </a:lnTo>
                <a:lnTo>
                  <a:pt x="1659" y="654"/>
                </a:lnTo>
                <a:lnTo>
                  <a:pt x="1659" y="656"/>
                </a:lnTo>
                <a:lnTo>
                  <a:pt x="1662" y="656"/>
                </a:lnTo>
                <a:lnTo>
                  <a:pt x="1662" y="658"/>
                </a:lnTo>
                <a:lnTo>
                  <a:pt x="1664" y="658"/>
                </a:lnTo>
                <a:lnTo>
                  <a:pt x="1666" y="658"/>
                </a:lnTo>
                <a:lnTo>
                  <a:pt x="1666" y="661"/>
                </a:lnTo>
                <a:lnTo>
                  <a:pt x="1666" y="661"/>
                </a:lnTo>
                <a:lnTo>
                  <a:pt x="1662" y="658"/>
                </a:lnTo>
                <a:lnTo>
                  <a:pt x="1662" y="658"/>
                </a:lnTo>
                <a:lnTo>
                  <a:pt x="1659" y="658"/>
                </a:lnTo>
                <a:lnTo>
                  <a:pt x="1659" y="658"/>
                </a:lnTo>
                <a:lnTo>
                  <a:pt x="1659" y="661"/>
                </a:lnTo>
                <a:lnTo>
                  <a:pt x="1659" y="661"/>
                </a:lnTo>
                <a:lnTo>
                  <a:pt x="1659" y="661"/>
                </a:lnTo>
                <a:lnTo>
                  <a:pt x="1657" y="661"/>
                </a:lnTo>
                <a:lnTo>
                  <a:pt x="1657" y="663"/>
                </a:lnTo>
                <a:lnTo>
                  <a:pt x="1657" y="663"/>
                </a:lnTo>
                <a:lnTo>
                  <a:pt x="1657" y="663"/>
                </a:lnTo>
                <a:lnTo>
                  <a:pt x="1655" y="663"/>
                </a:lnTo>
                <a:lnTo>
                  <a:pt x="1655" y="663"/>
                </a:lnTo>
                <a:lnTo>
                  <a:pt x="1657" y="665"/>
                </a:lnTo>
                <a:lnTo>
                  <a:pt x="1657" y="665"/>
                </a:lnTo>
                <a:lnTo>
                  <a:pt x="1657" y="665"/>
                </a:lnTo>
                <a:lnTo>
                  <a:pt x="1659" y="667"/>
                </a:lnTo>
                <a:lnTo>
                  <a:pt x="1659" y="667"/>
                </a:lnTo>
                <a:lnTo>
                  <a:pt x="1659" y="667"/>
                </a:lnTo>
                <a:lnTo>
                  <a:pt x="1657" y="667"/>
                </a:lnTo>
                <a:lnTo>
                  <a:pt x="1657" y="667"/>
                </a:lnTo>
                <a:lnTo>
                  <a:pt x="1655" y="667"/>
                </a:lnTo>
                <a:lnTo>
                  <a:pt x="1655" y="667"/>
                </a:lnTo>
                <a:lnTo>
                  <a:pt x="1655" y="669"/>
                </a:lnTo>
                <a:lnTo>
                  <a:pt x="1655" y="669"/>
                </a:lnTo>
                <a:lnTo>
                  <a:pt x="1655" y="669"/>
                </a:lnTo>
                <a:lnTo>
                  <a:pt x="1653" y="669"/>
                </a:lnTo>
                <a:lnTo>
                  <a:pt x="1653" y="669"/>
                </a:lnTo>
                <a:lnTo>
                  <a:pt x="1653" y="671"/>
                </a:lnTo>
                <a:lnTo>
                  <a:pt x="1653" y="671"/>
                </a:lnTo>
                <a:lnTo>
                  <a:pt x="1653" y="671"/>
                </a:lnTo>
                <a:lnTo>
                  <a:pt x="1651" y="671"/>
                </a:lnTo>
                <a:lnTo>
                  <a:pt x="1651" y="671"/>
                </a:lnTo>
                <a:lnTo>
                  <a:pt x="1651" y="673"/>
                </a:lnTo>
                <a:lnTo>
                  <a:pt x="1651" y="673"/>
                </a:lnTo>
                <a:lnTo>
                  <a:pt x="1653" y="675"/>
                </a:lnTo>
                <a:lnTo>
                  <a:pt x="1653" y="677"/>
                </a:lnTo>
                <a:lnTo>
                  <a:pt x="1653" y="677"/>
                </a:lnTo>
                <a:lnTo>
                  <a:pt x="1653" y="677"/>
                </a:lnTo>
                <a:lnTo>
                  <a:pt x="1651" y="679"/>
                </a:lnTo>
                <a:lnTo>
                  <a:pt x="1651" y="679"/>
                </a:lnTo>
                <a:lnTo>
                  <a:pt x="1651" y="677"/>
                </a:lnTo>
                <a:lnTo>
                  <a:pt x="1651" y="677"/>
                </a:lnTo>
                <a:lnTo>
                  <a:pt x="1651" y="675"/>
                </a:lnTo>
                <a:lnTo>
                  <a:pt x="1649" y="673"/>
                </a:lnTo>
                <a:lnTo>
                  <a:pt x="1649" y="673"/>
                </a:lnTo>
                <a:lnTo>
                  <a:pt x="1647" y="673"/>
                </a:lnTo>
                <a:lnTo>
                  <a:pt x="1647" y="673"/>
                </a:lnTo>
                <a:lnTo>
                  <a:pt x="1645" y="673"/>
                </a:lnTo>
                <a:lnTo>
                  <a:pt x="1645" y="675"/>
                </a:lnTo>
                <a:lnTo>
                  <a:pt x="1643" y="675"/>
                </a:lnTo>
                <a:lnTo>
                  <a:pt x="1643" y="677"/>
                </a:lnTo>
                <a:lnTo>
                  <a:pt x="1641" y="679"/>
                </a:lnTo>
                <a:lnTo>
                  <a:pt x="1639" y="679"/>
                </a:lnTo>
                <a:lnTo>
                  <a:pt x="1636" y="679"/>
                </a:lnTo>
                <a:lnTo>
                  <a:pt x="1634" y="682"/>
                </a:lnTo>
                <a:lnTo>
                  <a:pt x="1632" y="684"/>
                </a:lnTo>
                <a:lnTo>
                  <a:pt x="1628" y="684"/>
                </a:lnTo>
                <a:lnTo>
                  <a:pt x="1628" y="686"/>
                </a:lnTo>
                <a:lnTo>
                  <a:pt x="1628" y="686"/>
                </a:lnTo>
                <a:lnTo>
                  <a:pt x="1628" y="688"/>
                </a:lnTo>
                <a:lnTo>
                  <a:pt x="1628" y="690"/>
                </a:lnTo>
                <a:lnTo>
                  <a:pt x="1626" y="690"/>
                </a:lnTo>
                <a:lnTo>
                  <a:pt x="1628" y="688"/>
                </a:lnTo>
                <a:lnTo>
                  <a:pt x="1628" y="686"/>
                </a:lnTo>
                <a:lnTo>
                  <a:pt x="1628" y="684"/>
                </a:lnTo>
                <a:lnTo>
                  <a:pt x="1626" y="682"/>
                </a:lnTo>
                <a:lnTo>
                  <a:pt x="1626" y="682"/>
                </a:lnTo>
                <a:lnTo>
                  <a:pt x="1626" y="682"/>
                </a:lnTo>
                <a:lnTo>
                  <a:pt x="1626" y="684"/>
                </a:lnTo>
                <a:lnTo>
                  <a:pt x="1624" y="684"/>
                </a:lnTo>
                <a:lnTo>
                  <a:pt x="1622" y="686"/>
                </a:lnTo>
                <a:lnTo>
                  <a:pt x="1622" y="686"/>
                </a:lnTo>
                <a:lnTo>
                  <a:pt x="1624" y="684"/>
                </a:lnTo>
                <a:lnTo>
                  <a:pt x="1624" y="684"/>
                </a:lnTo>
                <a:lnTo>
                  <a:pt x="1624" y="682"/>
                </a:lnTo>
                <a:lnTo>
                  <a:pt x="1624" y="679"/>
                </a:lnTo>
                <a:lnTo>
                  <a:pt x="1622" y="679"/>
                </a:lnTo>
                <a:lnTo>
                  <a:pt x="1622" y="679"/>
                </a:lnTo>
                <a:lnTo>
                  <a:pt x="1620" y="682"/>
                </a:lnTo>
                <a:lnTo>
                  <a:pt x="1618" y="686"/>
                </a:lnTo>
                <a:lnTo>
                  <a:pt x="1618" y="688"/>
                </a:lnTo>
                <a:lnTo>
                  <a:pt x="1618" y="688"/>
                </a:lnTo>
                <a:lnTo>
                  <a:pt x="1615" y="688"/>
                </a:lnTo>
                <a:lnTo>
                  <a:pt x="1611" y="690"/>
                </a:lnTo>
                <a:lnTo>
                  <a:pt x="1607" y="692"/>
                </a:lnTo>
                <a:lnTo>
                  <a:pt x="1607" y="690"/>
                </a:lnTo>
                <a:lnTo>
                  <a:pt x="1609" y="690"/>
                </a:lnTo>
                <a:lnTo>
                  <a:pt x="1611" y="690"/>
                </a:lnTo>
                <a:lnTo>
                  <a:pt x="1613" y="688"/>
                </a:lnTo>
                <a:lnTo>
                  <a:pt x="1615" y="688"/>
                </a:lnTo>
                <a:lnTo>
                  <a:pt x="1618" y="686"/>
                </a:lnTo>
                <a:lnTo>
                  <a:pt x="1618" y="684"/>
                </a:lnTo>
                <a:lnTo>
                  <a:pt x="1620" y="682"/>
                </a:lnTo>
                <a:lnTo>
                  <a:pt x="1620" y="679"/>
                </a:lnTo>
                <a:lnTo>
                  <a:pt x="1620" y="677"/>
                </a:lnTo>
                <a:lnTo>
                  <a:pt x="1620" y="677"/>
                </a:lnTo>
                <a:lnTo>
                  <a:pt x="1618" y="677"/>
                </a:lnTo>
                <a:lnTo>
                  <a:pt x="1618" y="673"/>
                </a:lnTo>
                <a:lnTo>
                  <a:pt x="1618" y="673"/>
                </a:lnTo>
                <a:lnTo>
                  <a:pt x="1615" y="671"/>
                </a:lnTo>
                <a:lnTo>
                  <a:pt x="1613" y="671"/>
                </a:lnTo>
                <a:lnTo>
                  <a:pt x="1613" y="671"/>
                </a:lnTo>
                <a:lnTo>
                  <a:pt x="1613" y="671"/>
                </a:lnTo>
                <a:lnTo>
                  <a:pt x="1609" y="671"/>
                </a:lnTo>
                <a:lnTo>
                  <a:pt x="1607" y="671"/>
                </a:lnTo>
                <a:lnTo>
                  <a:pt x="1605" y="671"/>
                </a:lnTo>
                <a:lnTo>
                  <a:pt x="1605" y="671"/>
                </a:lnTo>
                <a:lnTo>
                  <a:pt x="1603" y="671"/>
                </a:lnTo>
                <a:lnTo>
                  <a:pt x="1599" y="673"/>
                </a:lnTo>
                <a:lnTo>
                  <a:pt x="1597" y="675"/>
                </a:lnTo>
                <a:lnTo>
                  <a:pt x="1595" y="675"/>
                </a:lnTo>
                <a:lnTo>
                  <a:pt x="1592" y="673"/>
                </a:lnTo>
                <a:lnTo>
                  <a:pt x="1590" y="673"/>
                </a:lnTo>
                <a:lnTo>
                  <a:pt x="1590" y="673"/>
                </a:lnTo>
                <a:lnTo>
                  <a:pt x="1595" y="671"/>
                </a:lnTo>
                <a:lnTo>
                  <a:pt x="1595" y="671"/>
                </a:lnTo>
                <a:lnTo>
                  <a:pt x="1597" y="671"/>
                </a:lnTo>
                <a:lnTo>
                  <a:pt x="1597" y="671"/>
                </a:lnTo>
                <a:lnTo>
                  <a:pt x="1597" y="669"/>
                </a:lnTo>
                <a:lnTo>
                  <a:pt x="1597" y="669"/>
                </a:lnTo>
                <a:lnTo>
                  <a:pt x="1597" y="669"/>
                </a:lnTo>
                <a:lnTo>
                  <a:pt x="1597" y="669"/>
                </a:lnTo>
                <a:lnTo>
                  <a:pt x="1599" y="671"/>
                </a:lnTo>
                <a:lnTo>
                  <a:pt x="1599" y="671"/>
                </a:lnTo>
                <a:lnTo>
                  <a:pt x="1599" y="671"/>
                </a:lnTo>
                <a:lnTo>
                  <a:pt x="1601" y="671"/>
                </a:lnTo>
                <a:lnTo>
                  <a:pt x="1601" y="669"/>
                </a:lnTo>
                <a:lnTo>
                  <a:pt x="1601" y="669"/>
                </a:lnTo>
                <a:lnTo>
                  <a:pt x="1601" y="667"/>
                </a:lnTo>
                <a:lnTo>
                  <a:pt x="1603" y="667"/>
                </a:lnTo>
                <a:lnTo>
                  <a:pt x="1603" y="667"/>
                </a:lnTo>
                <a:lnTo>
                  <a:pt x="1601" y="665"/>
                </a:lnTo>
                <a:lnTo>
                  <a:pt x="1601" y="665"/>
                </a:lnTo>
                <a:lnTo>
                  <a:pt x="1603" y="663"/>
                </a:lnTo>
                <a:lnTo>
                  <a:pt x="1603" y="663"/>
                </a:lnTo>
                <a:lnTo>
                  <a:pt x="1603" y="661"/>
                </a:lnTo>
                <a:lnTo>
                  <a:pt x="1599" y="661"/>
                </a:lnTo>
                <a:lnTo>
                  <a:pt x="1599" y="661"/>
                </a:lnTo>
                <a:lnTo>
                  <a:pt x="1599" y="658"/>
                </a:lnTo>
                <a:lnTo>
                  <a:pt x="1599" y="656"/>
                </a:lnTo>
                <a:lnTo>
                  <a:pt x="1599" y="654"/>
                </a:lnTo>
                <a:lnTo>
                  <a:pt x="1599" y="654"/>
                </a:lnTo>
                <a:lnTo>
                  <a:pt x="1599" y="652"/>
                </a:lnTo>
                <a:lnTo>
                  <a:pt x="1599" y="650"/>
                </a:lnTo>
                <a:lnTo>
                  <a:pt x="1599" y="650"/>
                </a:lnTo>
                <a:lnTo>
                  <a:pt x="1597" y="648"/>
                </a:lnTo>
                <a:lnTo>
                  <a:pt x="1597" y="648"/>
                </a:lnTo>
                <a:lnTo>
                  <a:pt x="1588" y="648"/>
                </a:lnTo>
                <a:lnTo>
                  <a:pt x="1586" y="648"/>
                </a:lnTo>
                <a:lnTo>
                  <a:pt x="1584" y="648"/>
                </a:lnTo>
                <a:lnTo>
                  <a:pt x="1584" y="646"/>
                </a:lnTo>
                <a:lnTo>
                  <a:pt x="1586" y="646"/>
                </a:lnTo>
                <a:lnTo>
                  <a:pt x="1595" y="646"/>
                </a:lnTo>
                <a:lnTo>
                  <a:pt x="1597" y="646"/>
                </a:lnTo>
                <a:lnTo>
                  <a:pt x="1599" y="646"/>
                </a:lnTo>
                <a:lnTo>
                  <a:pt x="1599" y="644"/>
                </a:lnTo>
                <a:lnTo>
                  <a:pt x="1599" y="644"/>
                </a:lnTo>
                <a:lnTo>
                  <a:pt x="1599" y="642"/>
                </a:lnTo>
                <a:lnTo>
                  <a:pt x="1599" y="642"/>
                </a:lnTo>
                <a:lnTo>
                  <a:pt x="1599" y="642"/>
                </a:lnTo>
                <a:lnTo>
                  <a:pt x="1597" y="640"/>
                </a:lnTo>
                <a:lnTo>
                  <a:pt x="1597" y="637"/>
                </a:lnTo>
                <a:lnTo>
                  <a:pt x="1597" y="637"/>
                </a:lnTo>
                <a:lnTo>
                  <a:pt x="1597" y="635"/>
                </a:lnTo>
                <a:lnTo>
                  <a:pt x="1597" y="635"/>
                </a:lnTo>
                <a:lnTo>
                  <a:pt x="1599" y="631"/>
                </a:lnTo>
                <a:lnTo>
                  <a:pt x="1601" y="631"/>
                </a:lnTo>
                <a:lnTo>
                  <a:pt x="1601" y="629"/>
                </a:lnTo>
                <a:lnTo>
                  <a:pt x="1601" y="629"/>
                </a:lnTo>
                <a:lnTo>
                  <a:pt x="1603" y="629"/>
                </a:lnTo>
                <a:lnTo>
                  <a:pt x="1603" y="627"/>
                </a:lnTo>
                <a:lnTo>
                  <a:pt x="1603" y="627"/>
                </a:lnTo>
                <a:lnTo>
                  <a:pt x="1601" y="625"/>
                </a:lnTo>
                <a:lnTo>
                  <a:pt x="1601" y="625"/>
                </a:lnTo>
                <a:lnTo>
                  <a:pt x="1601" y="625"/>
                </a:lnTo>
                <a:lnTo>
                  <a:pt x="1599" y="625"/>
                </a:lnTo>
                <a:lnTo>
                  <a:pt x="1599" y="625"/>
                </a:lnTo>
                <a:lnTo>
                  <a:pt x="1599" y="627"/>
                </a:lnTo>
                <a:lnTo>
                  <a:pt x="1599" y="627"/>
                </a:lnTo>
                <a:lnTo>
                  <a:pt x="1597" y="627"/>
                </a:lnTo>
                <a:lnTo>
                  <a:pt x="1595" y="629"/>
                </a:lnTo>
                <a:lnTo>
                  <a:pt x="1595" y="629"/>
                </a:lnTo>
                <a:lnTo>
                  <a:pt x="1592" y="627"/>
                </a:lnTo>
                <a:lnTo>
                  <a:pt x="1592" y="627"/>
                </a:lnTo>
                <a:lnTo>
                  <a:pt x="1592" y="625"/>
                </a:lnTo>
                <a:lnTo>
                  <a:pt x="1590" y="625"/>
                </a:lnTo>
                <a:lnTo>
                  <a:pt x="1590" y="625"/>
                </a:lnTo>
                <a:lnTo>
                  <a:pt x="1590" y="623"/>
                </a:lnTo>
                <a:lnTo>
                  <a:pt x="1588" y="623"/>
                </a:lnTo>
                <a:lnTo>
                  <a:pt x="1586" y="625"/>
                </a:lnTo>
                <a:lnTo>
                  <a:pt x="1584" y="625"/>
                </a:lnTo>
                <a:lnTo>
                  <a:pt x="1578" y="623"/>
                </a:lnTo>
                <a:lnTo>
                  <a:pt x="1576" y="623"/>
                </a:lnTo>
                <a:lnTo>
                  <a:pt x="1574" y="623"/>
                </a:lnTo>
                <a:lnTo>
                  <a:pt x="1574" y="621"/>
                </a:lnTo>
                <a:lnTo>
                  <a:pt x="1571" y="621"/>
                </a:lnTo>
                <a:lnTo>
                  <a:pt x="1567" y="619"/>
                </a:lnTo>
                <a:lnTo>
                  <a:pt x="1569" y="617"/>
                </a:lnTo>
                <a:lnTo>
                  <a:pt x="1569" y="617"/>
                </a:lnTo>
                <a:lnTo>
                  <a:pt x="1569" y="617"/>
                </a:lnTo>
                <a:lnTo>
                  <a:pt x="1567" y="617"/>
                </a:lnTo>
                <a:lnTo>
                  <a:pt x="1567" y="617"/>
                </a:lnTo>
                <a:lnTo>
                  <a:pt x="1567" y="614"/>
                </a:lnTo>
                <a:lnTo>
                  <a:pt x="1567" y="614"/>
                </a:lnTo>
                <a:lnTo>
                  <a:pt x="1569" y="612"/>
                </a:lnTo>
                <a:lnTo>
                  <a:pt x="1569" y="612"/>
                </a:lnTo>
                <a:lnTo>
                  <a:pt x="1569" y="612"/>
                </a:lnTo>
                <a:lnTo>
                  <a:pt x="1569" y="612"/>
                </a:lnTo>
                <a:lnTo>
                  <a:pt x="1567" y="610"/>
                </a:lnTo>
                <a:lnTo>
                  <a:pt x="1565" y="610"/>
                </a:lnTo>
                <a:lnTo>
                  <a:pt x="1565" y="610"/>
                </a:lnTo>
                <a:lnTo>
                  <a:pt x="1565" y="612"/>
                </a:lnTo>
                <a:lnTo>
                  <a:pt x="1561" y="612"/>
                </a:lnTo>
                <a:lnTo>
                  <a:pt x="1561" y="612"/>
                </a:lnTo>
                <a:lnTo>
                  <a:pt x="1563" y="610"/>
                </a:lnTo>
                <a:lnTo>
                  <a:pt x="1563" y="610"/>
                </a:lnTo>
                <a:lnTo>
                  <a:pt x="1563" y="610"/>
                </a:lnTo>
                <a:lnTo>
                  <a:pt x="1563" y="610"/>
                </a:lnTo>
                <a:lnTo>
                  <a:pt x="1563" y="608"/>
                </a:lnTo>
                <a:lnTo>
                  <a:pt x="1561" y="608"/>
                </a:lnTo>
                <a:lnTo>
                  <a:pt x="1561" y="606"/>
                </a:lnTo>
                <a:lnTo>
                  <a:pt x="1559" y="606"/>
                </a:lnTo>
                <a:lnTo>
                  <a:pt x="1557" y="604"/>
                </a:lnTo>
                <a:lnTo>
                  <a:pt x="1557" y="606"/>
                </a:lnTo>
                <a:lnTo>
                  <a:pt x="1555" y="606"/>
                </a:lnTo>
                <a:lnTo>
                  <a:pt x="1555" y="606"/>
                </a:lnTo>
                <a:lnTo>
                  <a:pt x="1553" y="606"/>
                </a:lnTo>
                <a:lnTo>
                  <a:pt x="1555" y="604"/>
                </a:lnTo>
                <a:lnTo>
                  <a:pt x="1555" y="602"/>
                </a:lnTo>
                <a:lnTo>
                  <a:pt x="1555" y="602"/>
                </a:lnTo>
                <a:lnTo>
                  <a:pt x="1555" y="602"/>
                </a:lnTo>
                <a:lnTo>
                  <a:pt x="1555" y="600"/>
                </a:lnTo>
                <a:lnTo>
                  <a:pt x="1555" y="600"/>
                </a:lnTo>
                <a:lnTo>
                  <a:pt x="1555" y="600"/>
                </a:lnTo>
                <a:lnTo>
                  <a:pt x="1553" y="600"/>
                </a:lnTo>
                <a:lnTo>
                  <a:pt x="1551" y="600"/>
                </a:lnTo>
                <a:lnTo>
                  <a:pt x="1548" y="600"/>
                </a:lnTo>
                <a:lnTo>
                  <a:pt x="1546" y="598"/>
                </a:lnTo>
                <a:lnTo>
                  <a:pt x="1546" y="596"/>
                </a:lnTo>
                <a:lnTo>
                  <a:pt x="1544" y="596"/>
                </a:lnTo>
                <a:lnTo>
                  <a:pt x="1540" y="593"/>
                </a:lnTo>
                <a:lnTo>
                  <a:pt x="1540" y="593"/>
                </a:lnTo>
                <a:lnTo>
                  <a:pt x="1540" y="593"/>
                </a:lnTo>
                <a:lnTo>
                  <a:pt x="1538" y="593"/>
                </a:lnTo>
                <a:lnTo>
                  <a:pt x="1536" y="596"/>
                </a:lnTo>
                <a:lnTo>
                  <a:pt x="1532" y="596"/>
                </a:lnTo>
                <a:lnTo>
                  <a:pt x="1530" y="598"/>
                </a:lnTo>
                <a:lnTo>
                  <a:pt x="1525" y="598"/>
                </a:lnTo>
                <a:lnTo>
                  <a:pt x="1525" y="600"/>
                </a:lnTo>
                <a:lnTo>
                  <a:pt x="1527" y="600"/>
                </a:lnTo>
                <a:lnTo>
                  <a:pt x="1527" y="600"/>
                </a:lnTo>
                <a:lnTo>
                  <a:pt x="1523" y="598"/>
                </a:lnTo>
                <a:lnTo>
                  <a:pt x="1521" y="598"/>
                </a:lnTo>
                <a:lnTo>
                  <a:pt x="1519" y="598"/>
                </a:lnTo>
                <a:lnTo>
                  <a:pt x="1517" y="596"/>
                </a:lnTo>
                <a:lnTo>
                  <a:pt x="1515" y="596"/>
                </a:lnTo>
                <a:lnTo>
                  <a:pt x="1515" y="598"/>
                </a:lnTo>
                <a:lnTo>
                  <a:pt x="1511" y="600"/>
                </a:lnTo>
                <a:lnTo>
                  <a:pt x="1509" y="600"/>
                </a:lnTo>
                <a:lnTo>
                  <a:pt x="1511" y="598"/>
                </a:lnTo>
                <a:lnTo>
                  <a:pt x="1509" y="596"/>
                </a:lnTo>
                <a:lnTo>
                  <a:pt x="1498" y="593"/>
                </a:lnTo>
                <a:lnTo>
                  <a:pt x="1494" y="591"/>
                </a:lnTo>
                <a:lnTo>
                  <a:pt x="1490" y="591"/>
                </a:lnTo>
                <a:lnTo>
                  <a:pt x="1488" y="591"/>
                </a:lnTo>
                <a:lnTo>
                  <a:pt x="1483" y="591"/>
                </a:lnTo>
                <a:lnTo>
                  <a:pt x="1479" y="593"/>
                </a:lnTo>
                <a:lnTo>
                  <a:pt x="1477" y="596"/>
                </a:lnTo>
                <a:lnTo>
                  <a:pt x="1475" y="596"/>
                </a:lnTo>
                <a:lnTo>
                  <a:pt x="1475" y="598"/>
                </a:lnTo>
                <a:lnTo>
                  <a:pt x="1475" y="598"/>
                </a:lnTo>
                <a:lnTo>
                  <a:pt x="1475" y="602"/>
                </a:lnTo>
                <a:lnTo>
                  <a:pt x="1477" y="604"/>
                </a:lnTo>
                <a:lnTo>
                  <a:pt x="1477" y="606"/>
                </a:lnTo>
                <a:lnTo>
                  <a:pt x="1479" y="608"/>
                </a:lnTo>
                <a:lnTo>
                  <a:pt x="1479" y="610"/>
                </a:lnTo>
                <a:lnTo>
                  <a:pt x="1481" y="610"/>
                </a:lnTo>
                <a:lnTo>
                  <a:pt x="1481" y="612"/>
                </a:lnTo>
                <a:lnTo>
                  <a:pt x="1486" y="612"/>
                </a:lnTo>
                <a:lnTo>
                  <a:pt x="1483" y="614"/>
                </a:lnTo>
                <a:lnTo>
                  <a:pt x="1481" y="617"/>
                </a:lnTo>
                <a:lnTo>
                  <a:pt x="1481" y="617"/>
                </a:lnTo>
                <a:lnTo>
                  <a:pt x="1481" y="621"/>
                </a:lnTo>
                <a:lnTo>
                  <a:pt x="1481" y="621"/>
                </a:lnTo>
                <a:lnTo>
                  <a:pt x="1481" y="623"/>
                </a:lnTo>
                <a:lnTo>
                  <a:pt x="1479" y="623"/>
                </a:lnTo>
                <a:lnTo>
                  <a:pt x="1479" y="625"/>
                </a:lnTo>
                <a:lnTo>
                  <a:pt x="1475" y="629"/>
                </a:lnTo>
                <a:lnTo>
                  <a:pt x="1475" y="629"/>
                </a:lnTo>
                <a:lnTo>
                  <a:pt x="1475" y="629"/>
                </a:lnTo>
                <a:lnTo>
                  <a:pt x="1477" y="629"/>
                </a:lnTo>
                <a:lnTo>
                  <a:pt x="1479" y="629"/>
                </a:lnTo>
                <a:lnTo>
                  <a:pt x="1483" y="629"/>
                </a:lnTo>
                <a:lnTo>
                  <a:pt x="1483" y="629"/>
                </a:lnTo>
                <a:lnTo>
                  <a:pt x="1483" y="629"/>
                </a:lnTo>
                <a:lnTo>
                  <a:pt x="1481" y="631"/>
                </a:lnTo>
                <a:lnTo>
                  <a:pt x="1481" y="631"/>
                </a:lnTo>
                <a:lnTo>
                  <a:pt x="1481" y="633"/>
                </a:lnTo>
                <a:lnTo>
                  <a:pt x="1481" y="635"/>
                </a:lnTo>
                <a:lnTo>
                  <a:pt x="1483" y="635"/>
                </a:lnTo>
                <a:lnTo>
                  <a:pt x="1486" y="635"/>
                </a:lnTo>
                <a:lnTo>
                  <a:pt x="1486" y="635"/>
                </a:lnTo>
                <a:lnTo>
                  <a:pt x="1483" y="635"/>
                </a:lnTo>
                <a:lnTo>
                  <a:pt x="1481" y="637"/>
                </a:lnTo>
                <a:lnTo>
                  <a:pt x="1483" y="640"/>
                </a:lnTo>
                <a:lnTo>
                  <a:pt x="1486" y="644"/>
                </a:lnTo>
                <a:lnTo>
                  <a:pt x="1486" y="644"/>
                </a:lnTo>
                <a:lnTo>
                  <a:pt x="1483" y="644"/>
                </a:lnTo>
                <a:lnTo>
                  <a:pt x="1483" y="646"/>
                </a:lnTo>
                <a:lnTo>
                  <a:pt x="1483" y="646"/>
                </a:lnTo>
                <a:lnTo>
                  <a:pt x="1488" y="646"/>
                </a:lnTo>
                <a:lnTo>
                  <a:pt x="1488" y="646"/>
                </a:lnTo>
                <a:lnTo>
                  <a:pt x="1488" y="648"/>
                </a:lnTo>
                <a:lnTo>
                  <a:pt x="1488" y="650"/>
                </a:lnTo>
                <a:lnTo>
                  <a:pt x="1488" y="650"/>
                </a:lnTo>
                <a:lnTo>
                  <a:pt x="1488" y="652"/>
                </a:lnTo>
                <a:lnTo>
                  <a:pt x="1486" y="652"/>
                </a:lnTo>
                <a:lnTo>
                  <a:pt x="1486" y="654"/>
                </a:lnTo>
                <a:lnTo>
                  <a:pt x="1486" y="654"/>
                </a:lnTo>
                <a:lnTo>
                  <a:pt x="1488" y="656"/>
                </a:lnTo>
                <a:lnTo>
                  <a:pt x="1486" y="656"/>
                </a:lnTo>
                <a:lnTo>
                  <a:pt x="1483" y="654"/>
                </a:lnTo>
                <a:lnTo>
                  <a:pt x="1481" y="654"/>
                </a:lnTo>
                <a:lnTo>
                  <a:pt x="1481" y="654"/>
                </a:lnTo>
                <a:lnTo>
                  <a:pt x="1481" y="656"/>
                </a:lnTo>
                <a:lnTo>
                  <a:pt x="1481" y="656"/>
                </a:lnTo>
                <a:lnTo>
                  <a:pt x="1479" y="658"/>
                </a:lnTo>
                <a:lnTo>
                  <a:pt x="1479" y="658"/>
                </a:lnTo>
                <a:lnTo>
                  <a:pt x="1481" y="658"/>
                </a:lnTo>
                <a:lnTo>
                  <a:pt x="1481" y="661"/>
                </a:lnTo>
                <a:lnTo>
                  <a:pt x="1479" y="663"/>
                </a:lnTo>
                <a:lnTo>
                  <a:pt x="1477" y="663"/>
                </a:lnTo>
                <a:lnTo>
                  <a:pt x="1477" y="665"/>
                </a:lnTo>
                <a:lnTo>
                  <a:pt x="1475" y="665"/>
                </a:lnTo>
                <a:lnTo>
                  <a:pt x="1475" y="667"/>
                </a:lnTo>
                <a:lnTo>
                  <a:pt x="1471" y="671"/>
                </a:lnTo>
                <a:lnTo>
                  <a:pt x="1471" y="671"/>
                </a:lnTo>
                <a:lnTo>
                  <a:pt x="1471" y="671"/>
                </a:lnTo>
                <a:lnTo>
                  <a:pt x="1471" y="673"/>
                </a:lnTo>
                <a:lnTo>
                  <a:pt x="1471" y="675"/>
                </a:lnTo>
                <a:lnTo>
                  <a:pt x="1471" y="675"/>
                </a:lnTo>
                <a:lnTo>
                  <a:pt x="1471" y="677"/>
                </a:lnTo>
                <a:lnTo>
                  <a:pt x="1473" y="677"/>
                </a:lnTo>
                <a:lnTo>
                  <a:pt x="1477" y="682"/>
                </a:lnTo>
                <a:lnTo>
                  <a:pt x="1479" y="682"/>
                </a:lnTo>
                <a:lnTo>
                  <a:pt x="1481" y="684"/>
                </a:lnTo>
                <a:lnTo>
                  <a:pt x="1483" y="684"/>
                </a:lnTo>
                <a:lnTo>
                  <a:pt x="1486" y="686"/>
                </a:lnTo>
                <a:lnTo>
                  <a:pt x="1490" y="688"/>
                </a:lnTo>
                <a:lnTo>
                  <a:pt x="1494" y="694"/>
                </a:lnTo>
                <a:lnTo>
                  <a:pt x="1494" y="696"/>
                </a:lnTo>
                <a:lnTo>
                  <a:pt x="1496" y="698"/>
                </a:lnTo>
                <a:lnTo>
                  <a:pt x="1498" y="702"/>
                </a:lnTo>
                <a:lnTo>
                  <a:pt x="1498" y="705"/>
                </a:lnTo>
                <a:lnTo>
                  <a:pt x="1498" y="707"/>
                </a:lnTo>
                <a:lnTo>
                  <a:pt x="1498" y="713"/>
                </a:lnTo>
                <a:lnTo>
                  <a:pt x="1498" y="715"/>
                </a:lnTo>
                <a:lnTo>
                  <a:pt x="1498" y="719"/>
                </a:lnTo>
                <a:lnTo>
                  <a:pt x="1498" y="723"/>
                </a:lnTo>
                <a:lnTo>
                  <a:pt x="1498" y="726"/>
                </a:lnTo>
                <a:lnTo>
                  <a:pt x="1498" y="728"/>
                </a:lnTo>
                <a:lnTo>
                  <a:pt x="1496" y="730"/>
                </a:lnTo>
                <a:lnTo>
                  <a:pt x="1494" y="732"/>
                </a:lnTo>
                <a:lnTo>
                  <a:pt x="1492" y="736"/>
                </a:lnTo>
                <a:lnTo>
                  <a:pt x="1490" y="736"/>
                </a:lnTo>
                <a:lnTo>
                  <a:pt x="1488" y="738"/>
                </a:lnTo>
                <a:lnTo>
                  <a:pt x="1481" y="742"/>
                </a:lnTo>
                <a:lnTo>
                  <a:pt x="1481" y="744"/>
                </a:lnTo>
                <a:lnTo>
                  <a:pt x="1479" y="747"/>
                </a:lnTo>
                <a:lnTo>
                  <a:pt x="1475" y="747"/>
                </a:lnTo>
                <a:lnTo>
                  <a:pt x="1473" y="749"/>
                </a:lnTo>
                <a:lnTo>
                  <a:pt x="1471" y="751"/>
                </a:lnTo>
                <a:lnTo>
                  <a:pt x="1465" y="753"/>
                </a:lnTo>
                <a:lnTo>
                  <a:pt x="1465" y="753"/>
                </a:lnTo>
                <a:lnTo>
                  <a:pt x="1454" y="757"/>
                </a:lnTo>
                <a:lnTo>
                  <a:pt x="1452" y="757"/>
                </a:lnTo>
                <a:lnTo>
                  <a:pt x="1452" y="757"/>
                </a:lnTo>
                <a:lnTo>
                  <a:pt x="1454" y="757"/>
                </a:lnTo>
                <a:lnTo>
                  <a:pt x="1454" y="757"/>
                </a:lnTo>
                <a:lnTo>
                  <a:pt x="1454" y="759"/>
                </a:lnTo>
                <a:lnTo>
                  <a:pt x="1456" y="761"/>
                </a:lnTo>
                <a:lnTo>
                  <a:pt x="1456" y="763"/>
                </a:lnTo>
                <a:lnTo>
                  <a:pt x="1456" y="763"/>
                </a:lnTo>
                <a:lnTo>
                  <a:pt x="1458" y="765"/>
                </a:lnTo>
                <a:lnTo>
                  <a:pt x="1458" y="765"/>
                </a:lnTo>
                <a:lnTo>
                  <a:pt x="1460" y="765"/>
                </a:lnTo>
                <a:lnTo>
                  <a:pt x="1460" y="767"/>
                </a:lnTo>
                <a:lnTo>
                  <a:pt x="1460" y="767"/>
                </a:lnTo>
                <a:lnTo>
                  <a:pt x="1460" y="767"/>
                </a:lnTo>
                <a:lnTo>
                  <a:pt x="1460" y="767"/>
                </a:lnTo>
                <a:lnTo>
                  <a:pt x="1463" y="770"/>
                </a:lnTo>
                <a:lnTo>
                  <a:pt x="1463" y="770"/>
                </a:lnTo>
                <a:lnTo>
                  <a:pt x="1463" y="770"/>
                </a:lnTo>
                <a:lnTo>
                  <a:pt x="1463" y="772"/>
                </a:lnTo>
                <a:lnTo>
                  <a:pt x="1463" y="772"/>
                </a:lnTo>
                <a:lnTo>
                  <a:pt x="1463" y="772"/>
                </a:lnTo>
                <a:lnTo>
                  <a:pt x="1465" y="774"/>
                </a:lnTo>
                <a:lnTo>
                  <a:pt x="1465" y="774"/>
                </a:lnTo>
                <a:lnTo>
                  <a:pt x="1463" y="774"/>
                </a:lnTo>
                <a:lnTo>
                  <a:pt x="1463" y="774"/>
                </a:lnTo>
                <a:lnTo>
                  <a:pt x="1463" y="776"/>
                </a:lnTo>
                <a:lnTo>
                  <a:pt x="1463" y="776"/>
                </a:lnTo>
                <a:lnTo>
                  <a:pt x="1463" y="776"/>
                </a:lnTo>
                <a:lnTo>
                  <a:pt x="1463" y="778"/>
                </a:lnTo>
                <a:lnTo>
                  <a:pt x="1463" y="782"/>
                </a:lnTo>
                <a:lnTo>
                  <a:pt x="1465" y="786"/>
                </a:lnTo>
                <a:lnTo>
                  <a:pt x="1465" y="788"/>
                </a:lnTo>
                <a:lnTo>
                  <a:pt x="1465" y="791"/>
                </a:lnTo>
                <a:lnTo>
                  <a:pt x="1467" y="791"/>
                </a:lnTo>
                <a:lnTo>
                  <a:pt x="1467" y="793"/>
                </a:lnTo>
                <a:lnTo>
                  <a:pt x="1467" y="793"/>
                </a:lnTo>
                <a:lnTo>
                  <a:pt x="1467" y="795"/>
                </a:lnTo>
                <a:lnTo>
                  <a:pt x="1467" y="797"/>
                </a:lnTo>
                <a:lnTo>
                  <a:pt x="1467" y="797"/>
                </a:lnTo>
                <a:lnTo>
                  <a:pt x="1469" y="799"/>
                </a:lnTo>
                <a:lnTo>
                  <a:pt x="1469" y="799"/>
                </a:lnTo>
                <a:lnTo>
                  <a:pt x="1471" y="801"/>
                </a:lnTo>
                <a:lnTo>
                  <a:pt x="1471" y="803"/>
                </a:lnTo>
                <a:lnTo>
                  <a:pt x="1471" y="803"/>
                </a:lnTo>
                <a:lnTo>
                  <a:pt x="1471" y="803"/>
                </a:lnTo>
                <a:lnTo>
                  <a:pt x="1471" y="803"/>
                </a:lnTo>
                <a:lnTo>
                  <a:pt x="1471" y="805"/>
                </a:lnTo>
                <a:lnTo>
                  <a:pt x="1469" y="805"/>
                </a:lnTo>
                <a:lnTo>
                  <a:pt x="1467" y="807"/>
                </a:lnTo>
                <a:lnTo>
                  <a:pt x="1467" y="809"/>
                </a:lnTo>
                <a:lnTo>
                  <a:pt x="1465" y="811"/>
                </a:lnTo>
                <a:lnTo>
                  <a:pt x="1465" y="811"/>
                </a:lnTo>
                <a:lnTo>
                  <a:pt x="1465" y="814"/>
                </a:lnTo>
                <a:lnTo>
                  <a:pt x="1463" y="814"/>
                </a:lnTo>
                <a:lnTo>
                  <a:pt x="1463" y="814"/>
                </a:lnTo>
                <a:lnTo>
                  <a:pt x="1467" y="818"/>
                </a:lnTo>
                <a:lnTo>
                  <a:pt x="1467" y="818"/>
                </a:lnTo>
                <a:lnTo>
                  <a:pt x="1467" y="818"/>
                </a:lnTo>
                <a:lnTo>
                  <a:pt x="1467" y="820"/>
                </a:lnTo>
                <a:lnTo>
                  <a:pt x="1465" y="820"/>
                </a:lnTo>
                <a:lnTo>
                  <a:pt x="1465" y="822"/>
                </a:lnTo>
                <a:lnTo>
                  <a:pt x="1465" y="824"/>
                </a:lnTo>
                <a:lnTo>
                  <a:pt x="1465" y="824"/>
                </a:lnTo>
                <a:lnTo>
                  <a:pt x="1463" y="820"/>
                </a:lnTo>
                <a:lnTo>
                  <a:pt x="1463" y="820"/>
                </a:lnTo>
                <a:lnTo>
                  <a:pt x="1463" y="820"/>
                </a:lnTo>
                <a:lnTo>
                  <a:pt x="1463" y="818"/>
                </a:lnTo>
                <a:lnTo>
                  <a:pt x="1460" y="818"/>
                </a:lnTo>
                <a:lnTo>
                  <a:pt x="1460" y="818"/>
                </a:lnTo>
                <a:lnTo>
                  <a:pt x="1460" y="818"/>
                </a:lnTo>
                <a:lnTo>
                  <a:pt x="1458" y="816"/>
                </a:lnTo>
                <a:lnTo>
                  <a:pt x="1458" y="816"/>
                </a:lnTo>
                <a:lnTo>
                  <a:pt x="1456" y="818"/>
                </a:lnTo>
                <a:lnTo>
                  <a:pt x="1456" y="818"/>
                </a:lnTo>
                <a:lnTo>
                  <a:pt x="1456" y="818"/>
                </a:lnTo>
                <a:lnTo>
                  <a:pt x="1454" y="820"/>
                </a:lnTo>
                <a:lnTo>
                  <a:pt x="1454" y="820"/>
                </a:lnTo>
                <a:lnTo>
                  <a:pt x="1454" y="822"/>
                </a:lnTo>
                <a:lnTo>
                  <a:pt x="1452" y="824"/>
                </a:lnTo>
                <a:lnTo>
                  <a:pt x="1452" y="824"/>
                </a:lnTo>
                <a:lnTo>
                  <a:pt x="1452" y="826"/>
                </a:lnTo>
                <a:lnTo>
                  <a:pt x="1452" y="826"/>
                </a:lnTo>
                <a:lnTo>
                  <a:pt x="1454" y="826"/>
                </a:lnTo>
                <a:lnTo>
                  <a:pt x="1456" y="830"/>
                </a:lnTo>
                <a:lnTo>
                  <a:pt x="1458" y="830"/>
                </a:lnTo>
                <a:lnTo>
                  <a:pt x="1458" y="832"/>
                </a:lnTo>
                <a:lnTo>
                  <a:pt x="1456" y="830"/>
                </a:lnTo>
                <a:lnTo>
                  <a:pt x="1454" y="828"/>
                </a:lnTo>
                <a:lnTo>
                  <a:pt x="1452" y="824"/>
                </a:lnTo>
                <a:lnTo>
                  <a:pt x="1450" y="824"/>
                </a:lnTo>
                <a:lnTo>
                  <a:pt x="1448" y="822"/>
                </a:lnTo>
                <a:lnTo>
                  <a:pt x="1446" y="822"/>
                </a:lnTo>
                <a:lnTo>
                  <a:pt x="1444" y="822"/>
                </a:lnTo>
                <a:lnTo>
                  <a:pt x="1442" y="822"/>
                </a:lnTo>
                <a:lnTo>
                  <a:pt x="1439" y="824"/>
                </a:lnTo>
                <a:lnTo>
                  <a:pt x="1437" y="826"/>
                </a:lnTo>
                <a:lnTo>
                  <a:pt x="1437" y="826"/>
                </a:lnTo>
                <a:lnTo>
                  <a:pt x="1439" y="822"/>
                </a:lnTo>
                <a:lnTo>
                  <a:pt x="1442" y="822"/>
                </a:lnTo>
                <a:lnTo>
                  <a:pt x="1442" y="820"/>
                </a:lnTo>
                <a:lnTo>
                  <a:pt x="1442" y="820"/>
                </a:lnTo>
                <a:lnTo>
                  <a:pt x="1442" y="818"/>
                </a:lnTo>
                <a:lnTo>
                  <a:pt x="1439" y="816"/>
                </a:lnTo>
                <a:lnTo>
                  <a:pt x="1439" y="814"/>
                </a:lnTo>
                <a:lnTo>
                  <a:pt x="1439" y="814"/>
                </a:lnTo>
                <a:lnTo>
                  <a:pt x="1435" y="809"/>
                </a:lnTo>
                <a:lnTo>
                  <a:pt x="1433" y="807"/>
                </a:lnTo>
                <a:lnTo>
                  <a:pt x="1431" y="807"/>
                </a:lnTo>
                <a:lnTo>
                  <a:pt x="1429" y="805"/>
                </a:lnTo>
                <a:lnTo>
                  <a:pt x="1427" y="805"/>
                </a:lnTo>
                <a:lnTo>
                  <a:pt x="1427" y="805"/>
                </a:lnTo>
                <a:lnTo>
                  <a:pt x="1425" y="805"/>
                </a:lnTo>
                <a:lnTo>
                  <a:pt x="1423" y="805"/>
                </a:lnTo>
                <a:lnTo>
                  <a:pt x="1423" y="805"/>
                </a:lnTo>
                <a:lnTo>
                  <a:pt x="1423" y="803"/>
                </a:lnTo>
                <a:lnTo>
                  <a:pt x="1425" y="803"/>
                </a:lnTo>
                <a:lnTo>
                  <a:pt x="1425" y="803"/>
                </a:lnTo>
                <a:lnTo>
                  <a:pt x="1427" y="801"/>
                </a:lnTo>
                <a:lnTo>
                  <a:pt x="1425" y="801"/>
                </a:lnTo>
                <a:lnTo>
                  <a:pt x="1423" y="799"/>
                </a:lnTo>
                <a:lnTo>
                  <a:pt x="1423" y="797"/>
                </a:lnTo>
                <a:lnTo>
                  <a:pt x="1419" y="793"/>
                </a:lnTo>
                <a:lnTo>
                  <a:pt x="1419" y="793"/>
                </a:lnTo>
                <a:lnTo>
                  <a:pt x="1416" y="791"/>
                </a:lnTo>
                <a:lnTo>
                  <a:pt x="1416" y="791"/>
                </a:lnTo>
                <a:lnTo>
                  <a:pt x="1416" y="788"/>
                </a:lnTo>
                <a:lnTo>
                  <a:pt x="1416" y="788"/>
                </a:lnTo>
                <a:lnTo>
                  <a:pt x="1416" y="786"/>
                </a:lnTo>
                <a:lnTo>
                  <a:pt x="1416" y="786"/>
                </a:lnTo>
                <a:lnTo>
                  <a:pt x="1416" y="784"/>
                </a:lnTo>
                <a:lnTo>
                  <a:pt x="1419" y="782"/>
                </a:lnTo>
                <a:lnTo>
                  <a:pt x="1416" y="780"/>
                </a:lnTo>
                <a:lnTo>
                  <a:pt x="1416" y="778"/>
                </a:lnTo>
                <a:lnTo>
                  <a:pt x="1419" y="776"/>
                </a:lnTo>
                <a:lnTo>
                  <a:pt x="1419" y="774"/>
                </a:lnTo>
                <a:lnTo>
                  <a:pt x="1416" y="772"/>
                </a:lnTo>
                <a:lnTo>
                  <a:pt x="1416" y="770"/>
                </a:lnTo>
                <a:lnTo>
                  <a:pt x="1416" y="770"/>
                </a:lnTo>
                <a:lnTo>
                  <a:pt x="1414" y="767"/>
                </a:lnTo>
                <a:lnTo>
                  <a:pt x="1414" y="765"/>
                </a:lnTo>
                <a:lnTo>
                  <a:pt x="1414" y="763"/>
                </a:lnTo>
                <a:lnTo>
                  <a:pt x="1414" y="761"/>
                </a:lnTo>
                <a:lnTo>
                  <a:pt x="1416" y="755"/>
                </a:lnTo>
                <a:lnTo>
                  <a:pt x="1416" y="753"/>
                </a:lnTo>
                <a:lnTo>
                  <a:pt x="1414" y="751"/>
                </a:lnTo>
                <a:lnTo>
                  <a:pt x="1414" y="749"/>
                </a:lnTo>
                <a:lnTo>
                  <a:pt x="1412" y="747"/>
                </a:lnTo>
                <a:lnTo>
                  <a:pt x="1410" y="747"/>
                </a:lnTo>
                <a:lnTo>
                  <a:pt x="1408" y="747"/>
                </a:lnTo>
                <a:lnTo>
                  <a:pt x="1408" y="747"/>
                </a:lnTo>
                <a:lnTo>
                  <a:pt x="1406" y="747"/>
                </a:lnTo>
                <a:lnTo>
                  <a:pt x="1406" y="747"/>
                </a:lnTo>
                <a:lnTo>
                  <a:pt x="1402" y="747"/>
                </a:lnTo>
                <a:lnTo>
                  <a:pt x="1398" y="744"/>
                </a:lnTo>
                <a:lnTo>
                  <a:pt x="1395" y="744"/>
                </a:lnTo>
                <a:lnTo>
                  <a:pt x="1391" y="744"/>
                </a:lnTo>
                <a:lnTo>
                  <a:pt x="1391" y="744"/>
                </a:lnTo>
                <a:lnTo>
                  <a:pt x="1391" y="744"/>
                </a:lnTo>
                <a:lnTo>
                  <a:pt x="1389" y="744"/>
                </a:lnTo>
                <a:lnTo>
                  <a:pt x="1387" y="744"/>
                </a:lnTo>
                <a:lnTo>
                  <a:pt x="1385" y="744"/>
                </a:lnTo>
                <a:lnTo>
                  <a:pt x="1383" y="744"/>
                </a:lnTo>
                <a:lnTo>
                  <a:pt x="1381" y="744"/>
                </a:lnTo>
                <a:lnTo>
                  <a:pt x="1377" y="744"/>
                </a:lnTo>
                <a:lnTo>
                  <a:pt x="1375" y="744"/>
                </a:lnTo>
                <a:lnTo>
                  <a:pt x="1375" y="744"/>
                </a:lnTo>
                <a:lnTo>
                  <a:pt x="1372" y="747"/>
                </a:lnTo>
                <a:lnTo>
                  <a:pt x="1370" y="749"/>
                </a:lnTo>
                <a:lnTo>
                  <a:pt x="1370" y="749"/>
                </a:lnTo>
                <a:lnTo>
                  <a:pt x="1372" y="744"/>
                </a:lnTo>
                <a:lnTo>
                  <a:pt x="1372" y="742"/>
                </a:lnTo>
                <a:lnTo>
                  <a:pt x="1372" y="742"/>
                </a:lnTo>
                <a:lnTo>
                  <a:pt x="1370" y="742"/>
                </a:lnTo>
                <a:lnTo>
                  <a:pt x="1370" y="740"/>
                </a:lnTo>
                <a:lnTo>
                  <a:pt x="1368" y="740"/>
                </a:lnTo>
                <a:lnTo>
                  <a:pt x="1366" y="738"/>
                </a:lnTo>
                <a:lnTo>
                  <a:pt x="1364" y="736"/>
                </a:lnTo>
                <a:lnTo>
                  <a:pt x="1362" y="736"/>
                </a:lnTo>
                <a:lnTo>
                  <a:pt x="1360" y="736"/>
                </a:lnTo>
                <a:lnTo>
                  <a:pt x="1356" y="734"/>
                </a:lnTo>
                <a:lnTo>
                  <a:pt x="1349" y="732"/>
                </a:lnTo>
                <a:lnTo>
                  <a:pt x="1343" y="730"/>
                </a:lnTo>
                <a:lnTo>
                  <a:pt x="1341" y="730"/>
                </a:lnTo>
                <a:lnTo>
                  <a:pt x="1339" y="730"/>
                </a:lnTo>
                <a:lnTo>
                  <a:pt x="1335" y="723"/>
                </a:lnTo>
                <a:lnTo>
                  <a:pt x="1333" y="721"/>
                </a:lnTo>
                <a:lnTo>
                  <a:pt x="1328" y="719"/>
                </a:lnTo>
                <a:lnTo>
                  <a:pt x="1326" y="717"/>
                </a:lnTo>
                <a:lnTo>
                  <a:pt x="1322" y="715"/>
                </a:lnTo>
                <a:lnTo>
                  <a:pt x="1320" y="713"/>
                </a:lnTo>
                <a:lnTo>
                  <a:pt x="1320" y="713"/>
                </a:lnTo>
                <a:lnTo>
                  <a:pt x="1316" y="713"/>
                </a:lnTo>
                <a:lnTo>
                  <a:pt x="1314" y="711"/>
                </a:lnTo>
                <a:lnTo>
                  <a:pt x="1307" y="711"/>
                </a:lnTo>
                <a:lnTo>
                  <a:pt x="1303" y="709"/>
                </a:lnTo>
                <a:lnTo>
                  <a:pt x="1299" y="707"/>
                </a:lnTo>
                <a:lnTo>
                  <a:pt x="1295" y="705"/>
                </a:lnTo>
                <a:lnTo>
                  <a:pt x="1291" y="705"/>
                </a:lnTo>
                <a:lnTo>
                  <a:pt x="1289" y="705"/>
                </a:lnTo>
                <a:lnTo>
                  <a:pt x="1274" y="709"/>
                </a:lnTo>
                <a:lnTo>
                  <a:pt x="1272" y="709"/>
                </a:lnTo>
                <a:lnTo>
                  <a:pt x="1270" y="711"/>
                </a:lnTo>
                <a:lnTo>
                  <a:pt x="1270" y="711"/>
                </a:lnTo>
                <a:lnTo>
                  <a:pt x="1270" y="709"/>
                </a:lnTo>
                <a:lnTo>
                  <a:pt x="1270" y="709"/>
                </a:lnTo>
                <a:lnTo>
                  <a:pt x="1268" y="709"/>
                </a:lnTo>
                <a:lnTo>
                  <a:pt x="1268" y="709"/>
                </a:lnTo>
                <a:lnTo>
                  <a:pt x="1266" y="711"/>
                </a:lnTo>
                <a:lnTo>
                  <a:pt x="1263" y="711"/>
                </a:lnTo>
                <a:lnTo>
                  <a:pt x="1263" y="711"/>
                </a:lnTo>
                <a:lnTo>
                  <a:pt x="1263" y="711"/>
                </a:lnTo>
                <a:lnTo>
                  <a:pt x="1263" y="711"/>
                </a:lnTo>
                <a:lnTo>
                  <a:pt x="1266" y="711"/>
                </a:lnTo>
                <a:lnTo>
                  <a:pt x="1266" y="709"/>
                </a:lnTo>
                <a:lnTo>
                  <a:pt x="1268" y="707"/>
                </a:lnTo>
                <a:lnTo>
                  <a:pt x="1268" y="705"/>
                </a:lnTo>
                <a:lnTo>
                  <a:pt x="1268" y="705"/>
                </a:lnTo>
                <a:lnTo>
                  <a:pt x="1268" y="702"/>
                </a:lnTo>
                <a:lnTo>
                  <a:pt x="1268" y="702"/>
                </a:lnTo>
                <a:lnTo>
                  <a:pt x="1268" y="700"/>
                </a:lnTo>
                <a:lnTo>
                  <a:pt x="1266" y="694"/>
                </a:lnTo>
                <a:lnTo>
                  <a:pt x="1263" y="692"/>
                </a:lnTo>
                <a:lnTo>
                  <a:pt x="1263" y="688"/>
                </a:lnTo>
                <a:lnTo>
                  <a:pt x="1261" y="684"/>
                </a:lnTo>
                <a:lnTo>
                  <a:pt x="1259" y="679"/>
                </a:lnTo>
                <a:lnTo>
                  <a:pt x="1259" y="677"/>
                </a:lnTo>
                <a:lnTo>
                  <a:pt x="1257" y="675"/>
                </a:lnTo>
                <a:lnTo>
                  <a:pt x="1257" y="673"/>
                </a:lnTo>
                <a:lnTo>
                  <a:pt x="1257" y="673"/>
                </a:lnTo>
                <a:lnTo>
                  <a:pt x="1255" y="673"/>
                </a:lnTo>
                <a:lnTo>
                  <a:pt x="1253" y="673"/>
                </a:lnTo>
                <a:lnTo>
                  <a:pt x="1249" y="673"/>
                </a:lnTo>
                <a:lnTo>
                  <a:pt x="1245" y="673"/>
                </a:lnTo>
                <a:lnTo>
                  <a:pt x="1245" y="673"/>
                </a:lnTo>
                <a:lnTo>
                  <a:pt x="1243" y="675"/>
                </a:lnTo>
                <a:lnTo>
                  <a:pt x="1243" y="682"/>
                </a:lnTo>
                <a:lnTo>
                  <a:pt x="1240" y="684"/>
                </a:lnTo>
                <a:lnTo>
                  <a:pt x="1240" y="682"/>
                </a:lnTo>
                <a:lnTo>
                  <a:pt x="1243" y="675"/>
                </a:lnTo>
                <a:lnTo>
                  <a:pt x="1243" y="673"/>
                </a:lnTo>
                <a:lnTo>
                  <a:pt x="1240" y="673"/>
                </a:lnTo>
                <a:lnTo>
                  <a:pt x="1238" y="671"/>
                </a:lnTo>
                <a:lnTo>
                  <a:pt x="1238" y="671"/>
                </a:lnTo>
                <a:lnTo>
                  <a:pt x="1236" y="671"/>
                </a:lnTo>
                <a:lnTo>
                  <a:pt x="1236" y="671"/>
                </a:lnTo>
                <a:lnTo>
                  <a:pt x="1236" y="671"/>
                </a:lnTo>
                <a:lnTo>
                  <a:pt x="1234" y="669"/>
                </a:lnTo>
                <a:lnTo>
                  <a:pt x="1234" y="667"/>
                </a:lnTo>
                <a:lnTo>
                  <a:pt x="1234" y="667"/>
                </a:lnTo>
                <a:lnTo>
                  <a:pt x="1232" y="667"/>
                </a:lnTo>
                <a:lnTo>
                  <a:pt x="1234" y="667"/>
                </a:lnTo>
                <a:lnTo>
                  <a:pt x="1234" y="665"/>
                </a:lnTo>
                <a:lnTo>
                  <a:pt x="1234" y="663"/>
                </a:lnTo>
                <a:lnTo>
                  <a:pt x="1234" y="658"/>
                </a:lnTo>
                <a:lnTo>
                  <a:pt x="1234" y="648"/>
                </a:lnTo>
                <a:lnTo>
                  <a:pt x="1234" y="644"/>
                </a:lnTo>
                <a:lnTo>
                  <a:pt x="1236" y="640"/>
                </a:lnTo>
                <a:lnTo>
                  <a:pt x="1236" y="637"/>
                </a:lnTo>
                <a:lnTo>
                  <a:pt x="1236" y="637"/>
                </a:lnTo>
                <a:lnTo>
                  <a:pt x="1236" y="637"/>
                </a:lnTo>
                <a:lnTo>
                  <a:pt x="1234" y="635"/>
                </a:lnTo>
                <a:lnTo>
                  <a:pt x="1236" y="635"/>
                </a:lnTo>
                <a:lnTo>
                  <a:pt x="1238" y="635"/>
                </a:lnTo>
                <a:lnTo>
                  <a:pt x="1238" y="633"/>
                </a:lnTo>
                <a:lnTo>
                  <a:pt x="1240" y="631"/>
                </a:lnTo>
                <a:lnTo>
                  <a:pt x="1240" y="627"/>
                </a:lnTo>
                <a:lnTo>
                  <a:pt x="1245" y="625"/>
                </a:lnTo>
                <a:lnTo>
                  <a:pt x="1245" y="623"/>
                </a:lnTo>
                <a:lnTo>
                  <a:pt x="1245" y="621"/>
                </a:lnTo>
                <a:lnTo>
                  <a:pt x="1245" y="619"/>
                </a:lnTo>
                <a:lnTo>
                  <a:pt x="1245" y="619"/>
                </a:lnTo>
                <a:lnTo>
                  <a:pt x="1245" y="619"/>
                </a:lnTo>
                <a:lnTo>
                  <a:pt x="1247" y="619"/>
                </a:lnTo>
                <a:lnTo>
                  <a:pt x="1247" y="619"/>
                </a:lnTo>
                <a:lnTo>
                  <a:pt x="1247" y="617"/>
                </a:lnTo>
                <a:lnTo>
                  <a:pt x="1247" y="617"/>
                </a:lnTo>
                <a:lnTo>
                  <a:pt x="1247" y="614"/>
                </a:lnTo>
                <a:lnTo>
                  <a:pt x="1251" y="612"/>
                </a:lnTo>
                <a:lnTo>
                  <a:pt x="1255" y="610"/>
                </a:lnTo>
                <a:lnTo>
                  <a:pt x="1255" y="608"/>
                </a:lnTo>
                <a:lnTo>
                  <a:pt x="1255" y="608"/>
                </a:lnTo>
                <a:lnTo>
                  <a:pt x="1255" y="608"/>
                </a:lnTo>
                <a:lnTo>
                  <a:pt x="1255" y="608"/>
                </a:lnTo>
                <a:lnTo>
                  <a:pt x="1253" y="606"/>
                </a:lnTo>
                <a:lnTo>
                  <a:pt x="1253" y="606"/>
                </a:lnTo>
                <a:lnTo>
                  <a:pt x="1253" y="604"/>
                </a:lnTo>
                <a:lnTo>
                  <a:pt x="1255" y="604"/>
                </a:lnTo>
                <a:lnTo>
                  <a:pt x="1255" y="604"/>
                </a:lnTo>
                <a:lnTo>
                  <a:pt x="1257" y="604"/>
                </a:lnTo>
                <a:lnTo>
                  <a:pt x="1255" y="604"/>
                </a:lnTo>
                <a:lnTo>
                  <a:pt x="1255" y="604"/>
                </a:lnTo>
                <a:lnTo>
                  <a:pt x="1255" y="602"/>
                </a:lnTo>
                <a:lnTo>
                  <a:pt x="1257" y="602"/>
                </a:lnTo>
                <a:lnTo>
                  <a:pt x="1259" y="602"/>
                </a:lnTo>
                <a:lnTo>
                  <a:pt x="1259" y="602"/>
                </a:lnTo>
                <a:lnTo>
                  <a:pt x="1259" y="602"/>
                </a:lnTo>
                <a:lnTo>
                  <a:pt x="1259" y="600"/>
                </a:lnTo>
                <a:lnTo>
                  <a:pt x="1259" y="600"/>
                </a:lnTo>
                <a:lnTo>
                  <a:pt x="1261" y="598"/>
                </a:lnTo>
                <a:lnTo>
                  <a:pt x="1261" y="598"/>
                </a:lnTo>
                <a:lnTo>
                  <a:pt x="1261" y="598"/>
                </a:lnTo>
                <a:lnTo>
                  <a:pt x="1257" y="596"/>
                </a:lnTo>
                <a:lnTo>
                  <a:pt x="1257" y="596"/>
                </a:lnTo>
                <a:lnTo>
                  <a:pt x="1257" y="596"/>
                </a:lnTo>
                <a:lnTo>
                  <a:pt x="1261" y="596"/>
                </a:lnTo>
                <a:lnTo>
                  <a:pt x="1263" y="598"/>
                </a:lnTo>
                <a:lnTo>
                  <a:pt x="1266" y="598"/>
                </a:lnTo>
                <a:lnTo>
                  <a:pt x="1266" y="600"/>
                </a:lnTo>
                <a:lnTo>
                  <a:pt x="1268" y="600"/>
                </a:lnTo>
                <a:lnTo>
                  <a:pt x="1268" y="600"/>
                </a:lnTo>
                <a:lnTo>
                  <a:pt x="1266" y="598"/>
                </a:lnTo>
                <a:lnTo>
                  <a:pt x="1266" y="596"/>
                </a:lnTo>
                <a:lnTo>
                  <a:pt x="1263" y="596"/>
                </a:lnTo>
                <a:lnTo>
                  <a:pt x="1263" y="596"/>
                </a:lnTo>
                <a:lnTo>
                  <a:pt x="1266" y="593"/>
                </a:lnTo>
                <a:lnTo>
                  <a:pt x="1266" y="593"/>
                </a:lnTo>
                <a:lnTo>
                  <a:pt x="1268" y="591"/>
                </a:lnTo>
                <a:lnTo>
                  <a:pt x="1268" y="591"/>
                </a:lnTo>
                <a:lnTo>
                  <a:pt x="1268" y="591"/>
                </a:lnTo>
                <a:lnTo>
                  <a:pt x="1270" y="591"/>
                </a:lnTo>
                <a:lnTo>
                  <a:pt x="1270" y="591"/>
                </a:lnTo>
                <a:lnTo>
                  <a:pt x="1272" y="589"/>
                </a:lnTo>
                <a:lnTo>
                  <a:pt x="1272" y="589"/>
                </a:lnTo>
                <a:lnTo>
                  <a:pt x="1274" y="591"/>
                </a:lnTo>
                <a:lnTo>
                  <a:pt x="1274" y="591"/>
                </a:lnTo>
                <a:lnTo>
                  <a:pt x="1276" y="591"/>
                </a:lnTo>
                <a:lnTo>
                  <a:pt x="1276" y="589"/>
                </a:lnTo>
                <a:lnTo>
                  <a:pt x="1276" y="589"/>
                </a:lnTo>
                <a:lnTo>
                  <a:pt x="1272" y="589"/>
                </a:lnTo>
                <a:lnTo>
                  <a:pt x="1272" y="587"/>
                </a:lnTo>
                <a:lnTo>
                  <a:pt x="1270" y="587"/>
                </a:lnTo>
                <a:lnTo>
                  <a:pt x="1270" y="587"/>
                </a:lnTo>
                <a:lnTo>
                  <a:pt x="1270" y="585"/>
                </a:lnTo>
                <a:lnTo>
                  <a:pt x="1270" y="585"/>
                </a:lnTo>
                <a:lnTo>
                  <a:pt x="1270" y="585"/>
                </a:lnTo>
                <a:lnTo>
                  <a:pt x="1272" y="585"/>
                </a:lnTo>
                <a:lnTo>
                  <a:pt x="1272" y="585"/>
                </a:lnTo>
                <a:lnTo>
                  <a:pt x="1274" y="583"/>
                </a:lnTo>
                <a:lnTo>
                  <a:pt x="1274" y="583"/>
                </a:lnTo>
                <a:lnTo>
                  <a:pt x="1276" y="585"/>
                </a:lnTo>
                <a:lnTo>
                  <a:pt x="1282" y="585"/>
                </a:lnTo>
                <a:lnTo>
                  <a:pt x="1284" y="585"/>
                </a:lnTo>
                <a:lnTo>
                  <a:pt x="1289" y="583"/>
                </a:lnTo>
                <a:lnTo>
                  <a:pt x="1289" y="583"/>
                </a:lnTo>
                <a:lnTo>
                  <a:pt x="1291" y="583"/>
                </a:lnTo>
                <a:lnTo>
                  <a:pt x="1293" y="581"/>
                </a:lnTo>
                <a:lnTo>
                  <a:pt x="1293" y="581"/>
                </a:lnTo>
                <a:lnTo>
                  <a:pt x="1293" y="579"/>
                </a:lnTo>
                <a:lnTo>
                  <a:pt x="1293" y="579"/>
                </a:lnTo>
                <a:lnTo>
                  <a:pt x="1293" y="575"/>
                </a:lnTo>
                <a:lnTo>
                  <a:pt x="1293" y="572"/>
                </a:lnTo>
                <a:lnTo>
                  <a:pt x="1291" y="570"/>
                </a:lnTo>
                <a:lnTo>
                  <a:pt x="1289" y="570"/>
                </a:lnTo>
                <a:lnTo>
                  <a:pt x="1284" y="570"/>
                </a:lnTo>
                <a:lnTo>
                  <a:pt x="1282" y="568"/>
                </a:lnTo>
                <a:lnTo>
                  <a:pt x="1280" y="566"/>
                </a:lnTo>
                <a:lnTo>
                  <a:pt x="1278" y="564"/>
                </a:lnTo>
                <a:lnTo>
                  <a:pt x="1276" y="566"/>
                </a:lnTo>
                <a:lnTo>
                  <a:pt x="1274" y="566"/>
                </a:lnTo>
                <a:lnTo>
                  <a:pt x="1270" y="568"/>
                </a:lnTo>
                <a:lnTo>
                  <a:pt x="1268" y="568"/>
                </a:lnTo>
                <a:lnTo>
                  <a:pt x="1268" y="568"/>
                </a:lnTo>
                <a:lnTo>
                  <a:pt x="1272" y="566"/>
                </a:lnTo>
                <a:lnTo>
                  <a:pt x="1272" y="566"/>
                </a:lnTo>
                <a:lnTo>
                  <a:pt x="1272" y="564"/>
                </a:lnTo>
                <a:lnTo>
                  <a:pt x="1270" y="564"/>
                </a:lnTo>
                <a:lnTo>
                  <a:pt x="1268" y="564"/>
                </a:lnTo>
                <a:lnTo>
                  <a:pt x="1257" y="560"/>
                </a:lnTo>
                <a:lnTo>
                  <a:pt x="1257" y="560"/>
                </a:lnTo>
                <a:lnTo>
                  <a:pt x="1255" y="560"/>
                </a:lnTo>
                <a:lnTo>
                  <a:pt x="1255" y="560"/>
                </a:lnTo>
                <a:lnTo>
                  <a:pt x="1255" y="560"/>
                </a:lnTo>
                <a:lnTo>
                  <a:pt x="1255" y="562"/>
                </a:lnTo>
                <a:lnTo>
                  <a:pt x="1257" y="562"/>
                </a:lnTo>
                <a:lnTo>
                  <a:pt x="1257" y="562"/>
                </a:lnTo>
                <a:lnTo>
                  <a:pt x="1255" y="562"/>
                </a:lnTo>
                <a:lnTo>
                  <a:pt x="1253" y="562"/>
                </a:lnTo>
                <a:lnTo>
                  <a:pt x="1251" y="560"/>
                </a:lnTo>
                <a:lnTo>
                  <a:pt x="1251" y="558"/>
                </a:lnTo>
                <a:lnTo>
                  <a:pt x="1251" y="558"/>
                </a:lnTo>
                <a:lnTo>
                  <a:pt x="1251" y="558"/>
                </a:lnTo>
                <a:lnTo>
                  <a:pt x="1251" y="556"/>
                </a:lnTo>
                <a:lnTo>
                  <a:pt x="1255" y="558"/>
                </a:lnTo>
                <a:lnTo>
                  <a:pt x="1261" y="560"/>
                </a:lnTo>
                <a:lnTo>
                  <a:pt x="1268" y="562"/>
                </a:lnTo>
                <a:lnTo>
                  <a:pt x="1270" y="562"/>
                </a:lnTo>
                <a:lnTo>
                  <a:pt x="1272" y="564"/>
                </a:lnTo>
                <a:lnTo>
                  <a:pt x="1274" y="564"/>
                </a:lnTo>
                <a:lnTo>
                  <a:pt x="1274" y="562"/>
                </a:lnTo>
                <a:lnTo>
                  <a:pt x="1276" y="562"/>
                </a:lnTo>
                <a:lnTo>
                  <a:pt x="1276" y="562"/>
                </a:lnTo>
                <a:lnTo>
                  <a:pt x="1276" y="562"/>
                </a:lnTo>
                <a:lnTo>
                  <a:pt x="1276" y="564"/>
                </a:lnTo>
                <a:lnTo>
                  <a:pt x="1276" y="564"/>
                </a:lnTo>
                <a:lnTo>
                  <a:pt x="1276" y="564"/>
                </a:lnTo>
                <a:lnTo>
                  <a:pt x="1280" y="564"/>
                </a:lnTo>
                <a:lnTo>
                  <a:pt x="1282" y="564"/>
                </a:lnTo>
                <a:lnTo>
                  <a:pt x="1289" y="566"/>
                </a:lnTo>
                <a:lnTo>
                  <a:pt x="1291" y="568"/>
                </a:lnTo>
                <a:lnTo>
                  <a:pt x="1293" y="568"/>
                </a:lnTo>
                <a:lnTo>
                  <a:pt x="1293" y="568"/>
                </a:lnTo>
                <a:lnTo>
                  <a:pt x="1295" y="566"/>
                </a:lnTo>
                <a:lnTo>
                  <a:pt x="1295" y="566"/>
                </a:lnTo>
                <a:lnTo>
                  <a:pt x="1297" y="566"/>
                </a:lnTo>
                <a:lnTo>
                  <a:pt x="1297" y="566"/>
                </a:lnTo>
                <a:lnTo>
                  <a:pt x="1299" y="566"/>
                </a:lnTo>
                <a:lnTo>
                  <a:pt x="1301" y="566"/>
                </a:lnTo>
                <a:lnTo>
                  <a:pt x="1301" y="566"/>
                </a:lnTo>
                <a:lnTo>
                  <a:pt x="1303" y="562"/>
                </a:lnTo>
                <a:lnTo>
                  <a:pt x="1303" y="562"/>
                </a:lnTo>
                <a:lnTo>
                  <a:pt x="1303" y="562"/>
                </a:lnTo>
                <a:lnTo>
                  <a:pt x="1301" y="558"/>
                </a:lnTo>
                <a:lnTo>
                  <a:pt x="1301" y="558"/>
                </a:lnTo>
                <a:lnTo>
                  <a:pt x="1305" y="560"/>
                </a:lnTo>
                <a:lnTo>
                  <a:pt x="1305" y="560"/>
                </a:lnTo>
                <a:lnTo>
                  <a:pt x="1305" y="558"/>
                </a:lnTo>
                <a:lnTo>
                  <a:pt x="1305" y="556"/>
                </a:lnTo>
                <a:lnTo>
                  <a:pt x="1303" y="556"/>
                </a:lnTo>
                <a:lnTo>
                  <a:pt x="1303" y="556"/>
                </a:lnTo>
                <a:lnTo>
                  <a:pt x="1303" y="556"/>
                </a:lnTo>
                <a:lnTo>
                  <a:pt x="1307" y="554"/>
                </a:lnTo>
                <a:lnTo>
                  <a:pt x="1307" y="554"/>
                </a:lnTo>
                <a:lnTo>
                  <a:pt x="1307" y="556"/>
                </a:lnTo>
                <a:lnTo>
                  <a:pt x="1307" y="556"/>
                </a:lnTo>
                <a:lnTo>
                  <a:pt x="1310" y="558"/>
                </a:lnTo>
                <a:lnTo>
                  <a:pt x="1310" y="558"/>
                </a:lnTo>
                <a:lnTo>
                  <a:pt x="1312" y="558"/>
                </a:lnTo>
                <a:lnTo>
                  <a:pt x="1312" y="558"/>
                </a:lnTo>
                <a:lnTo>
                  <a:pt x="1312" y="558"/>
                </a:lnTo>
                <a:lnTo>
                  <a:pt x="1316" y="558"/>
                </a:lnTo>
                <a:lnTo>
                  <a:pt x="1316" y="560"/>
                </a:lnTo>
                <a:lnTo>
                  <a:pt x="1316" y="558"/>
                </a:lnTo>
                <a:lnTo>
                  <a:pt x="1316" y="556"/>
                </a:lnTo>
                <a:lnTo>
                  <a:pt x="1316" y="556"/>
                </a:lnTo>
                <a:lnTo>
                  <a:pt x="1318" y="558"/>
                </a:lnTo>
                <a:lnTo>
                  <a:pt x="1318" y="558"/>
                </a:lnTo>
                <a:lnTo>
                  <a:pt x="1320" y="558"/>
                </a:lnTo>
                <a:lnTo>
                  <a:pt x="1324" y="558"/>
                </a:lnTo>
                <a:lnTo>
                  <a:pt x="1326" y="556"/>
                </a:lnTo>
                <a:lnTo>
                  <a:pt x="1331" y="554"/>
                </a:lnTo>
                <a:lnTo>
                  <a:pt x="1333" y="554"/>
                </a:lnTo>
                <a:lnTo>
                  <a:pt x="1333" y="552"/>
                </a:lnTo>
                <a:lnTo>
                  <a:pt x="1335" y="549"/>
                </a:lnTo>
                <a:lnTo>
                  <a:pt x="1343" y="539"/>
                </a:lnTo>
                <a:lnTo>
                  <a:pt x="1345" y="537"/>
                </a:lnTo>
                <a:lnTo>
                  <a:pt x="1347" y="533"/>
                </a:lnTo>
                <a:lnTo>
                  <a:pt x="1347" y="533"/>
                </a:lnTo>
                <a:lnTo>
                  <a:pt x="1347" y="531"/>
                </a:lnTo>
                <a:lnTo>
                  <a:pt x="1345" y="531"/>
                </a:lnTo>
                <a:lnTo>
                  <a:pt x="1341" y="528"/>
                </a:lnTo>
                <a:lnTo>
                  <a:pt x="1335" y="528"/>
                </a:lnTo>
                <a:lnTo>
                  <a:pt x="1331" y="528"/>
                </a:lnTo>
                <a:lnTo>
                  <a:pt x="1318" y="526"/>
                </a:lnTo>
                <a:lnTo>
                  <a:pt x="1316" y="526"/>
                </a:lnTo>
                <a:lnTo>
                  <a:pt x="1316" y="524"/>
                </a:lnTo>
                <a:lnTo>
                  <a:pt x="1310" y="520"/>
                </a:lnTo>
                <a:lnTo>
                  <a:pt x="1307" y="518"/>
                </a:lnTo>
                <a:lnTo>
                  <a:pt x="1305" y="516"/>
                </a:lnTo>
                <a:lnTo>
                  <a:pt x="1303" y="516"/>
                </a:lnTo>
                <a:lnTo>
                  <a:pt x="1301" y="516"/>
                </a:lnTo>
                <a:lnTo>
                  <a:pt x="1295" y="514"/>
                </a:lnTo>
                <a:lnTo>
                  <a:pt x="1289" y="514"/>
                </a:lnTo>
                <a:lnTo>
                  <a:pt x="1289" y="514"/>
                </a:lnTo>
                <a:lnTo>
                  <a:pt x="1289" y="514"/>
                </a:lnTo>
                <a:lnTo>
                  <a:pt x="1289" y="516"/>
                </a:lnTo>
                <a:lnTo>
                  <a:pt x="1284" y="514"/>
                </a:lnTo>
                <a:lnTo>
                  <a:pt x="1282" y="514"/>
                </a:lnTo>
                <a:lnTo>
                  <a:pt x="1284" y="512"/>
                </a:lnTo>
                <a:lnTo>
                  <a:pt x="1284" y="512"/>
                </a:lnTo>
                <a:lnTo>
                  <a:pt x="1289" y="512"/>
                </a:lnTo>
                <a:lnTo>
                  <a:pt x="1293" y="512"/>
                </a:lnTo>
                <a:lnTo>
                  <a:pt x="1295" y="514"/>
                </a:lnTo>
                <a:lnTo>
                  <a:pt x="1297" y="514"/>
                </a:lnTo>
                <a:lnTo>
                  <a:pt x="1299" y="514"/>
                </a:lnTo>
                <a:lnTo>
                  <a:pt x="1301" y="514"/>
                </a:lnTo>
                <a:lnTo>
                  <a:pt x="1303" y="514"/>
                </a:lnTo>
                <a:lnTo>
                  <a:pt x="1305" y="514"/>
                </a:lnTo>
                <a:lnTo>
                  <a:pt x="1305" y="514"/>
                </a:lnTo>
                <a:lnTo>
                  <a:pt x="1305" y="514"/>
                </a:lnTo>
                <a:lnTo>
                  <a:pt x="1305" y="514"/>
                </a:lnTo>
                <a:lnTo>
                  <a:pt x="1307" y="514"/>
                </a:lnTo>
                <a:lnTo>
                  <a:pt x="1310" y="514"/>
                </a:lnTo>
                <a:lnTo>
                  <a:pt x="1312" y="516"/>
                </a:lnTo>
                <a:lnTo>
                  <a:pt x="1318" y="518"/>
                </a:lnTo>
                <a:lnTo>
                  <a:pt x="1320" y="518"/>
                </a:lnTo>
                <a:lnTo>
                  <a:pt x="1322" y="518"/>
                </a:lnTo>
                <a:lnTo>
                  <a:pt x="1322" y="520"/>
                </a:lnTo>
                <a:lnTo>
                  <a:pt x="1322" y="520"/>
                </a:lnTo>
                <a:lnTo>
                  <a:pt x="1324" y="522"/>
                </a:lnTo>
                <a:lnTo>
                  <a:pt x="1326" y="522"/>
                </a:lnTo>
                <a:lnTo>
                  <a:pt x="1331" y="526"/>
                </a:lnTo>
                <a:lnTo>
                  <a:pt x="1333" y="526"/>
                </a:lnTo>
                <a:lnTo>
                  <a:pt x="1337" y="526"/>
                </a:lnTo>
                <a:lnTo>
                  <a:pt x="1341" y="526"/>
                </a:lnTo>
                <a:lnTo>
                  <a:pt x="1343" y="526"/>
                </a:lnTo>
                <a:lnTo>
                  <a:pt x="1345" y="526"/>
                </a:lnTo>
                <a:lnTo>
                  <a:pt x="1345" y="524"/>
                </a:lnTo>
                <a:lnTo>
                  <a:pt x="1347" y="522"/>
                </a:lnTo>
                <a:lnTo>
                  <a:pt x="1351" y="520"/>
                </a:lnTo>
                <a:lnTo>
                  <a:pt x="1362" y="512"/>
                </a:lnTo>
                <a:lnTo>
                  <a:pt x="1362" y="510"/>
                </a:lnTo>
                <a:lnTo>
                  <a:pt x="1362" y="510"/>
                </a:lnTo>
                <a:lnTo>
                  <a:pt x="1362" y="508"/>
                </a:lnTo>
                <a:lnTo>
                  <a:pt x="1362" y="508"/>
                </a:lnTo>
                <a:lnTo>
                  <a:pt x="1360" y="505"/>
                </a:lnTo>
                <a:lnTo>
                  <a:pt x="1358" y="505"/>
                </a:lnTo>
                <a:lnTo>
                  <a:pt x="1354" y="503"/>
                </a:lnTo>
                <a:lnTo>
                  <a:pt x="1351" y="503"/>
                </a:lnTo>
                <a:lnTo>
                  <a:pt x="1351" y="501"/>
                </a:lnTo>
                <a:lnTo>
                  <a:pt x="1351" y="501"/>
                </a:lnTo>
                <a:lnTo>
                  <a:pt x="1351" y="501"/>
                </a:lnTo>
                <a:lnTo>
                  <a:pt x="1351" y="501"/>
                </a:lnTo>
                <a:lnTo>
                  <a:pt x="1351" y="499"/>
                </a:lnTo>
                <a:lnTo>
                  <a:pt x="1351" y="499"/>
                </a:lnTo>
                <a:lnTo>
                  <a:pt x="1354" y="499"/>
                </a:lnTo>
                <a:lnTo>
                  <a:pt x="1360" y="499"/>
                </a:lnTo>
                <a:lnTo>
                  <a:pt x="1364" y="499"/>
                </a:lnTo>
                <a:lnTo>
                  <a:pt x="1368" y="497"/>
                </a:lnTo>
                <a:lnTo>
                  <a:pt x="1370" y="499"/>
                </a:lnTo>
                <a:lnTo>
                  <a:pt x="1372" y="501"/>
                </a:lnTo>
                <a:lnTo>
                  <a:pt x="1375" y="503"/>
                </a:lnTo>
                <a:lnTo>
                  <a:pt x="1375" y="503"/>
                </a:lnTo>
                <a:lnTo>
                  <a:pt x="1377" y="505"/>
                </a:lnTo>
                <a:lnTo>
                  <a:pt x="1381" y="508"/>
                </a:lnTo>
                <a:lnTo>
                  <a:pt x="1383" y="508"/>
                </a:lnTo>
                <a:lnTo>
                  <a:pt x="1385" y="508"/>
                </a:lnTo>
                <a:lnTo>
                  <a:pt x="1385" y="505"/>
                </a:lnTo>
                <a:lnTo>
                  <a:pt x="1387" y="505"/>
                </a:lnTo>
                <a:lnTo>
                  <a:pt x="1387" y="505"/>
                </a:lnTo>
                <a:lnTo>
                  <a:pt x="1391" y="505"/>
                </a:lnTo>
                <a:lnTo>
                  <a:pt x="1391" y="508"/>
                </a:lnTo>
                <a:lnTo>
                  <a:pt x="1393" y="508"/>
                </a:lnTo>
                <a:lnTo>
                  <a:pt x="1393" y="505"/>
                </a:lnTo>
                <a:lnTo>
                  <a:pt x="1393" y="505"/>
                </a:lnTo>
                <a:lnTo>
                  <a:pt x="1391" y="501"/>
                </a:lnTo>
                <a:lnTo>
                  <a:pt x="1389" y="499"/>
                </a:lnTo>
                <a:lnTo>
                  <a:pt x="1389" y="497"/>
                </a:lnTo>
                <a:lnTo>
                  <a:pt x="1387" y="497"/>
                </a:lnTo>
                <a:lnTo>
                  <a:pt x="1387" y="495"/>
                </a:lnTo>
                <a:lnTo>
                  <a:pt x="1387" y="495"/>
                </a:lnTo>
                <a:lnTo>
                  <a:pt x="1383" y="491"/>
                </a:lnTo>
                <a:lnTo>
                  <a:pt x="1383" y="491"/>
                </a:lnTo>
                <a:lnTo>
                  <a:pt x="1381" y="491"/>
                </a:lnTo>
                <a:lnTo>
                  <a:pt x="1381" y="489"/>
                </a:lnTo>
                <a:lnTo>
                  <a:pt x="1379" y="489"/>
                </a:lnTo>
                <a:lnTo>
                  <a:pt x="1379" y="489"/>
                </a:lnTo>
                <a:lnTo>
                  <a:pt x="1377" y="491"/>
                </a:lnTo>
                <a:lnTo>
                  <a:pt x="1377" y="491"/>
                </a:lnTo>
                <a:lnTo>
                  <a:pt x="1375" y="491"/>
                </a:lnTo>
                <a:lnTo>
                  <a:pt x="1375" y="491"/>
                </a:lnTo>
                <a:lnTo>
                  <a:pt x="1377" y="489"/>
                </a:lnTo>
                <a:lnTo>
                  <a:pt x="1379" y="487"/>
                </a:lnTo>
                <a:lnTo>
                  <a:pt x="1381" y="487"/>
                </a:lnTo>
                <a:lnTo>
                  <a:pt x="1383" y="489"/>
                </a:lnTo>
                <a:lnTo>
                  <a:pt x="1383" y="489"/>
                </a:lnTo>
                <a:lnTo>
                  <a:pt x="1385" y="489"/>
                </a:lnTo>
                <a:lnTo>
                  <a:pt x="1387" y="491"/>
                </a:lnTo>
                <a:lnTo>
                  <a:pt x="1387" y="491"/>
                </a:lnTo>
                <a:lnTo>
                  <a:pt x="1385" y="493"/>
                </a:lnTo>
                <a:lnTo>
                  <a:pt x="1385" y="493"/>
                </a:lnTo>
                <a:lnTo>
                  <a:pt x="1387" y="493"/>
                </a:lnTo>
                <a:lnTo>
                  <a:pt x="1387" y="495"/>
                </a:lnTo>
                <a:lnTo>
                  <a:pt x="1389" y="495"/>
                </a:lnTo>
                <a:lnTo>
                  <a:pt x="1389" y="495"/>
                </a:lnTo>
                <a:lnTo>
                  <a:pt x="1391" y="495"/>
                </a:lnTo>
                <a:lnTo>
                  <a:pt x="1391" y="495"/>
                </a:lnTo>
                <a:lnTo>
                  <a:pt x="1395" y="499"/>
                </a:lnTo>
                <a:lnTo>
                  <a:pt x="1395" y="499"/>
                </a:lnTo>
                <a:lnTo>
                  <a:pt x="1395" y="501"/>
                </a:lnTo>
                <a:lnTo>
                  <a:pt x="1398" y="503"/>
                </a:lnTo>
                <a:lnTo>
                  <a:pt x="1398" y="503"/>
                </a:lnTo>
                <a:lnTo>
                  <a:pt x="1400" y="503"/>
                </a:lnTo>
                <a:lnTo>
                  <a:pt x="1402" y="501"/>
                </a:lnTo>
                <a:lnTo>
                  <a:pt x="1402" y="501"/>
                </a:lnTo>
                <a:lnTo>
                  <a:pt x="1406" y="499"/>
                </a:lnTo>
                <a:lnTo>
                  <a:pt x="1410" y="497"/>
                </a:lnTo>
                <a:lnTo>
                  <a:pt x="1412" y="497"/>
                </a:lnTo>
                <a:lnTo>
                  <a:pt x="1414" y="495"/>
                </a:lnTo>
                <a:lnTo>
                  <a:pt x="1416" y="495"/>
                </a:lnTo>
                <a:lnTo>
                  <a:pt x="1416" y="493"/>
                </a:lnTo>
                <a:lnTo>
                  <a:pt x="1419" y="493"/>
                </a:lnTo>
                <a:lnTo>
                  <a:pt x="1421" y="489"/>
                </a:lnTo>
                <a:lnTo>
                  <a:pt x="1421" y="489"/>
                </a:lnTo>
                <a:lnTo>
                  <a:pt x="1421" y="489"/>
                </a:lnTo>
                <a:lnTo>
                  <a:pt x="1425" y="489"/>
                </a:lnTo>
                <a:lnTo>
                  <a:pt x="1425" y="487"/>
                </a:lnTo>
                <a:lnTo>
                  <a:pt x="1427" y="487"/>
                </a:lnTo>
                <a:lnTo>
                  <a:pt x="1427" y="484"/>
                </a:lnTo>
                <a:lnTo>
                  <a:pt x="1429" y="482"/>
                </a:lnTo>
                <a:lnTo>
                  <a:pt x="1429" y="478"/>
                </a:lnTo>
                <a:lnTo>
                  <a:pt x="1431" y="476"/>
                </a:lnTo>
                <a:lnTo>
                  <a:pt x="1429" y="476"/>
                </a:lnTo>
                <a:lnTo>
                  <a:pt x="1429" y="474"/>
                </a:lnTo>
                <a:lnTo>
                  <a:pt x="1427" y="472"/>
                </a:lnTo>
                <a:lnTo>
                  <a:pt x="1425" y="470"/>
                </a:lnTo>
                <a:lnTo>
                  <a:pt x="1421" y="468"/>
                </a:lnTo>
                <a:lnTo>
                  <a:pt x="1421" y="466"/>
                </a:lnTo>
                <a:lnTo>
                  <a:pt x="1419" y="466"/>
                </a:lnTo>
                <a:lnTo>
                  <a:pt x="1419" y="463"/>
                </a:lnTo>
                <a:lnTo>
                  <a:pt x="1419" y="463"/>
                </a:lnTo>
                <a:lnTo>
                  <a:pt x="1419" y="461"/>
                </a:lnTo>
                <a:lnTo>
                  <a:pt x="1419" y="459"/>
                </a:lnTo>
                <a:lnTo>
                  <a:pt x="1421" y="459"/>
                </a:lnTo>
                <a:lnTo>
                  <a:pt x="1419" y="459"/>
                </a:lnTo>
                <a:lnTo>
                  <a:pt x="1419" y="459"/>
                </a:lnTo>
                <a:lnTo>
                  <a:pt x="1419" y="459"/>
                </a:lnTo>
                <a:lnTo>
                  <a:pt x="1416" y="459"/>
                </a:lnTo>
                <a:lnTo>
                  <a:pt x="1416" y="459"/>
                </a:lnTo>
                <a:lnTo>
                  <a:pt x="1414" y="455"/>
                </a:lnTo>
                <a:lnTo>
                  <a:pt x="1414" y="455"/>
                </a:lnTo>
                <a:lnTo>
                  <a:pt x="1414" y="455"/>
                </a:lnTo>
                <a:lnTo>
                  <a:pt x="1414" y="455"/>
                </a:lnTo>
                <a:lnTo>
                  <a:pt x="1414" y="455"/>
                </a:lnTo>
                <a:lnTo>
                  <a:pt x="1412" y="453"/>
                </a:lnTo>
                <a:lnTo>
                  <a:pt x="1412" y="453"/>
                </a:lnTo>
                <a:lnTo>
                  <a:pt x="1412" y="451"/>
                </a:lnTo>
                <a:lnTo>
                  <a:pt x="1412" y="451"/>
                </a:lnTo>
                <a:lnTo>
                  <a:pt x="1414" y="451"/>
                </a:lnTo>
                <a:lnTo>
                  <a:pt x="1416" y="451"/>
                </a:lnTo>
                <a:lnTo>
                  <a:pt x="1419" y="451"/>
                </a:lnTo>
                <a:lnTo>
                  <a:pt x="1421" y="451"/>
                </a:lnTo>
                <a:lnTo>
                  <a:pt x="1421" y="451"/>
                </a:lnTo>
                <a:lnTo>
                  <a:pt x="1423" y="451"/>
                </a:lnTo>
                <a:lnTo>
                  <a:pt x="1425" y="451"/>
                </a:lnTo>
                <a:lnTo>
                  <a:pt x="1427" y="449"/>
                </a:lnTo>
                <a:lnTo>
                  <a:pt x="1431" y="447"/>
                </a:lnTo>
                <a:lnTo>
                  <a:pt x="1431" y="447"/>
                </a:lnTo>
                <a:lnTo>
                  <a:pt x="1431" y="445"/>
                </a:lnTo>
                <a:lnTo>
                  <a:pt x="1431" y="445"/>
                </a:lnTo>
                <a:lnTo>
                  <a:pt x="1429" y="443"/>
                </a:lnTo>
                <a:lnTo>
                  <a:pt x="1429" y="443"/>
                </a:lnTo>
                <a:lnTo>
                  <a:pt x="1427" y="443"/>
                </a:lnTo>
                <a:lnTo>
                  <a:pt x="1425" y="440"/>
                </a:lnTo>
                <a:lnTo>
                  <a:pt x="1421" y="440"/>
                </a:lnTo>
                <a:lnTo>
                  <a:pt x="1421" y="440"/>
                </a:lnTo>
                <a:lnTo>
                  <a:pt x="1423" y="438"/>
                </a:lnTo>
                <a:lnTo>
                  <a:pt x="1425" y="438"/>
                </a:lnTo>
                <a:lnTo>
                  <a:pt x="1429" y="436"/>
                </a:lnTo>
                <a:lnTo>
                  <a:pt x="1429" y="434"/>
                </a:lnTo>
                <a:lnTo>
                  <a:pt x="1429" y="434"/>
                </a:lnTo>
                <a:lnTo>
                  <a:pt x="1429" y="434"/>
                </a:lnTo>
                <a:lnTo>
                  <a:pt x="1423" y="432"/>
                </a:lnTo>
                <a:lnTo>
                  <a:pt x="1421" y="432"/>
                </a:lnTo>
                <a:lnTo>
                  <a:pt x="1419" y="432"/>
                </a:lnTo>
                <a:lnTo>
                  <a:pt x="1416" y="432"/>
                </a:lnTo>
                <a:lnTo>
                  <a:pt x="1416" y="432"/>
                </a:lnTo>
                <a:lnTo>
                  <a:pt x="1416" y="430"/>
                </a:lnTo>
                <a:lnTo>
                  <a:pt x="1416" y="430"/>
                </a:lnTo>
                <a:lnTo>
                  <a:pt x="1414" y="428"/>
                </a:lnTo>
                <a:lnTo>
                  <a:pt x="1410" y="426"/>
                </a:lnTo>
                <a:lnTo>
                  <a:pt x="1408" y="426"/>
                </a:lnTo>
                <a:lnTo>
                  <a:pt x="1410" y="426"/>
                </a:lnTo>
                <a:lnTo>
                  <a:pt x="1412" y="426"/>
                </a:lnTo>
                <a:lnTo>
                  <a:pt x="1414" y="424"/>
                </a:lnTo>
                <a:lnTo>
                  <a:pt x="1414" y="422"/>
                </a:lnTo>
                <a:lnTo>
                  <a:pt x="1410" y="422"/>
                </a:lnTo>
                <a:lnTo>
                  <a:pt x="1408" y="422"/>
                </a:lnTo>
                <a:lnTo>
                  <a:pt x="1406" y="422"/>
                </a:lnTo>
                <a:lnTo>
                  <a:pt x="1398" y="419"/>
                </a:lnTo>
                <a:lnTo>
                  <a:pt x="1395" y="422"/>
                </a:lnTo>
                <a:lnTo>
                  <a:pt x="1391" y="419"/>
                </a:lnTo>
                <a:lnTo>
                  <a:pt x="1387" y="417"/>
                </a:lnTo>
                <a:lnTo>
                  <a:pt x="1387" y="417"/>
                </a:lnTo>
                <a:lnTo>
                  <a:pt x="1381" y="417"/>
                </a:lnTo>
                <a:lnTo>
                  <a:pt x="1379" y="417"/>
                </a:lnTo>
                <a:lnTo>
                  <a:pt x="1377" y="417"/>
                </a:lnTo>
                <a:lnTo>
                  <a:pt x="1375" y="417"/>
                </a:lnTo>
                <a:lnTo>
                  <a:pt x="1372" y="417"/>
                </a:lnTo>
                <a:lnTo>
                  <a:pt x="1370" y="417"/>
                </a:lnTo>
                <a:lnTo>
                  <a:pt x="1368" y="417"/>
                </a:lnTo>
                <a:lnTo>
                  <a:pt x="1368" y="417"/>
                </a:lnTo>
                <a:lnTo>
                  <a:pt x="1368" y="417"/>
                </a:lnTo>
                <a:lnTo>
                  <a:pt x="1370" y="419"/>
                </a:lnTo>
                <a:lnTo>
                  <a:pt x="1370" y="419"/>
                </a:lnTo>
                <a:lnTo>
                  <a:pt x="1368" y="422"/>
                </a:lnTo>
                <a:lnTo>
                  <a:pt x="1370" y="424"/>
                </a:lnTo>
                <a:lnTo>
                  <a:pt x="1370" y="424"/>
                </a:lnTo>
                <a:lnTo>
                  <a:pt x="1370" y="424"/>
                </a:lnTo>
                <a:lnTo>
                  <a:pt x="1370" y="426"/>
                </a:lnTo>
                <a:lnTo>
                  <a:pt x="1370" y="426"/>
                </a:lnTo>
                <a:lnTo>
                  <a:pt x="1370" y="428"/>
                </a:lnTo>
                <a:lnTo>
                  <a:pt x="1370" y="428"/>
                </a:lnTo>
                <a:lnTo>
                  <a:pt x="1370" y="428"/>
                </a:lnTo>
                <a:lnTo>
                  <a:pt x="1370" y="430"/>
                </a:lnTo>
                <a:lnTo>
                  <a:pt x="1370" y="430"/>
                </a:lnTo>
                <a:lnTo>
                  <a:pt x="1370" y="432"/>
                </a:lnTo>
                <a:lnTo>
                  <a:pt x="1372" y="434"/>
                </a:lnTo>
                <a:lnTo>
                  <a:pt x="1372" y="434"/>
                </a:lnTo>
                <a:lnTo>
                  <a:pt x="1375" y="434"/>
                </a:lnTo>
                <a:lnTo>
                  <a:pt x="1379" y="436"/>
                </a:lnTo>
                <a:lnTo>
                  <a:pt x="1379" y="436"/>
                </a:lnTo>
                <a:lnTo>
                  <a:pt x="1379" y="438"/>
                </a:lnTo>
                <a:lnTo>
                  <a:pt x="1379" y="438"/>
                </a:lnTo>
                <a:lnTo>
                  <a:pt x="1377" y="438"/>
                </a:lnTo>
                <a:lnTo>
                  <a:pt x="1377" y="440"/>
                </a:lnTo>
                <a:lnTo>
                  <a:pt x="1375" y="440"/>
                </a:lnTo>
                <a:lnTo>
                  <a:pt x="1375" y="443"/>
                </a:lnTo>
                <a:lnTo>
                  <a:pt x="1375" y="443"/>
                </a:lnTo>
                <a:lnTo>
                  <a:pt x="1379" y="443"/>
                </a:lnTo>
                <a:lnTo>
                  <a:pt x="1379" y="445"/>
                </a:lnTo>
                <a:lnTo>
                  <a:pt x="1372" y="445"/>
                </a:lnTo>
                <a:lnTo>
                  <a:pt x="1372" y="445"/>
                </a:lnTo>
                <a:lnTo>
                  <a:pt x="1370" y="445"/>
                </a:lnTo>
                <a:lnTo>
                  <a:pt x="1368" y="445"/>
                </a:lnTo>
                <a:lnTo>
                  <a:pt x="1368" y="445"/>
                </a:lnTo>
                <a:lnTo>
                  <a:pt x="1368" y="445"/>
                </a:lnTo>
                <a:lnTo>
                  <a:pt x="1366" y="447"/>
                </a:lnTo>
                <a:lnTo>
                  <a:pt x="1366" y="447"/>
                </a:lnTo>
                <a:lnTo>
                  <a:pt x="1366" y="447"/>
                </a:lnTo>
                <a:lnTo>
                  <a:pt x="1366" y="449"/>
                </a:lnTo>
                <a:lnTo>
                  <a:pt x="1366" y="451"/>
                </a:lnTo>
                <a:lnTo>
                  <a:pt x="1366" y="453"/>
                </a:lnTo>
                <a:lnTo>
                  <a:pt x="1364" y="455"/>
                </a:lnTo>
                <a:lnTo>
                  <a:pt x="1362" y="461"/>
                </a:lnTo>
                <a:lnTo>
                  <a:pt x="1362" y="461"/>
                </a:lnTo>
                <a:lnTo>
                  <a:pt x="1356" y="468"/>
                </a:lnTo>
                <a:lnTo>
                  <a:pt x="1356" y="468"/>
                </a:lnTo>
                <a:lnTo>
                  <a:pt x="1356" y="470"/>
                </a:lnTo>
                <a:lnTo>
                  <a:pt x="1354" y="472"/>
                </a:lnTo>
                <a:lnTo>
                  <a:pt x="1354" y="476"/>
                </a:lnTo>
                <a:lnTo>
                  <a:pt x="1354" y="476"/>
                </a:lnTo>
                <a:lnTo>
                  <a:pt x="1354" y="476"/>
                </a:lnTo>
                <a:lnTo>
                  <a:pt x="1351" y="478"/>
                </a:lnTo>
                <a:lnTo>
                  <a:pt x="1351" y="478"/>
                </a:lnTo>
                <a:lnTo>
                  <a:pt x="1349" y="478"/>
                </a:lnTo>
                <a:lnTo>
                  <a:pt x="1349" y="478"/>
                </a:lnTo>
                <a:lnTo>
                  <a:pt x="1345" y="480"/>
                </a:lnTo>
                <a:lnTo>
                  <a:pt x="1343" y="482"/>
                </a:lnTo>
                <a:lnTo>
                  <a:pt x="1343" y="484"/>
                </a:lnTo>
                <a:lnTo>
                  <a:pt x="1343" y="482"/>
                </a:lnTo>
                <a:lnTo>
                  <a:pt x="1341" y="482"/>
                </a:lnTo>
                <a:lnTo>
                  <a:pt x="1341" y="482"/>
                </a:lnTo>
                <a:lnTo>
                  <a:pt x="1341" y="480"/>
                </a:lnTo>
                <a:lnTo>
                  <a:pt x="1341" y="478"/>
                </a:lnTo>
                <a:lnTo>
                  <a:pt x="1333" y="472"/>
                </a:lnTo>
                <a:lnTo>
                  <a:pt x="1331" y="470"/>
                </a:lnTo>
                <a:lnTo>
                  <a:pt x="1328" y="463"/>
                </a:lnTo>
                <a:lnTo>
                  <a:pt x="1328" y="463"/>
                </a:lnTo>
                <a:lnTo>
                  <a:pt x="1328" y="459"/>
                </a:lnTo>
                <a:lnTo>
                  <a:pt x="1328" y="457"/>
                </a:lnTo>
                <a:lnTo>
                  <a:pt x="1328" y="455"/>
                </a:lnTo>
                <a:lnTo>
                  <a:pt x="1328" y="455"/>
                </a:lnTo>
                <a:lnTo>
                  <a:pt x="1331" y="455"/>
                </a:lnTo>
                <a:lnTo>
                  <a:pt x="1331" y="457"/>
                </a:lnTo>
                <a:lnTo>
                  <a:pt x="1331" y="457"/>
                </a:lnTo>
                <a:lnTo>
                  <a:pt x="1333" y="457"/>
                </a:lnTo>
                <a:lnTo>
                  <a:pt x="1335" y="457"/>
                </a:lnTo>
                <a:lnTo>
                  <a:pt x="1335" y="457"/>
                </a:lnTo>
                <a:lnTo>
                  <a:pt x="1335" y="455"/>
                </a:lnTo>
                <a:lnTo>
                  <a:pt x="1335" y="455"/>
                </a:lnTo>
                <a:lnTo>
                  <a:pt x="1335" y="453"/>
                </a:lnTo>
                <a:lnTo>
                  <a:pt x="1335" y="453"/>
                </a:lnTo>
                <a:lnTo>
                  <a:pt x="1335" y="451"/>
                </a:lnTo>
                <a:lnTo>
                  <a:pt x="1335" y="449"/>
                </a:lnTo>
                <a:lnTo>
                  <a:pt x="1333" y="445"/>
                </a:lnTo>
                <a:lnTo>
                  <a:pt x="1333" y="443"/>
                </a:lnTo>
                <a:lnTo>
                  <a:pt x="1331" y="440"/>
                </a:lnTo>
                <a:lnTo>
                  <a:pt x="1328" y="440"/>
                </a:lnTo>
                <a:lnTo>
                  <a:pt x="1324" y="436"/>
                </a:lnTo>
                <a:lnTo>
                  <a:pt x="1320" y="434"/>
                </a:lnTo>
                <a:lnTo>
                  <a:pt x="1320" y="432"/>
                </a:lnTo>
                <a:lnTo>
                  <a:pt x="1318" y="432"/>
                </a:lnTo>
                <a:lnTo>
                  <a:pt x="1316" y="432"/>
                </a:lnTo>
                <a:lnTo>
                  <a:pt x="1314" y="432"/>
                </a:lnTo>
                <a:lnTo>
                  <a:pt x="1314" y="432"/>
                </a:lnTo>
                <a:lnTo>
                  <a:pt x="1310" y="436"/>
                </a:lnTo>
                <a:lnTo>
                  <a:pt x="1310" y="438"/>
                </a:lnTo>
                <a:lnTo>
                  <a:pt x="1307" y="440"/>
                </a:lnTo>
                <a:lnTo>
                  <a:pt x="1307" y="443"/>
                </a:lnTo>
                <a:lnTo>
                  <a:pt x="1307" y="445"/>
                </a:lnTo>
                <a:lnTo>
                  <a:pt x="1305" y="447"/>
                </a:lnTo>
                <a:lnTo>
                  <a:pt x="1305" y="449"/>
                </a:lnTo>
                <a:lnTo>
                  <a:pt x="1305" y="451"/>
                </a:lnTo>
                <a:lnTo>
                  <a:pt x="1305" y="451"/>
                </a:lnTo>
                <a:lnTo>
                  <a:pt x="1303" y="453"/>
                </a:lnTo>
                <a:lnTo>
                  <a:pt x="1301" y="455"/>
                </a:lnTo>
                <a:lnTo>
                  <a:pt x="1301" y="455"/>
                </a:lnTo>
                <a:lnTo>
                  <a:pt x="1301" y="457"/>
                </a:lnTo>
                <a:lnTo>
                  <a:pt x="1301" y="457"/>
                </a:lnTo>
                <a:lnTo>
                  <a:pt x="1301" y="457"/>
                </a:lnTo>
                <a:lnTo>
                  <a:pt x="1299" y="455"/>
                </a:lnTo>
                <a:lnTo>
                  <a:pt x="1299" y="455"/>
                </a:lnTo>
                <a:lnTo>
                  <a:pt x="1299" y="455"/>
                </a:lnTo>
                <a:lnTo>
                  <a:pt x="1297" y="453"/>
                </a:lnTo>
                <a:lnTo>
                  <a:pt x="1297" y="453"/>
                </a:lnTo>
                <a:lnTo>
                  <a:pt x="1295" y="451"/>
                </a:lnTo>
                <a:lnTo>
                  <a:pt x="1297" y="449"/>
                </a:lnTo>
                <a:lnTo>
                  <a:pt x="1297" y="447"/>
                </a:lnTo>
                <a:lnTo>
                  <a:pt x="1297" y="445"/>
                </a:lnTo>
                <a:lnTo>
                  <a:pt x="1297" y="443"/>
                </a:lnTo>
                <a:lnTo>
                  <a:pt x="1297" y="443"/>
                </a:lnTo>
                <a:lnTo>
                  <a:pt x="1297" y="440"/>
                </a:lnTo>
                <a:lnTo>
                  <a:pt x="1295" y="440"/>
                </a:lnTo>
                <a:lnTo>
                  <a:pt x="1293" y="436"/>
                </a:lnTo>
                <a:lnTo>
                  <a:pt x="1287" y="432"/>
                </a:lnTo>
                <a:lnTo>
                  <a:pt x="1287" y="430"/>
                </a:lnTo>
                <a:lnTo>
                  <a:pt x="1287" y="430"/>
                </a:lnTo>
                <a:lnTo>
                  <a:pt x="1289" y="430"/>
                </a:lnTo>
                <a:lnTo>
                  <a:pt x="1289" y="430"/>
                </a:lnTo>
                <a:lnTo>
                  <a:pt x="1289" y="430"/>
                </a:lnTo>
                <a:lnTo>
                  <a:pt x="1289" y="432"/>
                </a:lnTo>
                <a:lnTo>
                  <a:pt x="1291" y="432"/>
                </a:lnTo>
                <a:lnTo>
                  <a:pt x="1293" y="430"/>
                </a:lnTo>
                <a:lnTo>
                  <a:pt x="1293" y="430"/>
                </a:lnTo>
                <a:lnTo>
                  <a:pt x="1293" y="428"/>
                </a:lnTo>
                <a:lnTo>
                  <a:pt x="1295" y="428"/>
                </a:lnTo>
                <a:lnTo>
                  <a:pt x="1295" y="428"/>
                </a:lnTo>
                <a:lnTo>
                  <a:pt x="1297" y="428"/>
                </a:lnTo>
                <a:lnTo>
                  <a:pt x="1297" y="426"/>
                </a:lnTo>
                <a:lnTo>
                  <a:pt x="1297" y="426"/>
                </a:lnTo>
                <a:lnTo>
                  <a:pt x="1295" y="426"/>
                </a:lnTo>
                <a:lnTo>
                  <a:pt x="1295" y="426"/>
                </a:lnTo>
                <a:lnTo>
                  <a:pt x="1293" y="426"/>
                </a:lnTo>
                <a:lnTo>
                  <a:pt x="1291" y="426"/>
                </a:lnTo>
                <a:lnTo>
                  <a:pt x="1284" y="424"/>
                </a:lnTo>
                <a:lnTo>
                  <a:pt x="1282" y="426"/>
                </a:lnTo>
                <a:lnTo>
                  <a:pt x="1282" y="424"/>
                </a:lnTo>
                <a:lnTo>
                  <a:pt x="1284" y="424"/>
                </a:lnTo>
                <a:lnTo>
                  <a:pt x="1287" y="422"/>
                </a:lnTo>
                <a:lnTo>
                  <a:pt x="1287" y="422"/>
                </a:lnTo>
                <a:lnTo>
                  <a:pt x="1287" y="422"/>
                </a:lnTo>
                <a:lnTo>
                  <a:pt x="1284" y="422"/>
                </a:lnTo>
                <a:lnTo>
                  <a:pt x="1282" y="424"/>
                </a:lnTo>
                <a:lnTo>
                  <a:pt x="1278" y="424"/>
                </a:lnTo>
                <a:lnTo>
                  <a:pt x="1276" y="426"/>
                </a:lnTo>
                <a:lnTo>
                  <a:pt x="1272" y="424"/>
                </a:lnTo>
                <a:lnTo>
                  <a:pt x="1272" y="422"/>
                </a:lnTo>
                <a:lnTo>
                  <a:pt x="1272" y="422"/>
                </a:lnTo>
                <a:lnTo>
                  <a:pt x="1270" y="422"/>
                </a:lnTo>
                <a:lnTo>
                  <a:pt x="1268" y="422"/>
                </a:lnTo>
                <a:lnTo>
                  <a:pt x="1266" y="422"/>
                </a:lnTo>
                <a:lnTo>
                  <a:pt x="1263" y="422"/>
                </a:lnTo>
                <a:lnTo>
                  <a:pt x="1263" y="422"/>
                </a:lnTo>
                <a:lnTo>
                  <a:pt x="1261" y="422"/>
                </a:lnTo>
                <a:lnTo>
                  <a:pt x="1263" y="419"/>
                </a:lnTo>
                <a:lnTo>
                  <a:pt x="1270" y="415"/>
                </a:lnTo>
                <a:lnTo>
                  <a:pt x="1274" y="413"/>
                </a:lnTo>
                <a:lnTo>
                  <a:pt x="1276" y="411"/>
                </a:lnTo>
                <a:lnTo>
                  <a:pt x="1274" y="411"/>
                </a:lnTo>
                <a:lnTo>
                  <a:pt x="1274" y="411"/>
                </a:lnTo>
                <a:lnTo>
                  <a:pt x="1268" y="411"/>
                </a:lnTo>
                <a:lnTo>
                  <a:pt x="1268" y="411"/>
                </a:lnTo>
                <a:lnTo>
                  <a:pt x="1268" y="409"/>
                </a:lnTo>
                <a:lnTo>
                  <a:pt x="1270" y="407"/>
                </a:lnTo>
                <a:lnTo>
                  <a:pt x="1270" y="407"/>
                </a:lnTo>
                <a:lnTo>
                  <a:pt x="1270" y="407"/>
                </a:lnTo>
                <a:lnTo>
                  <a:pt x="1272" y="407"/>
                </a:lnTo>
                <a:lnTo>
                  <a:pt x="1274" y="409"/>
                </a:lnTo>
                <a:lnTo>
                  <a:pt x="1274" y="409"/>
                </a:lnTo>
                <a:lnTo>
                  <a:pt x="1276" y="409"/>
                </a:lnTo>
                <a:lnTo>
                  <a:pt x="1280" y="409"/>
                </a:lnTo>
                <a:lnTo>
                  <a:pt x="1280" y="409"/>
                </a:lnTo>
                <a:lnTo>
                  <a:pt x="1280" y="409"/>
                </a:lnTo>
                <a:lnTo>
                  <a:pt x="1280" y="407"/>
                </a:lnTo>
                <a:lnTo>
                  <a:pt x="1278" y="405"/>
                </a:lnTo>
                <a:lnTo>
                  <a:pt x="1278" y="405"/>
                </a:lnTo>
                <a:lnTo>
                  <a:pt x="1278" y="405"/>
                </a:lnTo>
                <a:lnTo>
                  <a:pt x="1276" y="405"/>
                </a:lnTo>
                <a:lnTo>
                  <a:pt x="1276" y="405"/>
                </a:lnTo>
                <a:lnTo>
                  <a:pt x="1276" y="405"/>
                </a:lnTo>
                <a:lnTo>
                  <a:pt x="1274" y="405"/>
                </a:lnTo>
                <a:lnTo>
                  <a:pt x="1274" y="405"/>
                </a:lnTo>
                <a:lnTo>
                  <a:pt x="1274" y="403"/>
                </a:lnTo>
                <a:lnTo>
                  <a:pt x="1274" y="403"/>
                </a:lnTo>
                <a:lnTo>
                  <a:pt x="1272" y="401"/>
                </a:lnTo>
                <a:lnTo>
                  <a:pt x="1270" y="396"/>
                </a:lnTo>
                <a:lnTo>
                  <a:pt x="1270" y="396"/>
                </a:lnTo>
                <a:lnTo>
                  <a:pt x="1270" y="396"/>
                </a:lnTo>
                <a:lnTo>
                  <a:pt x="1268" y="394"/>
                </a:lnTo>
                <a:lnTo>
                  <a:pt x="1266" y="394"/>
                </a:lnTo>
                <a:lnTo>
                  <a:pt x="1263" y="392"/>
                </a:lnTo>
                <a:lnTo>
                  <a:pt x="1261" y="392"/>
                </a:lnTo>
                <a:lnTo>
                  <a:pt x="1261" y="390"/>
                </a:lnTo>
                <a:lnTo>
                  <a:pt x="1261" y="390"/>
                </a:lnTo>
                <a:lnTo>
                  <a:pt x="1261" y="390"/>
                </a:lnTo>
                <a:lnTo>
                  <a:pt x="1261" y="386"/>
                </a:lnTo>
                <a:lnTo>
                  <a:pt x="1261" y="384"/>
                </a:lnTo>
                <a:lnTo>
                  <a:pt x="1261" y="380"/>
                </a:lnTo>
                <a:lnTo>
                  <a:pt x="1261" y="380"/>
                </a:lnTo>
                <a:lnTo>
                  <a:pt x="1259" y="378"/>
                </a:lnTo>
                <a:lnTo>
                  <a:pt x="1257" y="375"/>
                </a:lnTo>
                <a:lnTo>
                  <a:pt x="1255" y="373"/>
                </a:lnTo>
                <a:lnTo>
                  <a:pt x="1253" y="371"/>
                </a:lnTo>
                <a:lnTo>
                  <a:pt x="1249" y="369"/>
                </a:lnTo>
                <a:lnTo>
                  <a:pt x="1249" y="369"/>
                </a:lnTo>
                <a:lnTo>
                  <a:pt x="1249" y="367"/>
                </a:lnTo>
                <a:lnTo>
                  <a:pt x="1249" y="367"/>
                </a:lnTo>
                <a:lnTo>
                  <a:pt x="1249" y="367"/>
                </a:lnTo>
                <a:lnTo>
                  <a:pt x="1245" y="367"/>
                </a:lnTo>
                <a:lnTo>
                  <a:pt x="1243" y="367"/>
                </a:lnTo>
                <a:lnTo>
                  <a:pt x="1240" y="367"/>
                </a:lnTo>
                <a:lnTo>
                  <a:pt x="1238" y="365"/>
                </a:lnTo>
                <a:lnTo>
                  <a:pt x="1238" y="363"/>
                </a:lnTo>
                <a:lnTo>
                  <a:pt x="1238" y="361"/>
                </a:lnTo>
                <a:lnTo>
                  <a:pt x="1236" y="361"/>
                </a:lnTo>
                <a:lnTo>
                  <a:pt x="1236" y="361"/>
                </a:lnTo>
                <a:lnTo>
                  <a:pt x="1232" y="361"/>
                </a:lnTo>
                <a:lnTo>
                  <a:pt x="1228" y="363"/>
                </a:lnTo>
                <a:lnTo>
                  <a:pt x="1224" y="367"/>
                </a:lnTo>
                <a:lnTo>
                  <a:pt x="1222" y="369"/>
                </a:lnTo>
                <a:lnTo>
                  <a:pt x="1219" y="371"/>
                </a:lnTo>
                <a:lnTo>
                  <a:pt x="1219" y="371"/>
                </a:lnTo>
                <a:lnTo>
                  <a:pt x="1219" y="373"/>
                </a:lnTo>
                <a:lnTo>
                  <a:pt x="1219" y="373"/>
                </a:lnTo>
                <a:lnTo>
                  <a:pt x="1222" y="373"/>
                </a:lnTo>
                <a:lnTo>
                  <a:pt x="1226" y="373"/>
                </a:lnTo>
                <a:lnTo>
                  <a:pt x="1226" y="373"/>
                </a:lnTo>
                <a:lnTo>
                  <a:pt x="1226" y="375"/>
                </a:lnTo>
                <a:lnTo>
                  <a:pt x="1224" y="378"/>
                </a:lnTo>
                <a:lnTo>
                  <a:pt x="1222" y="378"/>
                </a:lnTo>
                <a:lnTo>
                  <a:pt x="1222" y="378"/>
                </a:lnTo>
                <a:lnTo>
                  <a:pt x="1219" y="378"/>
                </a:lnTo>
                <a:lnTo>
                  <a:pt x="1217" y="378"/>
                </a:lnTo>
                <a:lnTo>
                  <a:pt x="1217" y="375"/>
                </a:lnTo>
                <a:lnTo>
                  <a:pt x="1215" y="375"/>
                </a:lnTo>
                <a:lnTo>
                  <a:pt x="1215" y="378"/>
                </a:lnTo>
                <a:lnTo>
                  <a:pt x="1213" y="378"/>
                </a:lnTo>
                <a:lnTo>
                  <a:pt x="1211" y="380"/>
                </a:lnTo>
                <a:lnTo>
                  <a:pt x="1211" y="380"/>
                </a:lnTo>
                <a:lnTo>
                  <a:pt x="1211" y="382"/>
                </a:lnTo>
                <a:lnTo>
                  <a:pt x="1211" y="382"/>
                </a:lnTo>
                <a:lnTo>
                  <a:pt x="1209" y="384"/>
                </a:lnTo>
                <a:lnTo>
                  <a:pt x="1209" y="384"/>
                </a:lnTo>
                <a:lnTo>
                  <a:pt x="1211" y="386"/>
                </a:lnTo>
                <a:lnTo>
                  <a:pt x="1209" y="386"/>
                </a:lnTo>
                <a:lnTo>
                  <a:pt x="1209" y="390"/>
                </a:lnTo>
                <a:lnTo>
                  <a:pt x="1209" y="392"/>
                </a:lnTo>
                <a:lnTo>
                  <a:pt x="1211" y="394"/>
                </a:lnTo>
                <a:lnTo>
                  <a:pt x="1213" y="396"/>
                </a:lnTo>
                <a:lnTo>
                  <a:pt x="1215" y="396"/>
                </a:lnTo>
                <a:lnTo>
                  <a:pt x="1217" y="394"/>
                </a:lnTo>
                <a:lnTo>
                  <a:pt x="1219" y="394"/>
                </a:lnTo>
                <a:lnTo>
                  <a:pt x="1217" y="396"/>
                </a:lnTo>
                <a:lnTo>
                  <a:pt x="1217" y="398"/>
                </a:lnTo>
                <a:lnTo>
                  <a:pt x="1219" y="398"/>
                </a:lnTo>
                <a:lnTo>
                  <a:pt x="1215" y="398"/>
                </a:lnTo>
                <a:lnTo>
                  <a:pt x="1215" y="398"/>
                </a:lnTo>
                <a:lnTo>
                  <a:pt x="1213" y="398"/>
                </a:lnTo>
                <a:lnTo>
                  <a:pt x="1213" y="401"/>
                </a:lnTo>
                <a:lnTo>
                  <a:pt x="1211" y="401"/>
                </a:lnTo>
                <a:lnTo>
                  <a:pt x="1209" y="405"/>
                </a:lnTo>
                <a:lnTo>
                  <a:pt x="1209" y="407"/>
                </a:lnTo>
                <a:lnTo>
                  <a:pt x="1209" y="407"/>
                </a:lnTo>
                <a:lnTo>
                  <a:pt x="1209" y="409"/>
                </a:lnTo>
                <a:lnTo>
                  <a:pt x="1213" y="413"/>
                </a:lnTo>
                <a:lnTo>
                  <a:pt x="1215" y="415"/>
                </a:lnTo>
                <a:lnTo>
                  <a:pt x="1215" y="415"/>
                </a:lnTo>
                <a:lnTo>
                  <a:pt x="1215" y="417"/>
                </a:lnTo>
                <a:lnTo>
                  <a:pt x="1217" y="417"/>
                </a:lnTo>
                <a:lnTo>
                  <a:pt x="1219" y="417"/>
                </a:lnTo>
                <a:lnTo>
                  <a:pt x="1222" y="419"/>
                </a:lnTo>
                <a:lnTo>
                  <a:pt x="1224" y="419"/>
                </a:lnTo>
                <a:lnTo>
                  <a:pt x="1224" y="419"/>
                </a:lnTo>
                <a:lnTo>
                  <a:pt x="1228" y="422"/>
                </a:lnTo>
                <a:lnTo>
                  <a:pt x="1234" y="424"/>
                </a:lnTo>
                <a:lnTo>
                  <a:pt x="1234" y="424"/>
                </a:lnTo>
                <a:lnTo>
                  <a:pt x="1236" y="422"/>
                </a:lnTo>
                <a:lnTo>
                  <a:pt x="1236" y="422"/>
                </a:lnTo>
                <a:lnTo>
                  <a:pt x="1236" y="422"/>
                </a:lnTo>
                <a:lnTo>
                  <a:pt x="1238" y="424"/>
                </a:lnTo>
                <a:lnTo>
                  <a:pt x="1240" y="426"/>
                </a:lnTo>
                <a:lnTo>
                  <a:pt x="1240" y="426"/>
                </a:lnTo>
                <a:lnTo>
                  <a:pt x="1243" y="426"/>
                </a:lnTo>
                <a:lnTo>
                  <a:pt x="1243" y="428"/>
                </a:lnTo>
                <a:lnTo>
                  <a:pt x="1247" y="428"/>
                </a:lnTo>
                <a:lnTo>
                  <a:pt x="1247" y="426"/>
                </a:lnTo>
                <a:lnTo>
                  <a:pt x="1249" y="426"/>
                </a:lnTo>
                <a:lnTo>
                  <a:pt x="1251" y="426"/>
                </a:lnTo>
                <a:lnTo>
                  <a:pt x="1253" y="426"/>
                </a:lnTo>
                <a:lnTo>
                  <a:pt x="1253" y="428"/>
                </a:lnTo>
                <a:lnTo>
                  <a:pt x="1253" y="428"/>
                </a:lnTo>
                <a:lnTo>
                  <a:pt x="1253" y="428"/>
                </a:lnTo>
                <a:lnTo>
                  <a:pt x="1255" y="428"/>
                </a:lnTo>
                <a:lnTo>
                  <a:pt x="1253" y="430"/>
                </a:lnTo>
                <a:lnTo>
                  <a:pt x="1253" y="430"/>
                </a:lnTo>
                <a:lnTo>
                  <a:pt x="1249" y="432"/>
                </a:lnTo>
                <a:lnTo>
                  <a:pt x="1249" y="432"/>
                </a:lnTo>
                <a:lnTo>
                  <a:pt x="1249" y="432"/>
                </a:lnTo>
                <a:lnTo>
                  <a:pt x="1251" y="428"/>
                </a:lnTo>
                <a:lnTo>
                  <a:pt x="1251" y="428"/>
                </a:lnTo>
                <a:lnTo>
                  <a:pt x="1249" y="428"/>
                </a:lnTo>
                <a:lnTo>
                  <a:pt x="1245" y="430"/>
                </a:lnTo>
                <a:lnTo>
                  <a:pt x="1243" y="430"/>
                </a:lnTo>
                <a:lnTo>
                  <a:pt x="1243" y="432"/>
                </a:lnTo>
                <a:lnTo>
                  <a:pt x="1243" y="432"/>
                </a:lnTo>
                <a:lnTo>
                  <a:pt x="1243" y="434"/>
                </a:lnTo>
                <a:lnTo>
                  <a:pt x="1243" y="434"/>
                </a:lnTo>
                <a:lnTo>
                  <a:pt x="1245" y="434"/>
                </a:lnTo>
                <a:lnTo>
                  <a:pt x="1245" y="434"/>
                </a:lnTo>
                <a:lnTo>
                  <a:pt x="1243" y="436"/>
                </a:lnTo>
                <a:lnTo>
                  <a:pt x="1238" y="438"/>
                </a:lnTo>
                <a:lnTo>
                  <a:pt x="1238" y="440"/>
                </a:lnTo>
                <a:lnTo>
                  <a:pt x="1236" y="443"/>
                </a:lnTo>
                <a:lnTo>
                  <a:pt x="1238" y="445"/>
                </a:lnTo>
                <a:lnTo>
                  <a:pt x="1238" y="445"/>
                </a:lnTo>
                <a:lnTo>
                  <a:pt x="1243" y="445"/>
                </a:lnTo>
                <a:lnTo>
                  <a:pt x="1245" y="445"/>
                </a:lnTo>
                <a:lnTo>
                  <a:pt x="1247" y="443"/>
                </a:lnTo>
                <a:lnTo>
                  <a:pt x="1247" y="440"/>
                </a:lnTo>
                <a:lnTo>
                  <a:pt x="1247" y="438"/>
                </a:lnTo>
                <a:lnTo>
                  <a:pt x="1247" y="438"/>
                </a:lnTo>
                <a:lnTo>
                  <a:pt x="1249" y="438"/>
                </a:lnTo>
                <a:lnTo>
                  <a:pt x="1249" y="438"/>
                </a:lnTo>
                <a:lnTo>
                  <a:pt x="1249" y="438"/>
                </a:lnTo>
                <a:lnTo>
                  <a:pt x="1251" y="440"/>
                </a:lnTo>
                <a:lnTo>
                  <a:pt x="1251" y="440"/>
                </a:lnTo>
                <a:lnTo>
                  <a:pt x="1251" y="443"/>
                </a:lnTo>
                <a:lnTo>
                  <a:pt x="1251" y="445"/>
                </a:lnTo>
                <a:lnTo>
                  <a:pt x="1251" y="447"/>
                </a:lnTo>
                <a:lnTo>
                  <a:pt x="1251" y="447"/>
                </a:lnTo>
                <a:lnTo>
                  <a:pt x="1251" y="447"/>
                </a:lnTo>
                <a:lnTo>
                  <a:pt x="1253" y="449"/>
                </a:lnTo>
                <a:lnTo>
                  <a:pt x="1253" y="449"/>
                </a:lnTo>
                <a:lnTo>
                  <a:pt x="1251" y="449"/>
                </a:lnTo>
                <a:lnTo>
                  <a:pt x="1247" y="451"/>
                </a:lnTo>
                <a:lnTo>
                  <a:pt x="1245" y="453"/>
                </a:lnTo>
                <a:lnTo>
                  <a:pt x="1243" y="455"/>
                </a:lnTo>
                <a:lnTo>
                  <a:pt x="1240" y="457"/>
                </a:lnTo>
                <a:lnTo>
                  <a:pt x="1238" y="459"/>
                </a:lnTo>
                <a:lnTo>
                  <a:pt x="1234" y="461"/>
                </a:lnTo>
                <a:lnTo>
                  <a:pt x="1234" y="461"/>
                </a:lnTo>
                <a:lnTo>
                  <a:pt x="1232" y="461"/>
                </a:lnTo>
                <a:lnTo>
                  <a:pt x="1230" y="461"/>
                </a:lnTo>
                <a:lnTo>
                  <a:pt x="1228" y="461"/>
                </a:lnTo>
                <a:lnTo>
                  <a:pt x="1226" y="461"/>
                </a:lnTo>
                <a:lnTo>
                  <a:pt x="1226" y="461"/>
                </a:lnTo>
                <a:lnTo>
                  <a:pt x="1226" y="463"/>
                </a:lnTo>
                <a:lnTo>
                  <a:pt x="1222" y="470"/>
                </a:lnTo>
                <a:lnTo>
                  <a:pt x="1222" y="470"/>
                </a:lnTo>
                <a:lnTo>
                  <a:pt x="1226" y="472"/>
                </a:lnTo>
                <a:lnTo>
                  <a:pt x="1226" y="474"/>
                </a:lnTo>
                <a:lnTo>
                  <a:pt x="1228" y="478"/>
                </a:lnTo>
                <a:lnTo>
                  <a:pt x="1228" y="480"/>
                </a:lnTo>
                <a:lnTo>
                  <a:pt x="1226" y="484"/>
                </a:lnTo>
                <a:lnTo>
                  <a:pt x="1226" y="489"/>
                </a:lnTo>
                <a:lnTo>
                  <a:pt x="1226" y="489"/>
                </a:lnTo>
                <a:lnTo>
                  <a:pt x="1224" y="489"/>
                </a:lnTo>
                <a:lnTo>
                  <a:pt x="1222" y="489"/>
                </a:lnTo>
                <a:lnTo>
                  <a:pt x="1217" y="489"/>
                </a:lnTo>
                <a:lnTo>
                  <a:pt x="1217" y="489"/>
                </a:lnTo>
                <a:lnTo>
                  <a:pt x="1215" y="489"/>
                </a:lnTo>
                <a:lnTo>
                  <a:pt x="1217" y="491"/>
                </a:lnTo>
                <a:lnTo>
                  <a:pt x="1219" y="495"/>
                </a:lnTo>
                <a:lnTo>
                  <a:pt x="1222" y="495"/>
                </a:lnTo>
                <a:lnTo>
                  <a:pt x="1219" y="497"/>
                </a:lnTo>
                <a:lnTo>
                  <a:pt x="1219" y="497"/>
                </a:lnTo>
                <a:lnTo>
                  <a:pt x="1219" y="495"/>
                </a:lnTo>
                <a:lnTo>
                  <a:pt x="1219" y="493"/>
                </a:lnTo>
                <a:lnTo>
                  <a:pt x="1211" y="489"/>
                </a:lnTo>
                <a:lnTo>
                  <a:pt x="1211" y="487"/>
                </a:lnTo>
                <a:lnTo>
                  <a:pt x="1211" y="487"/>
                </a:lnTo>
                <a:lnTo>
                  <a:pt x="1211" y="487"/>
                </a:lnTo>
                <a:lnTo>
                  <a:pt x="1211" y="487"/>
                </a:lnTo>
                <a:lnTo>
                  <a:pt x="1213" y="489"/>
                </a:lnTo>
                <a:lnTo>
                  <a:pt x="1215" y="489"/>
                </a:lnTo>
                <a:lnTo>
                  <a:pt x="1217" y="487"/>
                </a:lnTo>
                <a:lnTo>
                  <a:pt x="1217" y="487"/>
                </a:lnTo>
                <a:lnTo>
                  <a:pt x="1219" y="489"/>
                </a:lnTo>
                <a:lnTo>
                  <a:pt x="1219" y="489"/>
                </a:lnTo>
                <a:lnTo>
                  <a:pt x="1222" y="489"/>
                </a:lnTo>
                <a:lnTo>
                  <a:pt x="1224" y="489"/>
                </a:lnTo>
                <a:lnTo>
                  <a:pt x="1224" y="489"/>
                </a:lnTo>
                <a:lnTo>
                  <a:pt x="1226" y="489"/>
                </a:lnTo>
                <a:lnTo>
                  <a:pt x="1226" y="487"/>
                </a:lnTo>
                <a:lnTo>
                  <a:pt x="1226" y="487"/>
                </a:lnTo>
                <a:lnTo>
                  <a:pt x="1226" y="484"/>
                </a:lnTo>
                <a:lnTo>
                  <a:pt x="1226" y="484"/>
                </a:lnTo>
                <a:lnTo>
                  <a:pt x="1224" y="482"/>
                </a:lnTo>
                <a:lnTo>
                  <a:pt x="1224" y="482"/>
                </a:lnTo>
                <a:lnTo>
                  <a:pt x="1222" y="482"/>
                </a:lnTo>
                <a:lnTo>
                  <a:pt x="1219" y="482"/>
                </a:lnTo>
                <a:lnTo>
                  <a:pt x="1219" y="482"/>
                </a:lnTo>
                <a:lnTo>
                  <a:pt x="1222" y="480"/>
                </a:lnTo>
                <a:lnTo>
                  <a:pt x="1222" y="480"/>
                </a:lnTo>
                <a:lnTo>
                  <a:pt x="1219" y="480"/>
                </a:lnTo>
                <a:lnTo>
                  <a:pt x="1217" y="480"/>
                </a:lnTo>
                <a:lnTo>
                  <a:pt x="1215" y="480"/>
                </a:lnTo>
                <a:lnTo>
                  <a:pt x="1215" y="480"/>
                </a:lnTo>
                <a:lnTo>
                  <a:pt x="1215" y="478"/>
                </a:lnTo>
                <a:lnTo>
                  <a:pt x="1213" y="478"/>
                </a:lnTo>
                <a:lnTo>
                  <a:pt x="1211" y="476"/>
                </a:lnTo>
                <a:lnTo>
                  <a:pt x="1211" y="474"/>
                </a:lnTo>
                <a:lnTo>
                  <a:pt x="1213" y="472"/>
                </a:lnTo>
                <a:lnTo>
                  <a:pt x="1213" y="470"/>
                </a:lnTo>
                <a:lnTo>
                  <a:pt x="1215" y="468"/>
                </a:lnTo>
                <a:lnTo>
                  <a:pt x="1217" y="459"/>
                </a:lnTo>
                <a:lnTo>
                  <a:pt x="1217" y="457"/>
                </a:lnTo>
                <a:lnTo>
                  <a:pt x="1215" y="457"/>
                </a:lnTo>
                <a:lnTo>
                  <a:pt x="1211" y="459"/>
                </a:lnTo>
                <a:lnTo>
                  <a:pt x="1211" y="459"/>
                </a:lnTo>
                <a:lnTo>
                  <a:pt x="1209" y="461"/>
                </a:lnTo>
                <a:lnTo>
                  <a:pt x="1209" y="461"/>
                </a:lnTo>
                <a:lnTo>
                  <a:pt x="1209" y="461"/>
                </a:lnTo>
                <a:lnTo>
                  <a:pt x="1207" y="461"/>
                </a:lnTo>
                <a:lnTo>
                  <a:pt x="1207" y="461"/>
                </a:lnTo>
                <a:lnTo>
                  <a:pt x="1209" y="457"/>
                </a:lnTo>
                <a:lnTo>
                  <a:pt x="1211" y="455"/>
                </a:lnTo>
                <a:lnTo>
                  <a:pt x="1211" y="455"/>
                </a:lnTo>
                <a:lnTo>
                  <a:pt x="1207" y="457"/>
                </a:lnTo>
                <a:lnTo>
                  <a:pt x="1203" y="457"/>
                </a:lnTo>
                <a:lnTo>
                  <a:pt x="1203" y="457"/>
                </a:lnTo>
                <a:lnTo>
                  <a:pt x="1201" y="455"/>
                </a:lnTo>
                <a:lnTo>
                  <a:pt x="1201" y="453"/>
                </a:lnTo>
                <a:lnTo>
                  <a:pt x="1199" y="453"/>
                </a:lnTo>
                <a:lnTo>
                  <a:pt x="1199" y="451"/>
                </a:lnTo>
                <a:lnTo>
                  <a:pt x="1196" y="451"/>
                </a:lnTo>
                <a:lnTo>
                  <a:pt x="1196" y="451"/>
                </a:lnTo>
                <a:lnTo>
                  <a:pt x="1194" y="451"/>
                </a:lnTo>
                <a:lnTo>
                  <a:pt x="1192" y="451"/>
                </a:lnTo>
                <a:lnTo>
                  <a:pt x="1190" y="451"/>
                </a:lnTo>
                <a:lnTo>
                  <a:pt x="1188" y="451"/>
                </a:lnTo>
                <a:lnTo>
                  <a:pt x="1188" y="451"/>
                </a:lnTo>
                <a:lnTo>
                  <a:pt x="1190" y="453"/>
                </a:lnTo>
                <a:lnTo>
                  <a:pt x="1190" y="453"/>
                </a:lnTo>
                <a:lnTo>
                  <a:pt x="1186" y="455"/>
                </a:lnTo>
                <a:lnTo>
                  <a:pt x="1184" y="455"/>
                </a:lnTo>
                <a:lnTo>
                  <a:pt x="1182" y="453"/>
                </a:lnTo>
                <a:lnTo>
                  <a:pt x="1180" y="453"/>
                </a:lnTo>
                <a:lnTo>
                  <a:pt x="1180" y="453"/>
                </a:lnTo>
                <a:lnTo>
                  <a:pt x="1178" y="455"/>
                </a:lnTo>
                <a:lnTo>
                  <a:pt x="1180" y="455"/>
                </a:lnTo>
                <a:lnTo>
                  <a:pt x="1182" y="457"/>
                </a:lnTo>
                <a:lnTo>
                  <a:pt x="1182" y="457"/>
                </a:lnTo>
                <a:lnTo>
                  <a:pt x="1182" y="459"/>
                </a:lnTo>
                <a:lnTo>
                  <a:pt x="1182" y="459"/>
                </a:lnTo>
                <a:lnTo>
                  <a:pt x="1182" y="459"/>
                </a:lnTo>
                <a:lnTo>
                  <a:pt x="1182" y="459"/>
                </a:lnTo>
                <a:lnTo>
                  <a:pt x="1182" y="461"/>
                </a:lnTo>
                <a:lnTo>
                  <a:pt x="1186" y="466"/>
                </a:lnTo>
                <a:lnTo>
                  <a:pt x="1186" y="466"/>
                </a:lnTo>
                <a:lnTo>
                  <a:pt x="1190" y="463"/>
                </a:lnTo>
                <a:lnTo>
                  <a:pt x="1192" y="463"/>
                </a:lnTo>
                <a:lnTo>
                  <a:pt x="1194" y="463"/>
                </a:lnTo>
                <a:lnTo>
                  <a:pt x="1199" y="466"/>
                </a:lnTo>
                <a:lnTo>
                  <a:pt x="1199" y="468"/>
                </a:lnTo>
                <a:lnTo>
                  <a:pt x="1201" y="468"/>
                </a:lnTo>
                <a:lnTo>
                  <a:pt x="1201" y="468"/>
                </a:lnTo>
                <a:lnTo>
                  <a:pt x="1201" y="470"/>
                </a:lnTo>
                <a:lnTo>
                  <a:pt x="1201" y="470"/>
                </a:lnTo>
                <a:lnTo>
                  <a:pt x="1201" y="470"/>
                </a:lnTo>
                <a:lnTo>
                  <a:pt x="1199" y="472"/>
                </a:lnTo>
                <a:lnTo>
                  <a:pt x="1196" y="472"/>
                </a:lnTo>
                <a:lnTo>
                  <a:pt x="1194" y="472"/>
                </a:lnTo>
                <a:lnTo>
                  <a:pt x="1188" y="470"/>
                </a:lnTo>
                <a:lnTo>
                  <a:pt x="1188" y="470"/>
                </a:lnTo>
                <a:lnTo>
                  <a:pt x="1188" y="470"/>
                </a:lnTo>
                <a:lnTo>
                  <a:pt x="1182" y="463"/>
                </a:lnTo>
                <a:lnTo>
                  <a:pt x="1180" y="461"/>
                </a:lnTo>
                <a:lnTo>
                  <a:pt x="1180" y="461"/>
                </a:lnTo>
                <a:lnTo>
                  <a:pt x="1178" y="461"/>
                </a:lnTo>
                <a:lnTo>
                  <a:pt x="1178" y="461"/>
                </a:lnTo>
                <a:lnTo>
                  <a:pt x="1178" y="463"/>
                </a:lnTo>
                <a:lnTo>
                  <a:pt x="1178" y="463"/>
                </a:lnTo>
                <a:lnTo>
                  <a:pt x="1180" y="466"/>
                </a:lnTo>
                <a:lnTo>
                  <a:pt x="1182" y="468"/>
                </a:lnTo>
                <a:lnTo>
                  <a:pt x="1182" y="468"/>
                </a:lnTo>
                <a:lnTo>
                  <a:pt x="1182" y="468"/>
                </a:lnTo>
                <a:lnTo>
                  <a:pt x="1182" y="468"/>
                </a:lnTo>
                <a:lnTo>
                  <a:pt x="1178" y="468"/>
                </a:lnTo>
                <a:lnTo>
                  <a:pt x="1175" y="470"/>
                </a:lnTo>
                <a:lnTo>
                  <a:pt x="1175" y="470"/>
                </a:lnTo>
                <a:lnTo>
                  <a:pt x="1173" y="470"/>
                </a:lnTo>
                <a:lnTo>
                  <a:pt x="1171" y="470"/>
                </a:lnTo>
                <a:lnTo>
                  <a:pt x="1169" y="470"/>
                </a:lnTo>
                <a:lnTo>
                  <a:pt x="1167" y="468"/>
                </a:lnTo>
                <a:lnTo>
                  <a:pt x="1163" y="468"/>
                </a:lnTo>
                <a:lnTo>
                  <a:pt x="1157" y="468"/>
                </a:lnTo>
                <a:lnTo>
                  <a:pt x="1152" y="468"/>
                </a:lnTo>
                <a:lnTo>
                  <a:pt x="1152" y="468"/>
                </a:lnTo>
                <a:lnTo>
                  <a:pt x="1150" y="468"/>
                </a:lnTo>
                <a:lnTo>
                  <a:pt x="1148" y="468"/>
                </a:lnTo>
                <a:lnTo>
                  <a:pt x="1146" y="468"/>
                </a:lnTo>
                <a:lnTo>
                  <a:pt x="1144" y="470"/>
                </a:lnTo>
                <a:lnTo>
                  <a:pt x="1144" y="470"/>
                </a:lnTo>
                <a:lnTo>
                  <a:pt x="1136" y="470"/>
                </a:lnTo>
                <a:lnTo>
                  <a:pt x="1134" y="470"/>
                </a:lnTo>
                <a:lnTo>
                  <a:pt x="1131" y="470"/>
                </a:lnTo>
                <a:lnTo>
                  <a:pt x="1129" y="470"/>
                </a:lnTo>
                <a:lnTo>
                  <a:pt x="1127" y="470"/>
                </a:lnTo>
                <a:lnTo>
                  <a:pt x="1125" y="470"/>
                </a:lnTo>
                <a:lnTo>
                  <a:pt x="1125" y="470"/>
                </a:lnTo>
                <a:lnTo>
                  <a:pt x="1121" y="468"/>
                </a:lnTo>
                <a:lnTo>
                  <a:pt x="1117" y="468"/>
                </a:lnTo>
                <a:lnTo>
                  <a:pt x="1115" y="466"/>
                </a:lnTo>
                <a:lnTo>
                  <a:pt x="1111" y="461"/>
                </a:lnTo>
                <a:lnTo>
                  <a:pt x="1108" y="459"/>
                </a:lnTo>
                <a:lnTo>
                  <a:pt x="1106" y="461"/>
                </a:lnTo>
                <a:lnTo>
                  <a:pt x="1102" y="461"/>
                </a:lnTo>
                <a:lnTo>
                  <a:pt x="1098" y="461"/>
                </a:lnTo>
                <a:lnTo>
                  <a:pt x="1096" y="461"/>
                </a:lnTo>
                <a:lnTo>
                  <a:pt x="1094" y="461"/>
                </a:lnTo>
                <a:lnTo>
                  <a:pt x="1092" y="459"/>
                </a:lnTo>
                <a:lnTo>
                  <a:pt x="1092" y="459"/>
                </a:lnTo>
                <a:lnTo>
                  <a:pt x="1092" y="457"/>
                </a:lnTo>
                <a:lnTo>
                  <a:pt x="1092" y="457"/>
                </a:lnTo>
                <a:lnTo>
                  <a:pt x="1090" y="457"/>
                </a:lnTo>
                <a:lnTo>
                  <a:pt x="1087" y="457"/>
                </a:lnTo>
                <a:lnTo>
                  <a:pt x="1087" y="457"/>
                </a:lnTo>
                <a:lnTo>
                  <a:pt x="1087" y="455"/>
                </a:lnTo>
                <a:lnTo>
                  <a:pt x="1087" y="455"/>
                </a:lnTo>
                <a:lnTo>
                  <a:pt x="1087" y="455"/>
                </a:lnTo>
                <a:lnTo>
                  <a:pt x="1085" y="455"/>
                </a:lnTo>
                <a:lnTo>
                  <a:pt x="1085" y="455"/>
                </a:lnTo>
                <a:lnTo>
                  <a:pt x="1083" y="455"/>
                </a:lnTo>
                <a:lnTo>
                  <a:pt x="1081" y="453"/>
                </a:lnTo>
                <a:lnTo>
                  <a:pt x="1081" y="451"/>
                </a:lnTo>
                <a:lnTo>
                  <a:pt x="1079" y="449"/>
                </a:lnTo>
                <a:lnTo>
                  <a:pt x="1079" y="445"/>
                </a:lnTo>
                <a:lnTo>
                  <a:pt x="1077" y="445"/>
                </a:lnTo>
                <a:lnTo>
                  <a:pt x="1077" y="443"/>
                </a:lnTo>
                <a:lnTo>
                  <a:pt x="1075" y="443"/>
                </a:lnTo>
                <a:lnTo>
                  <a:pt x="1073" y="440"/>
                </a:lnTo>
                <a:lnTo>
                  <a:pt x="1071" y="440"/>
                </a:lnTo>
                <a:lnTo>
                  <a:pt x="1067" y="440"/>
                </a:lnTo>
                <a:lnTo>
                  <a:pt x="1062" y="443"/>
                </a:lnTo>
                <a:lnTo>
                  <a:pt x="1060" y="443"/>
                </a:lnTo>
                <a:lnTo>
                  <a:pt x="1052" y="447"/>
                </a:lnTo>
                <a:lnTo>
                  <a:pt x="1046" y="447"/>
                </a:lnTo>
                <a:lnTo>
                  <a:pt x="1039" y="449"/>
                </a:lnTo>
                <a:lnTo>
                  <a:pt x="1037" y="449"/>
                </a:lnTo>
                <a:lnTo>
                  <a:pt x="1033" y="453"/>
                </a:lnTo>
                <a:lnTo>
                  <a:pt x="1033" y="455"/>
                </a:lnTo>
                <a:lnTo>
                  <a:pt x="1033" y="457"/>
                </a:lnTo>
                <a:lnTo>
                  <a:pt x="1037" y="459"/>
                </a:lnTo>
                <a:lnTo>
                  <a:pt x="1039" y="459"/>
                </a:lnTo>
                <a:lnTo>
                  <a:pt x="1039" y="459"/>
                </a:lnTo>
                <a:lnTo>
                  <a:pt x="1041" y="459"/>
                </a:lnTo>
                <a:lnTo>
                  <a:pt x="1043" y="459"/>
                </a:lnTo>
                <a:lnTo>
                  <a:pt x="1048" y="459"/>
                </a:lnTo>
                <a:lnTo>
                  <a:pt x="1048" y="457"/>
                </a:lnTo>
                <a:lnTo>
                  <a:pt x="1048" y="457"/>
                </a:lnTo>
                <a:lnTo>
                  <a:pt x="1048" y="455"/>
                </a:lnTo>
                <a:lnTo>
                  <a:pt x="1048" y="455"/>
                </a:lnTo>
                <a:lnTo>
                  <a:pt x="1050" y="455"/>
                </a:lnTo>
                <a:lnTo>
                  <a:pt x="1054" y="455"/>
                </a:lnTo>
                <a:lnTo>
                  <a:pt x="1056" y="455"/>
                </a:lnTo>
                <a:lnTo>
                  <a:pt x="1056" y="455"/>
                </a:lnTo>
                <a:lnTo>
                  <a:pt x="1058" y="453"/>
                </a:lnTo>
                <a:lnTo>
                  <a:pt x="1060" y="453"/>
                </a:lnTo>
                <a:lnTo>
                  <a:pt x="1060" y="453"/>
                </a:lnTo>
                <a:lnTo>
                  <a:pt x="1062" y="455"/>
                </a:lnTo>
                <a:lnTo>
                  <a:pt x="1064" y="453"/>
                </a:lnTo>
                <a:lnTo>
                  <a:pt x="1064" y="451"/>
                </a:lnTo>
                <a:lnTo>
                  <a:pt x="1064" y="451"/>
                </a:lnTo>
                <a:lnTo>
                  <a:pt x="1069" y="449"/>
                </a:lnTo>
                <a:lnTo>
                  <a:pt x="1071" y="447"/>
                </a:lnTo>
                <a:lnTo>
                  <a:pt x="1073" y="447"/>
                </a:lnTo>
                <a:lnTo>
                  <a:pt x="1075" y="449"/>
                </a:lnTo>
                <a:lnTo>
                  <a:pt x="1075" y="449"/>
                </a:lnTo>
                <a:lnTo>
                  <a:pt x="1075" y="451"/>
                </a:lnTo>
                <a:lnTo>
                  <a:pt x="1075" y="451"/>
                </a:lnTo>
                <a:lnTo>
                  <a:pt x="1073" y="453"/>
                </a:lnTo>
                <a:lnTo>
                  <a:pt x="1071" y="453"/>
                </a:lnTo>
                <a:lnTo>
                  <a:pt x="1071" y="453"/>
                </a:lnTo>
                <a:lnTo>
                  <a:pt x="1069" y="453"/>
                </a:lnTo>
                <a:lnTo>
                  <a:pt x="1067" y="455"/>
                </a:lnTo>
                <a:lnTo>
                  <a:pt x="1067" y="455"/>
                </a:lnTo>
                <a:lnTo>
                  <a:pt x="1067" y="457"/>
                </a:lnTo>
                <a:lnTo>
                  <a:pt x="1064" y="459"/>
                </a:lnTo>
                <a:lnTo>
                  <a:pt x="1064" y="457"/>
                </a:lnTo>
                <a:lnTo>
                  <a:pt x="1062" y="457"/>
                </a:lnTo>
                <a:lnTo>
                  <a:pt x="1062" y="457"/>
                </a:lnTo>
                <a:lnTo>
                  <a:pt x="1060" y="459"/>
                </a:lnTo>
                <a:lnTo>
                  <a:pt x="1060" y="459"/>
                </a:lnTo>
                <a:lnTo>
                  <a:pt x="1058" y="461"/>
                </a:lnTo>
                <a:lnTo>
                  <a:pt x="1058" y="461"/>
                </a:lnTo>
                <a:lnTo>
                  <a:pt x="1056" y="461"/>
                </a:lnTo>
                <a:lnTo>
                  <a:pt x="1054" y="461"/>
                </a:lnTo>
                <a:lnTo>
                  <a:pt x="1052" y="461"/>
                </a:lnTo>
                <a:lnTo>
                  <a:pt x="1052" y="461"/>
                </a:lnTo>
                <a:lnTo>
                  <a:pt x="1050" y="461"/>
                </a:lnTo>
                <a:lnTo>
                  <a:pt x="1046" y="461"/>
                </a:lnTo>
                <a:lnTo>
                  <a:pt x="1046" y="461"/>
                </a:lnTo>
                <a:lnTo>
                  <a:pt x="1046" y="463"/>
                </a:lnTo>
                <a:lnTo>
                  <a:pt x="1048" y="463"/>
                </a:lnTo>
                <a:lnTo>
                  <a:pt x="1046" y="466"/>
                </a:lnTo>
                <a:lnTo>
                  <a:pt x="1046" y="468"/>
                </a:lnTo>
                <a:lnTo>
                  <a:pt x="1043" y="468"/>
                </a:lnTo>
                <a:lnTo>
                  <a:pt x="1043" y="470"/>
                </a:lnTo>
                <a:lnTo>
                  <a:pt x="1043" y="470"/>
                </a:lnTo>
                <a:lnTo>
                  <a:pt x="1046" y="472"/>
                </a:lnTo>
                <a:lnTo>
                  <a:pt x="1048" y="474"/>
                </a:lnTo>
                <a:lnTo>
                  <a:pt x="1048" y="476"/>
                </a:lnTo>
                <a:lnTo>
                  <a:pt x="1048" y="476"/>
                </a:lnTo>
                <a:lnTo>
                  <a:pt x="1048" y="478"/>
                </a:lnTo>
                <a:lnTo>
                  <a:pt x="1048" y="478"/>
                </a:lnTo>
                <a:lnTo>
                  <a:pt x="1050" y="480"/>
                </a:lnTo>
                <a:lnTo>
                  <a:pt x="1050" y="482"/>
                </a:lnTo>
                <a:lnTo>
                  <a:pt x="1054" y="484"/>
                </a:lnTo>
                <a:lnTo>
                  <a:pt x="1054" y="484"/>
                </a:lnTo>
                <a:lnTo>
                  <a:pt x="1052" y="487"/>
                </a:lnTo>
                <a:lnTo>
                  <a:pt x="1052" y="487"/>
                </a:lnTo>
                <a:lnTo>
                  <a:pt x="1054" y="489"/>
                </a:lnTo>
                <a:lnTo>
                  <a:pt x="1056" y="491"/>
                </a:lnTo>
                <a:lnTo>
                  <a:pt x="1054" y="491"/>
                </a:lnTo>
                <a:lnTo>
                  <a:pt x="1052" y="489"/>
                </a:lnTo>
                <a:lnTo>
                  <a:pt x="1052" y="489"/>
                </a:lnTo>
                <a:lnTo>
                  <a:pt x="1052" y="489"/>
                </a:lnTo>
                <a:lnTo>
                  <a:pt x="1052" y="489"/>
                </a:lnTo>
                <a:lnTo>
                  <a:pt x="1050" y="489"/>
                </a:lnTo>
                <a:lnTo>
                  <a:pt x="1048" y="487"/>
                </a:lnTo>
                <a:lnTo>
                  <a:pt x="1048" y="489"/>
                </a:lnTo>
                <a:lnTo>
                  <a:pt x="1048" y="489"/>
                </a:lnTo>
                <a:lnTo>
                  <a:pt x="1048" y="493"/>
                </a:lnTo>
                <a:lnTo>
                  <a:pt x="1048" y="493"/>
                </a:lnTo>
                <a:lnTo>
                  <a:pt x="1048" y="493"/>
                </a:lnTo>
                <a:lnTo>
                  <a:pt x="1050" y="497"/>
                </a:lnTo>
                <a:lnTo>
                  <a:pt x="1054" y="501"/>
                </a:lnTo>
                <a:lnTo>
                  <a:pt x="1054" y="501"/>
                </a:lnTo>
                <a:lnTo>
                  <a:pt x="1054" y="501"/>
                </a:lnTo>
                <a:lnTo>
                  <a:pt x="1052" y="501"/>
                </a:lnTo>
                <a:lnTo>
                  <a:pt x="1050" y="499"/>
                </a:lnTo>
                <a:lnTo>
                  <a:pt x="1048" y="497"/>
                </a:lnTo>
                <a:lnTo>
                  <a:pt x="1046" y="495"/>
                </a:lnTo>
                <a:lnTo>
                  <a:pt x="1043" y="493"/>
                </a:lnTo>
                <a:lnTo>
                  <a:pt x="1043" y="493"/>
                </a:lnTo>
                <a:lnTo>
                  <a:pt x="1041" y="491"/>
                </a:lnTo>
                <a:lnTo>
                  <a:pt x="1041" y="491"/>
                </a:lnTo>
                <a:lnTo>
                  <a:pt x="1041" y="491"/>
                </a:lnTo>
                <a:lnTo>
                  <a:pt x="1039" y="489"/>
                </a:lnTo>
                <a:lnTo>
                  <a:pt x="1037" y="487"/>
                </a:lnTo>
                <a:lnTo>
                  <a:pt x="1035" y="484"/>
                </a:lnTo>
                <a:lnTo>
                  <a:pt x="1037" y="484"/>
                </a:lnTo>
                <a:lnTo>
                  <a:pt x="1037" y="487"/>
                </a:lnTo>
                <a:lnTo>
                  <a:pt x="1039" y="487"/>
                </a:lnTo>
                <a:lnTo>
                  <a:pt x="1041" y="487"/>
                </a:lnTo>
                <a:lnTo>
                  <a:pt x="1043" y="484"/>
                </a:lnTo>
                <a:lnTo>
                  <a:pt x="1043" y="484"/>
                </a:lnTo>
                <a:lnTo>
                  <a:pt x="1043" y="484"/>
                </a:lnTo>
                <a:lnTo>
                  <a:pt x="1043" y="482"/>
                </a:lnTo>
                <a:lnTo>
                  <a:pt x="1043" y="482"/>
                </a:lnTo>
                <a:lnTo>
                  <a:pt x="1037" y="478"/>
                </a:lnTo>
                <a:lnTo>
                  <a:pt x="1035" y="476"/>
                </a:lnTo>
                <a:lnTo>
                  <a:pt x="1035" y="474"/>
                </a:lnTo>
                <a:lnTo>
                  <a:pt x="1035" y="474"/>
                </a:lnTo>
                <a:lnTo>
                  <a:pt x="1033" y="472"/>
                </a:lnTo>
                <a:lnTo>
                  <a:pt x="1033" y="474"/>
                </a:lnTo>
                <a:lnTo>
                  <a:pt x="1031" y="476"/>
                </a:lnTo>
                <a:lnTo>
                  <a:pt x="1031" y="478"/>
                </a:lnTo>
                <a:lnTo>
                  <a:pt x="1031" y="476"/>
                </a:lnTo>
                <a:lnTo>
                  <a:pt x="1029" y="476"/>
                </a:lnTo>
                <a:lnTo>
                  <a:pt x="1029" y="474"/>
                </a:lnTo>
                <a:lnTo>
                  <a:pt x="1029" y="472"/>
                </a:lnTo>
                <a:lnTo>
                  <a:pt x="1029" y="470"/>
                </a:lnTo>
                <a:lnTo>
                  <a:pt x="1027" y="470"/>
                </a:lnTo>
                <a:lnTo>
                  <a:pt x="1025" y="470"/>
                </a:lnTo>
                <a:lnTo>
                  <a:pt x="1020" y="470"/>
                </a:lnTo>
                <a:lnTo>
                  <a:pt x="1018" y="470"/>
                </a:lnTo>
                <a:lnTo>
                  <a:pt x="1018" y="468"/>
                </a:lnTo>
                <a:lnTo>
                  <a:pt x="1016" y="466"/>
                </a:lnTo>
                <a:lnTo>
                  <a:pt x="1016" y="466"/>
                </a:lnTo>
                <a:lnTo>
                  <a:pt x="1014" y="466"/>
                </a:lnTo>
                <a:lnTo>
                  <a:pt x="1014" y="463"/>
                </a:lnTo>
                <a:lnTo>
                  <a:pt x="1012" y="463"/>
                </a:lnTo>
                <a:lnTo>
                  <a:pt x="1012" y="463"/>
                </a:lnTo>
                <a:lnTo>
                  <a:pt x="1010" y="463"/>
                </a:lnTo>
                <a:lnTo>
                  <a:pt x="1008" y="463"/>
                </a:lnTo>
                <a:lnTo>
                  <a:pt x="1002" y="468"/>
                </a:lnTo>
                <a:lnTo>
                  <a:pt x="999" y="468"/>
                </a:lnTo>
                <a:lnTo>
                  <a:pt x="997" y="468"/>
                </a:lnTo>
                <a:lnTo>
                  <a:pt x="997" y="468"/>
                </a:lnTo>
                <a:lnTo>
                  <a:pt x="997" y="468"/>
                </a:lnTo>
                <a:lnTo>
                  <a:pt x="995" y="468"/>
                </a:lnTo>
                <a:lnTo>
                  <a:pt x="993" y="468"/>
                </a:lnTo>
                <a:lnTo>
                  <a:pt x="991" y="470"/>
                </a:lnTo>
                <a:lnTo>
                  <a:pt x="989" y="470"/>
                </a:lnTo>
                <a:lnTo>
                  <a:pt x="983" y="470"/>
                </a:lnTo>
                <a:lnTo>
                  <a:pt x="983" y="470"/>
                </a:lnTo>
                <a:lnTo>
                  <a:pt x="981" y="470"/>
                </a:lnTo>
                <a:lnTo>
                  <a:pt x="979" y="472"/>
                </a:lnTo>
                <a:lnTo>
                  <a:pt x="979" y="472"/>
                </a:lnTo>
                <a:lnTo>
                  <a:pt x="972" y="472"/>
                </a:lnTo>
                <a:lnTo>
                  <a:pt x="970" y="472"/>
                </a:lnTo>
                <a:lnTo>
                  <a:pt x="968" y="470"/>
                </a:lnTo>
                <a:lnTo>
                  <a:pt x="962" y="470"/>
                </a:lnTo>
                <a:lnTo>
                  <a:pt x="958" y="470"/>
                </a:lnTo>
                <a:lnTo>
                  <a:pt x="955" y="470"/>
                </a:lnTo>
                <a:lnTo>
                  <a:pt x="953" y="470"/>
                </a:lnTo>
                <a:lnTo>
                  <a:pt x="951" y="470"/>
                </a:lnTo>
                <a:lnTo>
                  <a:pt x="949" y="470"/>
                </a:lnTo>
                <a:lnTo>
                  <a:pt x="947" y="468"/>
                </a:lnTo>
                <a:lnTo>
                  <a:pt x="943" y="468"/>
                </a:lnTo>
                <a:lnTo>
                  <a:pt x="941" y="468"/>
                </a:lnTo>
                <a:lnTo>
                  <a:pt x="939" y="468"/>
                </a:lnTo>
                <a:lnTo>
                  <a:pt x="937" y="466"/>
                </a:lnTo>
                <a:lnTo>
                  <a:pt x="935" y="466"/>
                </a:lnTo>
                <a:lnTo>
                  <a:pt x="935" y="466"/>
                </a:lnTo>
                <a:lnTo>
                  <a:pt x="939" y="463"/>
                </a:lnTo>
                <a:lnTo>
                  <a:pt x="939" y="463"/>
                </a:lnTo>
                <a:lnTo>
                  <a:pt x="939" y="461"/>
                </a:lnTo>
                <a:lnTo>
                  <a:pt x="939" y="461"/>
                </a:lnTo>
                <a:lnTo>
                  <a:pt x="941" y="459"/>
                </a:lnTo>
                <a:lnTo>
                  <a:pt x="943" y="459"/>
                </a:lnTo>
                <a:lnTo>
                  <a:pt x="945" y="457"/>
                </a:lnTo>
                <a:lnTo>
                  <a:pt x="951" y="457"/>
                </a:lnTo>
                <a:lnTo>
                  <a:pt x="955" y="457"/>
                </a:lnTo>
                <a:lnTo>
                  <a:pt x="955" y="457"/>
                </a:lnTo>
                <a:lnTo>
                  <a:pt x="955" y="455"/>
                </a:lnTo>
                <a:lnTo>
                  <a:pt x="958" y="453"/>
                </a:lnTo>
                <a:lnTo>
                  <a:pt x="955" y="453"/>
                </a:lnTo>
                <a:lnTo>
                  <a:pt x="955" y="453"/>
                </a:lnTo>
                <a:lnTo>
                  <a:pt x="955" y="453"/>
                </a:lnTo>
                <a:lnTo>
                  <a:pt x="955" y="451"/>
                </a:lnTo>
                <a:lnTo>
                  <a:pt x="953" y="449"/>
                </a:lnTo>
                <a:lnTo>
                  <a:pt x="949" y="447"/>
                </a:lnTo>
                <a:lnTo>
                  <a:pt x="947" y="445"/>
                </a:lnTo>
                <a:lnTo>
                  <a:pt x="941" y="443"/>
                </a:lnTo>
                <a:lnTo>
                  <a:pt x="939" y="440"/>
                </a:lnTo>
                <a:lnTo>
                  <a:pt x="935" y="440"/>
                </a:lnTo>
                <a:lnTo>
                  <a:pt x="932" y="438"/>
                </a:lnTo>
                <a:lnTo>
                  <a:pt x="930" y="438"/>
                </a:lnTo>
                <a:lnTo>
                  <a:pt x="928" y="438"/>
                </a:lnTo>
                <a:lnTo>
                  <a:pt x="928" y="438"/>
                </a:lnTo>
                <a:lnTo>
                  <a:pt x="924" y="438"/>
                </a:lnTo>
                <a:lnTo>
                  <a:pt x="924" y="438"/>
                </a:lnTo>
                <a:lnTo>
                  <a:pt x="924" y="438"/>
                </a:lnTo>
                <a:lnTo>
                  <a:pt x="926" y="443"/>
                </a:lnTo>
                <a:lnTo>
                  <a:pt x="926" y="443"/>
                </a:lnTo>
                <a:lnTo>
                  <a:pt x="924" y="443"/>
                </a:lnTo>
                <a:lnTo>
                  <a:pt x="922" y="440"/>
                </a:lnTo>
                <a:lnTo>
                  <a:pt x="922" y="440"/>
                </a:lnTo>
                <a:lnTo>
                  <a:pt x="920" y="440"/>
                </a:lnTo>
                <a:lnTo>
                  <a:pt x="911" y="440"/>
                </a:lnTo>
                <a:lnTo>
                  <a:pt x="911" y="440"/>
                </a:lnTo>
                <a:lnTo>
                  <a:pt x="909" y="440"/>
                </a:lnTo>
                <a:lnTo>
                  <a:pt x="907" y="440"/>
                </a:lnTo>
                <a:lnTo>
                  <a:pt x="901" y="438"/>
                </a:lnTo>
                <a:lnTo>
                  <a:pt x="897" y="436"/>
                </a:lnTo>
                <a:lnTo>
                  <a:pt x="895" y="436"/>
                </a:lnTo>
                <a:lnTo>
                  <a:pt x="891" y="434"/>
                </a:lnTo>
                <a:lnTo>
                  <a:pt x="888" y="432"/>
                </a:lnTo>
                <a:lnTo>
                  <a:pt x="886" y="432"/>
                </a:lnTo>
                <a:lnTo>
                  <a:pt x="872" y="430"/>
                </a:lnTo>
                <a:lnTo>
                  <a:pt x="867" y="428"/>
                </a:lnTo>
                <a:lnTo>
                  <a:pt x="865" y="428"/>
                </a:lnTo>
                <a:lnTo>
                  <a:pt x="857" y="424"/>
                </a:lnTo>
                <a:lnTo>
                  <a:pt x="855" y="422"/>
                </a:lnTo>
                <a:lnTo>
                  <a:pt x="851" y="419"/>
                </a:lnTo>
                <a:lnTo>
                  <a:pt x="847" y="419"/>
                </a:lnTo>
                <a:lnTo>
                  <a:pt x="844" y="417"/>
                </a:lnTo>
                <a:lnTo>
                  <a:pt x="840" y="417"/>
                </a:lnTo>
                <a:lnTo>
                  <a:pt x="834" y="417"/>
                </a:lnTo>
                <a:lnTo>
                  <a:pt x="830" y="417"/>
                </a:lnTo>
                <a:lnTo>
                  <a:pt x="830" y="417"/>
                </a:lnTo>
                <a:lnTo>
                  <a:pt x="826" y="417"/>
                </a:lnTo>
                <a:lnTo>
                  <a:pt x="826" y="417"/>
                </a:lnTo>
                <a:lnTo>
                  <a:pt x="826" y="419"/>
                </a:lnTo>
                <a:lnTo>
                  <a:pt x="823" y="419"/>
                </a:lnTo>
                <a:lnTo>
                  <a:pt x="823" y="422"/>
                </a:lnTo>
                <a:lnTo>
                  <a:pt x="823" y="424"/>
                </a:lnTo>
                <a:lnTo>
                  <a:pt x="821" y="426"/>
                </a:lnTo>
                <a:lnTo>
                  <a:pt x="821" y="426"/>
                </a:lnTo>
                <a:lnTo>
                  <a:pt x="819" y="428"/>
                </a:lnTo>
                <a:lnTo>
                  <a:pt x="817" y="428"/>
                </a:lnTo>
                <a:lnTo>
                  <a:pt x="817" y="428"/>
                </a:lnTo>
                <a:lnTo>
                  <a:pt x="811" y="428"/>
                </a:lnTo>
                <a:lnTo>
                  <a:pt x="809" y="430"/>
                </a:lnTo>
                <a:lnTo>
                  <a:pt x="807" y="430"/>
                </a:lnTo>
                <a:lnTo>
                  <a:pt x="805" y="428"/>
                </a:lnTo>
                <a:lnTo>
                  <a:pt x="805" y="428"/>
                </a:lnTo>
                <a:lnTo>
                  <a:pt x="805" y="428"/>
                </a:lnTo>
                <a:lnTo>
                  <a:pt x="805" y="426"/>
                </a:lnTo>
                <a:lnTo>
                  <a:pt x="805" y="426"/>
                </a:lnTo>
                <a:lnTo>
                  <a:pt x="809" y="422"/>
                </a:lnTo>
                <a:lnTo>
                  <a:pt x="809" y="422"/>
                </a:lnTo>
                <a:lnTo>
                  <a:pt x="807" y="419"/>
                </a:lnTo>
                <a:lnTo>
                  <a:pt x="805" y="419"/>
                </a:lnTo>
                <a:lnTo>
                  <a:pt x="805" y="415"/>
                </a:lnTo>
                <a:lnTo>
                  <a:pt x="805" y="413"/>
                </a:lnTo>
                <a:lnTo>
                  <a:pt x="805" y="411"/>
                </a:lnTo>
                <a:lnTo>
                  <a:pt x="805" y="409"/>
                </a:lnTo>
                <a:lnTo>
                  <a:pt x="805" y="409"/>
                </a:lnTo>
                <a:lnTo>
                  <a:pt x="803" y="409"/>
                </a:lnTo>
                <a:lnTo>
                  <a:pt x="803" y="409"/>
                </a:lnTo>
                <a:lnTo>
                  <a:pt x="800" y="409"/>
                </a:lnTo>
                <a:lnTo>
                  <a:pt x="800" y="411"/>
                </a:lnTo>
                <a:lnTo>
                  <a:pt x="798" y="411"/>
                </a:lnTo>
                <a:lnTo>
                  <a:pt x="796" y="413"/>
                </a:lnTo>
                <a:lnTo>
                  <a:pt x="798" y="413"/>
                </a:lnTo>
                <a:lnTo>
                  <a:pt x="798" y="413"/>
                </a:lnTo>
                <a:lnTo>
                  <a:pt x="798" y="413"/>
                </a:lnTo>
                <a:lnTo>
                  <a:pt x="800" y="413"/>
                </a:lnTo>
                <a:lnTo>
                  <a:pt x="800" y="413"/>
                </a:lnTo>
                <a:lnTo>
                  <a:pt x="798" y="415"/>
                </a:lnTo>
                <a:lnTo>
                  <a:pt x="798" y="415"/>
                </a:lnTo>
                <a:lnTo>
                  <a:pt x="796" y="417"/>
                </a:lnTo>
                <a:lnTo>
                  <a:pt x="796" y="417"/>
                </a:lnTo>
                <a:lnTo>
                  <a:pt x="794" y="417"/>
                </a:lnTo>
                <a:lnTo>
                  <a:pt x="794" y="417"/>
                </a:lnTo>
                <a:lnTo>
                  <a:pt x="794" y="419"/>
                </a:lnTo>
                <a:lnTo>
                  <a:pt x="794" y="419"/>
                </a:lnTo>
                <a:lnTo>
                  <a:pt x="792" y="422"/>
                </a:lnTo>
                <a:lnTo>
                  <a:pt x="792" y="422"/>
                </a:lnTo>
                <a:lnTo>
                  <a:pt x="792" y="424"/>
                </a:lnTo>
                <a:lnTo>
                  <a:pt x="794" y="426"/>
                </a:lnTo>
                <a:lnTo>
                  <a:pt x="794" y="428"/>
                </a:lnTo>
                <a:lnTo>
                  <a:pt x="792" y="430"/>
                </a:lnTo>
                <a:lnTo>
                  <a:pt x="790" y="430"/>
                </a:lnTo>
                <a:lnTo>
                  <a:pt x="786" y="428"/>
                </a:lnTo>
                <a:lnTo>
                  <a:pt x="784" y="428"/>
                </a:lnTo>
                <a:lnTo>
                  <a:pt x="782" y="426"/>
                </a:lnTo>
                <a:lnTo>
                  <a:pt x="779" y="424"/>
                </a:lnTo>
                <a:lnTo>
                  <a:pt x="773" y="419"/>
                </a:lnTo>
                <a:lnTo>
                  <a:pt x="773" y="419"/>
                </a:lnTo>
                <a:lnTo>
                  <a:pt x="771" y="417"/>
                </a:lnTo>
                <a:lnTo>
                  <a:pt x="771" y="413"/>
                </a:lnTo>
                <a:lnTo>
                  <a:pt x="769" y="411"/>
                </a:lnTo>
                <a:lnTo>
                  <a:pt x="765" y="407"/>
                </a:lnTo>
                <a:lnTo>
                  <a:pt x="765" y="405"/>
                </a:lnTo>
                <a:lnTo>
                  <a:pt x="763" y="403"/>
                </a:lnTo>
                <a:lnTo>
                  <a:pt x="756" y="398"/>
                </a:lnTo>
                <a:lnTo>
                  <a:pt x="754" y="398"/>
                </a:lnTo>
                <a:lnTo>
                  <a:pt x="754" y="398"/>
                </a:lnTo>
                <a:lnTo>
                  <a:pt x="752" y="398"/>
                </a:lnTo>
                <a:lnTo>
                  <a:pt x="752" y="398"/>
                </a:lnTo>
                <a:lnTo>
                  <a:pt x="750" y="401"/>
                </a:lnTo>
                <a:lnTo>
                  <a:pt x="750" y="403"/>
                </a:lnTo>
                <a:lnTo>
                  <a:pt x="752" y="403"/>
                </a:lnTo>
                <a:lnTo>
                  <a:pt x="754" y="403"/>
                </a:lnTo>
                <a:lnTo>
                  <a:pt x="752" y="405"/>
                </a:lnTo>
                <a:lnTo>
                  <a:pt x="752" y="405"/>
                </a:lnTo>
                <a:lnTo>
                  <a:pt x="754" y="405"/>
                </a:lnTo>
                <a:lnTo>
                  <a:pt x="759" y="407"/>
                </a:lnTo>
                <a:lnTo>
                  <a:pt x="756" y="407"/>
                </a:lnTo>
                <a:lnTo>
                  <a:pt x="752" y="409"/>
                </a:lnTo>
                <a:lnTo>
                  <a:pt x="750" y="411"/>
                </a:lnTo>
                <a:lnTo>
                  <a:pt x="748" y="413"/>
                </a:lnTo>
                <a:lnTo>
                  <a:pt x="748" y="413"/>
                </a:lnTo>
                <a:lnTo>
                  <a:pt x="744" y="417"/>
                </a:lnTo>
                <a:lnTo>
                  <a:pt x="742" y="419"/>
                </a:lnTo>
                <a:lnTo>
                  <a:pt x="740" y="419"/>
                </a:lnTo>
                <a:lnTo>
                  <a:pt x="738" y="422"/>
                </a:lnTo>
                <a:lnTo>
                  <a:pt x="738" y="419"/>
                </a:lnTo>
                <a:lnTo>
                  <a:pt x="738" y="419"/>
                </a:lnTo>
                <a:lnTo>
                  <a:pt x="738" y="417"/>
                </a:lnTo>
                <a:lnTo>
                  <a:pt x="738" y="417"/>
                </a:lnTo>
                <a:lnTo>
                  <a:pt x="740" y="415"/>
                </a:lnTo>
                <a:lnTo>
                  <a:pt x="740" y="415"/>
                </a:lnTo>
                <a:lnTo>
                  <a:pt x="740" y="413"/>
                </a:lnTo>
                <a:lnTo>
                  <a:pt x="740" y="413"/>
                </a:lnTo>
                <a:lnTo>
                  <a:pt x="740" y="415"/>
                </a:lnTo>
                <a:lnTo>
                  <a:pt x="738" y="415"/>
                </a:lnTo>
                <a:lnTo>
                  <a:pt x="738" y="415"/>
                </a:lnTo>
                <a:lnTo>
                  <a:pt x="735" y="417"/>
                </a:lnTo>
                <a:lnTo>
                  <a:pt x="731" y="417"/>
                </a:lnTo>
                <a:lnTo>
                  <a:pt x="723" y="419"/>
                </a:lnTo>
                <a:lnTo>
                  <a:pt x="719" y="422"/>
                </a:lnTo>
                <a:lnTo>
                  <a:pt x="717" y="424"/>
                </a:lnTo>
                <a:lnTo>
                  <a:pt x="715" y="426"/>
                </a:lnTo>
                <a:lnTo>
                  <a:pt x="712" y="430"/>
                </a:lnTo>
                <a:lnTo>
                  <a:pt x="710" y="432"/>
                </a:lnTo>
                <a:lnTo>
                  <a:pt x="710" y="432"/>
                </a:lnTo>
                <a:lnTo>
                  <a:pt x="710" y="432"/>
                </a:lnTo>
                <a:lnTo>
                  <a:pt x="710" y="430"/>
                </a:lnTo>
                <a:lnTo>
                  <a:pt x="710" y="428"/>
                </a:lnTo>
                <a:lnTo>
                  <a:pt x="708" y="428"/>
                </a:lnTo>
                <a:lnTo>
                  <a:pt x="708" y="426"/>
                </a:lnTo>
                <a:lnTo>
                  <a:pt x="708" y="426"/>
                </a:lnTo>
                <a:lnTo>
                  <a:pt x="706" y="428"/>
                </a:lnTo>
                <a:lnTo>
                  <a:pt x="706" y="430"/>
                </a:lnTo>
                <a:lnTo>
                  <a:pt x="706" y="430"/>
                </a:lnTo>
                <a:lnTo>
                  <a:pt x="706" y="428"/>
                </a:lnTo>
                <a:lnTo>
                  <a:pt x="704" y="428"/>
                </a:lnTo>
                <a:lnTo>
                  <a:pt x="702" y="426"/>
                </a:lnTo>
                <a:lnTo>
                  <a:pt x="700" y="426"/>
                </a:lnTo>
                <a:lnTo>
                  <a:pt x="698" y="428"/>
                </a:lnTo>
                <a:lnTo>
                  <a:pt x="698" y="428"/>
                </a:lnTo>
                <a:lnTo>
                  <a:pt x="698" y="428"/>
                </a:lnTo>
                <a:lnTo>
                  <a:pt x="698" y="430"/>
                </a:lnTo>
                <a:lnTo>
                  <a:pt x="698" y="430"/>
                </a:lnTo>
                <a:lnTo>
                  <a:pt x="696" y="430"/>
                </a:lnTo>
                <a:lnTo>
                  <a:pt x="694" y="432"/>
                </a:lnTo>
                <a:lnTo>
                  <a:pt x="691" y="434"/>
                </a:lnTo>
                <a:lnTo>
                  <a:pt x="689" y="434"/>
                </a:lnTo>
                <a:lnTo>
                  <a:pt x="687" y="434"/>
                </a:lnTo>
                <a:lnTo>
                  <a:pt x="685" y="436"/>
                </a:lnTo>
                <a:lnTo>
                  <a:pt x="685" y="436"/>
                </a:lnTo>
                <a:lnTo>
                  <a:pt x="685" y="438"/>
                </a:lnTo>
                <a:lnTo>
                  <a:pt x="685" y="438"/>
                </a:lnTo>
                <a:lnTo>
                  <a:pt x="685" y="440"/>
                </a:lnTo>
                <a:lnTo>
                  <a:pt x="685" y="440"/>
                </a:lnTo>
                <a:lnTo>
                  <a:pt x="687" y="440"/>
                </a:lnTo>
                <a:lnTo>
                  <a:pt x="687" y="440"/>
                </a:lnTo>
                <a:lnTo>
                  <a:pt x="687" y="443"/>
                </a:lnTo>
                <a:lnTo>
                  <a:pt x="685" y="443"/>
                </a:lnTo>
                <a:lnTo>
                  <a:pt x="677" y="443"/>
                </a:lnTo>
                <a:lnTo>
                  <a:pt x="677" y="443"/>
                </a:lnTo>
                <a:lnTo>
                  <a:pt x="677" y="443"/>
                </a:lnTo>
                <a:lnTo>
                  <a:pt x="679" y="445"/>
                </a:lnTo>
                <a:lnTo>
                  <a:pt x="679" y="445"/>
                </a:lnTo>
                <a:lnTo>
                  <a:pt x="679" y="445"/>
                </a:lnTo>
                <a:lnTo>
                  <a:pt x="677" y="445"/>
                </a:lnTo>
                <a:lnTo>
                  <a:pt x="675" y="445"/>
                </a:lnTo>
                <a:lnTo>
                  <a:pt x="675" y="443"/>
                </a:lnTo>
                <a:lnTo>
                  <a:pt x="675" y="440"/>
                </a:lnTo>
                <a:lnTo>
                  <a:pt x="677" y="438"/>
                </a:lnTo>
                <a:lnTo>
                  <a:pt x="679" y="438"/>
                </a:lnTo>
                <a:lnTo>
                  <a:pt x="681" y="436"/>
                </a:lnTo>
                <a:lnTo>
                  <a:pt x="683" y="434"/>
                </a:lnTo>
                <a:lnTo>
                  <a:pt x="685" y="432"/>
                </a:lnTo>
                <a:lnTo>
                  <a:pt x="689" y="432"/>
                </a:lnTo>
                <a:lnTo>
                  <a:pt x="691" y="430"/>
                </a:lnTo>
                <a:lnTo>
                  <a:pt x="694" y="430"/>
                </a:lnTo>
                <a:lnTo>
                  <a:pt x="694" y="428"/>
                </a:lnTo>
                <a:lnTo>
                  <a:pt x="696" y="426"/>
                </a:lnTo>
                <a:lnTo>
                  <a:pt x="696" y="426"/>
                </a:lnTo>
                <a:lnTo>
                  <a:pt x="698" y="424"/>
                </a:lnTo>
                <a:lnTo>
                  <a:pt x="704" y="424"/>
                </a:lnTo>
                <a:lnTo>
                  <a:pt x="706" y="424"/>
                </a:lnTo>
                <a:lnTo>
                  <a:pt x="706" y="424"/>
                </a:lnTo>
                <a:lnTo>
                  <a:pt x="710" y="422"/>
                </a:lnTo>
                <a:lnTo>
                  <a:pt x="712" y="422"/>
                </a:lnTo>
                <a:lnTo>
                  <a:pt x="715" y="422"/>
                </a:lnTo>
                <a:lnTo>
                  <a:pt x="719" y="419"/>
                </a:lnTo>
                <a:lnTo>
                  <a:pt x="729" y="413"/>
                </a:lnTo>
                <a:lnTo>
                  <a:pt x="731" y="411"/>
                </a:lnTo>
                <a:lnTo>
                  <a:pt x="731" y="411"/>
                </a:lnTo>
                <a:lnTo>
                  <a:pt x="729" y="409"/>
                </a:lnTo>
                <a:lnTo>
                  <a:pt x="729" y="407"/>
                </a:lnTo>
                <a:lnTo>
                  <a:pt x="729" y="409"/>
                </a:lnTo>
                <a:lnTo>
                  <a:pt x="725" y="411"/>
                </a:lnTo>
                <a:lnTo>
                  <a:pt x="725" y="411"/>
                </a:lnTo>
                <a:lnTo>
                  <a:pt x="723" y="411"/>
                </a:lnTo>
                <a:lnTo>
                  <a:pt x="721" y="411"/>
                </a:lnTo>
                <a:lnTo>
                  <a:pt x="721" y="411"/>
                </a:lnTo>
                <a:lnTo>
                  <a:pt x="719" y="409"/>
                </a:lnTo>
                <a:lnTo>
                  <a:pt x="717" y="409"/>
                </a:lnTo>
                <a:lnTo>
                  <a:pt x="715" y="409"/>
                </a:lnTo>
                <a:lnTo>
                  <a:pt x="710" y="411"/>
                </a:lnTo>
                <a:lnTo>
                  <a:pt x="710" y="413"/>
                </a:lnTo>
                <a:lnTo>
                  <a:pt x="710" y="413"/>
                </a:lnTo>
                <a:lnTo>
                  <a:pt x="708" y="415"/>
                </a:lnTo>
                <a:lnTo>
                  <a:pt x="706" y="415"/>
                </a:lnTo>
                <a:lnTo>
                  <a:pt x="706" y="415"/>
                </a:lnTo>
                <a:lnTo>
                  <a:pt x="704" y="415"/>
                </a:lnTo>
                <a:lnTo>
                  <a:pt x="702" y="415"/>
                </a:lnTo>
                <a:lnTo>
                  <a:pt x="696" y="419"/>
                </a:lnTo>
                <a:lnTo>
                  <a:pt x="694" y="419"/>
                </a:lnTo>
                <a:lnTo>
                  <a:pt x="691" y="419"/>
                </a:lnTo>
                <a:lnTo>
                  <a:pt x="691" y="419"/>
                </a:lnTo>
                <a:lnTo>
                  <a:pt x="689" y="419"/>
                </a:lnTo>
                <a:lnTo>
                  <a:pt x="687" y="419"/>
                </a:lnTo>
                <a:lnTo>
                  <a:pt x="687" y="419"/>
                </a:lnTo>
                <a:lnTo>
                  <a:pt x="687" y="422"/>
                </a:lnTo>
                <a:lnTo>
                  <a:pt x="689" y="422"/>
                </a:lnTo>
                <a:lnTo>
                  <a:pt x="689" y="422"/>
                </a:lnTo>
                <a:lnTo>
                  <a:pt x="689" y="422"/>
                </a:lnTo>
                <a:lnTo>
                  <a:pt x="689" y="422"/>
                </a:lnTo>
                <a:lnTo>
                  <a:pt x="687" y="422"/>
                </a:lnTo>
                <a:lnTo>
                  <a:pt x="683" y="422"/>
                </a:lnTo>
                <a:lnTo>
                  <a:pt x="683" y="422"/>
                </a:lnTo>
                <a:lnTo>
                  <a:pt x="681" y="426"/>
                </a:lnTo>
                <a:lnTo>
                  <a:pt x="679" y="426"/>
                </a:lnTo>
                <a:lnTo>
                  <a:pt x="679" y="428"/>
                </a:lnTo>
                <a:lnTo>
                  <a:pt x="677" y="428"/>
                </a:lnTo>
                <a:lnTo>
                  <a:pt x="675" y="428"/>
                </a:lnTo>
                <a:lnTo>
                  <a:pt x="671" y="430"/>
                </a:lnTo>
                <a:lnTo>
                  <a:pt x="666" y="430"/>
                </a:lnTo>
                <a:lnTo>
                  <a:pt x="664" y="432"/>
                </a:lnTo>
                <a:lnTo>
                  <a:pt x="664" y="432"/>
                </a:lnTo>
                <a:lnTo>
                  <a:pt x="666" y="428"/>
                </a:lnTo>
                <a:lnTo>
                  <a:pt x="666" y="428"/>
                </a:lnTo>
                <a:lnTo>
                  <a:pt x="668" y="426"/>
                </a:lnTo>
                <a:lnTo>
                  <a:pt x="668" y="426"/>
                </a:lnTo>
                <a:lnTo>
                  <a:pt x="666" y="424"/>
                </a:lnTo>
                <a:lnTo>
                  <a:pt x="664" y="424"/>
                </a:lnTo>
                <a:lnTo>
                  <a:pt x="664" y="422"/>
                </a:lnTo>
                <a:lnTo>
                  <a:pt x="662" y="422"/>
                </a:lnTo>
                <a:lnTo>
                  <a:pt x="660" y="422"/>
                </a:lnTo>
                <a:lnTo>
                  <a:pt x="660" y="422"/>
                </a:lnTo>
                <a:lnTo>
                  <a:pt x="660" y="422"/>
                </a:lnTo>
                <a:lnTo>
                  <a:pt x="660" y="424"/>
                </a:lnTo>
                <a:lnTo>
                  <a:pt x="660" y="424"/>
                </a:lnTo>
                <a:lnTo>
                  <a:pt x="660" y="426"/>
                </a:lnTo>
                <a:lnTo>
                  <a:pt x="660" y="426"/>
                </a:lnTo>
                <a:lnTo>
                  <a:pt x="654" y="426"/>
                </a:lnTo>
                <a:lnTo>
                  <a:pt x="650" y="426"/>
                </a:lnTo>
                <a:lnTo>
                  <a:pt x="650" y="428"/>
                </a:lnTo>
                <a:lnTo>
                  <a:pt x="650" y="428"/>
                </a:lnTo>
                <a:lnTo>
                  <a:pt x="647" y="430"/>
                </a:lnTo>
                <a:lnTo>
                  <a:pt x="647" y="430"/>
                </a:lnTo>
                <a:lnTo>
                  <a:pt x="645" y="430"/>
                </a:lnTo>
                <a:lnTo>
                  <a:pt x="643" y="430"/>
                </a:lnTo>
                <a:lnTo>
                  <a:pt x="641" y="430"/>
                </a:lnTo>
                <a:lnTo>
                  <a:pt x="639" y="436"/>
                </a:lnTo>
                <a:lnTo>
                  <a:pt x="639" y="436"/>
                </a:lnTo>
                <a:lnTo>
                  <a:pt x="641" y="436"/>
                </a:lnTo>
                <a:lnTo>
                  <a:pt x="643" y="438"/>
                </a:lnTo>
                <a:lnTo>
                  <a:pt x="643" y="438"/>
                </a:lnTo>
                <a:lnTo>
                  <a:pt x="643" y="438"/>
                </a:lnTo>
                <a:lnTo>
                  <a:pt x="641" y="438"/>
                </a:lnTo>
                <a:lnTo>
                  <a:pt x="639" y="438"/>
                </a:lnTo>
                <a:lnTo>
                  <a:pt x="639" y="438"/>
                </a:lnTo>
                <a:lnTo>
                  <a:pt x="639" y="438"/>
                </a:lnTo>
                <a:lnTo>
                  <a:pt x="639" y="440"/>
                </a:lnTo>
                <a:lnTo>
                  <a:pt x="639" y="440"/>
                </a:lnTo>
                <a:lnTo>
                  <a:pt x="643" y="440"/>
                </a:lnTo>
                <a:lnTo>
                  <a:pt x="645" y="443"/>
                </a:lnTo>
                <a:lnTo>
                  <a:pt x="645" y="443"/>
                </a:lnTo>
                <a:lnTo>
                  <a:pt x="650" y="447"/>
                </a:lnTo>
                <a:lnTo>
                  <a:pt x="647" y="447"/>
                </a:lnTo>
                <a:lnTo>
                  <a:pt x="647" y="447"/>
                </a:lnTo>
                <a:lnTo>
                  <a:pt x="639" y="443"/>
                </a:lnTo>
                <a:lnTo>
                  <a:pt x="635" y="440"/>
                </a:lnTo>
                <a:lnTo>
                  <a:pt x="631" y="440"/>
                </a:lnTo>
                <a:lnTo>
                  <a:pt x="627" y="440"/>
                </a:lnTo>
                <a:lnTo>
                  <a:pt x="622" y="440"/>
                </a:lnTo>
                <a:lnTo>
                  <a:pt x="620" y="438"/>
                </a:lnTo>
                <a:lnTo>
                  <a:pt x="610" y="436"/>
                </a:lnTo>
                <a:lnTo>
                  <a:pt x="608" y="434"/>
                </a:lnTo>
                <a:lnTo>
                  <a:pt x="603" y="432"/>
                </a:lnTo>
                <a:lnTo>
                  <a:pt x="599" y="430"/>
                </a:lnTo>
                <a:lnTo>
                  <a:pt x="591" y="426"/>
                </a:lnTo>
                <a:lnTo>
                  <a:pt x="580" y="422"/>
                </a:lnTo>
                <a:lnTo>
                  <a:pt x="574" y="424"/>
                </a:lnTo>
                <a:lnTo>
                  <a:pt x="568" y="422"/>
                </a:lnTo>
                <a:lnTo>
                  <a:pt x="566" y="422"/>
                </a:lnTo>
                <a:lnTo>
                  <a:pt x="564" y="422"/>
                </a:lnTo>
                <a:lnTo>
                  <a:pt x="562" y="422"/>
                </a:lnTo>
                <a:lnTo>
                  <a:pt x="559" y="422"/>
                </a:lnTo>
                <a:lnTo>
                  <a:pt x="559" y="422"/>
                </a:lnTo>
                <a:lnTo>
                  <a:pt x="557" y="419"/>
                </a:lnTo>
                <a:lnTo>
                  <a:pt x="555" y="419"/>
                </a:lnTo>
                <a:lnTo>
                  <a:pt x="547" y="415"/>
                </a:lnTo>
                <a:lnTo>
                  <a:pt x="545" y="415"/>
                </a:lnTo>
                <a:lnTo>
                  <a:pt x="541" y="411"/>
                </a:lnTo>
                <a:lnTo>
                  <a:pt x="532" y="409"/>
                </a:lnTo>
                <a:lnTo>
                  <a:pt x="532" y="411"/>
                </a:lnTo>
                <a:lnTo>
                  <a:pt x="530" y="411"/>
                </a:lnTo>
                <a:lnTo>
                  <a:pt x="528" y="411"/>
                </a:lnTo>
                <a:lnTo>
                  <a:pt x="526" y="411"/>
                </a:lnTo>
                <a:lnTo>
                  <a:pt x="520" y="411"/>
                </a:lnTo>
                <a:lnTo>
                  <a:pt x="515" y="411"/>
                </a:lnTo>
                <a:lnTo>
                  <a:pt x="513" y="413"/>
                </a:lnTo>
                <a:lnTo>
                  <a:pt x="505" y="413"/>
                </a:lnTo>
                <a:lnTo>
                  <a:pt x="503" y="411"/>
                </a:lnTo>
                <a:lnTo>
                  <a:pt x="501" y="411"/>
                </a:lnTo>
                <a:lnTo>
                  <a:pt x="495" y="409"/>
                </a:lnTo>
                <a:lnTo>
                  <a:pt x="492" y="409"/>
                </a:lnTo>
                <a:lnTo>
                  <a:pt x="488" y="409"/>
                </a:lnTo>
                <a:lnTo>
                  <a:pt x="482" y="409"/>
                </a:lnTo>
                <a:lnTo>
                  <a:pt x="478" y="409"/>
                </a:lnTo>
                <a:lnTo>
                  <a:pt x="467" y="407"/>
                </a:lnTo>
                <a:lnTo>
                  <a:pt x="467" y="407"/>
                </a:lnTo>
                <a:lnTo>
                  <a:pt x="465" y="405"/>
                </a:lnTo>
                <a:lnTo>
                  <a:pt x="463" y="405"/>
                </a:lnTo>
                <a:lnTo>
                  <a:pt x="461" y="403"/>
                </a:lnTo>
                <a:lnTo>
                  <a:pt x="461" y="403"/>
                </a:lnTo>
                <a:lnTo>
                  <a:pt x="459" y="405"/>
                </a:lnTo>
                <a:lnTo>
                  <a:pt x="457" y="405"/>
                </a:lnTo>
                <a:lnTo>
                  <a:pt x="453" y="403"/>
                </a:lnTo>
                <a:lnTo>
                  <a:pt x="451" y="403"/>
                </a:lnTo>
                <a:lnTo>
                  <a:pt x="444" y="401"/>
                </a:lnTo>
                <a:lnTo>
                  <a:pt x="444" y="401"/>
                </a:lnTo>
                <a:lnTo>
                  <a:pt x="442" y="401"/>
                </a:lnTo>
                <a:lnTo>
                  <a:pt x="436" y="401"/>
                </a:lnTo>
                <a:lnTo>
                  <a:pt x="432" y="401"/>
                </a:lnTo>
                <a:lnTo>
                  <a:pt x="432" y="403"/>
                </a:lnTo>
                <a:lnTo>
                  <a:pt x="430" y="401"/>
                </a:lnTo>
                <a:lnTo>
                  <a:pt x="427" y="401"/>
                </a:lnTo>
                <a:lnTo>
                  <a:pt x="425" y="401"/>
                </a:lnTo>
                <a:lnTo>
                  <a:pt x="421" y="401"/>
                </a:lnTo>
                <a:lnTo>
                  <a:pt x="419" y="401"/>
                </a:lnTo>
                <a:lnTo>
                  <a:pt x="417" y="403"/>
                </a:lnTo>
                <a:lnTo>
                  <a:pt x="407" y="401"/>
                </a:lnTo>
                <a:lnTo>
                  <a:pt x="409" y="401"/>
                </a:lnTo>
                <a:lnTo>
                  <a:pt x="409" y="398"/>
                </a:lnTo>
                <a:lnTo>
                  <a:pt x="409" y="398"/>
                </a:lnTo>
                <a:lnTo>
                  <a:pt x="402" y="398"/>
                </a:lnTo>
                <a:lnTo>
                  <a:pt x="402" y="398"/>
                </a:lnTo>
                <a:lnTo>
                  <a:pt x="402" y="396"/>
                </a:lnTo>
                <a:lnTo>
                  <a:pt x="400" y="396"/>
                </a:lnTo>
                <a:lnTo>
                  <a:pt x="398" y="396"/>
                </a:lnTo>
                <a:lnTo>
                  <a:pt x="400" y="394"/>
                </a:lnTo>
                <a:lnTo>
                  <a:pt x="402" y="392"/>
                </a:lnTo>
                <a:lnTo>
                  <a:pt x="402" y="390"/>
                </a:lnTo>
                <a:lnTo>
                  <a:pt x="398" y="390"/>
                </a:lnTo>
                <a:lnTo>
                  <a:pt x="396" y="390"/>
                </a:lnTo>
                <a:lnTo>
                  <a:pt x="394" y="390"/>
                </a:lnTo>
                <a:lnTo>
                  <a:pt x="388" y="388"/>
                </a:lnTo>
                <a:lnTo>
                  <a:pt x="383" y="390"/>
                </a:lnTo>
                <a:lnTo>
                  <a:pt x="381" y="390"/>
                </a:lnTo>
                <a:lnTo>
                  <a:pt x="377" y="390"/>
                </a:lnTo>
                <a:lnTo>
                  <a:pt x="373" y="392"/>
                </a:lnTo>
                <a:lnTo>
                  <a:pt x="371" y="392"/>
                </a:lnTo>
                <a:lnTo>
                  <a:pt x="369" y="390"/>
                </a:lnTo>
                <a:lnTo>
                  <a:pt x="365" y="390"/>
                </a:lnTo>
                <a:lnTo>
                  <a:pt x="367" y="388"/>
                </a:lnTo>
                <a:lnTo>
                  <a:pt x="367" y="388"/>
                </a:lnTo>
                <a:lnTo>
                  <a:pt x="365" y="386"/>
                </a:lnTo>
                <a:lnTo>
                  <a:pt x="362" y="384"/>
                </a:lnTo>
                <a:lnTo>
                  <a:pt x="360" y="384"/>
                </a:lnTo>
                <a:lnTo>
                  <a:pt x="358" y="384"/>
                </a:lnTo>
                <a:lnTo>
                  <a:pt x="358" y="386"/>
                </a:lnTo>
                <a:lnTo>
                  <a:pt x="354" y="390"/>
                </a:lnTo>
                <a:lnTo>
                  <a:pt x="352" y="390"/>
                </a:lnTo>
                <a:lnTo>
                  <a:pt x="350" y="392"/>
                </a:lnTo>
                <a:lnTo>
                  <a:pt x="348" y="390"/>
                </a:lnTo>
                <a:lnTo>
                  <a:pt x="348" y="390"/>
                </a:lnTo>
                <a:lnTo>
                  <a:pt x="346" y="388"/>
                </a:lnTo>
                <a:lnTo>
                  <a:pt x="350" y="388"/>
                </a:lnTo>
                <a:lnTo>
                  <a:pt x="352" y="386"/>
                </a:lnTo>
                <a:lnTo>
                  <a:pt x="354" y="384"/>
                </a:lnTo>
                <a:lnTo>
                  <a:pt x="352" y="382"/>
                </a:lnTo>
                <a:lnTo>
                  <a:pt x="350" y="382"/>
                </a:lnTo>
                <a:lnTo>
                  <a:pt x="342" y="380"/>
                </a:lnTo>
                <a:lnTo>
                  <a:pt x="339" y="378"/>
                </a:lnTo>
                <a:lnTo>
                  <a:pt x="342" y="378"/>
                </a:lnTo>
                <a:lnTo>
                  <a:pt x="342" y="378"/>
                </a:lnTo>
                <a:lnTo>
                  <a:pt x="342" y="375"/>
                </a:lnTo>
                <a:lnTo>
                  <a:pt x="337" y="378"/>
                </a:lnTo>
                <a:lnTo>
                  <a:pt x="333" y="382"/>
                </a:lnTo>
                <a:lnTo>
                  <a:pt x="331" y="384"/>
                </a:lnTo>
                <a:lnTo>
                  <a:pt x="329" y="386"/>
                </a:lnTo>
                <a:lnTo>
                  <a:pt x="325" y="388"/>
                </a:lnTo>
                <a:lnTo>
                  <a:pt x="321" y="390"/>
                </a:lnTo>
                <a:lnTo>
                  <a:pt x="318" y="390"/>
                </a:lnTo>
                <a:lnTo>
                  <a:pt x="312" y="390"/>
                </a:lnTo>
                <a:lnTo>
                  <a:pt x="312" y="392"/>
                </a:lnTo>
                <a:lnTo>
                  <a:pt x="310" y="392"/>
                </a:lnTo>
                <a:lnTo>
                  <a:pt x="304" y="392"/>
                </a:lnTo>
                <a:lnTo>
                  <a:pt x="304" y="392"/>
                </a:lnTo>
                <a:lnTo>
                  <a:pt x="300" y="394"/>
                </a:lnTo>
                <a:lnTo>
                  <a:pt x="300" y="394"/>
                </a:lnTo>
                <a:lnTo>
                  <a:pt x="300" y="392"/>
                </a:lnTo>
                <a:lnTo>
                  <a:pt x="300" y="392"/>
                </a:lnTo>
                <a:lnTo>
                  <a:pt x="302" y="392"/>
                </a:lnTo>
                <a:lnTo>
                  <a:pt x="302" y="390"/>
                </a:lnTo>
                <a:lnTo>
                  <a:pt x="302" y="390"/>
                </a:lnTo>
                <a:lnTo>
                  <a:pt x="300" y="390"/>
                </a:lnTo>
                <a:lnTo>
                  <a:pt x="293" y="392"/>
                </a:lnTo>
                <a:lnTo>
                  <a:pt x="289" y="396"/>
                </a:lnTo>
                <a:lnTo>
                  <a:pt x="291" y="396"/>
                </a:lnTo>
                <a:lnTo>
                  <a:pt x="293" y="398"/>
                </a:lnTo>
                <a:lnTo>
                  <a:pt x="300" y="398"/>
                </a:lnTo>
                <a:lnTo>
                  <a:pt x="293" y="401"/>
                </a:lnTo>
                <a:lnTo>
                  <a:pt x="293" y="401"/>
                </a:lnTo>
                <a:lnTo>
                  <a:pt x="291" y="401"/>
                </a:lnTo>
                <a:lnTo>
                  <a:pt x="291" y="403"/>
                </a:lnTo>
                <a:lnTo>
                  <a:pt x="291" y="405"/>
                </a:lnTo>
                <a:lnTo>
                  <a:pt x="291" y="405"/>
                </a:lnTo>
                <a:lnTo>
                  <a:pt x="291" y="405"/>
                </a:lnTo>
                <a:lnTo>
                  <a:pt x="289" y="405"/>
                </a:lnTo>
                <a:lnTo>
                  <a:pt x="289" y="401"/>
                </a:lnTo>
                <a:lnTo>
                  <a:pt x="289" y="401"/>
                </a:lnTo>
                <a:lnTo>
                  <a:pt x="291" y="398"/>
                </a:lnTo>
                <a:lnTo>
                  <a:pt x="289" y="398"/>
                </a:lnTo>
                <a:lnTo>
                  <a:pt x="287" y="398"/>
                </a:lnTo>
                <a:lnTo>
                  <a:pt x="281" y="401"/>
                </a:lnTo>
                <a:lnTo>
                  <a:pt x="281" y="403"/>
                </a:lnTo>
                <a:lnTo>
                  <a:pt x="274" y="405"/>
                </a:lnTo>
                <a:lnTo>
                  <a:pt x="266" y="407"/>
                </a:lnTo>
                <a:lnTo>
                  <a:pt x="264" y="407"/>
                </a:lnTo>
                <a:lnTo>
                  <a:pt x="260" y="409"/>
                </a:lnTo>
                <a:lnTo>
                  <a:pt x="260" y="409"/>
                </a:lnTo>
                <a:lnTo>
                  <a:pt x="260" y="409"/>
                </a:lnTo>
                <a:lnTo>
                  <a:pt x="262" y="407"/>
                </a:lnTo>
                <a:lnTo>
                  <a:pt x="264" y="407"/>
                </a:lnTo>
                <a:lnTo>
                  <a:pt x="264" y="407"/>
                </a:lnTo>
                <a:lnTo>
                  <a:pt x="264" y="405"/>
                </a:lnTo>
                <a:lnTo>
                  <a:pt x="264" y="405"/>
                </a:lnTo>
                <a:lnTo>
                  <a:pt x="262" y="405"/>
                </a:lnTo>
                <a:lnTo>
                  <a:pt x="262" y="405"/>
                </a:lnTo>
                <a:lnTo>
                  <a:pt x="260" y="407"/>
                </a:lnTo>
                <a:lnTo>
                  <a:pt x="256" y="411"/>
                </a:lnTo>
                <a:lnTo>
                  <a:pt x="247" y="419"/>
                </a:lnTo>
                <a:lnTo>
                  <a:pt x="245" y="424"/>
                </a:lnTo>
                <a:lnTo>
                  <a:pt x="245" y="428"/>
                </a:lnTo>
                <a:lnTo>
                  <a:pt x="243" y="428"/>
                </a:lnTo>
                <a:lnTo>
                  <a:pt x="243" y="428"/>
                </a:lnTo>
                <a:lnTo>
                  <a:pt x="243" y="428"/>
                </a:lnTo>
                <a:lnTo>
                  <a:pt x="243" y="430"/>
                </a:lnTo>
                <a:lnTo>
                  <a:pt x="239" y="434"/>
                </a:lnTo>
                <a:lnTo>
                  <a:pt x="235" y="438"/>
                </a:lnTo>
                <a:lnTo>
                  <a:pt x="230" y="438"/>
                </a:lnTo>
                <a:lnTo>
                  <a:pt x="228" y="440"/>
                </a:lnTo>
                <a:lnTo>
                  <a:pt x="218" y="440"/>
                </a:lnTo>
                <a:lnTo>
                  <a:pt x="216" y="440"/>
                </a:lnTo>
                <a:lnTo>
                  <a:pt x="210" y="443"/>
                </a:lnTo>
                <a:lnTo>
                  <a:pt x="199" y="440"/>
                </a:lnTo>
                <a:lnTo>
                  <a:pt x="201" y="443"/>
                </a:lnTo>
                <a:lnTo>
                  <a:pt x="199" y="449"/>
                </a:lnTo>
                <a:lnTo>
                  <a:pt x="197" y="453"/>
                </a:lnTo>
                <a:lnTo>
                  <a:pt x="197" y="453"/>
                </a:lnTo>
                <a:lnTo>
                  <a:pt x="195" y="455"/>
                </a:lnTo>
                <a:lnTo>
                  <a:pt x="193" y="453"/>
                </a:lnTo>
                <a:lnTo>
                  <a:pt x="195" y="453"/>
                </a:lnTo>
                <a:lnTo>
                  <a:pt x="193" y="453"/>
                </a:lnTo>
                <a:lnTo>
                  <a:pt x="191" y="455"/>
                </a:lnTo>
                <a:lnTo>
                  <a:pt x="195" y="455"/>
                </a:lnTo>
                <a:lnTo>
                  <a:pt x="197" y="455"/>
                </a:lnTo>
                <a:lnTo>
                  <a:pt x="199" y="457"/>
                </a:lnTo>
                <a:lnTo>
                  <a:pt x="203" y="459"/>
                </a:lnTo>
                <a:lnTo>
                  <a:pt x="212" y="461"/>
                </a:lnTo>
                <a:lnTo>
                  <a:pt x="230" y="472"/>
                </a:lnTo>
                <a:lnTo>
                  <a:pt x="233" y="476"/>
                </a:lnTo>
                <a:lnTo>
                  <a:pt x="235" y="480"/>
                </a:lnTo>
                <a:lnTo>
                  <a:pt x="237" y="482"/>
                </a:lnTo>
                <a:lnTo>
                  <a:pt x="239" y="484"/>
                </a:lnTo>
                <a:lnTo>
                  <a:pt x="247" y="487"/>
                </a:lnTo>
                <a:lnTo>
                  <a:pt x="249" y="487"/>
                </a:lnTo>
                <a:lnTo>
                  <a:pt x="251" y="487"/>
                </a:lnTo>
                <a:lnTo>
                  <a:pt x="256" y="484"/>
                </a:lnTo>
                <a:lnTo>
                  <a:pt x="256" y="487"/>
                </a:lnTo>
                <a:lnTo>
                  <a:pt x="256" y="487"/>
                </a:lnTo>
                <a:lnTo>
                  <a:pt x="262" y="487"/>
                </a:lnTo>
                <a:lnTo>
                  <a:pt x="264" y="487"/>
                </a:lnTo>
                <a:lnTo>
                  <a:pt x="266" y="489"/>
                </a:lnTo>
                <a:lnTo>
                  <a:pt x="264" y="489"/>
                </a:lnTo>
                <a:lnTo>
                  <a:pt x="262" y="493"/>
                </a:lnTo>
                <a:lnTo>
                  <a:pt x="262" y="495"/>
                </a:lnTo>
                <a:lnTo>
                  <a:pt x="266" y="497"/>
                </a:lnTo>
                <a:lnTo>
                  <a:pt x="266" y="497"/>
                </a:lnTo>
                <a:lnTo>
                  <a:pt x="270" y="499"/>
                </a:lnTo>
                <a:lnTo>
                  <a:pt x="274" y="495"/>
                </a:lnTo>
                <a:lnTo>
                  <a:pt x="277" y="495"/>
                </a:lnTo>
                <a:lnTo>
                  <a:pt x="281" y="497"/>
                </a:lnTo>
                <a:lnTo>
                  <a:pt x="285" y="497"/>
                </a:lnTo>
                <a:lnTo>
                  <a:pt x="285" y="497"/>
                </a:lnTo>
                <a:lnTo>
                  <a:pt x="287" y="499"/>
                </a:lnTo>
                <a:lnTo>
                  <a:pt x="287" y="501"/>
                </a:lnTo>
                <a:lnTo>
                  <a:pt x="281" y="503"/>
                </a:lnTo>
                <a:lnTo>
                  <a:pt x="279" y="503"/>
                </a:lnTo>
                <a:lnTo>
                  <a:pt x="274" y="501"/>
                </a:lnTo>
                <a:lnTo>
                  <a:pt x="272" y="499"/>
                </a:lnTo>
                <a:lnTo>
                  <a:pt x="270" y="499"/>
                </a:lnTo>
                <a:lnTo>
                  <a:pt x="266" y="501"/>
                </a:lnTo>
                <a:lnTo>
                  <a:pt x="262" y="499"/>
                </a:lnTo>
                <a:lnTo>
                  <a:pt x="260" y="495"/>
                </a:lnTo>
                <a:lnTo>
                  <a:pt x="260" y="493"/>
                </a:lnTo>
                <a:lnTo>
                  <a:pt x="260" y="493"/>
                </a:lnTo>
                <a:lnTo>
                  <a:pt x="258" y="489"/>
                </a:lnTo>
                <a:lnTo>
                  <a:pt x="256" y="489"/>
                </a:lnTo>
                <a:lnTo>
                  <a:pt x="254" y="489"/>
                </a:lnTo>
                <a:lnTo>
                  <a:pt x="251" y="491"/>
                </a:lnTo>
                <a:lnTo>
                  <a:pt x="254" y="493"/>
                </a:lnTo>
                <a:lnTo>
                  <a:pt x="254" y="495"/>
                </a:lnTo>
                <a:lnTo>
                  <a:pt x="256" y="495"/>
                </a:lnTo>
                <a:lnTo>
                  <a:pt x="258" y="495"/>
                </a:lnTo>
                <a:lnTo>
                  <a:pt x="262" y="499"/>
                </a:lnTo>
                <a:lnTo>
                  <a:pt x="262" y="501"/>
                </a:lnTo>
                <a:lnTo>
                  <a:pt x="264" y="503"/>
                </a:lnTo>
                <a:lnTo>
                  <a:pt x="268" y="501"/>
                </a:lnTo>
                <a:lnTo>
                  <a:pt x="274" y="503"/>
                </a:lnTo>
                <a:lnTo>
                  <a:pt x="274" y="505"/>
                </a:lnTo>
                <a:lnTo>
                  <a:pt x="274" y="508"/>
                </a:lnTo>
                <a:lnTo>
                  <a:pt x="274" y="505"/>
                </a:lnTo>
                <a:lnTo>
                  <a:pt x="272" y="505"/>
                </a:lnTo>
                <a:lnTo>
                  <a:pt x="270" y="505"/>
                </a:lnTo>
                <a:lnTo>
                  <a:pt x="268" y="505"/>
                </a:lnTo>
                <a:lnTo>
                  <a:pt x="268" y="505"/>
                </a:lnTo>
                <a:lnTo>
                  <a:pt x="264" y="510"/>
                </a:lnTo>
                <a:lnTo>
                  <a:pt x="262" y="510"/>
                </a:lnTo>
                <a:lnTo>
                  <a:pt x="258" y="510"/>
                </a:lnTo>
                <a:lnTo>
                  <a:pt x="251" y="510"/>
                </a:lnTo>
                <a:lnTo>
                  <a:pt x="249" y="510"/>
                </a:lnTo>
                <a:lnTo>
                  <a:pt x="247" y="510"/>
                </a:lnTo>
                <a:lnTo>
                  <a:pt x="243" y="510"/>
                </a:lnTo>
                <a:lnTo>
                  <a:pt x="237" y="510"/>
                </a:lnTo>
                <a:lnTo>
                  <a:pt x="230" y="505"/>
                </a:lnTo>
                <a:lnTo>
                  <a:pt x="233" y="505"/>
                </a:lnTo>
                <a:lnTo>
                  <a:pt x="233" y="505"/>
                </a:lnTo>
                <a:lnTo>
                  <a:pt x="233" y="503"/>
                </a:lnTo>
                <a:lnTo>
                  <a:pt x="235" y="499"/>
                </a:lnTo>
                <a:lnTo>
                  <a:pt x="235" y="499"/>
                </a:lnTo>
                <a:lnTo>
                  <a:pt x="235" y="499"/>
                </a:lnTo>
                <a:lnTo>
                  <a:pt x="233" y="497"/>
                </a:lnTo>
                <a:lnTo>
                  <a:pt x="235" y="497"/>
                </a:lnTo>
                <a:lnTo>
                  <a:pt x="237" y="497"/>
                </a:lnTo>
                <a:lnTo>
                  <a:pt x="237" y="497"/>
                </a:lnTo>
                <a:lnTo>
                  <a:pt x="230" y="497"/>
                </a:lnTo>
                <a:lnTo>
                  <a:pt x="224" y="497"/>
                </a:lnTo>
                <a:lnTo>
                  <a:pt x="222" y="499"/>
                </a:lnTo>
                <a:lnTo>
                  <a:pt x="216" y="501"/>
                </a:lnTo>
                <a:lnTo>
                  <a:pt x="214" y="501"/>
                </a:lnTo>
                <a:lnTo>
                  <a:pt x="212" y="501"/>
                </a:lnTo>
                <a:lnTo>
                  <a:pt x="205" y="503"/>
                </a:lnTo>
                <a:lnTo>
                  <a:pt x="205" y="505"/>
                </a:lnTo>
                <a:lnTo>
                  <a:pt x="205" y="505"/>
                </a:lnTo>
                <a:lnTo>
                  <a:pt x="210" y="508"/>
                </a:lnTo>
                <a:lnTo>
                  <a:pt x="210" y="508"/>
                </a:lnTo>
                <a:lnTo>
                  <a:pt x="207" y="508"/>
                </a:lnTo>
                <a:lnTo>
                  <a:pt x="207" y="510"/>
                </a:lnTo>
                <a:lnTo>
                  <a:pt x="203" y="510"/>
                </a:lnTo>
                <a:lnTo>
                  <a:pt x="201" y="508"/>
                </a:lnTo>
                <a:lnTo>
                  <a:pt x="199" y="508"/>
                </a:lnTo>
                <a:lnTo>
                  <a:pt x="197" y="508"/>
                </a:lnTo>
                <a:lnTo>
                  <a:pt x="195" y="510"/>
                </a:lnTo>
                <a:lnTo>
                  <a:pt x="193" y="510"/>
                </a:lnTo>
                <a:lnTo>
                  <a:pt x="191" y="512"/>
                </a:lnTo>
                <a:lnTo>
                  <a:pt x="189" y="514"/>
                </a:lnTo>
                <a:lnTo>
                  <a:pt x="186" y="514"/>
                </a:lnTo>
                <a:lnTo>
                  <a:pt x="182" y="516"/>
                </a:lnTo>
                <a:lnTo>
                  <a:pt x="180" y="518"/>
                </a:lnTo>
                <a:lnTo>
                  <a:pt x="176" y="520"/>
                </a:lnTo>
                <a:lnTo>
                  <a:pt x="174" y="518"/>
                </a:lnTo>
                <a:lnTo>
                  <a:pt x="174" y="518"/>
                </a:lnTo>
                <a:lnTo>
                  <a:pt x="174" y="518"/>
                </a:lnTo>
                <a:lnTo>
                  <a:pt x="172" y="520"/>
                </a:lnTo>
                <a:lnTo>
                  <a:pt x="174" y="520"/>
                </a:lnTo>
                <a:lnTo>
                  <a:pt x="174" y="522"/>
                </a:lnTo>
                <a:lnTo>
                  <a:pt x="182" y="524"/>
                </a:lnTo>
                <a:lnTo>
                  <a:pt x="193" y="526"/>
                </a:lnTo>
                <a:lnTo>
                  <a:pt x="195" y="526"/>
                </a:lnTo>
                <a:lnTo>
                  <a:pt x="199" y="528"/>
                </a:lnTo>
                <a:lnTo>
                  <a:pt x="201" y="528"/>
                </a:lnTo>
                <a:lnTo>
                  <a:pt x="201" y="528"/>
                </a:lnTo>
                <a:lnTo>
                  <a:pt x="199" y="528"/>
                </a:lnTo>
                <a:lnTo>
                  <a:pt x="197" y="528"/>
                </a:lnTo>
                <a:lnTo>
                  <a:pt x="195" y="531"/>
                </a:lnTo>
                <a:lnTo>
                  <a:pt x="193" y="533"/>
                </a:lnTo>
                <a:lnTo>
                  <a:pt x="191" y="533"/>
                </a:lnTo>
                <a:lnTo>
                  <a:pt x="191" y="531"/>
                </a:lnTo>
                <a:lnTo>
                  <a:pt x="189" y="531"/>
                </a:lnTo>
                <a:lnTo>
                  <a:pt x="191" y="533"/>
                </a:lnTo>
                <a:lnTo>
                  <a:pt x="195" y="537"/>
                </a:lnTo>
                <a:lnTo>
                  <a:pt x="197" y="537"/>
                </a:lnTo>
                <a:lnTo>
                  <a:pt x="197" y="539"/>
                </a:lnTo>
                <a:lnTo>
                  <a:pt x="195" y="539"/>
                </a:lnTo>
                <a:lnTo>
                  <a:pt x="195" y="541"/>
                </a:lnTo>
                <a:lnTo>
                  <a:pt x="199" y="543"/>
                </a:lnTo>
                <a:lnTo>
                  <a:pt x="201" y="545"/>
                </a:lnTo>
                <a:lnTo>
                  <a:pt x="212" y="547"/>
                </a:lnTo>
                <a:lnTo>
                  <a:pt x="216" y="547"/>
                </a:lnTo>
                <a:lnTo>
                  <a:pt x="218" y="547"/>
                </a:lnTo>
                <a:lnTo>
                  <a:pt x="218" y="547"/>
                </a:lnTo>
                <a:lnTo>
                  <a:pt x="220" y="547"/>
                </a:lnTo>
                <a:lnTo>
                  <a:pt x="220" y="547"/>
                </a:lnTo>
                <a:lnTo>
                  <a:pt x="220" y="545"/>
                </a:lnTo>
                <a:lnTo>
                  <a:pt x="222" y="545"/>
                </a:lnTo>
                <a:lnTo>
                  <a:pt x="222" y="547"/>
                </a:lnTo>
                <a:lnTo>
                  <a:pt x="228" y="545"/>
                </a:lnTo>
                <a:lnTo>
                  <a:pt x="237" y="545"/>
                </a:lnTo>
                <a:lnTo>
                  <a:pt x="239" y="545"/>
                </a:lnTo>
                <a:lnTo>
                  <a:pt x="243" y="547"/>
                </a:lnTo>
                <a:lnTo>
                  <a:pt x="245" y="549"/>
                </a:lnTo>
                <a:lnTo>
                  <a:pt x="245" y="547"/>
                </a:lnTo>
                <a:lnTo>
                  <a:pt x="245" y="545"/>
                </a:lnTo>
                <a:lnTo>
                  <a:pt x="243" y="545"/>
                </a:lnTo>
                <a:lnTo>
                  <a:pt x="243" y="545"/>
                </a:lnTo>
                <a:lnTo>
                  <a:pt x="241" y="545"/>
                </a:lnTo>
                <a:lnTo>
                  <a:pt x="243" y="543"/>
                </a:lnTo>
                <a:lnTo>
                  <a:pt x="247" y="547"/>
                </a:lnTo>
                <a:lnTo>
                  <a:pt x="249" y="549"/>
                </a:lnTo>
                <a:lnTo>
                  <a:pt x="251" y="549"/>
                </a:lnTo>
                <a:lnTo>
                  <a:pt x="251" y="547"/>
                </a:lnTo>
                <a:lnTo>
                  <a:pt x="256" y="543"/>
                </a:lnTo>
                <a:lnTo>
                  <a:pt x="258" y="543"/>
                </a:lnTo>
                <a:lnTo>
                  <a:pt x="262" y="541"/>
                </a:lnTo>
                <a:lnTo>
                  <a:pt x="264" y="539"/>
                </a:lnTo>
                <a:lnTo>
                  <a:pt x="266" y="539"/>
                </a:lnTo>
                <a:lnTo>
                  <a:pt x="268" y="539"/>
                </a:lnTo>
                <a:lnTo>
                  <a:pt x="272" y="537"/>
                </a:lnTo>
                <a:lnTo>
                  <a:pt x="272" y="537"/>
                </a:lnTo>
                <a:lnTo>
                  <a:pt x="274" y="537"/>
                </a:lnTo>
                <a:lnTo>
                  <a:pt x="277" y="539"/>
                </a:lnTo>
                <a:lnTo>
                  <a:pt x="277" y="539"/>
                </a:lnTo>
                <a:lnTo>
                  <a:pt x="277" y="541"/>
                </a:lnTo>
                <a:lnTo>
                  <a:pt x="279" y="543"/>
                </a:lnTo>
                <a:lnTo>
                  <a:pt x="277" y="543"/>
                </a:lnTo>
                <a:lnTo>
                  <a:pt x="277" y="545"/>
                </a:lnTo>
                <a:lnTo>
                  <a:pt x="274" y="545"/>
                </a:lnTo>
                <a:lnTo>
                  <a:pt x="272" y="547"/>
                </a:lnTo>
                <a:lnTo>
                  <a:pt x="270" y="545"/>
                </a:lnTo>
                <a:lnTo>
                  <a:pt x="268" y="547"/>
                </a:lnTo>
                <a:lnTo>
                  <a:pt x="270" y="547"/>
                </a:lnTo>
                <a:lnTo>
                  <a:pt x="272" y="549"/>
                </a:lnTo>
                <a:lnTo>
                  <a:pt x="274" y="552"/>
                </a:lnTo>
                <a:lnTo>
                  <a:pt x="277" y="558"/>
                </a:lnTo>
                <a:lnTo>
                  <a:pt x="277" y="560"/>
                </a:lnTo>
                <a:lnTo>
                  <a:pt x="279" y="562"/>
                </a:lnTo>
                <a:lnTo>
                  <a:pt x="279" y="564"/>
                </a:lnTo>
                <a:lnTo>
                  <a:pt x="277" y="566"/>
                </a:lnTo>
                <a:lnTo>
                  <a:pt x="274" y="568"/>
                </a:lnTo>
                <a:lnTo>
                  <a:pt x="272" y="570"/>
                </a:lnTo>
                <a:lnTo>
                  <a:pt x="268" y="570"/>
                </a:lnTo>
                <a:lnTo>
                  <a:pt x="262" y="570"/>
                </a:lnTo>
                <a:lnTo>
                  <a:pt x="260" y="570"/>
                </a:lnTo>
                <a:lnTo>
                  <a:pt x="260" y="568"/>
                </a:lnTo>
                <a:lnTo>
                  <a:pt x="258" y="568"/>
                </a:lnTo>
                <a:lnTo>
                  <a:pt x="258" y="568"/>
                </a:lnTo>
                <a:lnTo>
                  <a:pt x="256" y="570"/>
                </a:lnTo>
                <a:lnTo>
                  <a:pt x="251" y="575"/>
                </a:lnTo>
                <a:lnTo>
                  <a:pt x="249" y="577"/>
                </a:lnTo>
                <a:lnTo>
                  <a:pt x="247" y="579"/>
                </a:lnTo>
                <a:lnTo>
                  <a:pt x="245" y="579"/>
                </a:lnTo>
                <a:lnTo>
                  <a:pt x="243" y="581"/>
                </a:lnTo>
                <a:lnTo>
                  <a:pt x="241" y="581"/>
                </a:lnTo>
                <a:lnTo>
                  <a:pt x="241" y="579"/>
                </a:lnTo>
                <a:lnTo>
                  <a:pt x="239" y="579"/>
                </a:lnTo>
                <a:lnTo>
                  <a:pt x="237" y="579"/>
                </a:lnTo>
                <a:lnTo>
                  <a:pt x="235" y="581"/>
                </a:lnTo>
                <a:lnTo>
                  <a:pt x="235" y="581"/>
                </a:lnTo>
                <a:lnTo>
                  <a:pt x="237" y="579"/>
                </a:lnTo>
                <a:lnTo>
                  <a:pt x="237" y="579"/>
                </a:lnTo>
                <a:lnTo>
                  <a:pt x="237" y="579"/>
                </a:lnTo>
                <a:lnTo>
                  <a:pt x="237" y="579"/>
                </a:lnTo>
                <a:lnTo>
                  <a:pt x="235" y="577"/>
                </a:lnTo>
                <a:lnTo>
                  <a:pt x="233" y="575"/>
                </a:lnTo>
                <a:lnTo>
                  <a:pt x="230" y="575"/>
                </a:lnTo>
                <a:lnTo>
                  <a:pt x="226" y="577"/>
                </a:lnTo>
                <a:lnTo>
                  <a:pt x="224" y="577"/>
                </a:lnTo>
                <a:lnTo>
                  <a:pt x="224" y="579"/>
                </a:lnTo>
                <a:lnTo>
                  <a:pt x="226" y="579"/>
                </a:lnTo>
                <a:lnTo>
                  <a:pt x="226" y="581"/>
                </a:lnTo>
                <a:lnTo>
                  <a:pt x="226" y="581"/>
                </a:lnTo>
                <a:lnTo>
                  <a:pt x="222" y="581"/>
                </a:lnTo>
                <a:lnTo>
                  <a:pt x="220" y="581"/>
                </a:lnTo>
                <a:lnTo>
                  <a:pt x="220" y="583"/>
                </a:lnTo>
                <a:lnTo>
                  <a:pt x="220" y="585"/>
                </a:lnTo>
                <a:lnTo>
                  <a:pt x="220" y="587"/>
                </a:lnTo>
                <a:lnTo>
                  <a:pt x="220" y="589"/>
                </a:lnTo>
                <a:lnTo>
                  <a:pt x="222" y="587"/>
                </a:lnTo>
                <a:lnTo>
                  <a:pt x="224" y="587"/>
                </a:lnTo>
                <a:lnTo>
                  <a:pt x="224" y="587"/>
                </a:lnTo>
                <a:lnTo>
                  <a:pt x="222" y="589"/>
                </a:lnTo>
                <a:lnTo>
                  <a:pt x="220" y="589"/>
                </a:lnTo>
                <a:lnTo>
                  <a:pt x="220" y="591"/>
                </a:lnTo>
                <a:lnTo>
                  <a:pt x="220" y="591"/>
                </a:lnTo>
                <a:lnTo>
                  <a:pt x="220" y="593"/>
                </a:lnTo>
                <a:lnTo>
                  <a:pt x="218" y="591"/>
                </a:lnTo>
                <a:lnTo>
                  <a:pt x="218" y="591"/>
                </a:lnTo>
                <a:lnTo>
                  <a:pt x="216" y="591"/>
                </a:lnTo>
                <a:lnTo>
                  <a:pt x="214" y="593"/>
                </a:lnTo>
                <a:lnTo>
                  <a:pt x="212" y="596"/>
                </a:lnTo>
                <a:lnTo>
                  <a:pt x="207" y="602"/>
                </a:lnTo>
                <a:lnTo>
                  <a:pt x="207" y="604"/>
                </a:lnTo>
                <a:lnTo>
                  <a:pt x="207" y="604"/>
                </a:lnTo>
                <a:lnTo>
                  <a:pt x="207" y="604"/>
                </a:lnTo>
                <a:lnTo>
                  <a:pt x="207" y="606"/>
                </a:lnTo>
                <a:lnTo>
                  <a:pt x="205" y="606"/>
                </a:lnTo>
                <a:lnTo>
                  <a:pt x="203" y="606"/>
                </a:lnTo>
                <a:lnTo>
                  <a:pt x="201" y="608"/>
                </a:lnTo>
                <a:lnTo>
                  <a:pt x="203" y="608"/>
                </a:lnTo>
                <a:lnTo>
                  <a:pt x="205" y="610"/>
                </a:lnTo>
                <a:lnTo>
                  <a:pt x="205" y="610"/>
                </a:lnTo>
                <a:lnTo>
                  <a:pt x="201" y="610"/>
                </a:lnTo>
                <a:lnTo>
                  <a:pt x="201" y="610"/>
                </a:lnTo>
                <a:lnTo>
                  <a:pt x="201" y="610"/>
                </a:lnTo>
                <a:lnTo>
                  <a:pt x="201" y="612"/>
                </a:lnTo>
                <a:lnTo>
                  <a:pt x="201" y="612"/>
                </a:lnTo>
                <a:lnTo>
                  <a:pt x="201" y="614"/>
                </a:lnTo>
                <a:lnTo>
                  <a:pt x="203" y="612"/>
                </a:lnTo>
                <a:lnTo>
                  <a:pt x="205" y="614"/>
                </a:lnTo>
                <a:lnTo>
                  <a:pt x="205" y="614"/>
                </a:lnTo>
                <a:lnTo>
                  <a:pt x="203" y="617"/>
                </a:lnTo>
                <a:lnTo>
                  <a:pt x="205" y="619"/>
                </a:lnTo>
                <a:lnTo>
                  <a:pt x="207" y="619"/>
                </a:lnTo>
                <a:lnTo>
                  <a:pt x="207" y="621"/>
                </a:lnTo>
                <a:lnTo>
                  <a:pt x="210" y="623"/>
                </a:lnTo>
                <a:lnTo>
                  <a:pt x="210" y="623"/>
                </a:lnTo>
                <a:lnTo>
                  <a:pt x="212" y="623"/>
                </a:lnTo>
                <a:lnTo>
                  <a:pt x="212" y="621"/>
                </a:lnTo>
                <a:lnTo>
                  <a:pt x="212" y="621"/>
                </a:lnTo>
                <a:lnTo>
                  <a:pt x="212" y="619"/>
                </a:lnTo>
                <a:lnTo>
                  <a:pt x="214" y="619"/>
                </a:lnTo>
                <a:lnTo>
                  <a:pt x="214" y="619"/>
                </a:lnTo>
                <a:lnTo>
                  <a:pt x="214" y="621"/>
                </a:lnTo>
                <a:lnTo>
                  <a:pt x="212" y="621"/>
                </a:lnTo>
                <a:lnTo>
                  <a:pt x="214" y="621"/>
                </a:lnTo>
                <a:lnTo>
                  <a:pt x="214" y="623"/>
                </a:lnTo>
                <a:lnTo>
                  <a:pt x="216" y="621"/>
                </a:lnTo>
                <a:lnTo>
                  <a:pt x="216" y="621"/>
                </a:lnTo>
                <a:lnTo>
                  <a:pt x="216" y="623"/>
                </a:lnTo>
                <a:lnTo>
                  <a:pt x="216" y="623"/>
                </a:lnTo>
                <a:lnTo>
                  <a:pt x="218" y="623"/>
                </a:lnTo>
                <a:lnTo>
                  <a:pt x="220" y="623"/>
                </a:lnTo>
                <a:lnTo>
                  <a:pt x="220" y="623"/>
                </a:lnTo>
                <a:lnTo>
                  <a:pt x="218" y="625"/>
                </a:lnTo>
                <a:lnTo>
                  <a:pt x="214" y="625"/>
                </a:lnTo>
                <a:lnTo>
                  <a:pt x="216" y="627"/>
                </a:lnTo>
                <a:lnTo>
                  <a:pt x="216" y="627"/>
                </a:lnTo>
                <a:lnTo>
                  <a:pt x="220" y="627"/>
                </a:lnTo>
                <a:lnTo>
                  <a:pt x="226" y="627"/>
                </a:lnTo>
                <a:lnTo>
                  <a:pt x="233" y="629"/>
                </a:lnTo>
                <a:lnTo>
                  <a:pt x="235" y="625"/>
                </a:lnTo>
                <a:lnTo>
                  <a:pt x="237" y="627"/>
                </a:lnTo>
                <a:lnTo>
                  <a:pt x="237" y="627"/>
                </a:lnTo>
                <a:lnTo>
                  <a:pt x="237" y="627"/>
                </a:lnTo>
                <a:lnTo>
                  <a:pt x="235" y="627"/>
                </a:lnTo>
                <a:lnTo>
                  <a:pt x="233" y="629"/>
                </a:lnTo>
                <a:lnTo>
                  <a:pt x="237" y="629"/>
                </a:lnTo>
                <a:lnTo>
                  <a:pt x="239" y="629"/>
                </a:lnTo>
                <a:lnTo>
                  <a:pt x="241" y="631"/>
                </a:lnTo>
                <a:lnTo>
                  <a:pt x="239" y="633"/>
                </a:lnTo>
                <a:lnTo>
                  <a:pt x="235" y="633"/>
                </a:lnTo>
                <a:lnTo>
                  <a:pt x="235" y="633"/>
                </a:lnTo>
                <a:lnTo>
                  <a:pt x="233" y="631"/>
                </a:lnTo>
                <a:lnTo>
                  <a:pt x="233" y="631"/>
                </a:lnTo>
                <a:lnTo>
                  <a:pt x="233" y="631"/>
                </a:lnTo>
                <a:lnTo>
                  <a:pt x="230" y="631"/>
                </a:lnTo>
                <a:lnTo>
                  <a:pt x="226" y="633"/>
                </a:lnTo>
                <a:lnTo>
                  <a:pt x="226" y="633"/>
                </a:lnTo>
                <a:lnTo>
                  <a:pt x="226" y="633"/>
                </a:lnTo>
                <a:lnTo>
                  <a:pt x="228" y="631"/>
                </a:lnTo>
                <a:lnTo>
                  <a:pt x="226" y="631"/>
                </a:lnTo>
                <a:lnTo>
                  <a:pt x="226" y="629"/>
                </a:lnTo>
                <a:lnTo>
                  <a:pt x="224" y="629"/>
                </a:lnTo>
                <a:lnTo>
                  <a:pt x="222" y="627"/>
                </a:lnTo>
                <a:lnTo>
                  <a:pt x="220" y="627"/>
                </a:lnTo>
                <a:lnTo>
                  <a:pt x="218" y="627"/>
                </a:lnTo>
                <a:lnTo>
                  <a:pt x="218" y="631"/>
                </a:lnTo>
                <a:lnTo>
                  <a:pt x="212" y="635"/>
                </a:lnTo>
                <a:lnTo>
                  <a:pt x="214" y="635"/>
                </a:lnTo>
                <a:lnTo>
                  <a:pt x="216" y="635"/>
                </a:lnTo>
                <a:lnTo>
                  <a:pt x="218" y="635"/>
                </a:lnTo>
                <a:lnTo>
                  <a:pt x="216" y="637"/>
                </a:lnTo>
                <a:lnTo>
                  <a:pt x="216" y="637"/>
                </a:lnTo>
                <a:lnTo>
                  <a:pt x="218" y="640"/>
                </a:lnTo>
                <a:lnTo>
                  <a:pt x="220" y="640"/>
                </a:lnTo>
                <a:lnTo>
                  <a:pt x="222" y="640"/>
                </a:lnTo>
                <a:lnTo>
                  <a:pt x="224" y="644"/>
                </a:lnTo>
                <a:lnTo>
                  <a:pt x="230" y="648"/>
                </a:lnTo>
                <a:lnTo>
                  <a:pt x="230" y="648"/>
                </a:lnTo>
                <a:lnTo>
                  <a:pt x="230" y="650"/>
                </a:lnTo>
                <a:lnTo>
                  <a:pt x="233" y="650"/>
                </a:lnTo>
                <a:lnTo>
                  <a:pt x="237" y="650"/>
                </a:lnTo>
                <a:lnTo>
                  <a:pt x="243" y="650"/>
                </a:lnTo>
                <a:lnTo>
                  <a:pt x="247" y="648"/>
                </a:lnTo>
                <a:lnTo>
                  <a:pt x="249" y="648"/>
                </a:lnTo>
                <a:lnTo>
                  <a:pt x="254" y="648"/>
                </a:lnTo>
                <a:lnTo>
                  <a:pt x="254" y="646"/>
                </a:lnTo>
                <a:lnTo>
                  <a:pt x="254" y="644"/>
                </a:lnTo>
                <a:lnTo>
                  <a:pt x="254" y="642"/>
                </a:lnTo>
                <a:lnTo>
                  <a:pt x="254" y="642"/>
                </a:lnTo>
                <a:lnTo>
                  <a:pt x="251" y="642"/>
                </a:lnTo>
                <a:lnTo>
                  <a:pt x="251" y="640"/>
                </a:lnTo>
                <a:lnTo>
                  <a:pt x="254" y="637"/>
                </a:lnTo>
                <a:lnTo>
                  <a:pt x="258" y="633"/>
                </a:lnTo>
                <a:lnTo>
                  <a:pt x="258" y="633"/>
                </a:lnTo>
                <a:lnTo>
                  <a:pt x="260" y="631"/>
                </a:lnTo>
                <a:lnTo>
                  <a:pt x="260" y="631"/>
                </a:lnTo>
                <a:lnTo>
                  <a:pt x="262" y="631"/>
                </a:lnTo>
                <a:lnTo>
                  <a:pt x="262" y="631"/>
                </a:lnTo>
                <a:lnTo>
                  <a:pt x="258" y="633"/>
                </a:lnTo>
                <a:lnTo>
                  <a:pt x="256" y="637"/>
                </a:lnTo>
                <a:lnTo>
                  <a:pt x="256" y="642"/>
                </a:lnTo>
                <a:lnTo>
                  <a:pt x="258" y="644"/>
                </a:lnTo>
                <a:lnTo>
                  <a:pt x="260" y="648"/>
                </a:lnTo>
                <a:lnTo>
                  <a:pt x="262" y="652"/>
                </a:lnTo>
                <a:lnTo>
                  <a:pt x="264" y="656"/>
                </a:lnTo>
                <a:lnTo>
                  <a:pt x="264" y="656"/>
                </a:lnTo>
                <a:lnTo>
                  <a:pt x="262" y="658"/>
                </a:lnTo>
                <a:lnTo>
                  <a:pt x="262" y="661"/>
                </a:lnTo>
                <a:lnTo>
                  <a:pt x="260" y="663"/>
                </a:lnTo>
                <a:lnTo>
                  <a:pt x="262" y="665"/>
                </a:lnTo>
                <a:lnTo>
                  <a:pt x="262" y="667"/>
                </a:lnTo>
                <a:lnTo>
                  <a:pt x="264" y="667"/>
                </a:lnTo>
                <a:lnTo>
                  <a:pt x="266" y="667"/>
                </a:lnTo>
                <a:lnTo>
                  <a:pt x="264" y="667"/>
                </a:lnTo>
                <a:lnTo>
                  <a:pt x="264" y="669"/>
                </a:lnTo>
                <a:lnTo>
                  <a:pt x="264" y="671"/>
                </a:lnTo>
                <a:lnTo>
                  <a:pt x="264" y="673"/>
                </a:lnTo>
                <a:lnTo>
                  <a:pt x="262" y="673"/>
                </a:lnTo>
                <a:lnTo>
                  <a:pt x="260" y="675"/>
                </a:lnTo>
                <a:lnTo>
                  <a:pt x="258" y="675"/>
                </a:lnTo>
                <a:lnTo>
                  <a:pt x="264" y="677"/>
                </a:lnTo>
                <a:lnTo>
                  <a:pt x="270" y="675"/>
                </a:lnTo>
                <a:lnTo>
                  <a:pt x="270" y="673"/>
                </a:lnTo>
                <a:lnTo>
                  <a:pt x="270" y="673"/>
                </a:lnTo>
                <a:lnTo>
                  <a:pt x="272" y="673"/>
                </a:lnTo>
                <a:lnTo>
                  <a:pt x="272" y="673"/>
                </a:lnTo>
                <a:lnTo>
                  <a:pt x="277" y="671"/>
                </a:lnTo>
                <a:lnTo>
                  <a:pt x="279" y="671"/>
                </a:lnTo>
                <a:lnTo>
                  <a:pt x="281" y="669"/>
                </a:lnTo>
                <a:lnTo>
                  <a:pt x="283" y="669"/>
                </a:lnTo>
                <a:lnTo>
                  <a:pt x="285" y="667"/>
                </a:lnTo>
                <a:lnTo>
                  <a:pt x="285" y="669"/>
                </a:lnTo>
                <a:lnTo>
                  <a:pt x="287" y="671"/>
                </a:lnTo>
                <a:lnTo>
                  <a:pt x="291" y="671"/>
                </a:lnTo>
                <a:lnTo>
                  <a:pt x="291" y="671"/>
                </a:lnTo>
                <a:lnTo>
                  <a:pt x="293" y="671"/>
                </a:lnTo>
                <a:lnTo>
                  <a:pt x="295" y="671"/>
                </a:lnTo>
                <a:lnTo>
                  <a:pt x="298" y="673"/>
                </a:lnTo>
                <a:lnTo>
                  <a:pt x="300" y="673"/>
                </a:lnTo>
                <a:lnTo>
                  <a:pt x="304" y="679"/>
                </a:lnTo>
                <a:lnTo>
                  <a:pt x="306" y="682"/>
                </a:lnTo>
                <a:lnTo>
                  <a:pt x="308" y="679"/>
                </a:lnTo>
                <a:lnTo>
                  <a:pt x="308" y="677"/>
                </a:lnTo>
                <a:lnTo>
                  <a:pt x="306" y="673"/>
                </a:lnTo>
                <a:lnTo>
                  <a:pt x="306" y="673"/>
                </a:lnTo>
                <a:lnTo>
                  <a:pt x="308" y="671"/>
                </a:lnTo>
                <a:lnTo>
                  <a:pt x="308" y="669"/>
                </a:lnTo>
                <a:lnTo>
                  <a:pt x="308" y="669"/>
                </a:lnTo>
                <a:lnTo>
                  <a:pt x="308" y="669"/>
                </a:lnTo>
                <a:lnTo>
                  <a:pt x="310" y="669"/>
                </a:lnTo>
                <a:lnTo>
                  <a:pt x="312" y="667"/>
                </a:lnTo>
                <a:lnTo>
                  <a:pt x="312" y="667"/>
                </a:lnTo>
                <a:lnTo>
                  <a:pt x="316" y="667"/>
                </a:lnTo>
                <a:lnTo>
                  <a:pt x="318" y="669"/>
                </a:lnTo>
                <a:lnTo>
                  <a:pt x="316" y="669"/>
                </a:lnTo>
                <a:lnTo>
                  <a:pt x="314" y="669"/>
                </a:lnTo>
                <a:lnTo>
                  <a:pt x="312" y="669"/>
                </a:lnTo>
                <a:lnTo>
                  <a:pt x="312" y="669"/>
                </a:lnTo>
                <a:lnTo>
                  <a:pt x="312" y="671"/>
                </a:lnTo>
                <a:lnTo>
                  <a:pt x="312" y="673"/>
                </a:lnTo>
                <a:lnTo>
                  <a:pt x="312" y="673"/>
                </a:lnTo>
                <a:lnTo>
                  <a:pt x="314" y="675"/>
                </a:lnTo>
                <a:lnTo>
                  <a:pt x="316" y="675"/>
                </a:lnTo>
                <a:lnTo>
                  <a:pt x="318" y="675"/>
                </a:lnTo>
                <a:lnTo>
                  <a:pt x="323" y="673"/>
                </a:lnTo>
                <a:lnTo>
                  <a:pt x="331" y="671"/>
                </a:lnTo>
                <a:lnTo>
                  <a:pt x="333" y="669"/>
                </a:lnTo>
                <a:lnTo>
                  <a:pt x="335" y="665"/>
                </a:lnTo>
                <a:lnTo>
                  <a:pt x="335" y="669"/>
                </a:lnTo>
                <a:lnTo>
                  <a:pt x="333" y="673"/>
                </a:lnTo>
                <a:lnTo>
                  <a:pt x="333" y="673"/>
                </a:lnTo>
                <a:lnTo>
                  <a:pt x="333" y="673"/>
                </a:lnTo>
                <a:lnTo>
                  <a:pt x="329" y="675"/>
                </a:lnTo>
                <a:lnTo>
                  <a:pt x="327" y="679"/>
                </a:lnTo>
                <a:lnTo>
                  <a:pt x="325" y="679"/>
                </a:lnTo>
                <a:lnTo>
                  <a:pt x="325" y="682"/>
                </a:lnTo>
                <a:lnTo>
                  <a:pt x="327" y="684"/>
                </a:lnTo>
                <a:lnTo>
                  <a:pt x="327" y="684"/>
                </a:lnTo>
                <a:lnTo>
                  <a:pt x="329" y="684"/>
                </a:lnTo>
                <a:lnTo>
                  <a:pt x="331" y="686"/>
                </a:lnTo>
                <a:lnTo>
                  <a:pt x="327" y="686"/>
                </a:lnTo>
                <a:lnTo>
                  <a:pt x="325" y="686"/>
                </a:lnTo>
                <a:lnTo>
                  <a:pt x="325" y="688"/>
                </a:lnTo>
                <a:lnTo>
                  <a:pt x="325" y="692"/>
                </a:lnTo>
                <a:lnTo>
                  <a:pt x="323" y="694"/>
                </a:lnTo>
                <a:lnTo>
                  <a:pt x="323" y="696"/>
                </a:lnTo>
                <a:lnTo>
                  <a:pt x="323" y="696"/>
                </a:lnTo>
                <a:lnTo>
                  <a:pt x="325" y="698"/>
                </a:lnTo>
                <a:lnTo>
                  <a:pt x="325" y="698"/>
                </a:lnTo>
                <a:lnTo>
                  <a:pt x="325" y="698"/>
                </a:lnTo>
                <a:lnTo>
                  <a:pt x="327" y="698"/>
                </a:lnTo>
                <a:lnTo>
                  <a:pt x="327" y="698"/>
                </a:lnTo>
                <a:lnTo>
                  <a:pt x="325" y="700"/>
                </a:lnTo>
                <a:lnTo>
                  <a:pt x="325" y="700"/>
                </a:lnTo>
                <a:lnTo>
                  <a:pt x="323" y="698"/>
                </a:lnTo>
                <a:lnTo>
                  <a:pt x="323" y="698"/>
                </a:lnTo>
                <a:lnTo>
                  <a:pt x="323" y="698"/>
                </a:lnTo>
                <a:lnTo>
                  <a:pt x="321" y="698"/>
                </a:lnTo>
                <a:lnTo>
                  <a:pt x="321" y="698"/>
                </a:lnTo>
                <a:lnTo>
                  <a:pt x="318" y="700"/>
                </a:lnTo>
                <a:lnTo>
                  <a:pt x="316" y="702"/>
                </a:lnTo>
                <a:lnTo>
                  <a:pt x="316" y="702"/>
                </a:lnTo>
                <a:lnTo>
                  <a:pt x="314" y="705"/>
                </a:lnTo>
                <a:lnTo>
                  <a:pt x="312" y="707"/>
                </a:lnTo>
                <a:lnTo>
                  <a:pt x="310" y="707"/>
                </a:lnTo>
                <a:lnTo>
                  <a:pt x="310" y="709"/>
                </a:lnTo>
                <a:lnTo>
                  <a:pt x="308" y="709"/>
                </a:lnTo>
                <a:lnTo>
                  <a:pt x="308" y="711"/>
                </a:lnTo>
                <a:lnTo>
                  <a:pt x="308" y="713"/>
                </a:lnTo>
                <a:lnTo>
                  <a:pt x="310" y="713"/>
                </a:lnTo>
                <a:lnTo>
                  <a:pt x="308" y="713"/>
                </a:lnTo>
                <a:lnTo>
                  <a:pt x="308" y="715"/>
                </a:lnTo>
                <a:lnTo>
                  <a:pt x="308" y="713"/>
                </a:lnTo>
                <a:lnTo>
                  <a:pt x="306" y="713"/>
                </a:lnTo>
                <a:lnTo>
                  <a:pt x="306" y="713"/>
                </a:lnTo>
                <a:lnTo>
                  <a:pt x="306" y="713"/>
                </a:lnTo>
                <a:lnTo>
                  <a:pt x="304" y="713"/>
                </a:lnTo>
                <a:lnTo>
                  <a:pt x="302" y="715"/>
                </a:lnTo>
                <a:lnTo>
                  <a:pt x="300" y="717"/>
                </a:lnTo>
                <a:lnTo>
                  <a:pt x="293" y="719"/>
                </a:lnTo>
                <a:lnTo>
                  <a:pt x="289" y="721"/>
                </a:lnTo>
                <a:lnTo>
                  <a:pt x="287" y="721"/>
                </a:lnTo>
                <a:lnTo>
                  <a:pt x="285" y="723"/>
                </a:lnTo>
                <a:lnTo>
                  <a:pt x="285" y="726"/>
                </a:lnTo>
                <a:lnTo>
                  <a:pt x="283" y="728"/>
                </a:lnTo>
                <a:lnTo>
                  <a:pt x="283" y="730"/>
                </a:lnTo>
                <a:lnTo>
                  <a:pt x="283" y="730"/>
                </a:lnTo>
                <a:lnTo>
                  <a:pt x="283" y="732"/>
                </a:lnTo>
                <a:lnTo>
                  <a:pt x="283" y="732"/>
                </a:lnTo>
                <a:lnTo>
                  <a:pt x="285" y="732"/>
                </a:lnTo>
                <a:lnTo>
                  <a:pt x="285" y="734"/>
                </a:lnTo>
                <a:lnTo>
                  <a:pt x="285" y="734"/>
                </a:lnTo>
                <a:lnTo>
                  <a:pt x="285" y="734"/>
                </a:lnTo>
                <a:lnTo>
                  <a:pt x="283" y="734"/>
                </a:lnTo>
                <a:lnTo>
                  <a:pt x="283" y="734"/>
                </a:lnTo>
                <a:lnTo>
                  <a:pt x="283" y="734"/>
                </a:lnTo>
                <a:lnTo>
                  <a:pt x="281" y="732"/>
                </a:lnTo>
                <a:lnTo>
                  <a:pt x="279" y="732"/>
                </a:lnTo>
                <a:lnTo>
                  <a:pt x="279" y="734"/>
                </a:lnTo>
                <a:lnTo>
                  <a:pt x="279" y="734"/>
                </a:lnTo>
                <a:lnTo>
                  <a:pt x="279" y="736"/>
                </a:lnTo>
                <a:lnTo>
                  <a:pt x="279" y="736"/>
                </a:lnTo>
                <a:lnTo>
                  <a:pt x="277" y="734"/>
                </a:lnTo>
                <a:lnTo>
                  <a:pt x="274" y="732"/>
                </a:lnTo>
                <a:lnTo>
                  <a:pt x="274" y="732"/>
                </a:lnTo>
                <a:lnTo>
                  <a:pt x="277" y="732"/>
                </a:lnTo>
                <a:lnTo>
                  <a:pt x="277" y="730"/>
                </a:lnTo>
                <a:lnTo>
                  <a:pt x="277" y="730"/>
                </a:lnTo>
                <a:lnTo>
                  <a:pt x="277" y="730"/>
                </a:lnTo>
                <a:lnTo>
                  <a:pt x="272" y="732"/>
                </a:lnTo>
                <a:lnTo>
                  <a:pt x="272" y="732"/>
                </a:lnTo>
                <a:lnTo>
                  <a:pt x="272" y="730"/>
                </a:lnTo>
                <a:lnTo>
                  <a:pt x="272" y="730"/>
                </a:lnTo>
                <a:lnTo>
                  <a:pt x="272" y="730"/>
                </a:lnTo>
                <a:lnTo>
                  <a:pt x="266" y="732"/>
                </a:lnTo>
                <a:lnTo>
                  <a:pt x="262" y="734"/>
                </a:lnTo>
                <a:lnTo>
                  <a:pt x="258" y="736"/>
                </a:lnTo>
                <a:lnTo>
                  <a:pt x="256" y="738"/>
                </a:lnTo>
                <a:lnTo>
                  <a:pt x="254" y="740"/>
                </a:lnTo>
                <a:lnTo>
                  <a:pt x="251" y="742"/>
                </a:lnTo>
                <a:lnTo>
                  <a:pt x="249" y="744"/>
                </a:lnTo>
                <a:lnTo>
                  <a:pt x="249" y="744"/>
                </a:lnTo>
                <a:lnTo>
                  <a:pt x="247" y="747"/>
                </a:lnTo>
                <a:lnTo>
                  <a:pt x="247" y="747"/>
                </a:lnTo>
                <a:lnTo>
                  <a:pt x="247" y="747"/>
                </a:lnTo>
                <a:lnTo>
                  <a:pt x="245" y="747"/>
                </a:lnTo>
                <a:lnTo>
                  <a:pt x="245" y="747"/>
                </a:lnTo>
                <a:lnTo>
                  <a:pt x="245" y="747"/>
                </a:lnTo>
                <a:lnTo>
                  <a:pt x="243" y="749"/>
                </a:lnTo>
                <a:lnTo>
                  <a:pt x="241" y="749"/>
                </a:lnTo>
                <a:lnTo>
                  <a:pt x="241" y="749"/>
                </a:lnTo>
                <a:lnTo>
                  <a:pt x="243" y="751"/>
                </a:lnTo>
                <a:lnTo>
                  <a:pt x="241" y="751"/>
                </a:lnTo>
                <a:lnTo>
                  <a:pt x="241" y="753"/>
                </a:lnTo>
                <a:lnTo>
                  <a:pt x="241" y="753"/>
                </a:lnTo>
                <a:lnTo>
                  <a:pt x="243" y="753"/>
                </a:lnTo>
                <a:lnTo>
                  <a:pt x="243" y="753"/>
                </a:lnTo>
                <a:lnTo>
                  <a:pt x="245" y="753"/>
                </a:lnTo>
                <a:lnTo>
                  <a:pt x="245" y="751"/>
                </a:lnTo>
                <a:lnTo>
                  <a:pt x="245" y="749"/>
                </a:lnTo>
                <a:lnTo>
                  <a:pt x="245" y="749"/>
                </a:lnTo>
                <a:lnTo>
                  <a:pt x="247" y="749"/>
                </a:lnTo>
                <a:lnTo>
                  <a:pt x="247" y="751"/>
                </a:lnTo>
                <a:lnTo>
                  <a:pt x="249" y="751"/>
                </a:lnTo>
                <a:lnTo>
                  <a:pt x="251" y="751"/>
                </a:lnTo>
                <a:lnTo>
                  <a:pt x="251" y="749"/>
                </a:lnTo>
                <a:lnTo>
                  <a:pt x="251" y="749"/>
                </a:lnTo>
                <a:lnTo>
                  <a:pt x="251" y="747"/>
                </a:lnTo>
                <a:lnTo>
                  <a:pt x="251" y="744"/>
                </a:lnTo>
                <a:lnTo>
                  <a:pt x="254" y="744"/>
                </a:lnTo>
                <a:lnTo>
                  <a:pt x="254" y="747"/>
                </a:lnTo>
                <a:lnTo>
                  <a:pt x="256" y="747"/>
                </a:lnTo>
                <a:lnTo>
                  <a:pt x="256" y="749"/>
                </a:lnTo>
                <a:lnTo>
                  <a:pt x="254" y="749"/>
                </a:lnTo>
                <a:lnTo>
                  <a:pt x="254" y="749"/>
                </a:lnTo>
                <a:lnTo>
                  <a:pt x="254" y="749"/>
                </a:lnTo>
                <a:lnTo>
                  <a:pt x="256" y="749"/>
                </a:lnTo>
                <a:lnTo>
                  <a:pt x="256" y="749"/>
                </a:lnTo>
                <a:lnTo>
                  <a:pt x="258" y="749"/>
                </a:lnTo>
                <a:lnTo>
                  <a:pt x="258" y="749"/>
                </a:lnTo>
                <a:lnTo>
                  <a:pt x="258" y="747"/>
                </a:lnTo>
                <a:lnTo>
                  <a:pt x="260" y="747"/>
                </a:lnTo>
                <a:lnTo>
                  <a:pt x="262" y="747"/>
                </a:lnTo>
                <a:lnTo>
                  <a:pt x="264" y="742"/>
                </a:lnTo>
                <a:lnTo>
                  <a:pt x="264" y="742"/>
                </a:lnTo>
                <a:lnTo>
                  <a:pt x="266" y="740"/>
                </a:lnTo>
                <a:lnTo>
                  <a:pt x="266" y="738"/>
                </a:lnTo>
                <a:lnTo>
                  <a:pt x="266" y="738"/>
                </a:lnTo>
                <a:lnTo>
                  <a:pt x="268" y="738"/>
                </a:lnTo>
                <a:lnTo>
                  <a:pt x="268" y="738"/>
                </a:lnTo>
                <a:lnTo>
                  <a:pt x="270" y="738"/>
                </a:lnTo>
                <a:lnTo>
                  <a:pt x="272" y="738"/>
                </a:lnTo>
                <a:lnTo>
                  <a:pt x="272" y="738"/>
                </a:lnTo>
                <a:lnTo>
                  <a:pt x="272" y="740"/>
                </a:lnTo>
                <a:lnTo>
                  <a:pt x="270" y="738"/>
                </a:lnTo>
                <a:lnTo>
                  <a:pt x="270" y="738"/>
                </a:lnTo>
                <a:lnTo>
                  <a:pt x="270" y="740"/>
                </a:lnTo>
                <a:lnTo>
                  <a:pt x="268" y="740"/>
                </a:lnTo>
                <a:lnTo>
                  <a:pt x="268" y="740"/>
                </a:lnTo>
                <a:lnTo>
                  <a:pt x="268" y="742"/>
                </a:lnTo>
                <a:lnTo>
                  <a:pt x="268" y="742"/>
                </a:lnTo>
                <a:lnTo>
                  <a:pt x="270" y="742"/>
                </a:lnTo>
                <a:lnTo>
                  <a:pt x="272" y="742"/>
                </a:lnTo>
                <a:lnTo>
                  <a:pt x="274" y="742"/>
                </a:lnTo>
                <a:lnTo>
                  <a:pt x="274" y="742"/>
                </a:lnTo>
                <a:lnTo>
                  <a:pt x="277" y="740"/>
                </a:lnTo>
                <a:lnTo>
                  <a:pt x="277" y="740"/>
                </a:lnTo>
                <a:lnTo>
                  <a:pt x="279" y="740"/>
                </a:lnTo>
                <a:lnTo>
                  <a:pt x="279" y="740"/>
                </a:lnTo>
                <a:lnTo>
                  <a:pt x="281" y="740"/>
                </a:lnTo>
                <a:lnTo>
                  <a:pt x="281" y="738"/>
                </a:lnTo>
                <a:lnTo>
                  <a:pt x="281" y="740"/>
                </a:lnTo>
                <a:lnTo>
                  <a:pt x="283" y="740"/>
                </a:lnTo>
                <a:lnTo>
                  <a:pt x="283" y="738"/>
                </a:lnTo>
                <a:lnTo>
                  <a:pt x="283" y="738"/>
                </a:lnTo>
                <a:lnTo>
                  <a:pt x="285" y="738"/>
                </a:lnTo>
                <a:lnTo>
                  <a:pt x="287" y="736"/>
                </a:lnTo>
                <a:lnTo>
                  <a:pt x="289" y="734"/>
                </a:lnTo>
                <a:lnTo>
                  <a:pt x="291" y="734"/>
                </a:lnTo>
                <a:lnTo>
                  <a:pt x="291" y="734"/>
                </a:lnTo>
                <a:lnTo>
                  <a:pt x="291" y="734"/>
                </a:lnTo>
                <a:lnTo>
                  <a:pt x="293" y="734"/>
                </a:lnTo>
                <a:lnTo>
                  <a:pt x="293" y="734"/>
                </a:lnTo>
                <a:lnTo>
                  <a:pt x="293" y="734"/>
                </a:lnTo>
                <a:lnTo>
                  <a:pt x="295" y="734"/>
                </a:lnTo>
                <a:lnTo>
                  <a:pt x="295" y="734"/>
                </a:lnTo>
                <a:lnTo>
                  <a:pt x="295" y="738"/>
                </a:lnTo>
                <a:lnTo>
                  <a:pt x="295" y="738"/>
                </a:lnTo>
                <a:lnTo>
                  <a:pt x="295" y="738"/>
                </a:lnTo>
                <a:lnTo>
                  <a:pt x="295" y="736"/>
                </a:lnTo>
                <a:lnTo>
                  <a:pt x="295" y="736"/>
                </a:lnTo>
                <a:lnTo>
                  <a:pt x="298" y="734"/>
                </a:lnTo>
                <a:lnTo>
                  <a:pt x="298" y="734"/>
                </a:lnTo>
                <a:lnTo>
                  <a:pt x="308" y="730"/>
                </a:lnTo>
                <a:lnTo>
                  <a:pt x="308" y="730"/>
                </a:lnTo>
                <a:lnTo>
                  <a:pt x="310" y="728"/>
                </a:lnTo>
                <a:lnTo>
                  <a:pt x="310" y="726"/>
                </a:lnTo>
                <a:lnTo>
                  <a:pt x="310" y="726"/>
                </a:lnTo>
                <a:lnTo>
                  <a:pt x="310" y="728"/>
                </a:lnTo>
                <a:lnTo>
                  <a:pt x="310" y="728"/>
                </a:lnTo>
                <a:lnTo>
                  <a:pt x="312" y="730"/>
                </a:lnTo>
                <a:lnTo>
                  <a:pt x="312" y="728"/>
                </a:lnTo>
                <a:lnTo>
                  <a:pt x="312" y="728"/>
                </a:lnTo>
                <a:lnTo>
                  <a:pt x="314" y="726"/>
                </a:lnTo>
                <a:lnTo>
                  <a:pt x="314" y="726"/>
                </a:lnTo>
                <a:lnTo>
                  <a:pt x="314" y="726"/>
                </a:lnTo>
                <a:lnTo>
                  <a:pt x="314" y="723"/>
                </a:lnTo>
                <a:lnTo>
                  <a:pt x="312" y="723"/>
                </a:lnTo>
                <a:lnTo>
                  <a:pt x="312" y="723"/>
                </a:lnTo>
                <a:lnTo>
                  <a:pt x="310" y="723"/>
                </a:lnTo>
                <a:lnTo>
                  <a:pt x="310" y="723"/>
                </a:lnTo>
                <a:lnTo>
                  <a:pt x="310" y="723"/>
                </a:lnTo>
                <a:lnTo>
                  <a:pt x="312" y="721"/>
                </a:lnTo>
                <a:lnTo>
                  <a:pt x="314" y="721"/>
                </a:lnTo>
                <a:lnTo>
                  <a:pt x="316" y="721"/>
                </a:lnTo>
                <a:lnTo>
                  <a:pt x="316" y="719"/>
                </a:lnTo>
                <a:lnTo>
                  <a:pt x="318" y="719"/>
                </a:lnTo>
                <a:lnTo>
                  <a:pt x="318" y="719"/>
                </a:lnTo>
                <a:lnTo>
                  <a:pt x="321" y="719"/>
                </a:lnTo>
                <a:lnTo>
                  <a:pt x="321" y="719"/>
                </a:lnTo>
                <a:lnTo>
                  <a:pt x="318" y="719"/>
                </a:lnTo>
                <a:lnTo>
                  <a:pt x="318" y="719"/>
                </a:lnTo>
                <a:lnTo>
                  <a:pt x="318" y="717"/>
                </a:lnTo>
                <a:lnTo>
                  <a:pt x="321" y="717"/>
                </a:lnTo>
                <a:lnTo>
                  <a:pt x="323" y="717"/>
                </a:lnTo>
                <a:lnTo>
                  <a:pt x="323" y="717"/>
                </a:lnTo>
                <a:lnTo>
                  <a:pt x="325" y="717"/>
                </a:lnTo>
                <a:lnTo>
                  <a:pt x="325" y="717"/>
                </a:lnTo>
                <a:lnTo>
                  <a:pt x="325" y="717"/>
                </a:lnTo>
                <a:lnTo>
                  <a:pt x="327" y="715"/>
                </a:lnTo>
                <a:lnTo>
                  <a:pt x="327" y="715"/>
                </a:lnTo>
                <a:lnTo>
                  <a:pt x="327" y="713"/>
                </a:lnTo>
                <a:lnTo>
                  <a:pt x="329" y="713"/>
                </a:lnTo>
                <a:lnTo>
                  <a:pt x="329" y="713"/>
                </a:lnTo>
                <a:lnTo>
                  <a:pt x="331" y="713"/>
                </a:lnTo>
                <a:lnTo>
                  <a:pt x="331" y="713"/>
                </a:lnTo>
                <a:lnTo>
                  <a:pt x="333" y="713"/>
                </a:lnTo>
                <a:lnTo>
                  <a:pt x="333" y="711"/>
                </a:lnTo>
                <a:lnTo>
                  <a:pt x="335" y="711"/>
                </a:lnTo>
                <a:lnTo>
                  <a:pt x="335" y="711"/>
                </a:lnTo>
                <a:lnTo>
                  <a:pt x="335" y="711"/>
                </a:lnTo>
                <a:lnTo>
                  <a:pt x="337" y="709"/>
                </a:lnTo>
                <a:lnTo>
                  <a:pt x="337" y="709"/>
                </a:lnTo>
                <a:lnTo>
                  <a:pt x="339" y="709"/>
                </a:lnTo>
                <a:lnTo>
                  <a:pt x="339" y="709"/>
                </a:lnTo>
                <a:lnTo>
                  <a:pt x="339" y="709"/>
                </a:lnTo>
                <a:lnTo>
                  <a:pt x="342" y="707"/>
                </a:lnTo>
                <a:lnTo>
                  <a:pt x="342" y="705"/>
                </a:lnTo>
                <a:lnTo>
                  <a:pt x="342" y="705"/>
                </a:lnTo>
                <a:lnTo>
                  <a:pt x="342" y="705"/>
                </a:lnTo>
                <a:lnTo>
                  <a:pt x="342" y="702"/>
                </a:lnTo>
                <a:lnTo>
                  <a:pt x="342" y="702"/>
                </a:lnTo>
                <a:lnTo>
                  <a:pt x="342" y="702"/>
                </a:lnTo>
                <a:lnTo>
                  <a:pt x="344" y="700"/>
                </a:lnTo>
                <a:lnTo>
                  <a:pt x="346" y="700"/>
                </a:lnTo>
                <a:lnTo>
                  <a:pt x="346" y="700"/>
                </a:lnTo>
                <a:lnTo>
                  <a:pt x="348" y="700"/>
                </a:lnTo>
                <a:lnTo>
                  <a:pt x="348" y="698"/>
                </a:lnTo>
                <a:lnTo>
                  <a:pt x="348" y="698"/>
                </a:lnTo>
                <a:lnTo>
                  <a:pt x="350" y="698"/>
                </a:lnTo>
                <a:lnTo>
                  <a:pt x="350" y="698"/>
                </a:lnTo>
                <a:lnTo>
                  <a:pt x="352" y="696"/>
                </a:lnTo>
                <a:lnTo>
                  <a:pt x="354" y="696"/>
                </a:lnTo>
                <a:lnTo>
                  <a:pt x="354" y="696"/>
                </a:lnTo>
                <a:lnTo>
                  <a:pt x="354" y="694"/>
                </a:lnTo>
                <a:lnTo>
                  <a:pt x="354" y="694"/>
                </a:lnTo>
                <a:lnTo>
                  <a:pt x="356" y="694"/>
                </a:lnTo>
                <a:lnTo>
                  <a:pt x="358" y="694"/>
                </a:lnTo>
                <a:lnTo>
                  <a:pt x="360" y="692"/>
                </a:lnTo>
                <a:lnTo>
                  <a:pt x="360" y="690"/>
                </a:lnTo>
                <a:lnTo>
                  <a:pt x="362" y="688"/>
                </a:lnTo>
                <a:lnTo>
                  <a:pt x="369" y="688"/>
                </a:lnTo>
                <a:lnTo>
                  <a:pt x="369" y="688"/>
                </a:lnTo>
                <a:lnTo>
                  <a:pt x="369" y="686"/>
                </a:lnTo>
                <a:lnTo>
                  <a:pt x="371" y="686"/>
                </a:lnTo>
                <a:lnTo>
                  <a:pt x="373" y="686"/>
                </a:lnTo>
                <a:lnTo>
                  <a:pt x="373" y="686"/>
                </a:lnTo>
                <a:lnTo>
                  <a:pt x="373" y="684"/>
                </a:lnTo>
                <a:lnTo>
                  <a:pt x="373" y="684"/>
                </a:lnTo>
                <a:lnTo>
                  <a:pt x="373" y="684"/>
                </a:lnTo>
                <a:lnTo>
                  <a:pt x="373" y="684"/>
                </a:lnTo>
                <a:lnTo>
                  <a:pt x="375" y="682"/>
                </a:lnTo>
                <a:lnTo>
                  <a:pt x="375" y="682"/>
                </a:lnTo>
                <a:lnTo>
                  <a:pt x="375" y="679"/>
                </a:lnTo>
                <a:lnTo>
                  <a:pt x="377" y="679"/>
                </a:lnTo>
                <a:lnTo>
                  <a:pt x="379" y="677"/>
                </a:lnTo>
                <a:lnTo>
                  <a:pt x="379" y="677"/>
                </a:lnTo>
                <a:lnTo>
                  <a:pt x="381" y="675"/>
                </a:lnTo>
                <a:lnTo>
                  <a:pt x="381" y="675"/>
                </a:lnTo>
                <a:lnTo>
                  <a:pt x="386" y="673"/>
                </a:lnTo>
                <a:lnTo>
                  <a:pt x="386" y="671"/>
                </a:lnTo>
                <a:lnTo>
                  <a:pt x="386" y="671"/>
                </a:lnTo>
                <a:lnTo>
                  <a:pt x="386" y="671"/>
                </a:lnTo>
                <a:lnTo>
                  <a:pt x="386" y="671"/>
                </a:lnTo>
                <a:lnTo>
                  <a:pt x="386" y="669"/>
                </a:lnTo>
                <a:lnTo>
                  <a:pt x="381" y="667"/>
                </a:lnTo>
                <a:lnTo>
                  <a:pt x="379" y="667"/>
                </a:lnTo>
                <a:lnTo>
                  <a:pt x="377" y="667"/>
                </a:lnTo>
                <a:lnTo>
                  <a:pt x="375" y="665"/>
                </a:lnTo>
                <a:lnTo>
                  <a:pt x="375" y="665"/>
                </a:lnTo>
                <a:lnTo>
                  <a:pt x="375" y="663"/>
                </a:lnTo>
                <a:lnTo>
                  <a:pt x="375" y="661"/>
                </a:lnTo>
                <a:lnTo>
                  <a:pt x="375" y="661"/>
                </a:lnTo>
                <a:lnTo>
                  <a:pt x="379" y="658"/>
                </a:lnTo>
                <a:lnTo>
                  <a:pt x="379" y="656"/>
                </a:lnTo>
                <a:lnTo>
                  <a:pt x="381" y="656"/>
                </a:lnTo>
                <a:lnTo>
                  <a:pt x="381" y="656"/>
                </a:lnTo>
                <a:lnTo>
                  <a:pt x="381" y="654"/>
                </a:lnTo>
                <a:lnTo>
                  <a:pt x="381" y="654"/>
                </a:lnTo>
                <a:lnTo>
                  <a:pt x="381" y="654"/>
                </a:lnTo>
                <a:lnTo>
                  <a:pt x="383" y="652"/>
                </a:lnTo>
                <a:lnTo>
                  <a:pt x="386" y="652"/>
                </a:lnTo>
                <a:lnTo>
                  <a:pt x="386" y="652"/>
                </a:lnTo>
                <a:lnTo>
                  <a:pt x="386" y="652"/>
                </a:lnTo>
                <a:lnTo>
                  <a:pt x="386" y="654"/>
                </a:lnTo>
                <a:lnTo>
                  <a:pt x="386" y="654"/>
                </a:lnTo>
                <a:lnTo>
                  <a:pt x="388" y="654"/>
                </a:lnTo>
                <a:lnTo>
                  <a:pt x="390" y="652"/>
                </a:lnTo>
                <a:lnTo>
                  <a:pt x="390" y="652"/>
                </a:lnTo>
                <a:lnTo>
                  <a:pt x="392" y="652"/>
                </a:lnTo>
                <a:lnTo>
                  <a:pt x="390" y="650"/>
                </a:lnTo>
                <a:lnTo>
                  <a:pt x="388" y="650"/>
                </a:lnTo>
                <a:lnTo>
                  <a:pt x="388" y="650"/>
                </a:lnTo>
                <a:lnTo>
                  <a:pt x="390" y="650"/>
                </a:lnTo>
                <a:lnTo>
                  <a:pt x="394" y="648"/>
                </a:lnTo>
                <a:lnTo>
                  <a:pt x="394" y="648"/>
                </a:lnTo>
                <a:lnTo>
                  <a:pt x="396" y="646"/>
                </a:lnTo>
                <a:lnTo>
                  <a:pt x="396" y="646"/>
                </a:lnTo>
                <a:lnTo>
                  <a:pt x="396" y="646"/>
                </a:lnTo>
                <a:lnTo>
                  <a:pt x="396" y="644"/>
                </a:lnTo>
                <a:lnTo>
                  <a:pt x="394" y="644"/>
                </a:lnTo>
                <a:lnTo>
                  <a:pt x="392" y="642"/>
                </a:lnTo>
                <a:lnTo>
                  <a:pt x="390" y="640"/>
                </a:lnTo>
                <a:lnTo>
                  <a:pt x="392" y="640"/>
                </a:lnTo>
                <a:lnTo>
                  <a:pt x="392" y="640"/>
                </a:lnTo>
                <a:lnTo>
                  <a:pt x="394" y="642"/>
                </a:lnTo>
                <a:lnTo>
                  <a:pt x="396" y="642"/>
                </a:lnTo>
                <a:lnTo>
                  <a:pt x="396" y="642"/>
                </a:lnTo>
                <a:lnTo>
                  <a:pt x="398" y="642"/>
                </a:lnTo>
                <a:lnTo>
                  <a:pt x="400" y="640"/>
                </a:lnTo>
                <a:lnTo>
                  <a:pt x="402" y="640"/>
                </a:lnTo>
                <a:lnTo>
                  <a:pt x="402" y="637"/>
                </a:lnTo>
                <a:lnTo>
                  <a:pt x="400" y="637"/>
                </a:lnTo>
                <a:lnTo>
                  <a:pt x="400" y="637"/>
                </a:lnTo>
                <a:lnTo>
                  <a:pt x="402" y="635"/>
                </a:lnTo>
                <a:lnTo>
                  <a:pt x="407" y="631"/>
                </a:lnTo>
                <a:lnTo>
                  <a:pt x="409" y="631"/>
                </a:lnTo>
                <a:lnTo>
                  <a:pt x="409" y="631"/>
                </a:lnTo>
                <a:lnTo>
                  <a:pt x="409" y="631"/>
                </a:lnTo>
                <a:lnTo>
                  <a:pt x="409" y="629"/>
                </a:lnTo>
                <a:lnTo>
                  <a:pt x="409" y="629"/>
                </a:lnTo>
                <a:lnTo>
                  <a:pt x="409" y="627"/>
                </a:lnTo>
                <a:lnTo>
                  <a:pt x="411" y="625"/>
                </a:lnTo>
                <a:lnTo>
                  <a:pt x="413" y="625"/>
                </a:lnTo>
                <a:lnTo>
                  <a:pt x="417" y="625"/>
                </a:lnTo>
                <a:lnTo>
                  <a:pt x="417" y="623"/>
                </a:lnTo>
                <a:lnTo>
                  <a:pt x="419" y="623"/>
                </a:lnTo>
                <a:lnTo>
                  <a:pt x="421" y="621"/>
                </a:lnTo>
                <a:lnTo>
                  <a:pt x="425" y="619"/>
                </a:lnTo>
                <a:lnTo>
                  <a:pt x="427" y="619"/>
                </a:lnTo>
                <a:lnTo>
                  <a:pt x="427" y="619"/>
                </a:lnTo>
                <a:lnTo>
                  <a:pt x="427" y="619"/>
                </a:lnTo>
                <a:lnTo>
                  <a:pt x="434" y="619"/>
                </a:lnTo>
                <a:lnTo>
                  <a:pt x="436" y="619"/>
                </a:lnTo>
                <a:lnTo>
                  <a:pt x="436" y="619"/>
                </a:lnTo>
                <a:lnTo>
                  <a:pt x="436" y="617"/>
                </a:lnTo>
                <a:lnTo>
                  <a:pt x="438" y="617"/>
                </a:lnTo>
                <a:lnTo>
                  <a:pt x="440" y="614"/>
                </a:lnTo>
                <a:lnTo>
                  <a:pt x="440" y="614"/>
                </a:lnTo>
                <a:lnTo>
                  <a:pt x="442" y="614"/>
                </a:lnTo>
                <a:lnTo>
                  <a:pt x="444" y="614"/>
                </a:lnTo>
                <a:lnTo>
                  <a:pt x="440" y="617"/>
                </a:lnTo>
                <a:lnTo>
                  <a:pt x="438" y="617"/>
                </a:lnTo>
                <a:lnTo>
                  <a:pt x="438" y="619"/>
                </a:lnTo>
                <a:lnTo>
                  <a:pt x="436" y="619"/>
                </a:lnTo>
                <a:lnTo>
                  <a:pt x="436" y="621"/>
                </a:lnTo>
                <a:lnTo>
                  <a:pt x="436" y="621"/>
                </a:lnTo>
                <a:lnTo>
                  <a:pt x="434" y="621"/>
                </a:lnTo>
                <a:lnTo>
                  <a:pt x="434" y="621"/>
                </a:lnTo>
                <a:lnTo>
                  <a:pt x="436" y="623"/>
                </a:lnTo>
                <a:lnTo>
                  <a:pt x="440" y="625"/>
                </a:lnTo>
                <a:lnTo>
                  <a:pt x="442" y="627"/>
                </a:lnTo>
                <a:lnTo>
                  <a:pt x="446" y="627"/>
                </a:lnTo>
                <a:lnTo>
                  <a:pt x="448" y="627"/>
                </a:lnTo>
                <a:lnTo>
                  <a:pt x="448" y="627"/>
                </a:lnTo>
                <a:lnTo>
                  <a:pt x="446" y="627"/>
                </a:lnTo>
                <a:lnTo>
                  <a:pt x="440" y="627"/>
                </a:lnTo>
                <a:lnTo>
                  <a:pt x="436" y="627"/>
                </a:lnTo>
                <a:lnTo>
                  <a:pt x="434" y="627"/>
                </a:lnTo>
                <a:lnTo>
                  <a:pt x="434" y="627"/>
                </a:lnTo>
                <a:lnTo>
                  <a:pt x="432" y="627"/>
                </a:lnTo>
                <a:lnTo>
                  <a:pt x="430" y="625"/>
                </a:lnTo>
                <a:lnTo>
                  <a:pt x="430" y="625"/>
                </a:lnTo>
                <a:lnTo>
                  <a:pt x="427" y="625"/>
                </a:lnTo>
                <a:lnTo>
                  <a:pt x="423" y="627"/>
                </a:lnTo>
                <a:lnTo>
                  <a:pt x="421" y="629"/>
                </a:lnTo>
                <a:lnTo>
                  <a:pt x="415" y="631"/>
                </a:lnTo>
                <a:lnTo>
                  <a:pt x="415" y="631"/>
                </a:lnTo>
                <a:lnTo>
                  <a:pt x="415" y="633"/>
                </a:lnTo>
                <a:lnTo>
                  <a:pt x="415" y="635"/>
                </a:lnTo>
                <a:lnTo>
                  <a:pt x="415" y="637"/>
                </a:lnTo>
                <a:lnTo>
                  <a:pt x="415" y="642"/>
                </a:lnTo>
                <a:lnTo>
                  <a:pt x="413" y="642"/>
                </a:lnTo>
                <a:lnTo>
                  <a:pt x="411" y="646"/>
                </a:lnTo>
                <a:lnTo>
                  <a:pt x="409" y="648"/>
                </a:lnTo>
                <a:lnTo>
                  <a:pt x="409" y="648"/>
                </a:lnTo>
                <a:lnTo>
                  <a:pt x="409" y="652"/>
                </a:lnTo>
                <a:lnTo>
                  <a:pt x="409" y="652"/>
                </a:lnTo>
                <a:lnTo>
                  <a:pt x="409" y="654"/>
                </a:lnTo>
                <a:lnTo>
                  <a:pt x="413" y="654"/>
                </a:lnTo>
                <a:lnTo>
                  <a:pt x="413" y="654"/>
                </a:lnTo>
                <a:lnTo>
                  <a:pt x="415" y="654"/>
                </a:lnTo>
                <a:lnTo>
                  <a:pt x="419" y="652"/>
                </a:lnTo>
                <a:lnTo>
                  <a:pt x="419" y="652"/>
                </a:lnTo>
                <a:lnTo>
                  <a:pt x="419" y="652"/>
                </a:lnTo>
                <a:lnTo>
                  <a:pt x="417" y="654"/>
                </a:lnTo>
                <a:lnTo>
                  <a:pt x="417" y="656"/>
                </a:lnTo>
                <a:lnTo>
                  <a:pt x="415" y="656"/>
                </a:lnTo>
                <a:lnTo>
                  <a:pt x="413" y="658"/>
                </a:lnTo>
                <a:lnTo>
                  <a:pt x="411" y="658"/>
                </a:lnTo>
                <a:lnTo>
                  <a:pt x="409" y="661"/>
                </a:lnTo>
                <a:lnTo>
                  <a:pt x="407" y="661"/>
                </a:lnTo>
                <a:lnTo>
                  <a:pt x="407" y="661"/>
                </a:lnTo>
                <a:lnTo>
                  <a:pt x="407" y="663"/>
                </a:lnTo>
                <a:lnTo>
                  <a:pt x="407" y="663"/>
                </a:lnTo>
                <a:lnTo>
                  <a:pt x="407" y="663"/>
                </a:lnTo>
                <a:lnTo>
                  <a:pt x="409" y="665"/>
                </a:lnTo>
                <a:lnTo>
                  <a:pt x="411" y="665"/>
                </a:lnTo>
                <a:lnTo>
                  <a:pt x="413" y="663"/>
                </a:lnTo>
                <a:lnTo>
                  <a:pt x="415" y="663"/>
                </a:lnTo>
                <a:lnTo>
                  <a:pt x="417" y="663"/>
                </a:lnTo>
                <a:lnTo>
                  <a:pt x="417" y="663"/>
                </a:lnTo>
                <a:lnTo>
                  <a:pt x="417" y="663"/>
                </a:lnTo>
                <a:lnTo>
                  <a:pt x="417" y="663"/>
                </a:lnTo>
                <a:lnTo>
                  <a:pt x="417" y="663"/>
                </a:lnTo>
                <a:lnTo>
                  <a:pt x="417" y="663"/>
                </a:lnTo>
                <a:lnTo>
                  <a:pt x="419" y="663"/>
                </a:lnTo>
                <a:lnTo>
                  <a:pt x="421" y="663"/>
                </a:lnTo>
                <a:lnTo>
                  <a:pt x="421" y="663"/>
                </a:lnTo>
                <a:lnTo>
                  <a:pt x="421" y="663"/>
                </a:lnTo>
                <a:lnTo>
                  <a:pt x="423" y="661"/>
                </a:lnTo>
                <a:lnTo>
                  <a:pt x="425" y="658"/>
                </a:lnTo>
                <a:lnTo>
                  <a:pt x="425" y="658"/>
                </a:lnTo>
                <a:lnTo>
                  <a:pt x="425" y="656"/>
                </a:lnTo>
                <a:lnTo>
                  <a:pt x="425" y="656"/>
                </a:lnTo>
                <a:lnTo>
                  <a:pt x="425" y="656"/>
                </a:lnTo>
                <a:lnTo>
                  <a:pt x="427" y="656"/>
                </a:lnTo>
                <a:lnTo>
                  <a:pt x="427" y="656"/>
                </a:lnTo>
                <a:lnTo>
                  <a:pt x="430" y="656"/>
                </a:lnTo>
                <a:lnTo>
                  <a:pt x="430" y="656"/>
                </a:lnTo>
                <a:lnTo>
                  <a:pt x="432" y="656"/>
                </a:lnTo>
                <a:lnTo>
                  <a:pt x="432" y="656"/>
                </a:lnTo>
                <a:lnTo>
                  <a:pt x="436" y="654"/>
                </a:lnTo>
                <a:lnTo>
                  <a:pt x="436" y="652"/>
                </a:lnTo>
                <a:lnTo>
                  <a:pt x="434" y="652"/>
                </a:lnTo>
                <a:lnTo>
                  <a:pt x="434" y="652"/>
                </a:lnTo>
                <a:lnTo>
                  <a:pt x="436" y="652"/>
                </a:lnTo>
                <a:lnTo>
                  <a:pt x="438" y="652"/>
                </a:lnTo>
                <a:lnTo>
                  <a:pt x="438" y="652"/>
                </a:lnTo>
                <a:lnTo>
                  <a:pt x="438" y="650"/>
                </a:lnTo>
                <a:lnTo>
                  <a:pt x="438" y="650"/>
                </a:lnTo>
                <a:lnTo>
                  <a:pt x="438" y="648"/>
                </a:lnTo>
                <a:lnTo>
                  <a:pt x="440" y="650"/>
                </a:lnTo>
                <a:lnTo>
                  <a:pt x="440" y="652"/>
                </a:lnTo>
                <a:lnTo>
                  <a:pt x="440" y="652"/>
                </a:lnTo>
                <a:lnTo>
                  <a:pt x="440" y="652"/>
                </a:lnTo>
                <a:lnTo>
                  <a:pt x="442" y="650"/>
                </a:lnTo>
                <a:lnTo>
                  <a:pt x="442" y="648"/>
                </a:lnTo>
                <a:lnTo>
                  <a:pt x="442" y="646"/>
                </a:lnTo>
                <a:lnTo>
                  <a:pt x="442" y="644"/>
                </a:lnTo>
                <a:lnTo>
                  <a:pt x="444" y="644"/>
                </a:lnTo>
                <a:lnTo>
                  <a:pt x="444" y="646"/>
                </a:lnTo>
                <a:lnTo>
                  <a:pt x="444" y="646"/>
                </a:lnTo>
                <a:lnTo>
                  <a:pt x="448" y="646"/>
                </a:lnTo>
                <a:lnTo>
                  <a:pt x="448" y="646"/>
                </a:lnTo>
                <a:lnTo>
                  <a:pt x="448" y="648"/>
                </a:lnTo>
                <a:lnTo>
                  <a:pt x="451" y="648"/>
                </a:lnTo>
                <a:lnTo>
                  <a:pt x="453" y="648"/>
                </a:lnTo>
                <a:lnTo>
                  <a:pt x="455" y="648"/>
                </a:lnTo>
                <a:lnTo>
                  <a:pt x="455" y="648"/>
                </a:lnTo>
                <a:lnTo>
                  <a:pt x="457" y="648"/>
                </a:lnTo>
                <a:lnTo>
                  <a:pt x="457" y="648"/>
                </a:lnTo>
                <a:lnTo>
                  <a:pt x="457" y="648"/>
                </a:lnTo>
                <a:lnTo>
                  <a:pt x="457" y="648"/>
                </a:lnTo>
                <a:lnTo>
                  <a:pt x="459" y="644"/>
                </a:lnTo>
                <a:lnTo>
                  <a:pt x="459" y="644"/>
                </a:lnTo>
                <a:lnTo>
                  <a:pt x="461" y="644"/>
                </a:lnTo>
                <a:lnTo>
                  <a:pt x="461" y="644"/>
                </a:lnTo>
                <a:lnTo>
                  <a:pt x="461" y="644"/>
                </a:lnTo>
                <a:lnTo>
                  <a:pt x="461" y="642"/>
                </a:lnTo>
                <a:lnTo>
                  <a:pt x="461" y="640"/>
                </a:lnTo>
                <a:lnTo>
                  <a:pt x="461" y="640"/>
                </a:lnTo>
                <a:lnTo>
                  <a:pt x="461" y="637"/>
                </a:lnTo>
                <a:lnTo>
                  <a:pt x="461" y="637"/>
                </a:lnTo>
                <a:lnTo>
                  <a:pt x="463" y="637"/>
                </a:lnTo>
                <a:lnTo>
                  <a:pt x="463" y="637"/>
                </a:lnTo>
                <a:lnTo>
                  <a:pt x="465" y="635"/>
                </a:lnTo>
                <a:lnTo>
                  <a:pt x="463" y="635"/>
                </a:lnTo>
                <a:lnTo>
                  <a:pt x="463" y="635"/>
                </a:lnTo>
                <a:lnTo>
                  <a:pt x="461" y="635"/>
                </a:lnTo>
                <a:lnTo>
                  <a:pt x="461" y="635"/>
                </a:lnTo>
                <a:lnTo>
                  <a:pt x="459" y="635"/>
                </a:lnTo>
                <a:lnTo>
                  <a:pt x="457" y="635"/>
                </a:lnTo>
                <a:lnTo>
                  <a:pt x="455" y="635"/>
                </a:lnTo>
                <a:lnTo>
                  <a:pt x="455" y="635"/>
                </a:lnTo>
                <a:lnTo>
                  <a:pt x="455" y="635"/>
                </a:lnTo>
                <a:lnTo>
                  <a:pt x="455" y="635"/>
                </a:lnTo>
                <a:lnTo>
                  <a:pt x="457" y="635"/>
                </a:lnTo>
                <a:lnTo>
                  <a:pt x="457" y="635"/>
                </a:lnTo>
                <a:lnTo>
                  <a:pt x="459" y="635"/>
                </a:lnTo>
                <a:lnTo>
                  <a:pt x="459" y="633"/>
                </a:lnTo>
                <a:lnTo>
                  <a:pt x="459" y="633"/>
                </a:lnTo>
                <a:lnTo>
                  <a:pt x="459" y="633"/>
                </a:lnTo>
                <a:lnTo>
                  <a:pt x="459" y="631"/>
                </a:lnTo>
                <a:lnTo>
                  <a:pt x="459" y="631"/>
                </a:lnTo>
                <a:lnTo>
                  <a:pt x="457" y="631"/>
                </a:lnTo>
                <a:lnTo>
                  <a:pt x="455" y="629"/>
                </a:lnTo>
                <a:lnTo>
                  <a:pt x="455" y="629"/>
                </a:lnTo>
                <a:lnTo>
                  <a:pt x="457" y="629"/>
                </a:lnTo>
                <a:lnTo>
                  <a:pt x="459" y="629"/>
                </a:lnTo>
                <a:lnTo>
                  <a:pt x="459" y="629"/>
                </a:lnTo>
                <a:lnTo>
                  <a:pt x="459" y="627"/>
                </a:lnTo>
                <a:lnTo>
                  <a:pt x="461" y="625"/>
                </a:lnTo>
                <a:lnTo>
                  <a:pt x="461" y="625"/>
                </a:lnTo>
                <a:lnTo>
                  <a:pt x="459" y="625"/>
                </a:lnTo>
                <a:lnTo>
                  <a:pt x="459" y="625"/>
                </a:lnTo>
                <a:lnTo>
                  <a:pt x="457" y="625"/>
                </a:lnTo>
                <a:lnTo>
                  <a:pt x="459" y="625"/>
                </a:lnTo>
                <a:lnTo>
                  <a:pt x="459" y="625"/>
                </a:lnTo>
                <a:lnTo>
                  <a:pt x="459" y="623"/>
                </a:lnTo>
                <a:lnTo>
                  <a:pt x="461" y="623"/>
                </a:lnTo>
                <a:lnTo>
                  <a:pt x="461" y="623"/>
                </a:lnTo>
                <a:lnTo>
                  <a:pt x="463" y="623"/>
                </a:lnTo>
                <a:lnTo>
                  <a:pt x="463" y="623"/>
                </a:lnTo>
                <a:lnTo>
                  <a:pt x="465" y="621"/>
                </a:lnTo>
                <a:lnTo>
                  <a:pt x="467" y="621"/>
                </a:lnTo>
                <a:lnTo>
                  <a:pt x="467" y="621"/>
                </a:lnTo>
                <a:lnTo>
                  <a:pt x="463" y="625"/>
                </a:lnTo>
                <a:lnTo>
                  <a:pt x="463" y="625"/>
                </a:lnTo>
                <a:lnTo>
                  <a:pt x="463" y="627"/>
                </a:lnTo>
                <a:lnTo>
                  <a:pt x="465" y="627"/>
                </a:lnTo>
                <a:lnTo>
                  <a:pt x="467" y="627"/>
                </a:lnTo>
                <a:lnTo>
                  <a:pt x="469" y="627"/>
                </a:lnTo>
                <a:lnTo>
                  <a:pt x="469" y="627"/>
                </a:lnTo>
                <a:lnTo>
                  <a:pt x="469" y="625"/>
                </a:lnTo>
                <a:lnTo>
                  <a:pt x="469" y="625"/>
                </a:lnTo>
                <a:lnTo>
                  <a:pt x="471" y="625"/>
                </a:lnTo>
                <a:lnTo>
                  <a:pt x="471" y="627"/>
                </a:lnTo>
                <a:lnTo>
                  <a:pt x="471" y="627"/>
                </a:lnTo>
                <a:lnTo>
                  <a:pt x="474" y="627"/>
                </a:lnTo>
                <a:lnTo>
                  <a:pt x="474" y="627"/>
                </a:lnTo>
                <a:lnTo>
                  <a:pt x="474" y="627"/>
                </a:lnTo>
                <a:lnTo>
                  <a:pt x="474" y="625"/>
                </a:lnTo>
                <a:lnTo>
                  <a:pt x="476" y="625"/>
                </a:lnTo>
                <a:lnTo>
                  <a:pt x="476" y="625"/>
                </a:lnTo>
                <a:lnTo>
                  <a:pt x="478" y="625"/>
                </a:lnTo>
                <a:lnTo>
                  <a:pt x="478" y="625"/>
                </a:lnTo>
                <a:lnTo>
                  <a:pt x="480" y="625"/>
                </a:lnTo>
                <a:lnTo>
                  <a:pt x="482" y="623"/>
                </a:lnTo>
                <a:lnTo>
                  <a:pt x="484" y="623"/>
                </a:lnTo>
                <a:lnTo>
                  <a:pt x="486" y="623"/>
                </a:lnTo>
                <a:lnTo>
                  <a:pt x="488" y="623"/>
                </a:lnTo>
                <a:lnTo>
                  <a:pt x="484" y="625"/>
                </a:lnTo>
                <a:lnTo>
                  <a:pt x="484" y="625"/>
                </a:lnTo>
                <a:lnTo>
                  <a:pt x="484" y="627"/>
                </a:lnTo>
                <a:lnTo>
                  <a:pt x="484" y="627"/>
                </a:lnTo>
                <a:lnTo>
                  <a:pt x="484" y="629"/>
                </a:lnTo>
                <a:lnTo>
                  <a:pt x="486" y="629"/>
                </a:lnTo>
                <a:lnTo>
                  <a:pt x="486" y="631"/>
                </a:lnTo>
                <a:lnTo>
                  <a:pt x="484" y="631"/>
                </a:lnTo>
                <a:lnTo>
                  <a:pt x="484" y="631"/>
                </a:lnTo>
                <a:lnTo>
                  <a:pt x="486" y="631"/>
                </a:lnTo>
                <a:lnTo>
                  <a:pt x="488" y="631"/>
                </a:lnTo>
                <a:lnTo>
                  <a:pt x="488" y="631"/>
                </a:lnTo>
                <a:lnTo>
                  <a:pt x="490" y="631"/>
                </a:lnTo>
                <a:lnTo>
                  <a:pt x="490" y="631"/>
                </a:lnTo>
                <a:lnTo>
                  <a:pt x="490" y="631"/>
                </a:lnTo>
                <a:lnTo>
                  <a:pt x="490" y="633"/>
                </a:lnTo>
                <a:lnTo>
                  <a:pt x="497" y="633"/>
                </a:lnTo>
                <a:lnTo>
                  <a:pt x="497" y="633"/>
                </a:lnTo>
                <a:lnTo>
                  <a:pt x="497" y="635"/>
                </a:lnTo>
                <a:lnTo>
                  <a:pt x="495" y="635"/>
                </a:lnTo>
                <a:lnTo>
                  <a:pt x="495" y="637"/>
                </a:lnTo>
                <a:lnTo>
                  <a:pt x="495" y="637"/>
                </a:lnTo>
                <a:lnTo>
                  <a:pt x="497" y="637"/>
                </a:lnTo>
                <a:lnTo>
                  <a:pt x="499" y="637"/>
                </a:lnTo>
                <a:lnTo>
                  <a:pt x="501" y="637"/>
                </a:lnTo>
                <a:lnTo>
                  <a:pt x="503" y="640"/>
                </a:lnTo>
                <a:lnTo>
                  <a:pt x="505" y="637"/>
                </a:lnTo>
                <a:lnTo>
                  <a:pt x="505" y="637"/>
                </a:lnTo>
                <a:lnTo>
                  <a:pt x="507" y="635"/>
                </a:lnTo>
                <a:lnTo>
                  <a:pt x="509" y="633"/>
                </a:lnTo>
                <a:lnTo>
                  <a:pt x="511" y="633"/>
                </a:lnTo>
                <a:lnTo>
                  <a:pt x="511" y="633"/>
                </a:lnTo>
                <a:lnTo>
                  <a:pt x="509" y="633"/>
                </a:lnTo>
                <a:lnTo>
                  <a:pt x="509" y="635"/>
                </a:lnTo>
                <a:lnTo>
                  <a:pt x="509" y="637"/>
                </a:lnTo>
                <a:lnTo>
                  <a:pt x="509" y="640"/>
                </a:lnTo>
                <a:lnTo>
                  <a:pt x="509" y="640"/>
                </a:lnTo>
                <a:lnTo>
                  <a:pt x="511" y="642"/>
                </a:lnTo>
                <a:lnTo>
                  <a:pt x="511" y="642"/>
                </a:lnTo>
                <a:lnTo>
                  <a:pt x="511" y="642"/>
                </a:lnTo>
                <a:lnTo>
                  <a:pt x="513" y="642"/>
                </a:lnTo>
                <a:lnTo>
                  <a:pt x="518" y="642"/>
                </a:lnTo>
                <a:lnTo>
                  <a:pt x="520" y="644"/>
                </a:lnTo>
                <a:lnTo>
                  <a:pt x="520" y="646"/>
                </a:lnTo>
                <a:lnTo>
                  <a:pt x="520" y="646"/>
                </a:lnTo>
                <a:lnTo>
                  <a:pt x="520" y="646"/>
                </a:lnTo>
                <a:lnTo>
                  <a:pt x="520" y="646"/>
                </a:lnTo>
                <a:lnTo>
                  <a:pt x="522" y="646"/>
                </a:lnTo>
                <a:lnTo>
                  <a:pt x="524" y="646"/>
                </a:lnTo>
                <a:lnTo>
                  <a:pt x="528" y="646"/>
                </a:lnTo>
                <a:lnTo>
                  <a:pt x="536" y="644"/>
                </a:lnTo>
                <a:lnTo>
                  <a:pt x="543" y="646"/>
                </a:lnTo>
                <a:lnTo>
                  <a:pt x="549" y="646"/>
                </a:lnTo>
                <a:lnTo>
                  <a:pt x="555" y="648"/>
                </a:lnTo>
                <a:lnTo>
                  <a:pt x="557" y="648"/>
                </a:lnTo>
                <a:lnTo>
                  <a:pt x="559" y="646"/>
                </a:lnTo>
                <a:lnTo>
                  <a:pt x="559" y="646"/>
                </a:lnTo>
                <a:lnTo>
                  <a:pt x="559" y="646"/>
                </a:lnTo>
                <a:lnTo>
                  <a:pt x="559" y="644"/>
                </a:lnTo>
                <a:lnTo>
                  <a:pt x="559" y="644"/>
                </a:lnTo>
                <a:lnTo>
                  <a:pt x="559" y="644"/>
                </a:lnTo>
                <a:lnTo>
                  <a:pt x="559" y="646"/>
                </a:lnTo>
                <a:lnTo>
                  <a:pt x="562" y="646"/>
                </a:lnTo>
                <a:lnTo>
                  <a:pt x="562" y="648"/>
                </a:lnTo>
                <a:lnTo>
                  <a:pt x="559" y="648"/>
                </a:lnTo>
                <a:lnTo>
                  <a:pt x="559" y="650"/>
                </a:lnTo>
                <a:lnTo>
                  <a:pt x="568" y="652"/>
                </a:lnTo>
                <a:lnTo>
                  <a:pt x="570" y="652"/>
                </a:lnTo>
                <a:lnTo>
                  <a:pt x="574" y="652"/>
                </a:lnTo>
                <a:lnTo>
                  <a:pt x="576" y="652"/>
                </a:lnTo>
                <a:lnTo>
                  <a:pt x="580" y="650"/>
                </a:lnTo>
                <a:lnTo>
                  <a:pt x="583" y="650"/>
                </a:lnTo>
                <a:lnTo>
                  <a:pt x="585" y="648"/>
                </a:lnTo>
                <a:lnTo>
                  <a:pt x="587" y="646"/>
                </a:lnTo>
                <a:lnTo>
                  <a:pt x="587" y="646"/>
                </a:lnTo>
                <a:lnTo>
                  <a:pt x="589" y="646"/>
                </a:lnTo>
                <a:lnTo>
                  <a:pt x="591" y="650"/>
                </a:lnTo>
                <a:lnTo>
                  <a:pt x="595" y="650"/>
                </a:lnTo>
                <a:lnTo>
                  <a:pt x="593" y="650"/>
                </a:lnTo>
                <a:lnTo>
                  <a:pt x="591" y="650"/>
                </a:lnTo>
                <a:lnTo>
                  <a:pt x="591" y="650"/>
                </a:lnTo>
                <a:lnTo>
                  <a:pt x="591" y="652"/>
                </a:lnTo>
                <a:lnTo>
                  <a:pt x="591" y="652"/>
                </a:lnTo>
                <a:lnTo>
                  <a:pt x="591" y="654"/>
                </a:lnTo>
                <a:lnTo>
                  <a:pt x="591" y="654"/>
                </a:lnTo>
                <a:lnTo>
                  <a:pt x="589" y="654"/>
                </a:lnTo>
                <a:lnTo>
                  <a:pt x="589" y="652"/>
                </a:lnTo>
                <a:lnTo>
                  <a:pt x="589" y="650"/>
                </a:lnTo>
                <a:lnTo>
                  <a:pt x="589" y="650"/>
                </a:lnTo>
                <a:lnTo>
                  <a:pt x="587" y="648"/>
                </a:lnTo>
                <a:lnTo>
                  <a:pt x="587" y="648"/>
                </a:lnTo>
                <a:lnTo>
                  <a:pt x="587" y="648"/>
                </a:lnTo>
                <a:lnTo>
                  <a:pt x="587" y="648"/>
                </a:lnTo>
                <a:lnTo>
                  <a:pt x="587" y="648"/>
                </a:lnTo>
                <a:lnTo>
                  <a:pt x="585" y="650"/>
                </a:lnTo>
                <a:lnTo>
                  <a:pt x="585" y="650"/>
                </a:lnTo>
                <a:lnTo>
                  <a:pt x="587" y="652"/>
                </a:lnTo>
                <a:lnTo>
                  <a:pt x="587" y="652"/>
                </a:lnTo>
                <a:lnTo>
                  <a:pt x="587" y="654"/>
                </a:lnTo>
                <a:lnTo>
                  <a:pt x="585" y="654"/>
                </a:lnTo>
                <a:lnTo>
                  <a:pt x="585" y="656"/>
                </a:lnTo>
                <a:lnTo>
                  <a:pt x="583" y="656"/>
                </a:lnTo>
                <a:lnTo>
                  <a:pt x="583" y="656"/>
                </a:lnTo>
                <a:lnTo>
                  <a:pt x="583" y="656"/>
                </a:lnTo>
                <a:lnTo>
                  <a:pt x="585" y="658"/>
                </a:lnTo>
                <a:lnTo>
                  <a:pt x="585" y="658"/>
                </a:lnTo>
                <a:lnTo>
                  <a:pt x="589" y="661"/>
                </a:lnTo>
                <a:lnTo>
                  <a:pt x="595" y="663"/>
                </a:lnTo>
                <a:lnTo>
                  <a:pt x="599" y="665"/>
                </a:lnTo>
                <a:lnTo>
                  <a:pt x="601" y="665"/>
                </a:lnTo>
                <a:lnTo>
                  <a:pt x="601" y="665"/>
                </a:lnTo>
                <a:lnTo>
                  <a:pt x="601" y="665"/>
                </a:lnTo>
                <a:lnTo>
                  <a:pt x="601" y="665"/>
                </a:lnTo>
                <a:lnTo>
                  <a:pt x="601" y="665"/>
                </a:lnTo>
                <a:lnTo>
                  <a:pt x="603" y="667"/>
                </a:lnTo>
                <a:lnTo>
                  <a:pt x="606" y="667"/>
                </a:lnTo>
                <a:lnTo>
                  <a:pt x="608" y="669"/>
                </a:lnTo>
                <a:lnTo>
                  <a:pt x="610" y="671"/>
                </a:lnTo>
                <a:lnTo>
                  <a:pt x="610" y="671"/>
                </a:lnTo>
                <a:lnTo>
                  <a:pt x="610" y="673"/>
                </a:lnTo>
                <a:lnTo>
                  <a:pt x="612" y="675"/>
                </a:lnTo>
                <a:lnTo>
                  <a:pt x="614" y="675"/>
                </a:lnTo>
                <a:lnTo>
                  <a:pt x="614" y="675"/>
                </a:lnTo>
                <a:lnTo>
                  <a:pt x="614" y="675"/>
                </a:lnTo>
                <a:lnTo>
                  <a:pt x="614" y="677"/>
                </a:lnTo>
                <a:lnTo>
                  <a:pt x="616" y="677"/>
                </a:lnTo>
                <a:lnTo>
                  <a:pt x="622" y="682"/>
                </a:lnTo>
                <a:lnTo>
                  <a:pt x="624" y="682"/>
                </a:lnTo>
                <a:lnTo>
                  <a:pt x="627" y="684"/>
                </a:lnTo>
                <a:lnTo>
                  <a:pt x="629" y="684"/>
                </a:lnTo>
                <a:lnTo>
                  <a:pt x="629" y="684"/>
                </a:lnTo>
                <a:lnTo>
                  <a:pt x="631" y="682"/>
                </a:lnTo>
                <a:lnTo>
                  <a:pt x="635" y="682"/>
                </a:lnTo>
                <a:lnTo>
                  <a:pt x="637" y="682"/>
                </a:lnTo>
                <a:lnTo>
                  <a:pt x="637" y="682"/>
                </a:lnTo>
                <a:lnTo>
                  <a:pt x="637" y="679"/>
                </a:lnTo>
                <a:lnTo>
                  <a:pt x="637" y="679"/>
                </a:lnTo>
                <a:lnTo>
                  <a:pt x="635" y="677"/>
                </a:lnTo>
                <a:lnTo>
                  <a:pt x="633" y="675"/>
                </a:lnTo>
                <a:lnTo>
                  <a:pt x="631" y="675"/>
                </a:lnTo>
                <a:lnTo>
                  <a:pt x="631" y="675"/>
                </a:lnTo>
                <a:lnTo>
                  <a:pt x="631" y="675"/>
                </a:lnTo>
                <a:lnTo>
                  <a:pt x="631" y="673"/>
                </a:lnTo>
                <a:lnTo>
                  <a:pt x="629" y="673"/>
                </a:lnTo>
                <a:lnTo>
                  <a:pt x="629" y="673"/>
                </a:lnTo>
                <a:lnTo>
                  <a:pt x="629" y="673"/>
                </a:lnTo>
                <a:lnTo>
                  <a:pt x="627" y="671"/>
                </a:lnTo>
                <a:lnTo>
                  <a:pt x="624" y="671"/>
                </a:lnTo>
                <a:lnTo>
                  <a:pt x="624" y="671"/>
                </a:lnTo>
                <a:lnTo>
                  <a:pt x="622" y="671"/>
                </a:lnTo>
                <a:lnTo>
                  <a:pt x="622" y="671"/>
                </a:lnTo>
                <a:lnTo>
                  <a:pt x="622" y="669"/>
                </a:lnTo>
                <a:lnTo>
                  <a:pt x="624" y="669"/>
                </a:lnTo>
                <a:lnTo>
                  <a:pt x="624" y="669"/>
                </a:lnTo>
                <a:lnTo>
                  <a:pt x="622" y="667"/>
                </a:lnTo>
                <a:lnTo>
                  <a:pt x="622" y="667"/>
                </a:lnTo>
                <a:lnTo>
                  <a:pt x="624" y="669"/>
                </a:lnTo>
                <a:lnTo>
                  <a:pt x="629" y="669"/>
                </a:lnTo>
                <a:lnTo>
                  <a:pt x="631" y="671"/>
                </a:lnTo>
                <a:lnTo>
                  <a:pt x="631" y="671"/>
                </a:lnTo>
                <a:lnTo>
                  <a:pt x="631" y="671"/>
                </a:lnTo>
                <a:lnTo>
                  <a:pt x="633" y="671"/>
                </a:lnTo>
                <a:lnTo>
                  <a:pt x="633" y="673"/>
                </a:lnTo>
                <a:lnTo>
                  <a:pt x="635" y="673"/>
                </a:lnTo>
                <a:lnTo>
                  <a:pt x="635" y="673"/>
                </a:lnTo>
                <a:lnTo>
                  <a:pt x="635" y="673"/>
                </a:lnTo>
                <a:lnTo>
                  <a:pt x="635" y="671"/>
                </a:lnTo>
                <a:lnTo>
                  <a:pt x="635" y="671"/>
                </a:lnTo>
                <a:lnTo>
                  <a:pt x="635" y="671"/>
                </a:lnTo>
                <a:lnTo>
                  <a:pt x="635" y="669"/>
                </a:lnTo>
                <a:lnTo>
                  <a:pt x="635" y="667"/>
                </a:lnTo>
                <a:lnTo>
                  <a:pt x="635" y="667"/>
                </a:lnTo>
                <a:lnTo>
                  <a:pt x="637" y="669"/>
                </a:lnTo>
                <a:lnTo>
                  <a:pt x="637" y="671"/>
                </a:lnTo>
                <a:lnTo>
                  <a:pt x="637" y="671"/>
                </a:lnTo>
                <a:lnTo>
                  <a:pt x="639" y="671"/>
                </a:lnTo>
                <a:lnTo>
                  <a:pt x="639" y="671"/>
                </a:lnTo>
                <a:lnTo>
                  <a:pt x="637" y="671"/>
                </a:lnTo>
                <a:lnTo>
                  <a:pt x="637" y="673"/>
                </a:lnTo>
                <a:lnTo>
                  <a:pt x="639" y="675"/>
                </a:lnTo>
                <a:lnTo>
                  <a:pt x="639" y="677"/>
                </a:lnTo>
                <a:lnTo>
                  <a:pt x="639" y="679"/>
                </a:lnTo>
                <a:lnTo>
                  <a:pt x="639" y="682"/>
                </a:lnTo>
                <a:lnTo>
                  <a:pt x="639" y="682"/>
                </a:lnTo>
                <a:lnTo>
                  <a:pt x="643" y="682"/>
                </a:lnTo>
                <a:lnTo>
                  <a:pt x="645" y="682"/>
                </a:lnTo>
                <a:lnTo>
                  <a:pt x="647" y="684"/>
                </a:lnTo>
                <a:lnTo>
                  <a:pt x="647" y="684"/>
                </a:lnTo>
                <a:lnTo>
                  <a:pt x="650" y="684"/>
                </a:lnTo>
                <a:lnTo>
                  <a:pt x="652" y="684"/>
                </a:lnTo>
                <a:lnTo>
                  <a:pt x="652" y="684"/>
                </a:lnTo>
                <a:lnTo>
                  <a:pt x="652" y="684"/>
                </a:lnTo>
                <a:lnTo>
                  <a:pt x="652" y="682"/>
                </a:lnTo>
                <a:lnTo>
                  <a:pt x="650" y="679"/>
                </a:lnTo>
                <a:lnTo>
                  <a:pt x="650" y="677"/>
                </a:lnTo>
                <a:lnTo>
                  <a:pt x="650" y="675"/>
                </a:lnTo>
                <a:lnTo>
                  <a:pt x="647" y="673"/>
                </a:lnTo>
                <a:lnTo>
                  <a:pt x="647" y="671"/>
                </a:lnTo>
                <a:lnTo>
                  <a:pt x="645" y="667"/>
                </a:lnTo>
                <a:lnTo>
                  <a:pt x="645" y="665"/>
                </a:lnTo>
                <a:lnTo>
                  <a:pt x="645" y="663"/>
                </a:lnTo>
                <a:lnTo>
                  <a:pt x="645" y="665"/>
                </a:lnTo>
                <a:lnTo>
                  <a:pt x="645" y="663"/>
                </a:lnTo>
                <a:lnTo>
                  <a:pt x="645" y="661"/>
                </a:lnTo>
                <a:lnTo>
                  <a:pt x="645" y="661"/>
                </a:lnTo>
                <a:lnTo>
                  <a:pt x="645" y="661"/>
                </a:lnTo>
                <a:lnTo>
                  <a:pt x="647" y="658"/>
                </a:lnTo>
                <a:lnTo>
                  <a:pt x="647" y="658"/>
                </a:lnTo>
                <a:lnTo>
                  <a:pt x="647" y="661"/>
                </a:lnTo>
                <a:lnTo>
                  <a:pt x="647" y="663"/>
                </a:lnTo>
                <a:lnTo>
                  <a:pt x="650" y="667"/>
                </a:lnTo>
                <a:lnTo>
                  <a:pt x="650" y="671"/>
                </a:lnTo>
                <a:lnTo>
                  <a:pt x="652" y="673"/>
                </a:lnTo>
                <a:lnTo>
                  <a:pt x="652" y="673"/>
                </a:lnTo>
                <a:lnTo>
                  <a:pt x="652" y="673"/>
                </a:lnTo>
                <a:lnTo>
                  <a:pt x="654" y="675"/>
                </a:lnTo>
                <a:lnTo>
                  <a:pt x="656" y="679"/>
                </a:lnTo>
                <a:lnTo>
                  <a:pt x="656" y="682"/>
                </a:lnTo>
                <a:lnTo>
                  <a:pt x="660" y="682"/>
                </a:lnTo>
                <a:lnTo>
                  <a:pt x="662" y="684"/>
                </a:lnTo>
                <a:lnTo>
                  <a:pt x="662" y="684"/>
                </a:lnTo>
                <a:lnTo>
                  <a:pt x="664" y="684"/>
                </a:lnTo>
                <a:lnTo>
                  <a:pt x="664" y="684"/>
                </a:lnTo>
                <a:lnTo>
                  <a:pt x="666" y="679"/>
                </a:lnTo>
                <a:lnTo>
                  <a:pt x="666" y="679"/>
                </a:lnTo>
                <a:lnTo>
                  <a:pt x="668" y="677"/>
                </a:lnTo>
                <a:lnTo>
                  <a:pt x="668" y="677"/>
                </a:lnTo>
                <a:lnTo>
                  <a:pt x="668" y="679"/>
                </a:lnTo>
                <a:lnTo>
                  <a:pt x="668" y="679"/>
                </a:lnTo>
                <a:lnTo>
                  <a:pt x="666" y="684"/>
                </a:lnTo>
                <a:lnTo>
                  <a:pt x="666" y="686"/>
                </a:lnTo>
                <a:lnTo>
                  <a:pt x="666" y="686"/>
                </a:lnTo>
                <a:lnTo>
                  <a:pt x="666" y="688"/>
                </a:lnTo>
                <a:lnTo>
                  <a:pt x="668" y="690"/>
                </a:lnTo>
                <a:lnTo>
                  <a:pt x="668" y="690"/>
                </a:lnTo>
                <a:lnTo>
                  <a:pt x="671" y="692"/>
                </a:lnTo>
                <a:lnTo>
                  <a:pt x="671" y="692"/>
                </a:lnTo>
                <a:lnTo>
                  <a:pt x="671" y="692"/>
                </a:lnTo>
                <a:lnTo>
                  <a:pt x="673" y="692"/>
                </a:lnTo>
                <a:lnTo>
                  <a:pt x="673" y="690"/>
                </a:lnTo>
                <a:lnTo>
                  <a:pt x="675" y="690"/>
                </a:lnTo>
                <a:lnTo>
                  <a:pt x="679" y="692"/>
                </a:lnTo>
                <a:lnTo>
                  <a:pt x="679" y="692"/>
                </a:lnTo>
                <a:lnTo>
                  <a:pt x="673" y="692"/>
                </a:lnTo>
                <a:lnTo>
                  <a:pt x="673" y="692"/>
                </a:lnTo>
                <a:lnTo>
                  <a:pt x="673" y="692"/>
                </a:lnTo>
                <a:lnTo>
                  <a:pt x="673" y="694"/>
                </a:lnTo>
                <a:lnTo>
                  <a:pt x="675" y="694"/>
                </a:lnTo>
                <a:lnTo>
                  <a:pt x="679" y="698"/>
                </a:lnTo>
                <a:lnTo>
                  <a:pt x="679" y="698"/>
                </a:lnTo>
                <a:lnTo>
                  <a:pt x="677" y="696"/>
                </a:lnTo>
                <a:lnTo>
                  <a:pt x="673" y="696"/>
                </a:lnTo>
                <a:lnTo>
                  <a:pt x="673" y="696"/>
                </a:lnTo>
                <a:lnTo>
                  <a:pt x="673" y="696"/>
                </a:lnTo>
                <a:lnTo>
                  <a:pt x="671" y="696"/>
                </a:lnTo>
                <a:lnTo>
                  <a:pt x="673" y="698"/>
                </a:lnTo>
                <a:lnTo>
                  <a:pt x="675" y="702"/>
                </a:lnTo>
                <a:lnTo>
                  <a:pt x="675" y="707"/>
                </a:lnTo>
                <a:lnTo>
                  <a:pt x="683" y="709"/>
                </a:lnTo>
                <a:lnTo>
                  <a:pt x="683" y="709"/>
                </a:lnTo>
                <a:lnTo>
                  <a:pt x="683" y="709"/>
                </a:lnTo>
                <a:lnTo>
                  <a:pt x="683" y="711"/>
                </a:lnTo>
                <a:lnTo>
                  <a:pt x="683" y="711"/>
                </a:lnTo>
                <a:lnTo>
                  <a:pt x="683" y="711"/>
                </a:lnTo>
                <a:lnTo>
                  <a:pt x="685" y="713"/>
                </a:lnTo>
                <a:lnTo>
                  <a:pt x="685" y="713"/>
                </a:lnTo>
                <a:lnTo>
                  <a:pt x="689" y="715"/>
                </a:lnTo>
                <a:lnTo>
                  <a:pt x="689" y="717"/>
                </a:lnTo>
                <a:lnTo>
                  <a:pt x="689" y="717"/>
                </a:lnTo>
                <a:lnTo>
                  <a:pt x="689" y="717"/>
                </a:lnTo>
                <a:lnTo>
                  <a:pt x="691" y="717"/>
                </a:lnTo>
                <a:lnTo>
                  <a:pt x="691" y="719"/>
                </a:lnTo>
                <a:lnTo>
                  <a:pt x="691" y="719"/>
                </a:lnTo>
                <a:lnTo>
                  <a:pt x="691" y="719"/>
                </a:lnTo>
                <a:lnTo>
                  <a:pt x="694" y="721"/>
                </a:lnTo>
                <a:lnTo>
                  <a:pt x="694" y="721"/>
                </a:lnTo>
                <a:lnTo>
                  <a:pt x="696" y="723"/>
                </a:lnTo>
                <a:lnTo>
                  <a:pt x="696" y="723"/>
                </a:lnTo>
                <a:lnTo>
                  <a:pt x="696" y="726"/>
                </a:lnTo>
                <a:lnTo>
                  <a:pt x="698" y="726"/>
                </a:lnTo>
                <a:lnTo>
                  <a:pt x="698" y="726"/>
                </a:lnTo>
                <a:lnTo>
                  <a:pt x="702" y="726"/>
                </a:lnTo>
                <a:lnTo>
                  <a:pt x="700" y="728"/>
                </a:lnTo>
                <a:lnTo>
                  <a:pt x="698" y="728"/>
                </a:lnTo>
                <a:lnTo>
                  <a:pt x="696" y="732"/>
                </a:lnTo>
                <a:lnTo>
                  <a:pt x="694" y="734"/>
                </a:lnTo>
                <a:lnTo>
                  <a:pt x="694" y="734"/>
                </a:lnTo>
                <a:lnTo>
                  <a:pt x="691" y="736"/>
                </a:lnTo>
                <a:lnTo>
                  <a:pt x="691" y="736"/>
                </a:lnTo>
                <a:lnTo>
                  <a:pt x="694" y="738"/>
                </a:lnTo>
                <a:lnTo>
                  <a:pt x="694" y="738"/>
                </a:lnTo>
                <a:lnTo>
                  <a:pt x="696" y="740"/>
                </a:lnTo>
                <a:lnTo>
                  <a:pt x="696" y="738"/>
                </a:lnTo>
                <a:lnTo>
                  <a:pt x="698" y="738"/>
                </a:lnTo>
                <a:lnTo>
                  <a:pt x="698" y="736"/>
                </a:lnTo>
                <a:lnTo>
                  <a:pt x="698" y="734"/>
                </a:lnTo>
                <a:lnTo>
                  <a:pt x="698" y="734"/>
                </a:lnTo>
                <a:lnTo>
                  <a:pt x="698" y="734"/>
                </a:lnTo>
                <a:lnTo>
                  <a:pt x="698" y="734"/>
                </a:lnTo>
                <a:lnTo>
                  <a:pt x="698" y="732"/>
                </a:lnTo>
                <a:lnTo>
                  <a:pt x="700" y="732"/>
                </a:lnTo>
                <a:lnTo>
                  <a:pt x="706" y="730"/>
                </a:lnTo>
                <a:lnTo>
                  <a:pt x="710" y="728"/>
                </a:lnTo>
                <a:lnTo>
                  <a:pt x="708" y="730"/>
                </a:lnTo>
                <a:lnTo>
                  <a:pt x="708" y="730"/>
                </a:lnTo>
                <a:lnTo>
                  <a:pt x="708" y="732"/>
                </a:lnTo>
                <a:lnTo>
                  <a:pt x="710" y="734"/>
                </a:lnTo>
                <a:lnTo>
                  <a:pt x="710" y="736"/>
                </a:lnTo>
                <a:lnTo>
                  <a:pt x="712" y="738"/>
                </a:lnTo>
                <a:lnTo>
                  <a:pt x="712" y="740"/>
                </a:lnTo>
                <a:lnTo>
                  <a:pt x="712" y="740"/>
                </a:lnTo>
                <a:lnTo>
                  <a:pt x="712" y="742"/>
                </a:lnTo>
                <a:lnTo>
                  <a:pt x="712" y="744"/>
                </a:lnTo>
                <a:lnTo>
                  <a:pt x="715" y="744"/>
                </a:lnTo>
                <a:lnTo>
                  <a:pt x="715" y="744"/>
                </a:lnTo>
                <a:lnTo>
                  <a:pt x="710" y="744"/>
                </a:lnTo>
                <a:lnTo>
                  <a:pt x="708" y="747"/>
                </a:lnTo>
                <a:lnTo>
                  <a:pt x="708" y="747"/>
                </a:lnTo>
                <a:lnTo>
                  <a:pt x="710" y="749"/>
                </a:lnTo>
                <a:lnTo>
                  <a:pt x="710" y="751"/>
                </a:lnTo>
                <a:lnTo>
                  <a:pt x="712" y="755"/>
                </a:lnTo>
                <a:lnTo>
                  <a:pt x="715" y="755"/>
                </a:lnTo>
                <a:lnTo>
                  <a:pt x="717" y="755"/>
                </a:lnTo>
                <a:lnTo>
                  <a:pt x="717" y="755"/>
                </a:lnTo>
                <a:lnTo>
                  <a:pt x="719" y="755"/>
                </a:lnTo>
                <a:lnTo>
                  <a:pt x="721" y="751"/>
                </a:lnTo>
                <a:lnTo>
                  <a:pt x="721" y="751"/>
                </a:lnTo>
                <a:lnTo>
                  <a:pt x="721" y="749"/>
                </a:lnTo>
                <a:lnTo>
                  <a:pt x="723" y="747"/>
                </a:lnTo>
                <a:lnTo>
                  <a:pt x="723" y="744"/>
                </a:lnTo>
                <a:lnTo>
                  <a:pt x="723" y="742"/>
                </a:lnTo>
                <a:lnTo>
                  <a:pt x="723" y="742"/>
                </a:lnTo>
                <a:lnTo>
                  <a:pt x="723" y="740"/>
                </a:lnTo>
                <a:lnTo>
                  <a:pt x="723" y="738"/>
                </a:lnTo>
                <a:lnTo>
                  <a:pt x="723" y="738"/>
                </a:lnTo>
                <a:lnTo>
                  <a:pt x="723" y="736"/>
                </a:lnTo>
                <a:lnTo>
                  <a:pt x="723" y="734"/>
                </a:lnTo>
                <a:lnTo>
                  <a:pt x="723" y="734"/>
                </a:lnTo>
                <a:lnTo>
                  <a:pt x="725" y="732"/>
                </a:lnTo>
                <a:lnTo>
                  <a:pt x="725" y="732"/>
                </a:lnTo>
                <a:lnTo>
                  <a:pt x="723" y="734"/>
                </a:lnTo>
                <a:lnTo>
                  <a:pt x="723" y="736"/>
                </a:lnTo>
                <a:lnTo>
                  <a:pt x="723" y="736"/>
                </a:lnTo>
                <a:lnTo>
                  <a:pt x="723" y="738"/>
                </a:lnTo>
                <a:lnTo>
                  <a:pt x="723" y="738"/>
                </a:lnTo>
                <a:lnTo>
                  <a:pt x="723" y="740"/>
                </a:lnTo>
                <a:lnTo>
                  <a:pt x="725" y="742"/>
                </a:lnTo>
                <a:lnTo>
                  <a:pt x="725" y="744"/>
                </a:lnTo>
                <a:lnTo>
                  <a:pt x="723" y="747"/>
                </a:lnTo>
                <a:lnTo>
                  <a:pt x="723" y="749"/>
                </a:lnTo>
                <a:lnTo>
                  <a:pt x="723" y="749"/>
                </a:lnTo>
                <a:lnTo>
                  <a:pt x="725" y="749"/>
                </a:lnTo>
                <a:lnTo>
                  <a:pt x="727" y="744"/>
                </a:lnTo>
                <a:lnTo>
                  <a:pt x="727" y="744"/>
                </a:lnTo>
                <a:lnTo>
                  <a:pt x="727" y="742"/>
                </a:lnTo>
                <a:lnTo>
                  <a:pt x="727" y="740"/>
                </a:lnTo>
                <a:lnTo>
                  <a:pt x="727" y="738"/>
                </a:lnTo>
                <a:lnTo>
                  <a:pt x="727" y="740"/>
                </a:lnTo>
                <a:lnTo>
                  <a:pt x="729" y="740"/>
                </a:lnTo>
                <a:lnTo>
                  <a:pt x="729" y="742"/>
                </a:lnTo>
                <a:lnTo>
                  <a:pt x="729" y="742"/>
                </a:lnTo>
                <a:lnTo>
                  <a:pt x="729" y="740"/>
                </a:lnTo>
                <a:lnTo>
                  <a:pt x="731" y="740"/>
                </a:lnTo>
                <a:lnTo>
                  <a:pt x="727" y="744"/>
                </a:lnTo>
                <a:lnTo>
                  <a:pt x="725" y="747"/>
                </a:lnTo>
                <a:lnTo>
                  <a:pt x="725" y="749"/>
                </a:lnTo>
                <a:lnTo>
                  <a:pt x="723" y="753"/>
                </a:lnTo>
                <a:lnTo>
                  <a:pt x="723" y="753"/>
                </a:lnTo>
                <a:lnTo>
                  <a:pt x="721" y="755"/>
                </a:lnTo>
                <a:lnTo>
                  <a:pt x="721" y="757"/>
                </a:lnTo>
                <a:lnTo>
                  <a:pt x="719" y="757"/>
                </a:lnTo>
                <a:lnTo>
                  <a:pt x="719" y="757"/>
                </a:lnTo>
                <a:lnTo>
                  <a:pt x="719" y="759"/>
                </a:lnTo>
                <a:lnTo>
                  <a:pt x="719" y="761"/>
                </a:lnTo>
                <a:lnTo>
                  <a:pt x="719" y="761"/>
                </a:lnTo>
                <a:lnTo>
                  <a:pt x="719" y="763"/>
                </a:lnTo>
                <a:lnTo>
                  <a:pt x="721" y="765"/>
                </a:lnTo>
                <a:lnTo>
                  <a:pt x="723" y="767"/>
                </a:lnTo>
                <a:lnTo>
                  <a:pt x="725" y="765"/>
                </a:lnTo>
                <a:lnTo>
                  <a:pt x="727" y="765"/>
                </a:lnTo>
                <a:lnTo>
                  <a:pt x="729" y="765"/>
                </a:lnTo>
                <a:lnTo>
                  <a:pt x="727" y="767"/>
                </a:lnTo>
                <a:lnTo>
                  <a:pt x="723" y="767"/>
                </a:lnTo>
                <a:lnTo>
                  <a:pt x="723" y="767"/>
                </a:lnTo>
                <a:lnTo>
                  <a:pt x="723" y="770"/>
                </a:lnTo>
                <a:lnTo>
                  <a:pt x="721" y="772"/>
                </a:lnTo>
                <a:lnTo>
                  <a:pt x="719" y="776"/>
                </a:lnTo>
                <a:lnTo>
                  <a:pt x="721" y="776"/>
                </a:lnTo>
                <a:lnTo>
                  <a:pt x="723" y="778"/>
                </a:lnTo>
                <a:lnTo>
                  <a:pt x="725" y="778"/>
                </a:lnTo>
                <a:lnTo>
                  <a:pt x="727" y="782"/>
                </a:lnTo>
                <a:lnTo>
                  <a:pt x="729" y="782"/>
                </a:lnTo>
                <a:lnTo>
                  <a:pt x="731" y="784"/>
                </a:lnTo>
                <a:lnTo>
                  <a:pt x="731" y="782"/>
                </a:lnTo>
                <a:lnTo>
                  <a:pt x="735" y="782"/>
                </a:lnTo>
                <a:lnTo>
                  <a:pt x="735" y="782"/>
                </a:lnTo>
                <a:lnTo>
                  <a:pt x="735" y="780"/>
                </a:lnTo>
                <a:lnTo>
                  <a:pt x="735" y="778"/>
                </a:lnTo>
                <a:lnTo>
                  <a:pt x="735" y="778"/>
                </a:lnTo>
                <a:lnTo>
                  <a:pt x="738" y="774"/>
                </a:lnTo>
                <a:lnTo>
                  <a:pt x="740" y="774"/>
                </a:lnTo>
                <a:lnTo>
                  <a:pt x="740" y="774"/>
                </a:lnTo>
                <a:lnTo>
                  <a:pt x="740" y="774"/>
                </a:lnTo>
                <a:lnTo>
                  <a:pt x="740" y="774"/>
                </a:lnTo>
                <a:lnTo>
                  <a:pt x="740" y="774"/>
                </a:lnTo>
                <a:lnTo>
                  <a:pt x="744" y="772"/>
                </a:lnTo>
                <a:lnTo>
                  <a:pt x="744" y="772"/>
                </a:lnTo>
                <a:lnTo>
                  <a:pt x="746" y="774"/>
                </a:lnTo>
                <a:lnTo>
                  <a:pt x="746" y="774"/>
                </a:lnTo>
                <a:lnTo>
                  <a:pt x="744" y="774"/>
                </a:lnTo>
                <a:lnTo>
                  <a:pt x="744" y="774"/>
                </a:lnTo>
                <a:lnTo>
                  <a:pt x="742" y="774"/>
                </a:lnTo>
                <a:lnTo>
                  <a:pt x="742" y="776"/>
                </a:lnTo>
                <a:lnTo>
                  <a:pt x="742" y="776"/>
                </a:lnTo>
                <a:lnTo>
                  <a:pt x="742" y="776"/>
                </a:lnTo>
                <a:lnTo>
                  <a:pt x="744" y="778"/>
                </a:lnTo>
                <a:lnTo>
                  <a:pt x="744" y="780"/>
                </a:lnTo>
                <a:lnTo>
                  <a:pt x="746" y="780"/>
                </a:lnTo>
                <a:lnTo>
                  <a:pt x="746" y="780"/>
                </a:lnTo>
                <a:lnTo>
                  <a:pt x="748" y="780"/>
                </a:lnTo>
                <a:lnTo>
                  <a:pt x="750" y="780"/>
                </a:lnTo>
                <a:lnTo>
                  <a:pt x="752" y="780"/>
                </a:lnTo>
                <a:lnTo>
                  <a:pt x="754" y="782"/>
                </a:lnTo>
                <a:lnTo>
                  <a:pt x="754" y="784"/>
                </a:lnTo>
                <a:lnTo>
                  <a:pt x="752" y="782"/>
                </a:lnTo>
                <a:lnTo>
                  <a:pt x="752" y="782"/>
                </a:lnTo>
                <a:lnTo>
                  <a:pt x="750" y="780"/>
                </a:lnTo>
                <a:lnTo>
                  <a:pt x="748" y="780"/>
                </a:lnTo>
                <a:lnTo>
                  <a:pt x="746" y="782"/>
                </a:lnTo>
                <a:lnTo>
                  <a:pt x="746" y="782"/>
                </a:lnTo>
                <a:lnTo>
                  <a:pt x="742" y="778"/>
                </a:lnTo>
                <a:lnTo>
                  <a:pt x="740" y="778"/>
                </a:lnTo>
                <a:lnTo>
                  <a:pt x="742" y="776"/>
                </a:lnTo>
                <a:lnTo>
                  <a:pt x="742" y="776"/>
                </a:lnTo>
                <a:lnTo>
                  <a:pt x="740" y="776"/>
                </a:lnTo>
                <a:lnTo>
                  <a:pt x="738" y="776"/>
                </a:lnTo>
                <a:lnTo>
                  <a:pt x="738" y="778"/>
                </a:lnTo>
                <a:lnTo>
                  <a:pt x="735" y="780"/>
                </a:lnTo>
                <a:lnTo>
                  <a:pt x="738" y="780"/>
                </a:lnTo>
                <a:lnTo>
                  <a:pt x="738" y="782"/>
                </a:lnTo>
                <a:lnTo>
                  <a:pt x="742" y="784"/>
                </a:lnTo>
                <a:lnTo>
                  <a:pt x="744" y="784"/>
                </a:lnTo>
                <a:lnTo>
                  <a:pt x="746" y="786"/>
                </a:lnTo>
                <a:lnTo>
                  <a:pt x="746" y="793"/>
                </a:lnTo>
                <a:lnTo>
                  <a:pt x="748" y="793"/>
                </a:lnTo>
                <a:lnTo>
                  <a:pt x="752" y="791"/>
                </a:lnTo>
                <a:lnTo>
                  <a:pt x="752" y="791"/>
                </a:lnTo>
                <a:lnTo>
                  <a:pt x="752" y="793"/>
                </a:lnTo>
                <a:lnTo>
                  <a:pt x="752" y="793"/>
                </a:lnTo>
                <a:lnTo>
                  <a:pt x="750" y="797"/>
                </a:lnTo>
                <a:lnTo>
                  <a:pt x="750" y="801"/>
                </a:lnTo>
                <a:lnTo>
                  <a:pt x="750" y="801"/>
                </a:lnTo>
                <a:lnTo>
                  <a:pt x="750" y="801"/>
                </a:lnTo>
                <a:lnTo>
                  <a:pt x="750" y="801"/>
                </a:lnTo>
                <a:lnTo>
                  <a:pt x="752" y="799"/>
                </a:lnTo>
                <a:lnTo>
                  <a:pt x="754" y="799"/>
                </a:lnTo>
                <a:lnTo>
                  <a:pt x="754" y="799"/>
                </a:lnTo>
                <a:lnTo>
                  <a:pt x="752" y="799"/>
                </a:lnTo>
                <a:lnTo>
                  <a:pt x="752" y="801"/>
                </a:lnTo>
                <a:lnTo>
                  <a:pt x="752" y="801"/>
                </a:lnTo>
                <a:lnTo>
                  <a:pt x="752" y="803"/>
                </a:lnTo>
                <a:lnTo>
                  <a:pt x="752" y="803"/>
                </a:lnTo>
                <a:lnTo>
                  <a:pt x="748" y="805"/>
                </a:lnTo>
                <a:lnTo>
                  <a:pt x="750" y="809"/>
                </a:lnTo>
                <a:lnTo>
                  <a:pt x="752" y="814"/>
                </a:lnTo>
                <a:lnTo>
                  <a:pt x="754" y="809"/>
                </a:lnTo>
                <a:lnTo>
                  <a:pt x="754" y="805"/>
                </a:lnTo>
                <a:lnTo>
                  <a:pt x="756" y="803"/>
                </a:lnTo>
                <a:lnTo>
                  <a:pt x="756" y="803"/>
                </a:lnTo>
                <a:lnTo>
                  <a:pt x="759" y="803"/>
                </a:lnTo>
                <a:lnTo>
                  <a:pt x="761" y="803"/>
                </a:lnTo>
                <a:lnTo>
                  <a:pt x="761" y="801"/>
                </a:lnTo>
                <a:lnTo>
                  <a:pt x="767" y="797"/>
                </a:lnTo>
                <a:lnTo>
                  <a:pt x="767" y="797"/>
                </a:lnTo>
                <a:lnTo>
                  <a:pt x="767" y="795"/>
                </a:lnTo>
                <a:lnTo>
                  <a:pt x="767" y="795"/>
                </a:lnTo>
                <a:lnTo>
                  <a:pt x="767" y="795"/>
                </a:lnTo>
                <a:lnTo>
                  <a:pt x="767" y="793"/>
                </a:lnTo>
                <a:lnTo>
                  <a:pt x="767" y="793"/>
                </a:lnTo>
                <a:lnTo>
                  <a:pt x="769" y="795"/>
                </a:lnTo>
                <a:lnTo>
                  <a:pt x="769" y="795"/>
                </a:lnTo>
                <a:lnTo>
                  <a:pt x="769" y="795"/>
                </a:lnTo>
                <a:lnTo>
                  <a:pt x="767" y="797"/>
                </a:lnTo>
                <a:lnTo>
                  <a:pt x="765" y="799"/>
                </a:lnTo>
                <a:lnTo>
                  <a:pt x="765" y="799"/>
                </a:lnTo>
                <a:lnTo>
                  <a:pt x="765" y="801"/>
                </a:lnTo>
                <a:lnTo>
                  <a:pt x="765" y="801"/>
                </a:lnTo>
                <a:lnTo>
                  <a:pt x="767" y="801"/>
                </a:lnTo>
                <a:lnTo>
                  <a:pt x="769" y="803"/>
                </a:lnTo>
                <a:lnTo>
                  <a:pt x="769" y="803"/>
                </a:lnTo>
                <a:lnTo>
                  <a:pt x="769" y="805"/>
                </a:lnTo>
                <a:lnTo>
                  <a:pt x="771" y="807"/>
                </a:lnTo>
                <a:lnTo>
                  <a:pt x="771" y="807"/>
                </a:lnTo>
                <a:lnTo>
                  <a:pt x="771" y="807"/>
                </a:lnTo>
                <a:lnTo>
                  <a:pt x="771" y="807"/>
                </a:lnTo>
                <a:lnTo>
                  <a:pt x="769" y="805"/>
                </a:lnTo>
                <a:lnTo>
                  <a:pt x="769" y="803"/>
                </a:lnTo>
                <a:lnTo>
                  <a:pt x="767" y="803"/>
                </a:lnTo>
                <a:lnTo>
                  <a:pt x="765" y="803"/>
                </a:lnTo>
                <a:lnTo>
                  <a:pt x="765" y="801"/>
                </a:lnTo>
                <a:lnTo>
                  <a:pt x="761" y="801"/>
                </a:lnTo>
                <a:lnTo>
                  <a:pt x="761" y="803"/>
                </a:lnTo>
                <a:lnTo>
                  <a:pt x="759" y="803"/>
                </a:lnTo>
                <a:lnTo>
                  <a:pt x="756" y="805"/>
                </a:lnTo>
                <a:lnTo>
                  <a:pt x="756" y="807"/>
                </a:lnTo>
                <a:lnTo>
                  <a:pt x="756" y="809"/>
                </a:lnTo>
                <a:lnTo>
                  <a:pt x="756" y="809"/>
                </a:lnTo>
                <a:lnTo>
                  <a:pt x="756" y="811"/>
                </a:lnTo>
                <a:lnTo>
                  <a:pt x="754" y="811"/>
                </a:lnTo>
                <a:lnTo>
                  <a:pt x="754" y="814"/>
                </a:lnTo>
                <a:lnTo>
                  <a:pt x="756" y="816"/>
                </a:lnTo>
                <a:lnTo>
                  <a:pt x="756" y="816"/>
                </a:lnTo>
                <a:lnTo>
                  <a:pt x="756" y="818"/>
                </a:lnTo>
                <a:lnTo>
                  <a:pt x="756" y="818"/>
                </a:lnTo>
                <a:lnTo>
                  <a:pt x="759" y="818"/>
                </a:lnTo>
                <a:lnTo>
                  <a:pt x="759" y="820"/>
                </a:lnTo>
                <a:lnTo>
                  <a:pt x="759" y="820"/>
                </a:lnTo>
                <a:lnTo>
                  <a:pt x="759" y="818"/>
                </a:lnTo>
                <a:lnTo>
                  <a:pt x="759" y="818"/>
                </a:lnTo>
                <a:lnTo>
                  <a:pt x="761" y="816"/>
                </a:lnTo>
                <a:lnTo>
                  <a:pt x="763" y="814"/>
                </a:lnTo>
                <a:lnTo>
                  <a:pt x="767" y="814"/>
                </a:lnTo>
                <a:lnTo>
                  <a:pt x="773" y="814"/>
                </a:lnTo>
                <a:lnTo>
                  <a:pt x="771" y="816"/>
                </a:lnTo>
                <a:lnTo>
                  <a:pt x="769" y="816"/>
                </a:lnTo>
                <a:lnTo>
                  <a:pt x="765" y="816"/>
                </a:lnTo>
                <a:lnTo>
                  <a:pt x="763" y="816"/>
                </a:lnTo>
                <a:lnTo>
                  <a:pt x="763" y="816"/>
                </a:lnTo>
                <a:lnTo>
                  <a:pt x="759" y="820"/>
                </a:lnTo>
                <a:lnTo>
                  <a:pt x="759" y="822"/>
                </a:lnTo>
                <a:lnTo>
                  <a:pt x="759" y="822"/>
                </a:lnTo>
                <a:lnTo>
                  <a:pt x="759" y="824"/>
                </a:lnTo>
                <a:lnTo>
                  <a:pt x="759" y="826"/>
                </a:lnTo>
                <a:lnTo>
                  <a:pt x="761" y="828"/>
                </a:lnTo>
                <a:lnTo>
                  <a:pt x="763" y="828"/>
                </a:lnTo>
                <a:lnTo>
                  <a:pt x="765" y="830"/>
                </a:lnTo>
                <a:lnTo>
                  <a:pt x="767" y="830"/>
                </a:lnTo>
                <a:lnTo>
                  <a:pt x="767" y="830"/>
                </a:lnTo>
                <a:lnTo>
                  <a:pt x="769" y="830"/>
                </a:lnTo>
                <a:lnTo>
                  <a:pt x="773" y="830"/>
                </a:lnTo>
                <a:lnTo>
                  <a:pt x="773" y="828"/>
                </a:lnTo>
                <a:lnTo>
                  <a:pt x="775" y="826"/>
                </a:lnTo>
                <a:lnTo>
                  <a:pt x="775" y="828"/>
                </a:lnTo>
                <a:lnTo>
                  <a:pt x="775" y="830"/>
                </a:lnTo>
                <a:lnTo>
                  <a:pt x="775" y="830"/>
                </a:lnTo>
                <a:lnTo>
                  <a:pt x="775" y="830"/>
                </a:lnTo>
                <a:lnTo>
                  <a:pt x="777" y="830"/>
                </a:lnTo>
                <a:lnTo>
                  <a:pt x="777" y="832"/>
                </a:lnTo>
                <a:lnTo>
                  <a:pt x="775" y="832"/>
                </a:lnTo>
                <a:lnTo>
                  <a:pt x="775" y="832"/>
                </a:lnTo>
                <a:lnTo>
                  <a:pt x="775" y="835"/>
                </a:lnTo>
                <a:lnTo>
                  <a:pt x="775" y="835"/>
                </a:lnTo>
                <a:lnTo>
                  <a:pt x="777" y="835"/>
                </a:lnTo>
                <a:lnTo>
                  <a:pt x="782" y="832"/>
                </a:lnTo>
                <a:lnTo>
                  <a:pt x="784" y="835"/>
                </a:lnTo>
                <a:lnTo>
                  <a:pt x="784" y="835"/>
                </a:lnTo>
                <a:lnTo>
                  <a:pt x="782" y="835"/>
                </a:lnTo>
                <a:lnTo>
                  <a:pt x="779" y="835"/>
                </a:lnTo>
                <a:lnTo>
                  <a:pt x="775" y="835"/>
                </a:lnTo>
                <a:lnTo>
                  <a:pt x="775" y="837"/>
                </a:lnTo>
                <a:lnTo>
                  <a:pt x="775" y="837"/>
                </a:lnTo>
                <a:lnTo>
                  <a:pt x="777" y="837"/>
                </a:lnTo>
                <a:lnTo>
                  <a:pt x="779" y="837"/>
                </a:lnTo>
                <a:lnTo>
                  <a:pt x="782" y="837"/>
                </a:lnTo>
                <a:lnTo>
                  <a:pt x="782" y="837"/>
                </a:lnTo>
                <a:lnTo>
                  <a:pt x="784" y="837"/>
                </a:lnTo>
                <a:lnTo>
                  <a:pt x="784" y="837"/>
                </a:lnTo>
                <a:lnTo>
                  <a:pt x="786" y="837"/>
                </a:lnTo>
                <a:lnTo>
                  <a:pt x="786" y="839"/>
                </a:lnTo>
                <a:lnTo>
                  <a:pt x="786" y="839"/>
                </a:lnTo>
                <a:lnTo>
                  <a:pt x="788" y="839"/>
                </a:lnTo>
                <a:lnTo>
                  <a:pt x="788" y="839"/>
                </a:lnTo>
                <a:lnTo>
                  <a:pt x="788" y="837"/>
                </a:lnTo>
                <a:lnTo>
                  <a:pt x="788" y="835"/>
                </a:lnTo>
                <a:lnTo>
                  <a:pt x="790" y="835"/>
                </a:lnTo>
                <a:lnTo>
                  <a:pt x="790" y="837"/>
                </a:lnTo>
                <a:lnTo>
                  <a:pt x="790" y="837"/>
                </a:lnTo>
                <a:lnTo>
                  <a:pt x="790" y="837"/>
                </a:lnTo>
                <a:lnTo>
                  <a:pt x="794" y="839"/>
                </a:lnTo>
                <a:lnTo>
                  <a:pt x="796" y="837"/>
                </a:lnTo>
                <a:lnTo>
                  <a:pt x="796" y="837"/>
                </a:lnTo>
                <a:lnTo>
                  <a:pt x="798" y="835"/>
                </a:lnTo>
                <a:lnTo>
                  <a:pt x="798" y="832"/>
                </a:lnTo>
                <a:lnTo>
                  <a:pt x="798" y="832"/>
                </a:lnTo>
                <a:lnTo>
                  <a:pt x="798" y="832"/>
                </a:lnTo>
                <a:lnTo>
                  <a:pt x="798" y="830"/>
                </a:lnTo>
                <a:lnTo>
                  <a:pt x="798" y="830"/>
                </a:lnTo>
                <a:lnTo>
                  <a:pt x="798" y="832"/>
                </a:lnTo>
                <a:lnTo>
                  <a:pt x="798" y="835"/>
                </a:lnTo>
                <a:lnTo>
                  <a:pt x="798" y="835"/>
                </a:lnTo>
                <a:lnTo>
                  <a:pt x="798" y="837"/>
                </a:lnTo>
                <a:lnTo>
                  <a:pt x="796" y="839"/>
                </a:lnTo>
                <a:lnTo>
                  <a:pt x="796" y="841"/>
                </a:lnTo>
                <a:lnTo>
                  <a:pt x="796" y="841"/>
                </a:lnTo>
                <a:lnTo>
                  <a:pt x="798" y="841"/>
                </a:lnTo>
                <a:lnTo>
                  <a:pt x="798" y="843"/>
                </a:lnTo>
                <a:lnTo>
                  <a:pt x="800" y="845"/>
                </a:lnTo>
                <a:lnTo>
                  <a:pt x="800" y="847"/>
                </a:lnTo>
                <a:lnTo>
                  <a:pt x="800" y="847"/>
                </a:lnTo>
                <a:lnTo>
                  <a:pt x="805" y="851"/>
                </a:lnTo>
                <a:lnTo>
                  <a:pt x="805" y="851"/>
                </a:lnTo>
                <a:lnTo>
                  <a:pt x="807" y="851"/>
                </a:lnTo>
                <a:lnTo>
                  <a:pt x="809" y="851"/>
                </a:lnTo>
                <a:lnTo>
                  <a:pt x="811" y="849"/>
                </a:lnTo>
                <a:lnTo>
                  <a:pt x="811" y="849"/>
                </a:lnTo>
                <a:lnTo>
                  <a:pt x="811" y="849"/>
                </a:lnTo>
                <a:lnTo>
                  <a:pt x="811" y="847"/>
                </a:lnTo>
                <a:lnTo>
                  <a:pt x="811" y="847"/>
                </a:lnTo>
                <a:lnTo>
                  <a:pt x="813" y="845"/>
                </a:lnTo>
                <a:lnTo>
                  <a:pt x="813" y="845"/>
                </a:lnTo>
                <a:lnTo>
                  <a:pt x="813" y="843"/>
                </a:lnTo>
                <a:lnTo>
                  <a:pt x="813" y="843"/>
                </a:lnTo>
                <a:lnTo>
                  <a:pt x="813" y="843"/>
                </a:lnTo>
                <a:lnTo>
                  <a:pt x="813" y="845"/>
                </a:lnTo>
                <a:lnTo>
                  <a:pt x="815" y="845"/>
                </a:lnTo>
                <a:lnTo>
                  <a:pt x="815" y="845"/>
                </a:lnTo>
                <a:lnTo>
                  <a:pt x="813" y="845"/>
                </a:lnTo>
                <a:lnTo>
                  <a:pt x="813" y="847"/>
                </a:lnTo>
                <a:lnTo>
                  <a:pt x="813" y="847"/>
                </a:lnTo>
                <a:lnTo>
                  <a:pt x="813" y="851"/>
                </a:lnTo>
                <a:lnTo>
                  <a:pt x="813" y="851"/>
                </a:lnTo>
                <a:lnTo>
                  <a:pt x="813" y="853"/>
                </a:lnTo>
                <a:lnTo>
                  <a:pt x="815" y="853"/>
                </a:lnTo>
                <a:lnTo>
                  <a:pt x="815" y="853"/>
                </a:lnTo>
                <a:lnTo>
                  <a:pt x="817" y="853"/>
                </a:lnTo>
                <a:lnTo>
                  <a:pt x="817" y="853"/>
                </a:lnTo>
                <a:lnTo>
                  <a:pt x="815" y="853"/>
                </a:lnTo>
                <a:lnTo>
                  <a:pt x="813" y="856"/>
                </a:lnTo>
                <a:lnTo>
                  <a:pt x="813" y="853"/>
                </a:lnTo>
                <a:lnTo>
                  <a:pt x="813" y="851"/>
                </a:lnTo>
                <a:lnTo>
                  <a:pt x="811" y="851"/>
                </a:lnTo>
                <a:lnTo>
                  <a:pt x="811" y="851"/>
                </a:lnTo>
                <a:lnTo>
                  <a:pt x="811" y="851"/>
                </a:lnTo>
                <a:lnTo>
                  <a:pt x="811" y="853"/>
                </a:lnTo>
                <a:lnTo>
                  <a:pt x="811" y="853"/>
                </a:lnTo>
                <a:lnTo>
                  <a:pt x="813" y="856"/>
                </a:lnTo>
                <a:lnTo>
                  <a:pt x="813" y="856"/>
                </a:lnTo>
                <a:lnTo>
                  <a:pt x="813" y="856"/>
                </a:lnTo>
                <a:lnTo>
                  <a:pt x="817" y="858"/>
                </a:lnTo>
                <a:lnTo>
                  <a:pt x="819" y="858"/>
                </a:lnTo>
                <a:lnTo>
                  <a:pt x="819" y="858"/>
                </a:lnTo>
                <a:lnTo>
                  <a:pt x="819" y="858"/>
                </a:lnTo>
                <a:lnTo>
                  <a:pt x="821" y="858"/>
                </a:lnTo>
                <a:lnTo>
                  <a:pt x="821" y="856"/>
                </a:lnTo>
                <a:lnTo>
                  <a:pt x="821" y="856"/>
                </a:lnTo>
                <a:lnTo>
                  <a:pt x="821" y="856"/>
                </a:lnTo>
                <a:lnTo>
                  <a:pt x="823" y="853"/>
                </a:lnTo>
                <a:lnTo>
                  <a:pt x="823" y="853"/>
                </a:lnTo>
                <a:lnTo>
                  <a:pt x="823" y="853"/>
                </a:lnTo>
                <a:lnTo>
                  <a:pt x="823" y="856"/>
                </a:lnTo>
                <a:lnTo>
                  <a:pt x="821" y="858"/>
                </a:lnTo>
                <a:lnTo>
                  <a:pt x="821" y="858"/>
                </a:lnTo>
                <a:lnTo>
                  <a:pt x="821" y="858"/>
                </a:lnTo>
                <a:lnTo>
                  <a:pt x="821" y="860"/>
                </a:lnTo>
                <a:lnTo>
                  <a:pt x="821" y="860"/>
                </a:lnTo>
                <a:lnTo>
                  <a:pt x="823" y="860"/>
                </a:lnTo>
                <a:lnTo>
                  <a:pt x="826" y="860"/>
                </a:lnTo>
                <a:lnTo>
                  <a:pt x="826" y="860"/>
                </a:lnTo>
                <a:lnTo>
                  <a:pt x="828" y="858"/>
                </a:lnTo>
                <a:lnTo>
                  <a:pt x="828" y="860"/>
                </a:lnTo>
                <a:lnTo>
                  <a:pt x="826" y="860"/>
                </a:lnTo>
                <a:lnTo>
                  <a:pt x="826" y="860"/>
                </a:lnTo>
                <a:lnTo>
                  <a:pt x="823" y="860"/>
                </a:lnTo>
                <a:lnTo>
                  <a:pt x="823" y="860"/>
                </a:lnTo>
                <a:lnTo>
                  <a:pt x="823" y="862"/>
                </a:lnTo>
                <a:lnTo>
                  <a:pt x="823" y="862"/>
                </a:lnTo>
                <a:lnTo>
                  <a:pt x="823" y="864"/>
                </a:lnTo>
                <a:lnTo>
                  <a:pt x="823" y="864"/>
                </a:lnTo>
                <a:lnTo>
                  <a:pt x="826" y="864"/>
                </a:lnTo>
                <a:lnTo>
                  <a:pt x="826" y="864"/>
                </a:lnTo>
                <a:lnTo>
                  <a:pt x="823" y="864"/>
                </a:lnTo>
                <a:lnTo>
                  <a:pt x="823" y="864"/>
                </a:lnTo>
                <a:lnTo>
                  <a:pt x="826" y="866"/>
                </a:lnTo>
                <a:lnTo>
                  <a:pt x="826" y="866"/>
                </a:lnTo>
                <a:lnTo>
                  <a:pt x="826" y="866"/>
                </a:lnTo>
                <a:lnTo>
                  <a:pt x="826" y="866"/>
                </a:lnTo>
                <a:lnTo>
                  <a:pt x="826" y="864"/>
                </a:lnTo>
                <a:lnTo>
                  <a:pt x="826" y="864"/>
                </a:lnTo>
                <a:lnTo>
                  <a:pt x="826" y="864"/>
                </a:lnTo>
                <a:lnTo>
                  <a:pt x="828" y="864"/>
                </a:lnTo>
                <a:lnTo>
                  <a:pt x="828" y="864"/>
                </a:lnTo>
                <a:lnTo>
                  <a:pt x="830" y="866"/>
                </a:lnTo>
                <a:lnTo>
                  <a:pt x="830" y="868"/>
                </a:lnTo>
                <a:lnTo>
                  <a:pt x="830" y="870"/>
                </a:lnTo>
                <a:lnTo>
                  <a:pt x="832" y="870"/>
                </a:lnTo>
                <a:lnTo>
                  <a:pt x="832" y="870"/>
                </a:lnTo>
                <a:lnTo>
                  <a:pt x="832" y="870"/>
                </a:lnTo>
                <a:lnTo>
                  <a:pt x="832" y="870"/>
                </a:lnTo>
                <a:lnTo>
                  <a:pt x="832" y="870"/>
                </a:lnTo>
                <a:lnTo>
                  <a:pt x="832" y="872"/>
                </a:lnTo>
                <a:lnTo>
                  <a:pt x="832" y="874"/>
                </a:lnTo>
                <a:lnTo>
                  <a:pt x="834" y="874"/>
                </a:lnTo>
                <a:lnTo>
                  <a:pt x="834" y="874"/>
                </a:lnTo>
                <a:lnTo>
                  <a:pt x="832" y="874"/>
                </a:lnTo>
                <a:lnTo>
                  <a:pt x="832" y="874"/>
                </a:lnTo>
                <a:lnTo>
                  <a:pt x="830" y="874"/>
                </a:lnTo>
                <a:lnTo>
                  <a:pt x="830" y="874"/>
                </a:lnTo>
                <a:lnTo>
                  <a:pt x="830" y="876"/>
                </a:lnTo>
                <a:lnTo>
                  <a:pt x="832" y="876"/>
                </a:lnTo>
                <a:lnTo>
                  <a:pt x="832" y="876"/>
                </a:lnTo>
                <a:lnTo>
                  <a:pt x="832" y="876"/>
                </a:lnTo>
                <a:lnTo>
                  <a:pt x="834" y="876"/>
                </a:lnTo>
                <a:lnTo>
                  <a:pt x="834" y="879"/>
                </a:lnTo>
                <a:lnTo>
                  <a:pt x="834" y="879"/>
                </a:lnTo>
                <a:lnTo>
                  <a:pt x="834" y="879"/>
                </a:lnTo>
                <a:lnTo>
                  <a:pt x="832" y="881"/>
                </a:lnTo>
                <a:lnTo>
                  <a:pt x="832" y="881"/>
                </a:lnTo>
                <a:lnTo>
                  <a:pt x="832" y="881"/>
                </a:lnTo>
                <a:lnTo>
                  <a:pt x="834" y="881"/>
                </a:lnTo>
                <a:lnTo>
                  <a:pt x="834" y="883"/>
                </a:lnTo>
                <a:lnTo>
                  <a:pt x="834" y="883"/>
                </a:lnTo>
                <a:lnTo>
                  <a:pt x="834" y="881"/>
                </a:lnTo>
                <a:lnTo>
                  <a:pt x="834" y="881"/>
                </a:lnTo>
                <a:lnTo>
                  <a:pt x="834" y="881"/>
                </a:lnTo>
                <a:lnTo>
                  <a:pt x="836" y="883"/>
                </a:lnTo>
                <a:lnTo>
                  <a:pt x="836" y="883"/>
                </a:lnTo>
                <a:lnTo>
                  <a:pt x="836" y="883"/>
                </a:lnTo>
                <a:lnTo>
                  <a:pt x="836" y="883"/>
                </a:lnTo>
                <a:lnTo>
                  <a:pt x="836" y="885"/>
                </a:lnTo>
                <a:lnTo>
                  <a:pt x="836" y="885"/>
                </a:lnTo>
                <a:lnTo>
                  <a:pt x="834" y="887"/>
                </a:lnTo>
                <a:lnTo>
                  <a:pt x="834" y="887"/>
                </a:lnTo>
                <a:lnTo>
                  <a:pt x="834" y="889"/>
                </a:lnTo>
                <a:lnTo>
                  <a:pt x="834" y="889"/>
                </a:lnTo>
                <a:lnTo>
                  <a:pt x="834" y="889"/>
                </a:lnTo>
                <a:lnTo>
                  <a:pt x="834" y="891"/>
                </a:lnTo>
                <a:lnTo>
                  <a:pt x="834" y="891"/>
                </a:lnTo>
                <a:lnTo>
                  <a:pt x="834" y="891"/>
                </a:lnTo>
                <a:lnTo>
                  <a:pt x="834" y="893"/>
                </a:lnTo>
                <a:lnTo>
                  <a:pt x="836" y="895"/>
                </a:lnTo>
                <a:lnTo>
                  <a:pt x="836" y="895"/>
                </a:lnTo>
                <a:lnTo>
                  <a:pt x="834" y="897"/>
                </a:lnTo>
                <a:lnTo>
                  <a:pt x="834" y="897"/>
                </a:lnTo>
                <a:lnTo>
                  <a:pt x="832" y="897"/>
                </a:lnTo>
                <a:lnTo>
                  <a:pt x="832" y="897"/>
                </a:lnTo>
                <a:lnTo>
                  <a:pt x="832" y="900"/>
                </a:lnTo>
                <a:lnTo>
                  <a:pt x="832" y="900"/>
                </a:lnTo>
                <a:lnTo>
                  <a:pt x="830" y="900"/>
                </a:lnTo>
                <a:lnTo>
                  <a:pt x="830" y="900"/>
                </a:lnTo>
                <a:lnTo>
                  <a:pt x="828" y="900"/>
                </a:lnTo>
                <a:lnTo>
                  <a:pt x="828" y="900"/>
                </a:lnTo>
                <a:lnTo>
                  <a:pt x="826" y="900"/>
                </a:lnTo>
                <a:lnTo>
                  <a:pt x="826" y="900"/>
                </a:lnTo>
                <a:lnTo>
                  <a:pt x="826" y="897"/>
                </a:lnTo>
                <a:lnTo>
                  <a:pt x="828" y="897"/>
                </a:lnTo>
                <a:lnTo>
                  <a:pt x="828" y="895"/>
                </a:lnTo>
                <a:lnTo>
                  <a:pt x="828" y="895"/>
                </a:lnTo>
                <a:lnTo>
                  <a:pt x="830" y="897"/>
                </a:lnTo>
                <a:lnTo>
                  <a:pt x="830" y="897"/>
                </a:lnTo>
                <a:lnTo>
                  <a:pt x="830" y="897"/>
                </a:lnTo>
                <a:lnTo>
                  <a:pt x="830" y="895"/>
                </a:lnTo>
                <a:lnTo>
                  <a:pt x="832" y="897"/>
                </a:lnTo>
                <a:lnTo>
                  <a:pt x="832" y="897"/>
                </a:lnTo>
                <a:lnTo>
                  <a:pt x="832" y="897"/>
                </a:lnTo>
                <a:lnTo>
                  <a:pt x="832" y="895"/>
                </a:lnTo>
                <a:lnTo>
                  <a:pt x="832" y="893"/>
                </a:lnTo>
                <a:lnTo>
                  <a:pt x="832" y="893"/>
                </a:lnTo>
                <a:lnTo>
                  <a:pt x="830" y="891"/>
                </a:lnTo>
                <a:lnTo>
                  <a:pt x="830" y="891"/>
                </a:lnTo>
                <a:lnTo>
                  <a:pt x="832" y="891"/>
                </a:lnTo>
                <a:lnTo>
                  <a:pt x="832" y="891"/>
                </a:lnTo>
                <a:lnTo>
                  <a:pt x="832" y="889"/>
                </a:lnTo>
                <a:lnTo>
                  <a:pt x="832" y="889"/>
                </a:lnTo>
                <a:lnTo>
                  <a:pt x="832" y="889"/>
                </a:lnTo>
                <a:lnTo>
                  <a:pt x="832" y="887"/>
                </a:lnTo>
                <a:lnTo>
                  <a:pt x="832" y="885"/>
                </a:lnTo>
                <a:lnTo>
                  <a:pt x="832" y="885"/>
                </a:lnTo>
                <a:lnTo>
                  <a:pt x="832" y="885"/>
                </a:lnTo>
                <a:lnTo>
                  <a:pt x="832" y="887"/>
                </a:lnTo>
                <a:lnTo>
                  <a:pt x="832" y="887"/>
                </a:lnTo>
                <a:lnTo>
                  <a:pt x="830" y="889"/>
                </a:lnTo>
                <a:lnTo>
                  <a:pt x="830" y="889"/>
                </a:lnTo>
                <a:lnTo>
                  <a:pt x="828" y="891"/>
                </a:lnTo>
                <a:lnTo>
                  <a:pt x="828" y="891"/>
                </a:lnTo>
                <a:lnTo>
                  <a:pt x="826" y="891"/>
                </a:lnTo>
                <a:lnTo>
                  <a:pt x="826" y="893"/>
                </a:lnTo>
                <a:lnTo>
                  <a:pt x="826" y="893"/>
                </a:lnTo>
                <a:lnTo>
                  <a:pt x="826" y="895"/>
                </a:lnTo>
                <a:lnTo>
                  <a:pt x="826" y="895"/>
                </a:lnTo>
                <a:lnTo>
                  <a:pt x="828" y="895"/>
                </a:lnTo>
                <a:lnTo>
                  <a:pt x="828" y="895"/>
                </a:lnTo>
                <a:lnTo>
                  <a:pt x="826" y="895"/>
                </a:lnTo>
                <a:lnTo>
                  <a:pt x="823" y="895"/>
                </a:lnTo>
                <a:lnTo>
                  <a:pt x="823" y="895"/>
                </a:lnTo>
                <a:lnTo>
                  <a:pt x="823" y="895"/>
                </a:lnTo>
                <a:lnTo>
                  <a:pt x="823" y="893"/>
                </a:lnTo>
                <a:lnTo>
                  <a:pt x="826" y="891"/>
                </a:lnTo>
                <a:lnTo>
                  <a:pt x="828" y="887"/>
                </a:lnTo>
                <a:lnTo>
                  <a:pt x="828" y="887"/>
                </a:lnTo>
                <a:lnTo>
                  <a:pt x="828" y="889"/>
                </a:lnTo>
                <a:lnTo>
                  <a:pt x="830" y="889"/>
                </a:lnTo>
                <a:lnTo>
                  <a:pt x="830" y="887"/>
                </a:lnTo>
                <a:lnTo>
                  <a:pt x="830" y="885"/>
                </a:lnTo>
                <a:lnTo>
                  <a:pt x="830" y="883"/>
                </a:lnTo>
                <a:lnTo>
                  <a:pt x="830" y="883"/>
                </a:lnTo>
                <a:lnTo>
                  <a:pt x="830" y="881"/>
                </a:lnTo>
                <a:lnTo>
                  <a:pt x="830" y="881"/>
                </a:lnTo>
                <a:lnTo>
                  <a:pt x="828" y="883"/>
                </a:lnTo>
                <a:lnTo>
                  <a:pt x="828" y="883"/>
                </a:lnTo>
                <a:lnTo>
                  <a:pt x="826" y="883"/>
                </a:lnTo>
                <a:lnTo>
                  <a:pt x="826" y="883"/>
                </a:lnTo>
                <a:lnTo>
                  <a:pt x="823" y="881"/>
                </a:lnTo>
                <a:lnTo>
                  <a:pt x="823" y="881"/>
                </a:lnTo>
                <a:lnTo>
                  <a:pt x="821" y="881"/>
                </a:lnTo>
                <a:lnTo>
                  <a:pt x="821" y="881"/>
                </a:lnTo>
                <a:lnTo>
                  <a:pt x="811" y="881"/>
                </a:lnTo>
                <a:lnTo>
                  <a:pt x="811" y="881"/>
                </a:lnTo>
                <a:lnTo>
                  <a:pt x="809" y="879"/>
                </a:lnTo>
                <a:lnTo>
                  <a:pt x="805" y="879"/>
                </a:lnTo>
                <a:lnTo>
                  <a:pt x="803" y="876"/>
                </a:lnTo>
                <a:lnTo>
                  <a:pt x="800" y="876"/>
                </a:lnTo>
                <a:lnTo>
                  <a:pt x="800" y="879"/>
                </a:lnTo>
                <a:lnTo>
                  <a:pt x="800" y="881"/>
                </a:lnTo>
                <a:lnTo>
                  <a:pt x="803" y="885"/>
                </a:lnTo>
                <a:lnTo>
                  <a:pt x="803" y="885"/>
                </a:lnTo>
                <a:lnTo>
                  <a:pt x="805" y="887"/>
                </a:lnTo>
                <a:lnTo>
                  <a:pt x="807" y="891"/>
                </a:lnTo>
                <a:lnTo>
                  <a:pt x="807" y="895"/>
                </a:lnTo>
                <a:lnTo>
                  <a:pt x="809" y="897"/>
                </a:lnTo>
                <a:lnTo>
                  <a:pt x="809" y="900"/>
                </a:lnTo>
                <a:lnTo>
                  <a:pt x="809" y="902"/>
                </a:lnTo>
                <a:lnTo>
                  <a:pt x="809" y="904"/>
                </a:lnTo>
                <a:lnTo>
                  <a:pt x="809" y="902"/>
                </a:lnTo>
                <a:lnTo>
                  <a:pt x="809" y="902"/>
                </a:lnTo>
                <a:lnTo>
                  <a:pt x="811" y="902"/>
                </a:lnTo>
                <a:lnTo>
                  <a:pt x="811" y="902"/>
                </a:lnTo>
                <a:lnTo>
                  <a:pt x="813" y="904"/>
                </a:lnTo>
                <a:lnTo>
                  <a:pt x="809" y="904"/>
                </a:lnTo>
                <a:lnTo>
                  <a:pt x="811" y="906"/>
                </a:lnTo>
                <a:lnTo>
                  <a:pt x="811" y="908"/>
                </a:lnTo>
                <a:lnTo>
                  <a:pt x="813" y="908"/>
                </a:lnTo>
                <a:lnTo>
                  <a:pt x="813" y="910"/>
                </a:lnTo>
                <a:lnTo>
                  <a:pt x="813" y="912"/>
                </a:lnTo>
                <a:lnTo>
                  <a:pt x="811" y="910"/>
                </a:lnTo>
                <a:lnTo>
                  <a:pt x="811" y="910"/>
                </a:lnTo>
                <a:lnTo>
                  <a:pt x="811" y="912"/>
                </a:lnTo>
                <a:lnTo>
                  <a:pt x="811" y="914"/>
                </a:lnTo>
                <a:lnTo>
                  <a:pt x="811" y="914"/>
                </a:lnTo>
                <a:lnTo>
                  <a:pt x="811" y="914"/>
                </a:lnTo>
                <a:lnTo>
                  <a:pt x="813" y="916"/>
                </a:lnTo>
                <a:lnTo>
                  <a:pt x="815" y="914"/>
                </a:lnTo>
                <a:lnTo>
                  <a:pt x="817" y="916"/>
                </a:lnTo>
                <a:lnTo>
                  <a:pt x="819" y="914"/>
                </a:lnTo>
                <a:lnTo>
                  <a:pt x="819" y="916"/>
                </a:lnTo>
                <a:lnTo>
                  <a:pt x="821" y="916"/>
                </a:lnTo>
                <a:lnTo>
                  <a:pt x="821" y="916"/>
                </a:lnTo>
                <a:lnTo>
                  <a:pt x="823" y="918"/>
                </a:lnTo>
                <a:lnTo>
                  <a:pt x="821" y="918"/>
                </a:lnTo>
                <a:lnTo>
                  <a:pt x="819" y="916"/>
                </a:lnTo>
                <a:lnTo>
                  <a:pt x="819" y="916"/>
                </a:lnTo>
                <a:lnTo>
                  <a:pt x="817" y="916"/>
                </a:lnTo>
                <a:lnTo>
                  <a:pt x="815" y="916"/>
                </a:lnTo>
                <a:lnTo>
                  <a:pt x="813" y="916"/>
                </a:lnTo>
                <a:lnTo>
                  <a:pt x="811" y="916"/>
                </a:lnTo>
                <a:lnTo>
                  <a:pt x="811" y="916"/>
                </a:lnTo>
                <a:lnTo>
                  <a:pt x="811" y="916"/>
                </a:lnTo>
                <a:lnTo>
                  <a:pt x="813" y="918"/>
                </a:lnTo>
                <a:lnTo>
                  <a:pt x="811" y="923"/>
                </a:lnTo>
                <a:lnTo>
                  <a:pt x="813" y="927"/>
                </a:lnTo>
                <a:lnTo>
                  <a:pt x="811" y="929"/>
                </a:lnTo>
                <a:lnTo>
                  <a:pt x="813" y="931"/>
                </a:lnTo>
                <a:lnTo>
                  <a:pt x="811" y="941"/>
                </a:lnTo>
                <a:lnTo>
                  <a:pt x="811" y="944"/>
                </a:lnTo>
                <a:lnTo>
                  <a:pt x="811" y="946"/>
                </a:lnTo>
                <a:lnTo>
                  <a:pt x="811" y="948"/>
                </a:lnTo>
                <a:lnTo>
                  <a:pt x="811" y="950"/>
                </a:lnTo>
                <a:lnTo>
                  <a:pt x="809" y="954"/>
                </a:lnTo>
                <a:lnTo>
                  <a:pt x="809" y="960"/>
                </a:lnTo>
                <a:lnTo>
                  <a:pt x="809" y="962"/>
                </a:lnTo>
                <a:lnTo>
                  <a:pt x="809" y="965"/>
                </a:lnTo>
                <a:lnTo>
                  <a:pt x="807" y="967"/>
                </a:lnTo>
                <a:lnTo>
                  <a:pt x="809" y="965"/>
                </a:lnTo>
                <a:lnTo>
                  <a:pt x="809" y="967"/>
                </a:lnTo>
                <a:lnTo>
                  <a:pt x="807" y="967"/>
                </a:lnTo>
                <a:lnTo>
                  <a:pt x="807" y="967"/>
                </a:lnTo>
                <a:lnTo>
                  <a:pt x="807" y="967"/>
                </a:lnTo>
                <a:lnTo>
                  <a:pt x="805" y="973"/>
                </a:lnTo>
                <a:lnTo>
                  <a:pt x="805" y="975"/>
                </a:lnTo>
                <a:lnTo>
                  <a:pt x="803" y="977"/>
                </a:lnTo>
                <a:lnTo>
                  <a:pt x="805" y="979"/>
                </a:lnTo>
                <a:lnTo>
                  <a:pt x="805" y="981"/>
                </a:lnTo>
                <a:lnTo>
                  <a:pt x="805" y="983"/>
                </a:lnTo>
                <a:lnTo>
                  <a:pt x="805" y="986"/>
                </a:lnTo>
                <a:lnTo>
                  <a:pt x="807" y="988"/>
                </a:lnTo>
                <a:lnTo>
                  <a:pt x="809" y="990"/>
                </a:lnTo>
                <a:lnTo>
                  <a:pt x="809" y="992"/>
                </a:lnTo>
                <a:lnTo>
                  <a:pt x="809" y="994"/>
                </a:lnTo>
                <a:lnTo>
                  <a:pt x="809" y="996"/>
                </a:lnTo>
                <a:lnTo>
                  <a:pt x="809" y="996"/>
                </a:lnTo>
                <a:lnTo>
                  <a:pt x="811" y="1000"/>
                </a:lnTo>
                <a:lnTo>
                  <a:pt x="811" y="1000"/>
                </a:lnTo>
                <a:lnTo>
                  <a:pt x="809" y="1004"/>
                </a:lnTo>
                <a:lnTo>
                  <a:pt x="809" y="1009"/>
                </a:lnTo>
                <a:lnTo>
                  <a:pt x="809" y="1011"/>
                </a:lnTo>
                <a:lnTo>
                  <a:pt x="809" y="1011"/>
                </a:lnTo>
                <a:lnTo>
                  <a:pt x="809" y="1011"/>
                </a:lnTo>
                <a:lnTo>
                  <a:pt x="809" y="1011"/>
                </a:lnTo>
                <a:lnTo>
                  <a:pt x="809" y="1013"/>
                </a:lnTo>
                <a:lnTo>
                  <a:pt x="809" y="1013"/>
                </a:lnTo>
                <a:lnTo>
                  <a:pt x="807" y="1013"/>
                </a:lnTo>
                <a:lnTo>
                  <a:pt x="809" y="1013"/>
                </a:lnTo>
                <a:lnTo>
                  <a:pt x="807" y="1013"/>
                </a:lnTo>
                <a:lnTo>
                  <a:pt x="807" y="1013"/>
                </a:lnTo>
                <a:lnTo>
                  <a:pt x="807" y="1015"/>
                </a:lnTo>
                <a:lnTo>
                  <a:pt x="807" y="1017"/>
                </a:lnTo>
                <a:lnTo>
                  <a:pt x="807" y="1019"/>
                </a:lnTo>
                <a:lnTo>
                  <a:pt x="807" y="1021"/>
                </a:lnTo>
                <a:lnTo>
                  <a:pt x="809" y="1023"/>
                </a:lnTo>
                <a:lnTo>
                  <a:pt x="813" y="1027"/>
                </a:lnTo>
                <a:lnTo>
                  <a:pt x="813" y="1027"/>
                </a:lnTo>
                <a:lnTo>
                  <a:pt x="815" y="1032"/>
                </a:lnTo>
                <a:lnTo>
                  <a:pt x="815" y="1034"/>
                </a:lnTo>
                <a:lnTo>
                  <a:pt x="813" y="1036"/>
                </a:lnTo>
                <a:lnTo>
                  <a:pt x="815" y="1040"/>
                </a:lnTo>
                <a:lnTo>
                  <a:pt x="815" y="1042"/>
                </a:lnTo>
                <a:lnTo>
                  <a:pt x="819" y="1046"/>
                </a:lnTo>
                <a:lnTo>
                  <a:pt x="821" y="1048"/>
                </a:lnTo>
                <a:lnTo>
                  <a:pt x="823" y="1050"/>
                </a:lnTo>
                <a:lnTo>
                  <a:pt x="826" y="1053"/>
                </a:lnTo>
                <a:lnTo>
                  <a:pt x="826" y="1053"/>
                </a:lnTo>
                <a:lnTo>
                  <a:pt x="828" y="1055"/>
                </a:lnTo>
                <a:lnTo>
                  <a:pt x="828" y="1057"/>
                </a:lnTo>
                <a:lnTo>
                  <a:pt x="826" y="1055"/>
                </a:lnTo>
                <a:lnTo>
                  <a:pt x="826" y="1057"/>
                </a:lnTo>
                <a:lnTo>
                  <a:pt x="826" y="1057"/>
                </a:lnTo>
                <a:lnTo>
                  <a:pt x="826" y="1059"/>
                </a:lnTo>
                <a:lnTo>
                  <a:pt x="828" y="1057"/>
                </a:lnTo>
                <a:lnTo>
                  <a:pt x="828" y="1057"/>
                </a:lnTo>
                <a:lnTo>
                  <a:pt x="830" y="1059"/>
                </a:lnTo>
                <a:lnTo>
                  <a:pt x="830" y="1059"/>
                </a:lnTo>
                <a:lnTo>
                  <a:pt x="832" y="1061"/>
                </a:lnTo>
                <a:lnTo>
                  <a:pt x="832" y="1061"/>
                </a:lnTo>
                <a:lnTo>
                  <a:pt x="834" y="1061"/>
                </a:lnTo>
                <a:lnTo>
                  <a:pt x="834" y="1059"/>
                </a:lnTo>
                <a:lnTo>
                  <a:pt x="834" y="1057"/>
                </a:lnTo>
                <a:lnTo>
                  <a:pt x="834" y="1055"/>
                </a:lnTo>
                <a:lnTo>
                  <a:pt x="836" y="1057"/>
                </a:lnTo>
                <a:lnTo>
                  <a:pt x="838" y="1057"/>
                </a:lnTo>
                <a:lnTo>
                  <a:pt x="838" y="1057"/>
                </a:lnTo>
                <a:lnTo>
                  <a:pt x="840" y="1057"/>
                </a:lnTo>
                <a:lnTo>
                  <a:pt x="840" y="1057"/>
                </a:lnTo>
                <a:lnTo>
                  <a:pt x="840" y="1057"/>
                </a:lnTo>
                <a:lnTo>
                  <a:pt x="842" y="1057"/>
                </a:lnTo>
                <a:lnTo>
                  <a:pt x="844" y="1057"/>
                </a:lnTo>
                <a:lnTo>
                  <a:pt x="844" y="1057"/>
                </a:lnTo>
                <a:lnTo>
                  <a:pt x="847" y="1057"/>
                </a:lnTo>
                <a:lnTo>
                  <a:pt x="847" y="1057"/>
                </a:lnTo>
                <a:lnTo>
                  <a:pt x="847" y="1057"/>
                </a:lnTo>
                <a:lnTo>
                  <a:pt x="847" y="1057"/>
                </a:lnTo>
                <a:lnTo>
                  <a:pt x="844" y="1057"/>
                </a:lnTo>
                <a:lnTo>
                  <a:pt x="838" y="1057"/>
                </a:lnTo>
                <a:lnTo>
                  <a:pt x="838" y="1057"/>
                </a:lnTo>
                <a:lnTo>
                  <a:pt x="836" y="1059"/>
                </a:lnTo>
                <a:lnTo>
                  <a:pt x="834" y="1059"/>
                </a:lnTo>
                <a:lnTo>
                  <a:pt x="834" y="1059"/>
                </a:lnTo>
                <a:lnTo>
                  <a:pt x="836" y="1059"/>
                </a:lnTo>
                <a:lnTo>
                  <a:pt x="836" y="1061"/>
                </a:lnTo>
                <a:lnTo>
                  <a:pt x="836" y="1063"/>
                </a:lnTo>
                <a:lnTo>
                  <a:pt x="838" y="1065"/>
                </a:lnTo>
                <a:lnTo>
                  <a:pt x="838" y="1065"/>
                </a:lnTo>
                <a:lnTo>
                  <a:pt x="838" y="1065"/>
                </a:lnTo>
                <a:lnTo>
                  <a:pt x="840" y="1067"/>
                </a:lnTo>
                <a:lnTo>
                  <a:pt x="838" y="1067"/>
                </a:lnTo>
                <a:lnTo>
                  <a:pt x="838" y="1067"/>
                </a:lnTo>
                <a:lnTo>
                  <a:pt x="836" y="1065"/>
                </a:lnTo>
                <a:lnTo>
                  <a:pt x="836" y="1065"/>
                </a:lnTo>
                <a:lnTo>
                  <a:pt x="834" y="1063"/>
                </a:lnTo>
                <a:lnTo>
                  <a:pt x="834" y="1063"/>
                </a:lnTo>
                <a:lnTo>
                  <a:pt x="834" y="1061"/>
                </a:lnTo>
                <a:lnTo>
                  <a:pt x="834" y="1061"/>
                </a:lnTo>
                <a:lnTo>
                  <a:pt x="832" y="1061"/>
                </a:lnTo>
                <a:lnTo>
                  <a:pt x="834" y="1063"/>
                </a:lnTo>
                <a:lnTo>
                  <a:pt x="834" y="1065"/>
                </a:lnTo>
                <a:lnTo>
                  <a:pt x="834" y="1069"/>
                </a:lnTo>
                <a:lnTo>
                  <a:pt x="834" y="1071"/>
                </a:lnTo>
                <a:lnTo>
                  <a:pt x="838" y="1076"/>
                </a:lnTo>
                <a:lnTo>
                  <a:pt x="842" y="1076"/>
                </a:lnTo>
                <a:lnTo>
                  <a:pt x="842" y="1078"/>
                </a:lnTo>
                <a:lnTo>
                  <a:pt x="842" y="1078"/>
                </a:lnTo>
                <a:lnTo>
                  <a:pt x="842" y="1080"/>
                </a:lnTo>
                <a:lnTo>
                  <a:pt x="842" y="1080"/>
                </a:lnTo>
                <a:lnTo>
                  <a:pt x="842" y="1082"/>
                </a:lnTo>
                <a:lnTo>
                  <a:pt x="842" y="1084"/>
                </a:lnTo>
                <a:lnTo>
                  <a:pt x="842" y="1086"/>
                </a:lnTo>
                <a:lnTo>
                  <a:pt x="844" y="1088"/>
                </a:lnTo>
                <a:lnTo>
                  <a:pt x="849" y="1092"/>
                </a:lnTo>
                <a:lnTo>
                  <a:pt x="849" y="1092"/>
                </a:lnTo>
                <a:lnTo>
                  <a:pt x="851" y="1095"/>
                </a:lnTo>
                <a:lnTo>
                  <a:pt x="851" y="1097"/>
                </a:lnTo>
                <a:lnTo>
                  <a:pt x="853" y="1097"/>
                </a:lnTo>
                <a:lnTo>
                  <a:pt x="855" y="1099"/>
                </a:lnTo>
                <a:lnTo>
                  <a:pt x="857" y="1101"/>
                </a:lnTo>
                <a:lnTo>
                  <a:pt x="857" y="1101"/>
                </a:lnTo>
                <a:lnTo>
                  <a:pt x="857" y="1103"/>
                </a:lnTo>
                <a:lnTo>
                  <a:pt x="857" y="1105"/>
                </a:lnTo>
                <a:lnTo>
                  <a:pt x="859" y="1105"/>
                </a:lnTo>
                <a:lnTo>
                  <a:pt x="859" y="1105"/>
                </a:lnTo>
                <a:lnTo>
                  <a:pt x="859" y="1107"/>
                </a:lnTo>
                <a:lnTo>
                  <a:pt x="859" y="1109"/>
                </a:lnTo>
                <a:lnTo>
                  <a:pt x="861" y="1111"/>
                </a:lnTo>
                <a:lnTo>
                  <a:pt x="859" y="1111"/>
                </a:lnTo>
                <a:lnTo>
                  <a:pt x="861" y="1113"/>
                </a:lnTo>
                <a:lnTo>
                  <a:pt x="859" y="1113"/>
                </a:lnTo>
                <a:lnTo>
                  <a:pt x="861" y="1115"/>
                </a:lnTo>
                <a:lnTo>
                  <a:pt x="863" y="1115"/>
                </a:lnTo>
                <a:lnTo>
                  <a:pt x="863" y="1115"/>
                </a:lnTo>
                <a:lnTo>
                  <a:pt x="867" y="1115"/>
                </a:lnTo>
                <a:lnTo>
                  <a:pt x="867" y="1115"/>
                </a:lnTo>
                <a:lnTo>
                  <a:pt x="872" y="1118"/>
                </a:lnTo>
                <a:lnTo>
                  <a:pt x="874" y="1118"/>
                </a:lnTo>
                <a:lnTo>
                  <a:pt x="876" y="1118"/>
                </a:lnTo>
                <a:lnTo>
                  <a:pt x="878" y="1118"/>
                </a:lnTo>
                <a:lnTo>
                  <a:pt x="880" y="1120"/>
                </a:lnTo>
                <a:lnTo>
                  <a:pt x="880" y="1122"/>
                </a:lnTo>
                <a:lnTo>
                  <a:pt x="882" y="1122"/>
                </a:lnTo>
                <a:lnTo>
                  <a:pt x="886" y="1124"/>
                </a:lnTo>
                <a:lnTo>
                  <a:pt x="891" y="1124"/>
                </a:lnTo>
                <a:lnTo>
                  <a:pt x="891" y="1124"/>
                </a:lnTo>
                <a:lnTo>
                  <a:pt x="893" y="1126"/>
                </a:lnTo>
                <a:lnTo>
                  <a:pt x="893" y="1128"/>
                </a:lnTo>
                <a:lnTo>
                  <a:pt x="895" y="1128"/>
                </a:lnTo>
                <a:lnTo>
                  <a:pt x="895" y="1128"/>
                </a:lnTo>
                <a:lnTo>
                  <a:pt x="897" y="1128"/>
                </a:lnTo>
                <a:lnTo>
                  <a:pt x="897" y="1128"/>
                </a:lnTo>
                <a:lnTo>
                  <a:pt x="899" y="1130"/>
                </a:lnTo>
                <a:lnTo>
                  <a:pt x="901" y="1130"/>
                </a:lnTo>
                <a:lnTo>
                  <a:pt x="905" y="1134"/>
                </a:lnTo>
                <a:lnTo>
                  <a:pt x="907" y="1139"/>
                </a:lnTo>
                <a:lnTo>
                  <a:pt x="909" y="1141"/>
                </a:lnTo>
                <a:lnTo>
                  <a:pt x="909" y="1143"/>
                </a:lnTo>
                <a:lnTo>
                  <a:pt x="909" y="1143"/>
                </a:lnTo>
                <a:lnTo>
                  <a:pt x="909" y="1145"/>
                </a:lnTo>
                <a:lnTo>
                  <a:pt x="909" y="1145"/>
                </a:lnTo>
                <a:lnTo>
                  <a:pt x="911" y="1145"/>
                </a:lnTo>
                <a:lnTo>
                  <a:pt x="911" y="1147"/>
                </a:lnTo>
                <a:lnTo>
                  <a:pt x="911" y="1147"/>
                </a:lnTo>
                <a:lnTo>
                  <a:pt x="911" y="1151"/>
                </a:lnTo>
                <a:lnTo>
                  <a:pt x="911" y="1151"/>
                </a:lnTo>
                <a:lnTo>
                  <a:pt x="914" y="1153"/>
                </a:lnTo>
                <a:lnTo>
                  <a:pt x="916" y="1155"/>
                </a:lnTo>
                <a:lnTo>
                  <a:pt x="918" y="1157"/>
                </a:lnTo>
                <a:lnTo>
                  <a:pt x="918" y="1160"/>
                </a:lnTo>
                <a:lnTo>
                  <a:pt x="918" y="1160"/>
                </a:lnTo>
                <a:lnTo>
                  <a:pt x="918" y="1160"/>
                </a:lnTo>
                <a:lnTo>
                  <a:pt x="918" y="1160"/>
                </a:lnTo>
                <a:lnTo>
                  <a:pt x="918" y="1160"/>
                </a:lnTo>
                <a:lnTo>
                  <a:pt x="918" y="1162"/>
                </a:lnTo>
                <a:lnTo>
                  <a:pt x="918" y="1164"/>
                </a:lnTo>
                <a:lnTo>
                  <a:pt x="920" y="1166"/>
                </a:lnTo>
                <a:lnTo>
                  <a:pt x="922" y="1168"/>
                </a:lnTo>
                <a:lnTo>
                  <a:pt x="922" y="1170"/>
                </a:lnTo>
                <a:lnTo>
                  <a:pt x="922" y="1170"/>
                </a:lnTo>
                <a:lnTo>
                  <a:pt x="922" y="1172"/>
                </a:lnTo>
                <a:lnTo>
                  <a:pt x="926" y="1174"/>
                </a:lnTo>
                <a:lnTo>
                  <a:pt x="926" y="1176"/>
                </a:lnTo>
                <a:lnTo>
                  <a:pt x="926" y="1178"/>
                </a:lnTo>
                <a:lnTo>
                  <a:pt x="928" y="1180"/>
                </a:lnTo>
                <a:lnTo>
                  <a:pt x="928" y="1183"/>
                </a:lnTo>
                <a:lnTo>
                  <a:pt x="930" y="1183"/>
                </a:lnTo>
                <a:lnTo>
                  <a:pt x="930" y="1187"/>
                </a:lnTo>
                <a:lnTo>
                  <a:pt x="930" y="1189"/>
                </a:lnTo>
                <a:lnTo>
                  <a:pt x="930" y="1189"/>
                </a:lnTo>
                <a:lnTo>
                  <a:pt x="932" y="1191"/>
                </a:lnTo>
                <a:lnTo>
                  <a:pt x="935" y="1193"/>
                </a:lnTo>
                <a:lnTo>
                  <a:pt x="937" y="1195"/>
                </a:lnTo>
                <a:lnTo>
                  <a:pt x="939" y="1197"/>
                </a:lnTo>
                <a:lnTo>
                  <a:pt x="941" y="1197"/>
                </a:lnTo>
                <a:lnTo>
                  <a:pt x="943" y="1197"/>
                </a:lnTo>
                <a:lnTo>
                  <a:pt x="943" y="1199"/>
                </a:lnTo>
                <a:lnTo>
                  <a:pt x="947" y="1201"/>
                </a:lnTo>
                <a:lnTo>
                  <a:pt x="951" y="1208"/>
                </a:lnTo>
                <a:lnTo>
                  <a:pt x="953" y="1210"/>
                </a:lnTo>
                <a:lnTo>
                  <a:pt x="955" y="1212"/>
                </a:lnTo>
                <a:lnTo>
                  <a:pt x="955" y="1216"/>
                </a:lnTo>
                <a:lnTo>
                  <a:pt x="953" y="1218"/>
                </a:lnTo>
                <a:lnTo>
                  <a:pt x="951" y="1220"/>
                </a:lnTo>
                <a:lnTo>
                  <a:pt x="953" y="1220"/>
                </a:lnTo>
                <a:lnTo>
                  <a:pt x="953" y="1220"/>
                </a:lnTo>
                <a:lnTo>
                  <a:pt x="953" y="1220"/>
                </a:lnTo>
                <a:lnTo>
                  <a:pt x="953" y="1220"/>
                </a:lnTo>
                <a:lnTo>
                  <a:pt x="953" y="1222"/>
                </a:lnTo>
                <a:lnTo>
                  <a:pt x="955" y="1224"/>
                </a:lnTo>
                <a:lnTo>
                  <a:pt x="953" y="1224"/>
                </a:lnTo>
                <a:lnTo>
                  <a:pt x="953" y="1222"/>
                </a:lnTo>
                <a:lnTo>
                  <a:pt x="951" y="1222"/>
                </a:lnTo>
                <a:lnTo>
                  <a:pt x="951" y="1220"/>
                </a:lnTo>
                <a:lnTo>
                  <a:pt x="951" y="1220"/>
                </a:lnTo>
                <a:lnTo>
                  <a:pt x="951" y="1220"/>
                </a:lnTo>
                <a:lnTo>
                  <a:pt x="949" y="1222"/>
                </a:lnTo>
                <a:lnTo>
                  <a:pt x="947" y="1222"/>
                </a:lnTo>
                <a:lnTo>
                  <a:pt x="945" y="1220"/>
                </a:lnTo>
                <a:lnTo>
                  <a:pt x="941" y="1220"/>
                </a:lnTo>
                <a:lnTo>
                  <a:pt x="941" y="1222"/>
                </a:lnTo>
                <a:lnTo>
                  <a:pt x="941" y="1222"/>
                </a:lnTo>
                <a:lnTo>
                  <a:pt x="943" y="1224"/>
                </a:lnTo>
                <a:lnTo>
                  <a:pt x="945" y="1227"/>
                </a:lnTo>
                <a:lnTo>
                  <a:pt x="949" y="1227"/>
                </a:lnTo>
                <a:lnTo>
                  <a:pt x="949" y="1229"/>
                </a:lnTo>
                <a:lnTo>
                  <a:pt x="949" y="1229"/>
                </a:lnTo>
                <a:lnTo>
                  <a:pt x="949" y="1231"/>
                </a:lnTo>
                <a:lnTo>
                  <a:pt x="951" y="1231"/>
                </a:lnTo>
                <a:lnTo>
                  <a:pt x="953" y="1233"/>
                </a:lnTo>
                <a:lnTo>
                  <a:pt x="955" y="1233"/>
                </a:lnTo>
                <a:lnTo>
                  <a:pt x="955" y="1235"/>
                </a:lnTo>
                <a:lnTo>
                  <a:pt x="958" y="1235"/>
                </a:lnTo>
                <a:lnTo>
                  <a:pt x="958" y="1235"/>
                </a:lnTo>
                <a:lnTo>
                  <a:pt x="960" y="1237"/>
                </a:lnTo>
                <a:lnTo>
                  <a:pt x="960" y="1237"/>
                </a:lnTo>
                <a:lnTo>
                  <a:pt x="962" y="1239"/>
                </a:lnTo>
                <a:lnTo>
                  <a:pt x="964" y="1237"/>
                </a:lnTo>
                <a:lnTo>
                  <a:pt x="966" y="1237"/>
                </a:lnTo>
                <a:lnTo>
                  <a:pt x="968" y="1237"/>
                </a:lnTo>
                <a:lnTo>
                  <a:pt x="968" y="1235"/>
                </a:lnTo>
                <a:lnTo>
                  <a:pt x="968" y="1237"/>
                </a:lnTo>
                <a:lnTo>
                  <a:pt x="968" y="1239"/>
                </a:lnTo>
                <a:lnTo>
                  <a:pt x="970" y="1241"/>
                </a:lnTo>
                <a:lnTo>
                  <a:pt x="976" y="1245"/>
                </a:lnTo>
                <a:lnTo>
                  <a:pt x="979" y="1245"/>
                </a:lnTo>
                <a:lnTo>
                  <a:pt x="981" y="1245"/>
                </a:lnTo>
                <a:lnTo>
                  <a:pt x="983" y="1252"/>
                </a:lnTo>
                <a:lnTo>
                  <a:pt x="983" y="1254"/>
                </a:lnTo>
                <a:lnTo>
                  <a:pt x="983" y="1256"/>
                </a:lnTo>
                <a:lnTo>
                  <a:pt x="985" y="1256"/>
                </a:lnTo>
                <a:lnTo>
                  <a:pt x="985" y="1256"/>
                </a:lnTo>
                <a:lnTo>
                  <a:pt x="985" y="1258"/>
                </a:lnTo>
                <a:lnTo>
                  <a:pt x="985" y="1260"/>
                </a:lnTo>
                <a:lnTo>
                  <a:pt x="983" y="1264"/>
                </a:lnTo>
                <a:lnTo>
                  <a:pt x="983" y="1266"/>
                </a:lnTo>
                <a:lnTo>
                  <a:pt x="985" y="1266"/>
                </a:lnTo>
                <a:lnTo>
                  <a:pt x="987" y="1271"/>
                </a:lnTo>
                <a:lnTo>
                  <a:pt x="987" y="1271"/>
                </a:lnTo>
                <a:lnTo>
                  <a:pt x="987" y="1271"/>
                </a:lnTo>
                <a:lnTo>
                  <a:pt x="989" y="1273"/>
                </a:lnTo>
                <a:lnTo>
                  <a:pt x="989" y="1271"/>
                </a:lnTo>
                <a:lnTo>
                  <a:pt x="989" y="1271"/>
                </a:lnTo>
                <a:lnTo>
                  <a:pt x="991" y="1273"/>
                </a:lnTo>
                <a:lnTo>
                  <a:pt x="993" y="1275"/>
                </a:lnTo>
                <a:lnTo>
                  <a:pt x="999" y="1279"/>
                </a:lnTo>
                <a:lnTo>
                  <a:pt x="1002" y="1281"/>
                </a:lnTo>
                <a:lnTo>
                  <a:pt x="1004" y="1281"/>
                </a:lnTo>
                <a:lnTo>
                  <a:pt x="1006" y="1283"/>
                </a:lnTo>
                <a:lnTo>
                  <a:pt x="1008" y="1285"/>
                </a:lnTo>
                <a:lnTo>
                  <a:pt x="1010" y="1287"/>
                </a:lnTo>
                <a:lnTo>
                  <a:pt x="1010" y="1289"/>
                </a:lnTo>
                <a:lnTo>
                  <a:pt x="1012" y="1289"/>
                </a:lnTo>
                <a:lnTo>
                  <a:pt x="1012" y="1296"/>
                </a:lnTo>
                <a:lnTo>
                  <a:pt x="1014" y="1296"/>
                </a:lnTo>
                <a:lnTo>
                  <a:pt x="1016" y="1298"/>
                </a:lnTo>
                <a:lnTo>
                  <a:pt x="1016" y="1296"/>
                </a:lnTo>
                <a:lnTo>
                  <a:pt x="1018" y="1296"/>
                </a:lnTo>
                <a:lnTo>
                  <a:pt x="1020" y="1294"/>
                </a:lnTo>
                <a:lnTo>
                  <a:pt x="1020" y="1294"/>
                </a:lnTo>
                <a:lnTo>
                  <a:pt x="1023" y="1292"/>
                </a:lnTo>
                <a:lnTo>
                  <a:pt x="1023" y="1289"/>
                </a:lnTo>
                <a:lnTo>
                  <a:pt x="1023" y="1287"/>
                </a:lnTo>
                <a:lnTo>
                  <a:pt x="1020" y="1285"/>
                </a:lnTo>
                <a:lnTo>
                  <a:pt x="1018" y="1285"/>
                </a:lnTo>
                <a:lnTo>
                  <a:pt x="1018" y="1283"/>
                </a:lnTo>
                <a:lnTo>
                  <a:pt x="1018" y="1281"/>
                </a:lnTo>
                <a:lnTo>
                  <a:pt x="1016" y="1281"/>
                </a:lnTo>
                <a:lnTo>
                  <a:pt x="1016" y="1279"/>
                </a:lnTo>
                <a:lnTo>
                  <a:pt x="1014" y="1279"/>
                </a:lnTo>
                <a:lnTo>
                  <a:pt x="1014" y="1277"/>
                </a:lnTo>
                <a:lnTo>
                  <a:pt x="1010" y="1275"/>
                </a:lnTo>
                <a:lnTo>
                  <a:pt x="1010" y="1275"/>
                </a:lnTo>
                <a:lnTo>
                  <a:pt x="1010" y="1275"/>
                </a:lnTo>
                <a:lnTo>
                  <a:pt x="1010" y="1277"/>
                </a:lnTo>
                <a:lnTo>
                  <a:pt x="1010" y="1277"/>
                </a:lnTo>
                <a:lnTo>
                  <a:pt x="1010" y="1277"/>
                </a:lnTo>
                <a:lnTo>
                  <a:pt x="1008" y="1279"/>
                </a:lnTo>
                <a:lnTo>
                  <a:pt x="1008" y="1279"/>
                </a:lnTo>
                <a:lnTo>
                  <a:pt x="1008" y="1277"/>
                </a:lnTo>
                <a:lnTo>
                  <a:pt x="1008" y="1277"/>
                </a:lnTo>
                <a:lnTo>
                  <a:pt x="1006" y="1277"/>
                </a:lnTo>
                <a:lnTo>
                  <a:pt x="1004" y="1275"/>
                </a:lnTo>
                <a:lnTo>
                  <a:pt x="1004" y="1271"/>
                </a:lnTo>
                <a:lnTo>
                  <a:pt x="1004" y="1271"/>
                </a:lnTo>
                <a:lnTo>
                  <a:pt x="1004" y="1269"/>
                </a:lnTo>
                <a:lnTo>
                  <a:pt x="1004" y="1266"/>
                </a:lnTo>
                <a:lnTo>
                  <a:pt x="1004" y="1264"/>
                </a:lnTo>
                <a:lnTo>
                  <a:pt x="1002" y="1262"/>
                </a:lnTo>
                <a:lnTo>
                  <a:pt x="999" y="1258"/>
                </a:lnTo>
                <a:lnTo>
                  <a:pt x="999" y="1256"/>
                </a:lnTo>
                <a:lnTo>
                  <a:pt x="997" y="1256"/>
                </a:lnTo>
                <a:lnTo>
                  <a:pt x="995" y="1252"/>
                </a:lnTo>
                <a:lnTo>
                  <a:pt x="995" y="1250"/>
                </a:lnTo>
                <a:lnTo>
                  <a:pt x="995" y="1248"/>
                </a:lnTo>
                <a:lnTo>
                  <a:pt x="993" y="1245"/>
                </a:lnTo>
                <a:lnTo>
                  <a:pt x="993" y="1243"/>
                </a:lnTo>
                <a:lnTo>
                  <a:pt x="993" y="1243"/>
                </a:lnTo>
                <a:lnTo>
                  <a:pt x="993" y="1241"/>
                </a:lnTo>
                <a:lnTo>
                  <a:pt x="991" y="1241"/>
                </a:lnTo>
                <a:lnTo>
                  <a:pt x="991" y="1239"/>
                </a:lnTo>
                <a:lnTo>
                  <a:pt x="989" y="1235"/>
                </a:lnTo>
                <a:lnTo>
                  <a:pt x="987" y="1237"/>
                </a:lnTo>
                <a:lnTo>
                  <a:pt x="987" y="1237"/>
                </a:lnTo>
                <a:lnTo>
                  <a:pt x="989" y="1239"/>
                </a:lnTo>
                <a:lnTo>
                  <a:pt x="989" y="1241"/>
                </a:lnTo>
                <a:lnTo>
                  <a:pt x="989" y="1241"/>
                </a:lnTo>
                <a:lnTo>
                  <a:pt x="989" y="1241"/>
                </a:lnTo>
                <a:lnTo>
                  <a:pt x="987" y="1239"/>
                </a:lnTo>
                <a:lnTo>
                  <a:pt x="987" y="1237"/>
                </a:lnTo>
                <a:lnTo>
                  <a:pt x="985" y="1235"/>
                </a:lnTo>
                <a:lnTo>
                  <a:pt x="985" y="1233"/>
                </a:lnTo>
                <a:lnTo>
                  <a:pt x="985" y="1233"/>
                </a:lnTo>
                <a:lnTo>
                  <a:pt x="983" y="1231"/>
                </a:lnTo>
                <a:lnTo>
                  <a:pt x="983" y="1231"/>
                </a:lnTo>
                <a:lnTo>
                  <a:pt x="981" y="1229"/>
                </a:lnTo>
                <a:lnTo>
                  <a:pt x="981" y="1227"/>
                </a:lnTo>
                <a:lnTo>
                  <a:pt x="976" y="1224"/>
                </a:lnTo>
                <a:lnTo>
                  <a:pt x="974" y="1220"/>
                </a:lnTo>
                <a:lnTo>
                  <a:pt x="974" y="1220"/>
                </a:lnTo>
                <a:lnTo>
                  <a:pt x="974" y="1218"/>
                </a:lnTo>
                <a:lnTo>
                  <a:pt x="974" y="1216"/>
                </a:lnTo>
                <a:lnTo>
                  <a:pt x="974" y="1216"/>
                </a:lnTo>
                <a:lnTo>
                  <a:pt x="972" y="1214"/>
                </a:lnTo>
                <a:lnTo>
                  <a:pt x="972" y="1214"/>
                </a:lnTo>
                <a:lnTo>
                  <a:pt x="972" y="1212"/>
                </a:lnTo>
                <a:lnTo>
                  <a:pt x="972" y="1212"/>
                </a:lnTo>
                <a:lnTo>
                  <a:pt x="970" y="1212"/>
                </a:lnTo>
                <a:lnTo>
                  <a:pt x="970" y="1210"/>
                </a:lnTo>
                <a:lnTo>
                  <a:pt x="968" y="1206"/>
                </a:lnTo>
                <a:lnTo>
                  <a:pt x="966" y="1206"/>
                </a:lnTo>
                <a:lnTo>
                  <a:pt x="966" y="1206"/>
                </a:lnTo>
                <a:lnTo>
                  <a:pt x="966" y="1206"/>
                </a:lnTo>
                <a:lnTo>
                  <a:pt x="966" y="1206"/>
                </a:lnTo>
                <a:lnTo>
                  <a:pt x="966" y="1204"/>
                </a:lnTo>
                <a:lnTo>
                  <a:pt x="964" y="1204"/>
                </a:lnTo>
                <a:lnTo>
                  <a:pt x="964" y="1204"/>
                </a:lnTo>
                <a:lnTo>
                  <a:pt x="962" y="1201"/>
                </a:lnTo>
                <a:lnTo>
                  <a:pt x="960" y="1197"/>
                </a:lnTo>
                <a:lnTo>
                  <a:pt x="960" y="1195"/>
                </a:lnTo>
                <a:lnTo>
                  <a:pt x="955" y="1193"/>
                </a:lnTo>
                <a:lnTo>
                  <a:pt x="953" y="1191"/>
                </a:lnTo>
                <a:lnTo>
                  <a:pt x="951" y="1191"/>
                </a:lnTo>
                <a:lnTo>
                  <a:pt x="951" y="1189"/>
                </a:lnTo>
                <a:lnTo>
                  <a:pt x="949" y="1187"/>
                </a:lnTo>
                <a:lnTo>
                  <a:pt x="947" y="1185"/>
                </a:lnTo>
                <a:lnTo>
                  <a:pt x="947" y="1183"/>
                </a:lnTo>
                <a:lnTo>
                  <a:pt x="947" y="1178"/>
                </a:lnTo>
                <a:lnTo>
                  <a:pt x="947" y="1178"/>
                </a:lnTo>
                <a:lnTo>
                  <a:pt x="945" y="1176"/>
                </a:lnTo>
                <a:lnTo>
                  <a:pt x="945" y="1172"/>
                </a:lnTo>
                <a:lnTo>
                  <a:pt x="943" y="1170"/>
                </a:lnTo>
                <a:lnTo>
                  <a:pt x="943" y="1170"/>
                </a:lnTo>
                <a:lnTo>
                  <a:pt x="943" y="1164"/>
                </a:lnTo>
                <a:lnTo>
                  <a:pt x="945" y="1162"/>
                </a:lnTo>
                <a:lnTo>
                  <a:pt x="945" y="1160"/>
                </a:lnTo>
                <a:lnTo>
                  <a:pt x="943" y="1157"/>
                </a:lnTo>
                <a:lnTo>
                  <a:pt x="943" y="1157"/>
                </a:lnTo>
                <a:lnTo>
                  <a:pt x="945" y="1160"/>
                </a:lnTo>
                <a:lnTo>
                  <a:pt x="947" y="1160"/>
                </a:lnTo>
                <a:lnTo>
                  <a:pt x="947" y="1160"/>
                </a:lnTo>
                <a:lnTo>
                  <a:pt x="949" y="1160"/>
                </a:lnTo>
                <a:lnTo>
                  <a:pt x="953" y="1164"/>
                </a:lnTo>
                <a:lnTo>
                  <a:pt x="953" y="1164"/>
                </a:lnTo>
                <a:lnTo>
                  <a:pt x="955" y="1164"/>
                </a:lnTo>
                <a:lnTo>
                  <a:pt x="955" y="1164"/>
                </a:lnTo>
                <a:lnTo>
                  <a:pt x="955" y="1162"/>
                </a:lnTo>
                <a:lnTo>
                  <a:pt x="958" y="1162"/>
                </a:lnTo>
                <a:lnTo>
                  <a:pt x="960" y="1164"/>
                </a:lnTo>
                <a:lnTo>
                  <a:pt x="960" y="1164"/>
                </a:lnTo>
                <a:lnTo>
                  <a:pt x="962" y="1164"/>
                </a:lnTo>
                <a:lnTo>
                  <a:pt x="962" y="1166"/>
                </a:lnTo>
                <a:lnTo>
                  <a:pt x="964" y="1168"/>
                </a:lnTo>
                <a:lnTo>
                  <a:pt x="968" y="1168"/>
                </a:lnTo>
                <a:lnTo>
                  <a:pt x="968" y="1168"/>
                </a:lnTo>
                <a:lnTo>
                  <a:pt x="970" y="1168"/>
                </a:lnTo>
                <a:lnTo>
                  <a:pt x="970" y="1168"/>
                </a:lnTo>
                <a:lnTo>
                  <a:pt x="970" y="1170"/>
                </a:lnTo>
                <a:lnTo>
                  <a:pt x="970" y="1170"/>
                </a:lnTo>
                <a:lnTo>
                  <a:pt x="970" y="1170"/>
                </a:lnTo>
                <a:lnTo>
                  <a:pt x="968" y="1170"/>
                </a:lnTo>
                <a:lnTo>
                  <a:pt x="970" y="1172"/>
                </a:lnTo>
                <a:lnTo>
                  <a:pt x="970" y="1172"/>
                </a:lnTo>
                <a:lnTo>
                  <a:pt x="968" y="1174"/>
                </a:lnTo>
                <a:lnTo>
                  <a:pt x="970" y="1176"/>
                </a:lnTo>
                <a:lnTo>
                  <a:pt x="972" y="1178"/>
                </a:lnTo>
                <a:lnTo>
                  <a:pt x="972" y="1183"/>
                </a:lnTo>
                <a:lnTo>
                  <a:pt x="974" y="1185"/>
                </a:lnTo>
                <a:lnTo>
                  <a:pt x="974" y="1187"/>
                </a:lnTo>
                <a:lnTo>
                  <a:pt x="974" y="1189"/>
                </a:lnTo>
                <a:lnTo>
                  <a:pt x="976" y="1189"/>
                </a:lnTo>
                <a:lnTo>
                  <a:pt x="976" y="1191"/>
                </a:lnTo>
                <a:lnTo>
                  <a:pt x="979" y="1195"/>
                </a:lnTo>
                <a:lnTo>
                  <a:pt x="979" y="1195"/>
                </a:lnTo>
                <a:lnTo>
                  <a:pt x="979" y="1197"/>
                </a:lnTo>
                <a:lnTo>
                  <a:pt x="981" y="1197"/>
                </a:lnTo>
                <a:lnTo>
                  <a:pt x="981" y="1197"/>
                </a:lnTo>
                <a:lnTo>
                  <a:pt x="983" y="1199"/>
                </a:lnTo>
                <a:lnTo>
                  <a:pt x="983" y="1201"/>
                </a:lnTo>
                <a:lnTo>
                  <a:pt x="983" y="1204"/>
                </a:lnTo>
                <a:lnTo>
                  <a:pt x="985" y="1206"/>
                </a:lnTo>
                <a:lnTo>
                  <a:pt x="987" y="1206"/>
                </a:lnTo>
                <a:lnTo>
                  <a:pt x="987" y="1206"/>
                </a:lnTo>
                <a:lnTo>
                  <a:pt x="987" y="1208"/>
                </a:lnTo>
                <a:lnTo>
                  <a:pt x="987" y="1208"/>
                </a:lnTo>
                <a:lnTo>
                  <a:pt x="989" y="1210"/>
                </a:lnTo>
                <a:lnTo>
                  <a:pt x="989" y="1212"/>
                </a:lnTo>
                <a:lnTo>
                  <a:pt x="993" y="1212"/>
                </a:lnTo>
                <a:lnTo>
                  <a:pt x="995" y="1216"/>
                </a:lnTo>
                <a:lnTo>
                  <a:pt x="997" y="1218"/>
                </a:lnTo>
                <a:lnTo>
                  <a:pt x="999" y="1220"/>
                </a:lnTo>
                <a:lnTo>
                  <a:pt x="1002" y="1220"/>
                </a:lnTo>
                <a:lnTo>
                  <a:pt x="1002" y="1220"/>
                </a:lnTo>
                <a:lnTo>
                  <a:pt x="1004" y="1220"/>
                </a:lnTo>
                <a:lnTo>
                  <a:pt x="1006" y="1220"/>
                </a:lnTo>
                <a:lnTo>
                  <a:pt x="1006" y="1222"/>
                </a:lnTo>
                <a:lnTo>
                  <a:pt x="1006" y="1224"/>
                </a:lnTo>
                <a:lnTo>
                  <a:pt x="1006" y="1227"/>
                </a:lnTo>
                <a:lnTo>
                  <a:pt x="1006" y="1227"/>
                </a:lnTo>
                <a:lnTo>
                  <a:pt x="1006" y="1229"/>
                </a:lnTo>
                <a:lnTo>
                  <a:pt x="1008" y="1229"/>
                </a:lnTo>
                <a:lnTo>
                  <a:pt x="1008" y="1231"/>
                </a:lnTo>
                <a:lnTo>
                  <a:pt x="1010" y="1231"/>
                </a:lnTo>
                <a:lnTo>
                  <a:pt x="1014" y="1233"/>
                </a:lnTo>
                <a:lnTo>
                  <a:pt x="1016" y="1233"/>
                </a:lnTo>
                <a:lnTo>
                  <a:pt x="1016" y="1235"/>
                </a:lnTo>
                <a:lnTo>
                  <a:pt x="1016" y="1235"/>
                </a:lnTo>
                <a:lnTo>
                  <a:pt x="1016" y="1237"/>
                </a:lnTo>
                <a:lnTo>
                  <a:pt x="1018" y="1239"/>
                </a:lnTo>
                <a:lnTo>
                  <a:pt x="1018" y="1239"/>
                </a:lnTo>
                <a:lnTo>
                  <a:pt x="1023" y="1239"/>
                </a:lnTo>
                <a:lnTo>
                  <a:pt x="1025" y="1241"/>
                </a:lnTo>
                <a:lnTo>
                  <a:pt x="1025" y="1243"/>
                </a:lnTo>
                <a:lnTo>
                  <a:pt x="1025" y="1243"/>
                </a:lnTo>
                <a:lnTo>
                  <a:pt x="1025" y="1243"/>
                </a:lnTo>
                <a:lnTo>
                  <a:pt x="1027" y="1245"/>
                </a:lnTo>
                <a:lnTo>
                  <a:pt x="1027" y="1245"/>
                </a:lnTo>
                <a:lnTo>
                  <a:pt x="1027" y="1245"/>
                </a:lnTo>
                <a:lnTo>
                  <a:pt x="1027" y="1245"/>
                </a:lnTo>
                <a:lnTo>
                  <a:pt x="1025" y="1245"/>
                </a:lnTo>
                <a:lnTo>
                  <a:pt x="1023" y="1248"/>
                </a:lnTo>
                <a:lnTo>
                  <a:pt x="1023" y="1250"/>
                </a:lnTo>
                <a:lnTo>
                  <a:pt x="1023" y="1254"/>
                </a:lnTo>
                <a:lnTo>
                  <a:pt x="1025" y="1256"/>
                </a:lnTo>
                <a:lnTo>
                  <a:pt x="1025" y="1256"/>
                </a:lnTo>
                <a:lnTo>
                  <a:pt x="1027" y="1256"/>
                </a:lnTo>
                <a:lnTo>
                  <a:pt x="1027" y="1256"/>
                </a:lnTo>
                <a:lnTo>
                  <a:pt x="1029" y="1256"/>
                </a:lnTo>
                <a:lnTo>
                  <a:pt x="1029" y="1254"/>
                </a:lnTo>
                <a:lnTo>
                  <a:pt x="1031" y="1254"/>
                </a:lnTo>
                <a:lnTo>
                  <a:pt x="1031" y="1254"/>
                </a:lnTo>
                <a:lnTo>
                  <a:pt x="1029" y="1256"/>
                </a:lnTo>
                <a:lnTo>
                  <a:pt x="1027" y="1256"/>
                </a:lnTo>
                <a:lnTo>
                  <a:pt x="1027" y="1256"/>
                </a:lnTo>
                <a:lnTo>
                  <a:pt x="1029" y="1258"/>
                </a:lnTo>
                <a:lnTo>
                  <a:pt x="1031" y="1256"/>
                </a:lnTo>
                <a:lnTo>
                  <a:pt x="1031" y="1256"/>
                </a:lnTo>
                <a:lnTo>
                  <a:pt x="1031" y="1256"/>
                </a:lnTo>
                <a:lnTo>
                  <a:pt x="1033" y="1258"/>
                </a:lnTo>
                <a:lnTo>
                  <a:pt x="1033" y="1258"/>
                </a:lnTo>
                <a:lnTo>
                  <a:pt x="1037" y="1260"/>
                </a:lnTo>
                <a:lnTo>
                  <a:pt x="1037" y="1262"/>
                </a:lnTo>
                <a:lnTo>
                  <a:pt x="1041" y="1264"/>
                </a:lnTo>
                <a:lnTo>
                  <a:pt x="1041" y="1264"/>
                </a:lnTo>
                <a:lnTo>
                  <a:pt x="1043" y="1264"/>
                </a:lnTo>
                <a:lnTo>
                  <a:pt x="1041" y="1264"/>
                </a:lnTo>
                <a:lnTo>
                  <a:pt x="1041" y="1264"/>
                </a:lnTo>
                <a:lnTo>
                  <a:pt x="1039" y="1264"/>
                </a:lnTo>
                <a:lnTo>
                  <a:pt x="1039" y="1264"/>
                </a:lnTo>
                <a:lnTo>
                  <a:pt x="1039" y="1264"/>
                </a:lnTo>
                <a:lnTo>
                  <a:pt x="1039" y="1264"/>
                </a:lnTo>
                <a:lnTo>
                  <a:pt x="1043" y="1269"/>
                </a:lnTo>
                <a:lnTo>
                  <a:pt x="1043" y="1269"/>
                </a:lnTo>
                <a:lnTo>
                  <a:pt x="1043" y="1271"/>
                </a:lnTo>
                <a:lnTo>
                  <a:pt x="1046" y="1273"/>
                </a:lnTo>
                <a:lnTo>
                  <a:pt x="1048" y="1273"/>
                </a:lnTo>
                <a:lnTo>
                  <a:pt x="1048" y="1273"/>
                </a:lnTo>
                <a:lnTo>
                  <a:pt x="1050" y="1273"/>
                </a:lnTo>
                <a:lnTo>
                  <a:pt x="1050" y="1273"/>
                </a:lnTo>
                <a:lnTo>
                  <a:pt x="1050" y="1273"/>
                </a:lnTo>
                <a:lnTo>
                  <a:pt x="1050" y="1273"/>
                </a:lnTo>
                <a:lnTo>
                  <a:pt x="1050" y="1275"/>
                </a:lnTo>
                <a:lnTo>
                  <a:pt x="1050" y="1275"/>
                </a:lnTo>
                <a:lnTo>
                  <a:pt x="1048" y="1273"/>
                </a:lnTo>
                <a:lnTo>
                  <a:pt x="1046" y="1273"/>
                </a:lnTo>
                <a:lnTo>
                  <a:pt x="1056" y="1279"/>
                </a:lnTo>
                <a:lnTo>
                  <a:pt x="1058" y="1281"/>
                </a:lnTo>
                <a:lnTo>
                  <a:pt x="1062" y="1285"/>
                </a:lnTo>
                <a:lnTo>
                  <a:pt x="1064" y="1287"/>
                </a:lnTo>
                <a:lnTo>
                  <a:pt x="1067" y="1292"/>
                </a:lnTo>
                <a:lnTo>
                  <a:pt x="1069" y="1294"/>
                </a:lnTo>
                <a:lnTo>
                  <a:pt x="1071" y="1298"/>
                </a:lnTo>
                <a:lnTo>
                  <a:pt x="1073" y="1298"/>
                </a:lnTo>
                <a:lnTo>
                  <a:pt x="1075" y="1300"/>
                </a:lnTo>
                <a:lnTo>
                  <a:pt x="1077" y="1306"/>
                </a:lnTo>
                <a:lnTo>
                  <a:pt x="1077" y="1310"/>
                </a:lnTo>
                <a:lnTo>
                  <a:pt x="1079" y="1313"/>
                </a:lnTo>
                <a:lnTo>
                  <a:pt x="1079" y="1315"/>
                </a:lnTo>
                <a:lnTo>
                  <a:pt x="1081" y="1317"/>
                </a:lnTo>
                <a:lnTo>
                  <a:pt x="1083" y="1319"/>
                </a:lnTo>
                <a:lnTo>
                  <a:pt x="1083" y="1319"/>
                </a:lnTo>
                <a:lnTo>
                  <a:pt x="1083" y="1321"/>
                </a:lnTo>
                <a:lnTo>
                  <a:pt x="1083" y="1323"/>
                </a:lnTo>
                <a:lnTo>
                  <a:pt x="1081" y="1325"/>
                </a:lnTo>
                <a:lnTo>
                  <a:pt x="1081" y="1327"/>
                </a:lnTo>
                <a:lnTo>
                  <a:pt x="1079" y="1327"/>
                </a:lnTo>
                <a:lnTo>
                  <a:pt x="1079" y="1327"/>
                </a:lnTo>
                <a:lnTo>
                  <a:pt x="1079" y="1329"/>
                </a:lnTo>
                <a:lnTo>
                  <a:pt x="1081" y="1329"/>
                </a:lnTo>
                <a:lnTo>
                  <a:pt x="1081" y="1329"/>
                </a:lnTo>
                <a:lnTo>
                  <a:pt x="1083" y="1329"/>
                </a:lnTo>
                <a:lnTo>
                  <a:pt x="1083" y="1331"/>
                </a:lnTo>
                <a:lnTo>
                  <a:pt x="1083" y="1331"/>
                </a:lnTo>
                <a:lnTo>
                  <a:pt x="1081" y="1334"/>
                </a:lnTo>
                <a:lnTo>
                  <a:pt x="1079" y="1334"/>
                </a:lnTo>
                <a:lnTo>
                  <a:pt x="1077" y="1334"/>
                </a:lnTo>
                <a:lnTo>
                  <a:pt x="1077" y="1334"/>
                </a:lnTo>
                <a:lnTo>
                  <a:pt x="1077" y="1336"/>
                </a:lnTo>
                <a:lnTo>
                  <a:pt x="1079" y="1338"/>
                </a:lnTo>
                <a:lnTo>
                  <a:pt x="1079" y="1340"/>
                </a:lnTo>
                <a:lnTo>
                  <a:pt x="1079" y="1340"/>
                </a:lnTo>
                <a:lnTo>
                  <a:pt x="1083" y="1344"/>
                </a:lnTo>
                <a:lnTo>
                  <a:pt x="1085" y="1346"/>
                </a:lnTo>
                <a:lnTo>
                  <a:pt x="1085" y="1348"/>
                </a:lnTo>
                <a:lnTo>
                  <a:pt x="1087" y="1350"/>
                </a:lnTo>
                <a:lnTo>
                  <a:pt x="1092" y="1352"/>
                </a:lnTo>
                <a:lnTo>
                  <a:pt x="1096" y="1354"/>
                </a:lnTo>
                <a:lnTo>
                  <a:pt x="1098" y="1354"/>
                </a:lnTo>
                <a:lnTo>
                  <a:pt x="1100" y="1357"/>
                </a:lnTo>
                <a:lnTo>
                  <a:pt x="1102" y="1359"/>
                </a:lnTo>
                <a:lnTo>
                  <a:pt x="1106" y="1361"/>
                </a:lnTo>
                <a:lnTo>
                  <a:pt x="1106" y="1363"/>
                </a:lnTo>
                <a:lnTo>
                  <a:pt x="1108" y="1365"/>
                </a:lnTo>
                <a:lnTo>
                  <a:pt x="1115" y="1367"/>
                </a:lnTo>
                <a:lnTo>
                  <a:pt x="1119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29" y="1371"/>
                </a:lnTo>
                <a:lnTo>
                  <a:pt x="1131" y="1371"/>
                </a:lnTo>
                <a:lnTo>
                  <a:pt x="1131" y="1371"/>
                </a:lnTo>
                <a:lnTo>
                  <a:pt x="1134" y="1373"/>
                </a:lnTo>
                <a:lnTo>
                  <a:pt x="1136" y="1375"/>
                </a:lnTo>
                <a:lnTo>
                  <a:pt x="1138" y="1375"/>
                </a:lnTo>
                <a:lnTo>
                  <a:pt x="1140" y="1378"/>
                </a:lnTo>
                <a:lnTo>
                  <a:pt x="1142" y="1380"/>
                </a:lnTo>
                <a:lnTo>
                  <a:pt x="1144" y="1382"/>
                </a:lnTo>
                <a:lnTo>
                  <a:pt x="1146" y="1382"/>
                </a:lnTo>
                <a:lnTo>
                  <a:pt x="1152" y="1384"/>
                </a:lnTo>
                <a:lnTo>
                  <a:pt x="1155" y="1386"/>
                </a:lnTo>
                <a:lnTo>
                  <a:pt x="1159" y="1386"/>
                </a:lnTo>
                <a:lnTo>
                  <a:pt x="1163" y="1388"/>
                </a:lnTo>
                <a:lnTo>
                  <a:pt x="1169" y="1390"/>
                </a:lnTo>
                <a:lnTo>
                  <a:pt x="1173" y="1390"/>
                </a:lnTo>
                <a:lnTo>
                  <a:pt x="1175" y="1392"/>
                </a:lnTo>
                <a:lnTo>
                  <a:pt x="1178" y="1392"/>
                </a:lnTo>
                <a:lnTo>
                  <a:pt x="1180" y="1394"/>
                </a:lnTo>
                <a:lnTo>
                  <a:pt x="1186" y="1396"/>
                </a:lnTo>
                <a:lnTo>
                  <a:pt x="1192" y="1401"/>
                </a:lnTo>
                <a:lnTo>
                  <a:pt x="1201" y="1401"/>
                </a:lnTo>
                <a:lnTo>
                  <a:pt x="1205" y="1403"/>
                </a:lnTo>
                <a:lnTo>
                  <a:pt x="1209" y="1405"/>
                </a:lnTo>
                <a:lnTo>
                  <a:pt x="1211" y="1405"/>
                </a:lnTo>
                <a:lnTo>
                  <a:pt x="1213" y="1405"/>
                </a:lnTo>
                <a:lnTo>
                  <a:pt x="1219" y="1401"/>
                </a:lnTo>
                <a:lnTo>
                  <a:pt x="1224" y="1401"/>
                </a:lnTo>
                <a:lnTo>
                  <a:pt x="1230" y="1396"/>
                </a:lnTo>
                <a:lnTo>
                  <a:pt x="1232" y="1396"/>
                </a:lnTo>
                <a:lnTo>
                  <a:pt x="1234" y="1396"/>
                </a:lnTo>
                <a:lnTo>
                  <a:pt x="1234" y="1396"/>
                </a:lnTo>
                <a:lnTo>
                  <a:pt x="1234" y="1396"/>
                </a:lnTo>
                <a:lnTo>
                  <a:pt x="1232" y="1396"/>
                </a:lnTo>
                <a:lnTo>
                  <a:pt x="1232" y="1394"/>
                </a:lnTo>
                <a:lnTo>
                  <a:pt x="1232" y="1394"/>
                </a:lnTo>
                <a:lnTo>
                  <a:pt x="1232" y="1394"/>
                </a:lnTo>
                <a:lnTo>
                  <a:pt x="1234" y="1394"/>
                </a:lnTo>
                <a:lnTo>
                  <a:pt x="1234" y="1394"/>
                </a:lnTo>
                <a:lnTo>
                  <a:pt x="1234" y="1394"/>
                </a:lnTo>
                <a:lnTo>
                  <a:pt x="1234" y="1394"/>
                </a:lnTo>
                <a:lnTo>
                  <a:pt x="1234" y="1394"/>
                </a:lnTo>
                <a:lnTo>
                  <a:pt x="1236" y="1394"/>
                </a:lnTo>
                <a:lnTo>
                  <a:pt x="1236" y="1394"/>
                </a:lnTo>
                <a:lnTo>
                  <a:pt x="1238" y="1394"/>
                </a:lnTo>
                <a:lnTo>
                  <a:pt x="1236" y="1396"/>
                </a:lnTo>
                <a:lnTo>
                  <a:pt x="1236" y="1396"/>
                </a:lnTo>
                <a:lnTo>
                  <a:pt x="1238" y="1396"/>
                </a:lnTo>
                <a:lnTo>
                  <a:pt x="1247" y="1399"/>
                </a:lnTo>
                <a:lnTo>
                  <a:pt x="1245" y="1399"/>
                </a:lnTo>
                <a:lnTo>
                  <a:pt x="1243" y="1396"/>
                </a:lnTo>
                <a:lnTo>
                  <a:pt x="1243" y="1396"/>
                </a:lnTo>
                <a:lnTo>
                  <a:pt x="1243" y="1396"/>
                </a:lnTo>
                <a:lnTo>
                  <a:pt x="1240" y="1396"/>
                </a:lnTo>
                <a:lnTo>
                  <a:pt x="1240" y="1396"/>
                </a:lnTo>
                <a:lnTo>
                  <a:pt x="1240" y="1394"/>
                </a:lnTo>
                <a:lnTo>
                  <a:pt x="1240" y="1394"/>
                </a:lnTo>
                <a:lnTo>
                  <a:pt x="1240" y="1396"/>
                </a:lnTo>
                <a:lnTo>
                  <a:pt x="1243" y="1396"/>
                </a:lnTo>
                <a:lnTo>
                  <a:pt x="1245" y="1396"/>
                </a:lnTo>
                <a:lnTo>
                  <a:pt x="1247" y="1399"/>
                </a:lnTo>
                <a:lnTo>
                  <a:pt x="1249" y="1401"/>
                </a:lnTo>
                <a:lnTo>
                  <a:pt x="1253" y="1403"/>
                </a:lnTo>
                <a:lnTo>
                  <a:pt x="1257" y="1407"/>
                </a:lnTo>
                <a:lnTo>
                  <a:pt x="1259" y="1409"/>
                </a:lnTo>
                <a:lnTo>
                  <a:pt x="1261" y="1411"/>
                </a:lnTo>
                <a:lnTo>
                  <a:pt x="1263" y="1413"/>
                </a:lnTo>
                <a:lnTo>
                  <a:pt x="1268" y="1417"/>
                </a:lnTo>
                <a:lnTo>
                  <a:pt x="1272" y="1422"/>
                </a:lnTo>
                <a:lnTo>
                  <a:pt x="1272" y="1422"/>
                </a:lnTo>
                <a:lnTo>
                  <a:pt x="1278" y="1426"/>
                </a:lnTo>
                <a:lnTo>
                  <a:pt x="1280" y="1428"/>
                </a:lnTo>
                <a:lnTo>
                  <a:pt x="1284" y="1430"/>
                </a:lnTo>
                <a:lnTo>
                  <a:pt x="1287" y="1430"/>
                </a:lnTo>
                <a:lnTo>
                  <a:pt x="1295" y="1430"/>
                </a:lnTo>
                <a:lnTo>
                  <a:pt x="1297" y="1430"/>
                </a:lnTo>
                <a:lnTo>
                  <a:pt x="1303" y="1432"/>
                </a:lnTo>
                <a:lnTo>
                  <a:pt x="1303" y="1434"/>
                </a:lnTo>
                <a:lnTo>
                  <a:pt x="1307" y="1436"/>
                </a:lnTo>
                <a:lnTo>
                  <a:pt x="1312" y="1436"/>
                </a:lnTo>
                <a:lnTo>
                  <a:pt x="1314" y="1436"/>
                </a:lnTo>
                <a:lnTo>
                  <a:pt x="1320" y="1438"/>
                </a:lnTo>
                <a:lnTo>
                  <a:pt x="1326" y="1440"/>
                </a:lnTo>
                <a:lnTo>
                  <a:pt x="1326" y="1440"/>
                </a:lnTo>
                <a:lnTo>
                  <a:pt x="1324" y="1440"/>
                </a:lnTo>
                <a:lnTo>
                  <a:pt x="1324" y="1440"/>
                </a:lnTo>
                <a:lnTo>
                  <a:pt x="1322" y="1440"/>
                </a:lnTo>
                <a:lnTo>
                  <a:pt x="1324" y="1440"/>
                </a:lnTo>
                <a:lnTo>
                  <a:pt x="1326" y="1440"/>
                </a:lnTo>
                <a:lnTo>
                  <a:pt x="1331" y="1440"/>
                </a:lnTo>
                <a:lnTo>
                  <a:pt x="1333" y="1440"/>
                </a:lnTo>
                <a:lnTo>
                  <a:pt x="1335" y="1440"/>
                </a:lnTo>
                <a:lnTo>
                  <a:pt x="1335" y="1440"/>
                </a:lnTo>
                <a:lnTo>
                  <a:pt x="1335" y="1438"/>
                </a:lnTo>
                <a:lnTo>
                  <a:pt x="1335" y="1438"/>
                </a:lnTo>
                <a:lnTo>
                  <a:pt x="1335" y="1438"/>
                </a:lnTo>
                <a:lnTo>
                  <a:pt x="1337" y="1438"/>
                </a:lnTo>
                <a:lnTo>
                  <a:pt x="1337" y="1438"/>
                </a:lnTo>
                <a:lnTo>
                  <a:pt x="1339" y="1438"/>
                </a:lnTo>
                <a:lnTo>
                  <a:pt x="1341" y="1438"/>
                </a:lnTo>
                <a:lnTo>
                  <a:pt x="1341" y="1438"/>
                </a:lnTo>
                <a:lnTo>
                  <a:pt x="1341" y="1440"/>
                </a:lnTo>
                <a:lnTo>
                  <a:pt x="1341" y="1440"/>
                </a:lnTo>
                <a:lnTo>
                  <a:pt x="1341" y="1443"/>
                </a:lnTo>
                <a:lnTo>
                  <a:pt x="1343" y="1443"/>
                </a:lnTo>
                <a:lnTo>
                  <a:pt x="1343" y="1445"/>
                </a:lnTo>
                <a:lnTo>
                  <a:pt x="1343" y="1445"/>
                </a:lnTo>
                <a:lnTo>
                  <a:pt x="1341" y="1445"/>
                </a:lnTo>
                <a:lnTo>
                  <a:pt x="1341" y="1445"/>
                </a:lnTo>
                <a:lnTo>
                  <a:pt x="1341" y="1445"/>
                </a:lnTo>
                <a:lnTo>
                  <a:pt x="1339" y="1443"/>
                </a:lnTo>
                <a:lnTo>
                  <a:pt x="1339" y="1443"/>
                </a:lnTo>
                <a:lnTo>
                  <a:pt x="1337" y="1445"/>
                </a:lnTo>
                <a:lnTo>
                  <a:pt x="1337" y="1445"/>
                </a:lnTo>
                <a:lnTo>
                  <a:pt x="1341" y="1447"/>
                </a:lnTo>
                <a:lnTo>
                  <a:pt x="1345" y="1451"/>
                </a:lnTo>
                <a:lnTo>
                  <a:pt x="1345" y="1451"/>
                </a:lnTo>
                <a:lnTo>
                  <a:pt x="1349" y="1455"/>
                </a:lnTo>
                <a:lnTo>
                  <a:pt x="1351" y="1455"/>
                </a:lnTo>
                <a:lnTo>
                  <a:pt x="1351" y="1459"/>
                </a:lnTo>
                <a:lnTo>
                  <a:pt x="1356" y="1461"/>
                </a:lnTo>
                <a:lnTo>
                  <a:pt x="1362" y="1468"/>
                </a:lnTo>
                <a:lnTo>
                  <a:pt x="1364" y="1470"/>
                </a:lnTo>
                <a:lnTo>
                  <a:pt x="1366" y="1472"/>
                </a:lnTo>
                <a:lnTo>
                  <a:pt x="1366" y="1472"/>
                </a:lnTo>
                <a:lnTo>
                  <a:pt x="1366" y="1472"/>
                </a:lnTo>
                <a:lnTo>
                  <a:pt x="1366" y="1472"/>
                </a:lnTo>
                <a:lnTo>
                  <a:pt x="1364" y="1474"/>
                </a:lnTo>
                <a:lnTo>
                  <a:pt x="1364" y="1474"/>
                </a:lnTo>
                <a:lnTo>
                  <a:pt x="1364" y="1474"/>
                </a:lnTo>
                <a:lnTo>
                  <a:pt x="1366" y="1476"/>
                </a:lnTo>
                <a:lnTo>
                  <a:pt x="1366" y="1476"/>
                </a:lnTo>
                <a:lnTo>
                  <a:pt x="1366" y="1478"/>
                </a:lnTo>
                <a:lnTo>
                  <a:pt x="1366" y="1478"/>
                </a:lnTo>
                <a:lnTo>
                  <a:pt x="1366" y="1478"/>
                </a:lnTo>
                <a:lnTo>
                  <a:pt x="1364" y="1482"/>
                </a:lnTo>
                <a:lnTo>
                  <a:pt x="1364" y="1482"/>
                </a:lnTo>
                <a:lnTo>
                  <a:pt x="1364" y="1484"/>
                </a:lnTo>
                <a:lnTo>
                  <a:pt x="1366" y="1489"/>
                </a:lnTo>
                <a:lnTo>
                  <a:pt x="1368" y="1489"/>
                </a:lnTo>
                <a:lnTo>
                  <a:pt x="1372" y="1491"/>
                </a:lnTo>
                <a:lnTo>
                  <a:pt x="1375" y="1493"/>
                </a:lnTo>
                <a:lnTo>
                  <a:pt x="1375" y="1493"/>
                </a:lnTo>
                <a:lnTo>
                  <a:pt x="1375" y="1493"/>
                </a:lnTo>
                <a:lnTo>
                  <a:pt x="1375" y="1493"/>
                </a:lnTo>
                <a:lnTo>
                  <a:pt x="1377" y="1491"/>
                </a:lnTo>
                <a:lnTo>
                  <a:pt x="1379" y="1491"/>
                </a:lnTo>
                <a:lnTo>
                  <a:pt x="1377" y="1489"/>
                </a:lnTo>
                <a:lnTo>
                  <a:pt x="1377" y="1489"/>
                </a:lnTo>
                <a:lnTo>
                  <a:pt x="1375" y="1487"/>
                </a:lnTo>
                <a:lnTo>
                  <a:pt x="1372" y="1487"/>
                </a:lnTo>
                <a:lnTo>
                  <a:pt x="1372" y="1482"/>
                </a:lnTo>
                <a:lnTo>
                  <a:pt x="1372" y="1484"/>
                </a:lnTo>
                <a:lnTo>
                  <a:pt x="1372" y="1484"/>
                </a:lnTo>
                <a:lnTo>
                  <a:pt x="1377" y="1484"/>
                </a:lnTo>
                <a:lnTo>
                  <a:pt x="1381" y="1489"/>
                </a:lnTo>
                <a:lnTo>
                  <a:pt x="1381" y="1491"/>
                </a:lnTo>
                <a:lnTo>
                  <a:pt x="1381" y="1491"/>
                </a:lnTo>
                <a:lnTo>
                  <a:pt x="1381" y="1493"/>
                </a:lnTo>
                <a:lnTo>
                  <a:pt x="1383" y="1493"/>
                </a:lnTo>
                <a:lnTo>
                  <a:pt x="1383" y="1495"/>
                </a:lnTo>
                <a:lnTo>
                  <a:pt x="1387" y="1495"/>
                </a:lnTo>
                <a:lnTo>
                  <a:pt x="1389" y="1497"/>
                </a:lnTo>
                <a:lnTo>
                  <a:pt x="1391" y="1497"/>
                </a:lnTo>
                <a:lnTo>
                  <a:pt x="1395" y="1499"/>
                </a:lnTo>
                <a:lnTo>
                  <a:pt x="1395" y="1501"/>
                </a:lnTo>
                <a:lnTo>
                  <a:pt x="1395" y="1501"/>
                </a:lnTo>
                <a:lnTo>
                  <a:pt x="1395" y="1505"/>
                </a:lnTo>
                <a:lnTo>
                  <a:pt x="1395" y="1505"/>
                </a:lnTo>
                <a:lnTo>
                  <a:pt x="1395" y="1508"/>
                </a:lnTo>
                <a:lnTo>
                  <a:pt x="1395" y="1510"/>
                </a:lnTo>
                <a:lnTo>
                  <a:pt x="1398" y="1510"/>
                </a:lnTo>
                <a:lnTo>
                  <a:pt x="1400" y="1510"/>
                </a:lnTo>
                <a:lnTo>
                  <a:pt x="1400" y="1510"/>
                </a:lnTo>
                <a:lnTo>
                  <a:pt x="1402" y="1510"/>
                </a:lnTo>
                <a:lnTo>
                  <a:pt x="1402" y="1510"/>
                </a:lnTo>
                <a:lnTo>
                  <a:pt x="1402" y="1510"/>
                </a:lnTo>
                <a:lnTo>
                  <a:pt x="1400" y="1508"/>
                </a:lnTo>
                <a:lnTo>
                  <a:pt x="1398" y="1505"/>
                </a:lnTo>
                <a:lnTo>
                  <a:pt x="1400" y="1505"/>
                </a:lnTo>
                <a:lnTo>
                  <a:pt x="1402" y="1505"/>
                </a:lnTo>
                <a:lnTo>
                  <a:pt x="1404" y="1508"/>
                </a:lnTo>
                <a:lnTo>
                  <a:pt x="1404" y="1510"/>
                </a:lnTo>
                <a:lnTo>
                  <a:pt x="1404" y="1512"/>
                </a:lnTo>
                <a:lnTo>
                  <a:pt x="1404" y="1512"/>
                </a:lnTo>
                <a:lnTo>
                  <a:pt x="1406" y="1514"/>
                </a:lnTo>
                <a:lnTo>
                  <a:pt x="1408" y="1516"/>
                </a:lnTo>
                <a:lnTo>
                  <a:pt x="1408" y="1514"/>
                </a:lnTo>
                <a:lnTo>
                  <a:pt x="1408" y="1512"/>
                </a:lnTo>
                <a:lnTo>
                  <a:pt x="1408" y="1512"/>
                </a:lnTo>
                <a:lnTo>
                  <a:pt x="1410" y="1512"/>
                </a:lnTo>
                <a:lnTo>
                  <a:pt x="1412" y="1512"/>
                </a:lnTo>
                <a:lnTo>
                  <a:pt x="1414" y="1512"/>
                </a:lnTo>
                <a:lnTo>
                  <a:pt x="1416" y="1512"/>
                </a:lnTo>
                <a:lnTo>
                  <a:pt x="1416" y="1512"/>
                </a:lnTo>
                <a:lnTo>
                  <a:pt x="1416" y="1514"/>
                </a:lnTo>
                <a:lnTo>
                  <a:pt x="1419" y="1514"/>
                </a:lnTo>
                <a:lnTo>
                  <a:pt x="1421" y="1514"/>
                </a:lnTo>
                <a:lnTo>
                  <a:pt x="1423" y="1514"/>
                </a:lnTo>
                <a:lnTo>
                  <a:pt x="1423" y="1514"/>
                </a:lnTo>
                <a:lnTo>
                  <a:pt x="1425" y="1516"/>
                </a:lnTo>
                <a:lnTo>
                  <a:pt x="1425" y="1516"/>
                </a:lnTo>
                <a:lnTo>
                  <a:pt x="1427" y="1520"/>
                </a:lnTo>
                <a:lnTo>
                  <a:pt x="1429" y="1520"/>
                </a:lnTo>
                <a:lnTo>
                  <a:pt x="1431" y="1522"/>
                </a:lnTo>
                <a:lnTo>
                  <a:pt x="1431" y="1522"/>
                </a:lnTo>
                <a:lnTo>
                  <a:pt x="1431" y="1520"/>
                </a:lnTo>
                <a:lnTo>
                  <a:pt x="1431" y="1518"/>
                </a:lnTo>
                <a:lnTo>
                  <a:pt x="1431" y="1518"/>
                </a:lnTo>
                <a:lnTo>
                  <a:pt x="1433" y="1518"/>
                </a:lnTo>
                <a:lnTo>
                  <a:pt x="1433" y="1518"/>
                </a:lnTo>
                <a:lnTo>
                  <a:pt x="1433" y="1520"/>
                </a:lnTo>
                <a:lnTo>
                  <a:pt x="1435" y="1524"/>
                </a:lnTo>
                <a:lnTo>
                  <a:pt x="1435" y="1526"/>
                </a:lnTo>
                <a:lnTo>
                  <a:pt x="1437" y="1526"/>
                </a:lnTo>
                <a:lnTo>
                  <a:pt x="1439" y="1526"/>
                </a:lnTo>
                <a:lnTo>
                  <a:pt x="1442" y="1526"/>
                </a:lnTo>
                <a:lnTo>
                  <a:pt x="1444" y="1526"/>
                </a:lnTo>
                <a:lnTo>
                  <a:pt x="1444" y="1524"/>
                </a:lnTo>
                <a:lnTo>
                  <a:pt x="1444" y="1524"/>
                </a:lnTo>
                <a:lnTo>
                  <a:pt x="1448" y="1524"/>
                </a:lnTo>
                <a:lnTo>
                  <a:pt x="1448" y="1524"/>
                </a:lnTo>
                <a:lnTo>
                  <a:pt x="1448" y="1524"/>
                </a:lnTo>
                <a:lnTo>
                  <a:pt x="1448" y="1522"/>
                </a:lnTo>
                <a:lnTo>
                  <a:pt x="1448" y="1520"/>
                </a:lnTo>
                <a:lnTo>
                  <a:pt x="1446" y="1518"/>
                </a:lnTo>
                <a:lnTo>
                  <a:pt x="1444" y="1516"/>
                </a:lnTo>
                <a:lnTo>
                  <a:pt x="1444" y="1516"/>
                </a:lnTo>
                <a:lnTo>
                  <a:pt x="1442" y="1516"/>
                </a:lnTo>
                <a:lnTo>
                  <a:pt x="1442" y="1514"/>
                </a:lnTo>
                <a:lnTo>
                  <a:pt x="1442" y="1514"/>
                </a:lnTo>
                <a:lnTo>
                  <a:pt x="1444" y="1512"/>
                </a:lnTo>
                <a:lnTo>
                  <a:pt x="1444" y="1512"/>
                </a:lnTo>
                <a:lnTo>
                  <a:pt x="1446" y="1512"/>
                </a:lnTo>
                <a:lnTo>
                  <a:pt x="1448" y="1512"/>
                </a:lnTo>
                <a:lnTo>
                  <a:pt x="1452" y="1508"/>
                </a:lnTo>
                <a:lnTo>
                  <a:pt x="1452" y="1508"/>
                </a:lnTo>
                <a:lnTo>
                  <a:pt x="1452" y="1505"/>
                </a:lnTo>
                <a:lnTo>
                  <a:pt x="1452" y="1505"/>
                </a:lnTo>
                <a:lnTo>
                  <a:pt x="1454" y="1503"/>
                </a:lnTo>
                <a:lnTo>
                  <a:pt x="1454" y="1503"/>
                </a:lnTo>
                <a:lnTo>
                  <a:pt x="1456" y="1503"/>
                </a:lnTo>
                <a:lnTo>
                  <a:pt x="1456" y="1501"/>
                </a:lnTo>
                <a:lnTo>
                  <a:pt x="1456" y="1501"/>
                </a:lnTo>
                <a:lnTo>
                  <a:pt x="1460" y="1501"/>
                </a:lnTo>
                <a:lnTo>
                  <a:pt x="1463" y="1501"/>
                </a:lnTo>
                <a:lnTo>
                  <a:pt x="1465" y="1503"/>
                </a:lnTo>
                <a:lnTo>
                  <a:pt x="1465" y="1503"/>
                </a:lnTo>
                <a:lnTo>
                  <a:pt x="1467" y="1503"/>
                </a:lnTo>
                <a:lnTo>
                  <a:pt x="1467" y="1505"/>
                </a:lnTo>
                <a:lnTo>
                  <a:pt x="1469" y="1505"/>
                </a:lnTo>
                <a:lnTo>
                  <a:pt x="1469" y="1505"/>
                </a:lnTo>
                <a:lnTo>
                  <a:pt x="1471" y="1508"/>
                </a:lnTo>
                <a:lnTo>
                  <a:pt x="1471" y="1510"/>
                </a:lnTo>
                <a:lnTo>
                  <a:pt x="1471" y="1510"/>
                </a:lnTo>
                <a:lnTo>
                  <a:pt x="1471" y="1512"/>
                </a:lnTo>
                <a:lnTo>
                  <a:pt x="1473" y="1512"/>
                </a:lnTo>
                <a:lnTo>
                  <a:pt x="1473" y="1510"/>
                </a:lnTo>
                <a:lnTo>
                  <a:pt x="1473" y="1510"/>
                </a:lnTo>
                <a:lnTo>
                  <a:pt x="1471" y="1510"/>
                </a:lnTo>
                <a:lnTo>
                  <a:pt x="1473" y="1510"/>
                </a:lnTo>
                <a:lnTo>
                  <a:pt x="1473" y="1510"/>
                </a:lnTo>
                <a:lnTo>
                  <a:pt x="1473" y="1510"/>
                </a:lnTo>
                <a:lnTo>
                  <a:pt x="1475" y="1510"/>
                </a:lnTo>
                <a:lnTo>
                  <a:pt x="1475" y="1510"/>
                </a:lnTo>
                <a:lnTo>
                  <a:pt x="1475" y="1510"/>
                </a:lnTo>
                <a:lnTo>
                  <a:pt x="1475" y="1510"/>
                </a:lnTo>
                <a:lnTo>
                  <a:pt x="1477" y="1510"/>
                </a:lnTo>
                <a:lnTo>
                  <a:pt x="1477" y="1510"/>
                </a:lnTo>
                <a:lnTo>
                  <a:pt x="1477" y="1512"/>
                </a:lnTo>
                <a:lnTo>
                  <a:pt x="1479" y="1514"/>
                </a:lnTo>
                <a:lnTo>
                  <a:pt x="1481" y="1514"/>
                </a:lnTo>
                <a:lnTo>
                  <a:pt x="1479" y="1514"/>
                </a:lnTo>
                <a:lnTo>
                  <a:pt x="1479" y="1512"/>
                </a:lnTo>
                <a:lnTo>
                  <a:pt x="1477" y="1512"/>
                </a:lnTo>
                <a:lnTo>
                  <a:pt x="1475" y="1510"/>
                </a:lnTo>
                <a:lnTo>
                  <a:pt x="1475" y="1510"/>
                </a:lnTo>
                <a:lnTo>
                  <a:pt x="1475" y="1512"/>
                </a:lnTo>
                <a:lnTo>
                  <a:pt x="1473" y="1512"/>
                </a:lnTo>
                <a:lnTo>
                  <a:pt x="1473" y="1514"/>
                </a:lnTo>
                <a:lnTo>
                  <a:pt x="1473" y="1514"/>
                </a:lnTo>
                <a:lnTo>
                  <a:pt x="1473" y="1516"/>
                </a:lnTo>
                <a:lnTo>
                  <a:pt x="1473" y="1516"/>
                </a:lnTo>
                <a:lnTo>
                  <a:pt x="1471" y="1516"/>
                </a:lnTo>
                <a:lnTo>
                  <a:pt x="1473" y="1518"/>
                </a:lnTo>
                <a:lnTo>
                  <a:pt x="1475" y="1522"/>
                </a:lnTo>
                <a:lnTo>
                  <a:pt x="1479" y="1526"/>
                </a:lnTo>
                <a:lnTo>
                  <a:pt x="1479" y="1526"/>
                </a:lnTo>
                <a:lnTo>
                  <a:pt x="1481" y="1528"/>
                </a:lnTo>
                <a:lnTo>
                  <a:pt x="1481" y="1531"/>
                </a:lnTo>
                <a:lnTo>
                  <a:pt x="1483" y="1533"/>
                </a:lnTo>
                <a:lnTo>
                  <a:pt x="1483" y="1533"/>
                </a:lnTo>
                <a:lnTo>
                  <a:pt x="1486" y="1535"/>
                </a:lnTo>
                <a:lnTo>
                  <a:pt x="1486" y="1535"/>
                </a:lnTo>
                <a:lnTo>
                  <a:pt x="1488" y="1537"/>
                </a:lnTo>
                <a:lnTo>
                  <a:pt x="1488" y="1537"/>
                </a:lnTo>
                <a:lnTo>
                  <a:pt x="1486" y="1541"/>
                </a:lnTo>
                <a:lnTo>
                  <a:pt x="1486" y="1541"/>
                </a:lnTo>
                <a:lnTo>
                  <a:pt x="1486" y="1541"/>
                </a:lnTo>
                <a:lnTo>
                  <a:pt x="1486" y="1543"/>
                </a:lnTo>
                <a:lnTo>
                  <a:pt x="1488" y="1545"/>
                </a:lnTo>
                <a:lnTo>
                  <a:pt x="1488" y="1547"/>
                </a:lnTo>
                <a:lnTo>
                  <a:pt x="1488" y="1549"/>
                </a:lnTo>
                <a:lnTo>
                  <a:pt x="1483" y="1552"/>
                </a:lnTo>
                <a:lnTo>
                  <a:pt x="1486" y="1554"/>
                </a:lnTo>
                <a:lnTo>
                  <a:pt x="1488" y="1554"/>
                </a:lnTo>
                <a:lnTo>
                  <a:pt x="1488" y="1556"/>
                </a:lnTo>
                <a:lnTo>
                  <a:pt x="1488" y="1558"/>
                </a:lnTo>
                <a:lnTo>
                  <a:pt x="1488" y="1562"/>
                </a:lnTo>
                <a:lnTo>
                  <a:pt x="1488" y="1562"/>
                </a:lnTo>
                <a:lnTo>
                  <a:pt x="1488" y="1564"/>
                </a:lnTo>
                <a:lnTo>
                  <a:pt x="1488" y="1564"/>
                </a:lnTo>
                <a:lnTo>
                  <a:pt x="1488" y="1566"/>
                </a:lnTo>
                <a:lnTo>
                  <a:pt x="1488" y="1568"/>
                </a:lnTo>
                <a:lnTo>
                  <a:pt x="1486" y="1568"/>
                </a:lnTo>
                <a:lnTo>
                  <a:pt x="1486" y="1568"/>
                </a:lnTo>
                <a:lnTo>
                  <a:pt x="1486" y="1570"/>
                </a:lnTo>
                <a:lnTo>
                  <a:pt x="1486" y="1570"/>
                </a:lnTo>
                <a:lnTo>
                  <a:pt x="1486" y="1570"/>
                </a:lnTo>
                <a:lnTo>
                  <a:pt x="1486" y="1570"/>
                </a:lnTo>
                <a:lnTo>
                  <a:pt x="1486" y="1573"/>
                </a:lnTo>
                <a:lnTo>
                  <a:pt x="1486" y="1573"/>
                </a:lnTo>
                <a:lnTo>
                  <a:pt x="1488" y="1575"/>
                </a:lnTo>
                <a:lnTo>
                  <a:pt x="1488" y="1573"/>
                </a:lnTo>
                <a:lnTo>
                  <a:pt x="1488" y="1573"/>
                </a:lnTo>
                <a:lnTo>
                  <a:pt x="1488" y="1575"/>
                </a:lnTo>
                <a:lnTo>
                  <a:pt x="1490" y="1575"/>
                </a:lnTo>
                <a:lnTo>
                  <a:pt x="1490" y="1577"/>
                </a:lnTo>
                <a:lnTo>
                  <a:pt x="1490" y="1575"/>
                </a:lnTo>
                <a:lnTo>
                  <a:pt x="1492" y="1575"/>
                </a:lnTo>
                <a:lnTo>
                  <a:pt x="1488" y="1579"/>
                </a:lnTo>
                <a:lnTo>
                  <a:pt x="1488" y="1581"/>
                </a:lnTo>
                <a:lnTo>
                  <a:pt x="1488" y="1583"/>
                </a:lnTo>
                <a:lnTo>
                  <a:pt x="1486" y="1583"/>
                </a:lnTo>
                <a:lnTo>
                  <a:pt x="1486" y="1585"/>
                </a:lnTo>
                <a:lnTo>
                  <a:pt x="1486" y="1585"/>
                </a:lnTo>
                <a:lnTo>
                  <a:pt x="1483" y="1587"/>
                </a:lnTo>
                <a:lnTo>
                  <a:pt x="1483" y="1587"/>
                </a:lnTo>
                <a:lnTo>
                  <a:pt x="1481" y="1587"/>
                </a:lnTo>
                <a:lnTo>
                  <a:pt x="1481" y="1587"/>
                </a:lnTo>
                <a:lnTo>
                  <a:pt x="1483" y="1589"/>
                </a:lnTo>
                <a:lnTo>
                  <a:pt x="1483" y="1589"/>
                </a:lnTo>
                <a:lnTo>
                  <a:pt x="1481" y="1591"/>
                </a:lnTo>
                <a:lnTo>
                  <a:pt x="1481" y="1591"/>
                </a:lnTo>
                <a:lnTo>
                  <a:pt x="1481" y="1591"/>
                </a:lnTo>
                <a:lnTo>
                  <a:pt x="1479" y="1591"/>
                </a:lnTo>
                <a:lnTo>
                  <a:pt x="1479" y="1591"/>
                </a:lnTo>
                <a:lnTo>
                  <a:pt x="1479" y="1593"/>
                </a:lnTo>
                <a:lnTo>
                  <a:pt x="1477" y="1593"/>
                </a:lnTo>
                <a:lnTo>
                  <a:pt x="1477" y="1596"/>
                </a:lnTo>
                <a:lnTo>
                  <a:pt x="1477" y="1596"/>
                </a:lnTo>
                <a:lnTo>
                  <a:pt x="1475" y="1596"/>
                </a:lnTo>
                <a:lnTo>
                  <a:pt x="1473" y="1596"/>
                </a:lnTo>
                <a:lnTo>
                  <a:pt x="1473" y="1596"/>
                </a:lnTo>
                <a:lnTo>
                  <a:pt x="1471" y="1596"/>
                </a:lnTo>
                <a:lnTo>
                  <a:pt x="1471" y="1596"/>
                </a:lnTo>
                <a:lnTo>
                  <a:pt x="1471" y="1596"/>
                </a:lnTo>
                <a:lnTo>
                  <a:pt x="1469" y="1598"/>
                </a:lnTo>
                <a:lnTo>
                  <a:pt x="1469" y="1598"/>
                </a:lnTo>
                <a:lnTo>
                  <a:pt x="1469" y="1602"/>
                </a:lnTo>
                <a:lnTo>
                  <a:pt x="1469" y="1604"/>
                </a:lnTo>
                <a:lnTo>
                  <a:pt x="1469" y="1606"/>
                </a:lnTo>
                <a:lnTo>
                  <a:pt x="1467" y="1604"/>
                </a:lnTo>
                <a:lnTo>
                  <a:pt x="1465" y="1606"/>
                </a:lnTo>
                <a:lnTo>
                  <a:pt x="1463" y="1608"/>
                </a:lnTo>
                <a:lnTo>
                  <a:pt x="1465" y="1610"/>
                </a:lnTo>
                <a:lnTo>
                  <a:pt x="1465" y="1610"/>
                </a:lnTo>
                <a:lnTo>
                  <a:pt x="1467" y="1612"/>
                </a:lnTo>
                <a:lnTo>
                  <a:pt x="1465" y="1614"/>
                </a:lnTo>
                <a:lnTo>
                  <a:pt x="1460" y="1614"/>
                </a:lnTo>
                <a:lnTo>
                  <a:pt x="1456" y="1617"/>
                </a:lnTo>
                <a:lnTo>
                  <a:pt x="1454" y="1617"/>
                </a:lnTo>
                <a:lnTo>
                  <a:pt x="1452" y="1617"/>
                </a:lnTo>
                <a:lnTo>
                  <a:pt x="1452" y="1619"/>
                </a:lnTo>
                <a:lnTo>
                  <a:pt x="1450" y="1619"/>
                </a:lnTo>
                <a:lnTo>
                  <a:pt x="1448" y="1619"/>
                </a:lnTo>
                <a:lnTo>
                  <a:pt x="1448" y="1621"/>
                </a:lnTo>
                <a:lnTo>
                  <a:pt x="1448" y="1623"/>
                </a:lnTo>
                <a:lnTo>
                  <a:pt x="1448" y="1625"/>
                </a:lnTo>
                <a:lnTo>
                  <a:pt x="1448" y="1629"/>
                </a:lnTo>
                <a:lnTo>
                  <a:pt x="1446" y="1631"/>
                </a:lnTo>
                <a:lnTo>
                  <a:pt x="1446" y="1633"/>
                </a:lnTo>
                <a:lnTo>
                  <a:pt x="1444" y="1633"/>
                </a:lnTo>
                <a:lnTo>
                  <a:pt x="1442" y="1635"/>
                </a:lnTo>
                <a:lnTo>
                  <a:pt x="1442" y="1638"/>
                </a:lnTo>
                <a:lnTo>
                  <a:pt x="1444" y="1640"/>
                </a:lnTo>
                <a:lnTo>
                  <a:pt x="1444" y="1640"/>
                </a:lnTo>
                <a:lnTo>
                  <a:pt x="1444" y="1640"/>
                </a:lnTo>
                <a:lnTo>
                  <a:pt x="1442" y="1640"/>
                </a:lnTo>
                <a:lnTo>
                  <a:pt x="1442" y="1642"/>
                </a:lnTo>
                <a:lnTo>
                  <a:pt x="1442" y="1644"/>
                </a:lnTo>
                <a:lnTo>
                  <a:pt x="1439" y="1644"/>
                </a:lnTo>
                <a:lnTo>
                  <a:pt x="1437" y="1646"/>
                </a:lnTo>
                <a:lnTo>
                  <a:pt x="1435" y="1646"/>
                </a:lnTo>
                <a:lnTo>
                  <a:pt x="1437" y="1650"/>
                </a:lnTo>
                <a:lnTo>
                  <a:pt x="1437" y="1650"/>
                </a:lnTo>
                <a:lnTo>
                  <a:pt x="1437" y="1654"/>
                </a:lnTo>
                <a:lnTo>
                  <a:pt x="1437" y="1656"/>
                </a:lnTo>
                <a:lnTo>
                  <a:pt x="1437" y="1658"/>
                </a:lnTo>
                <a:lnTo>
                  <a:pt x="1437" y="1661"/>
                </a:lnTo>
                <a:lnTo>
                  <a:pt x="1435" y="1663"/>
                </a:lnTo>
                <a:lnTo>
                  <a:pt x="1435" y="1663"/>
                </a:lnTo>
                <a:lnTo>
                  <a:pt x="1435" y="1663"/>
                </a:lnTo>
                <a:lnTo>
                  <a:pt x="1435" y="1665"/>
                </a:lnTo>
                <a:lnTo>
                  <a:pt x="1437" y="1665"/>
                </a:lnTo>
                <a:lnTo>
                  <a:pt x="1439" y="1665"/>
                </a:lnTo>
                <a:lnTo>
                  <a:pt x="1442" y="1669"/>
                </a:lnTo>
                <a:lnTo>
                  <a:pt x="1444" y="1669"/>
                </a:lnTo>
                <a:lnTo>
                  <a:pt x="1444" y="1669"/>
                </a:lnTo>
                <a:lnTo>
                  <a:pt x="1446" y="1669"/>
                </a:lnTo>
                <a:lnTo>
                  <a:pt x="1446" y="1669"/>
                </a:lnTo>
                <a:lnTo>
                  <a:pt x="1448" y="1667"/>
                </a:lnTo>
                <a:lnTo>
                  <a:pt x="1448" y="1665"/>
                </a:lnTo>
                <a:lnTo>
                  <a:pt x="1448" y="1665"/>
                </a:lnTo>
                <a:lnTo>
                  <a:pt x="1448" y="1667"/>
                </a:lnTo>
                <a:lnTo>
                  <a:pt x="1448" y="1669"/>
                </a:lnTo>
                <a:lnTo>
                  <a:pt x="1450" y="1667"/>
                </a:lnTo>
                <a:lnTo>
                  <a:pt x="1450" y="1667"/>
                </a:lnTo>
                <a:lnTo>
                  <a:pt x="1450" y="1663"/>
                </a:lnTo>
                <a:lnTo>
                  <a:pt x="1452" y="1661"/>
                </a:lnTo>
                <a:lnTo>
                  <a:pt x="1452" y="1661"/>
                </a:lnTo>
                <a:lnTo>
                  <a:pt x="1452" y="1663"/>
                </a:lnTo>
                <a:lnTo>
                  <a:pt x="1452" y="1665"/>
                </a:lnTo>
                <a:lnTo>
                  <a:pt x="1452" y="1667"/>
                </a:lnTo>
                <a:lnTo>
                  <a:pt x="1452" y="1669"/>
                </a:lnTo>
                <a:lnTo>
                  <a:pt x="1452" y="1671"/>
                </a:lnTo>
                <a:lnTo>
                  <a:pt x="1450" y="1675"/>
                </a:lnTo>
                <a:lnTo>
                  <a:pt x="1450" y="1677"/>
                </a:lnTo>
                <a:lnTo>
                  <a:pt x="1448" y="1677"/>
                </a:lnTo>
                <a:lnTo>
                  <a:pt x="1448" y="1677"/>
                </a:lnTo>
                <a:lnTo>
                  <a:pt x="1446" y="1679"/>
                </a:lnTo>
                <a:lnTo>
                  <a:pt x="1444" y="1679"/>
                </a:lnTo>
                <a:lnTo>
                  <a:pt x="1444" y="1679"/>
                </a:lnTo>
                <a:lnTo>
                  <a:pt x="1442" y="1682"/>
                </a:lnTo>
                <a:lnTo>
                  <a:pt x="1439" y="1684"/>
                </a:lnTo>
                <a:lnTo>
                  <a:pt x="1437" y="1686"/>
                </a:lnTo>
                <a:lnTo>
                  <a:pt x="1435" y="1688"/>
                </a:lnTo>
                <a:lnTo>
                  <a:pt x="1431" y="1692"/>
                </a:lnTo>
                <a:lnTo>
                  <a:pt x="1431" y="1694"/>
                </a:lnTo>
                <a:lnTo>
                  <a:pt x="1429" y="1698"/>
                </a:lnTo>
                <a:lnTo>
                  <a:pt x="1431" y="1700"/>
                </a:lnTo>
                <a:lnTo>
                  <a:pt x="1431" y="1700"/>
                </a:lnTo>
                <a:lnTo>
                  <a:pt x="1433" y="1702"/>
                </a:lnTo>
                <a:lnTo>
                  <a:pt x="1431" y="1705"/>
                </a:lnTo>
                <a:lnTo>
                  <a:pt x="1431" y="1705"/>
                </a:lnTo>
                <a:lnTo>
                  <a:pt x="1435" y="1709"/>
                </a:lnTo>
                <a:lnTo>
                  <a:pt x="1435" y="1713"/>
                </a:lnTo>
                <a:lnTo>
                  <a:pt x="1435" y="1713"/>
                </a:lnTo>
                <a:lnTo>
                  <a:pt x="1435" y="1715"/>
                </a:lnTo>
                <a:lnTo>
                  <a:pt x="1435" y="1715"/>
                </a:lnTo>
                <a:lnTo>
                  <a:pt x="1433" y="1715"/>
                </a:lnTo>
                <a:lnTo>
                  <a:pt x="1431" y="1715"/>
                </a:lnTo>
                <a:lnTo>
                  <a:pt x="1431" y="1717"/>
                </a:lnTo>
                <a:lnTo>
                  <a:pt x="1433" y="1717"/>
                </a:lnTo>
                <a:lnTo>
                  <a:pt x="1433" y="1719"/>
                </a:lnTo>
                <a:lnTo>
                  <a:pt x="1437" y="1721"/>
                </a:lnTo>
                <a:lnTo>
                  <a:pt x="1448" y="1728"/>
                </a:lnTo>
                <a:lnTo>
                  <a:pt x="1448" y="1728"/>
                </a:lnTo>
                <a:lnTo>
                  <a:pt x="1450" y="1730"/>
                </a:lnTo>
                <a:lnTo>
                  <a:pt x="1452" y="1732"/>
                </a:lnTo>
                <a:lnTo>
                  <a:pt x="1454" y="1736"/>
                </a:lnTo>
                <a:lnTo>
                  <a:pt x="1454" y="1738"/>
                </a:lnTo>
                <a:lnTo>
                  <a:pt x="1458" y="1744"/>
                </a:lnTo>
                <a:lnTo>
                  <a:pt x="1458" y="1744"/>
                </a:lnTo>
                <a:lnTo>
                  <a:pt x="1460" y="1747"/>
                </a:lnTo>
                <a:lnTo>
                  <a:pt x="1463" y="1749"/>
                </a:lnTo>
                <a:lnTo>
                  <a:pt x="1465" y="1753"/>
                </a:lnTo>
                <a:lnTo>
                  <a:pt x="1467" y="1755"/>
                </a:lnTo>
                <a:lnTo>
                  <a:pt x="1467" y="1757"/>
                </a:lnTo>
                <a:lnTo>
                  <a:pt x="1469" y="1761"/>
                </a:lnTo>
                <a:lnTo>
                  <a:pt x="1469" y="1763"/>
                </a:lnTo>
                <a:lnTo>
                  <a:pt x="1471" y="1765"/>
                </a:lnTo>
                <a:lnTo>
                  <a:pt x="1473" y="1770"/>
                </a:lnTo>
                <a:lnTo>
                  <a:pt x="1473" y="1772"/>
                </a:lnTo>
                <a:lnTo>
                  <a:pt x="1475" y="1776"/>
                </a:lnTo>
                <a:lnTo>
                  <a:pt x="1477" y="1778"/>
                </a:lnTo>
                <a:lnTo>
                  <a:pt x="1481" y="1786"/>
                </a:lnTo>
                <a:lnTo>
                  <a:pt x="1483" y="1791"/>
                </a:lnTo>
                <a:lnTo>
                  <a:pt x="1483" y="1793"/>
                </a:lnTo>
                <a:lnTo>
                  <a:pt x="1483" y="1795"/>
                </a:lnTo>
                <a:lnTo>
                  <a:pt x="1488" y="1797"/>
                </a:lnTo>
                <a:lnTo>
                  <a:pt x="1490" y="1799"/>
                </a:lnTo>
                <a:lnTo>
                  <a:pt x="1490" y="1803"/>
                </a:lnTo>
                <a:lnTo>
                  <a:pt x="1490" y="1805"/>
                </a:lnTo>
                <a:lnTo>
                  <a:pt x="1492" y="1805"/>
                </a:lnTo>
                <a:lnTo>
                  <a:pt x="1492" y="1807"/>
                </a:lnTo>
                <a:lnTo>
                  <a:pt x="1492" y="1807"/>
                </a:lnTo>
                <a:lnTo>
                  <a:pt x="1494" y="1809"/>
                </a:lnTo>
                <a:lnTo>
                  <a:pt x="1496" y="1812"/>
                </a:lnTo>
                <a:lnTo>
                  <a:pt x="1498" y="1816"/>
                </a:lnTo>
                <a:lnTo>
                  <a:pt x="1498" y="1816"/>
                </a:lnTo>
                <a:lnTo>
                  <a:pt x="1500" y="1818"/>
                </a:lnTo>
                <a:lnTo>
                  <a:pt x="1500" y="1820"/>
                </a:lnTo>
                <a:lnTo>
                  <a:pt x="1504" y="1824"/>
                </a:lnTo>
                <a:lnTo>
                  <a:pt x="1504" y="1826"/>
                </a:lnTo>
                <a:lnTo>
                  <a:pt x="1502" y="1830"/>
                </a:lnTo>
                <a:lnTo>
                  <a:pt x="1502" y="1830"/>
                </a:lnTo>
                <a:lnTo>
                  <a:pt x="1500" y="1830"/>
                </a:lnTo>
                <a:lnTo>
                  <a:pt x="1502" y="1832"/>
                </a:lnTo>
                <a:lnTo>
                  <a:pt x="1502" y="1835"/>
                </a:lnTo>
                <a:lnTo>
                  <a:pt x="1504" y="1837"/>
                </a:lnTo>
                <a:lnTo>
                  <a:pt x="1504" y="1839"/>
                </a:lnTo>
                <a:lnTo>
                  <a:pt x="1507" y="1841"/>
                </a:lnTo>
                <a:lnTo>
                  <a:pt x="1509" y="1843"/>
                </a:lnTo>
                <a:lnTo>
                  <a:pt x="1511" y="1845"/>
                </a:lnTo>
                <a:lnTo>
                  <a:pt x="1513" y="1847"/>
                </a:lnTo>
                <a:lnTo>
                  <a:pt x="1515" y="1849"/>
                </a:lnTo>
                <a:lnTo>
                  <a:pt x="1517" y="1851"/>
                </a:lnTo>
                <a:lnTo>
                  <a:pt x="1519" y="1853"/>
                </a:lnTo>
                <a:lnTo>
                  <a:pt x="1519" y="1853"/>
                </a:lnTo>
                <a:lnTo>
                  <a:pt x="1527" y="1858"/>
                </a:lnTo>
                <a:lnTo>
                  <a:pt x="1530" y="1860"/>
                </a:lnTo>
                <a:lnTo>
                  <a:pt x="1534" y="1862"/>
                </a:lnTo>
                <a:lnTo>
                  <a:pt x="1538" y="1866"/>
                </a:lnTo>
                <a:lnTo>
                  <a:pt x="1540" y="1866"/>
                </a:lnTo>
                <a:lnTo>
                  <a:pt x="1544" y="1868"/>
                </a:lnTo>
                <a:lnTo>
                  <a:pt x="1546" y="1868"/>
                </a:lnTo>
                <a:lnTo>
                  <a:pt x="1551" y="1870"/>
                </a:lnTo>
                <a:lnTo>
                  <a:pt x="1553" y="1872"/>
                </a:lnTo>
                <a:lnTo>
                  <a:pt x="1557" y="1872"/>
                </a:lnTo>
                <a:lnTo>
                  <a:pt x="1559" y="1874"/>
                </a:lnTo>
                <a:lnTo>
                  <a:pt x="1561" y="1877"/>
                </a:lnTo>
                <a:lnTo>
                  <a:pt x="1563" y="1877"/>
                </a:lnTo>
                <a:lnTo>
                  <a:pt x="1565" y="1879"/>
                </a:lnTo>
                <a:lnTo>
                  <a:pt x="1567" y="1881"/>
                </a:lnTo>
                <a:lnTo>
                  <a:pt x="1567" y="1881"/>
                </a:lnTo>
                <a:lnTo>
                  <a:pt x="1571" y="1883"/>
                </a:lnTo>
                <a:lnTo>
                  <a:pt x="1574" y="1883"/>
                </a:lnTo>
                <a:lnTo>
                  <a:pt x="1574" y="1883"/>
                </a:lnTo>
                <a:lnTo>
                  <a:pt x="1574" y="1887"/>
                </a:lnTo>
                <a:lnTo>
                  <a:pt x="1574" y="1887"/>
                </a:lnTo>
                <a:lnTo>
                  <a:pt x="1578" y="1891"/>
                </a:lnTo>
                <a:lnTo>
                  <a:pt x="1580" y="1891"/>
                </a:lnTo>
                <a:lnTo>
                  <a:pt x="1582" y="1893"/>
                </a:lnTo>
                <a:lnTo>
                  <a:pt x="1586" y="1895"/>
                </a:lnTo>
                <a:lnTo>
                  <a:pt x="1588" y="1897"/>
                </a:lnTo>
                <a:lnTo>
                  <a:pt x="1588" y="1897"/>
                </a:lnTo>
                <a:lnTo>
                  <a:pt x="1588" y="1902"/>
                </a:lnTo>
                <a:lnTo>
                  <a:pt x="1588" y="1904"/>
                </a:lnTo>
                <a:lnTo>
                  <a:pt x="1590" y="1912"/>
                </a:lnTo>
                <a:lnTo>
                  <a:pt x="1590" y="1914"/>
                </a:lnTo>
                <a:lnTo>
                  <a:pt x="1590" y="1916"/>
                </a:lnTo>
                <a:lnTo>
                  <a:pt x="1590" y="1918"/>
                </a:lnTo>
                <a:lnTo>
                  <a:pt x="1592" y="1918"/>
                </a:lnTo>
                <a:lnTo>
                  <a:pt x="1592" y="1925"/>
                </a:lnTo>
                <a:lnTo>
                  <a:pt x="1590" y="1931"/>
                </a:lnTo>
                <a:lnTo>
                  <a:pt x="1590" y="1933"/>
                </a:lnTo>
                <a:lnTo>
                  <a:pt x="1592" y="1941"/>
                </a:lnTo>
                <a:lnTo>
                  <a:pt x="1592" y="1941"/>
                </a:lnTo>
                <a:lnTo>
                  <a:pt x="1592" y="1944"/>
                </a:lnTo>
                <a:lnTo>
                  <a:pt x="1592" y="1946"/>
                </a:lnTo>
                <a:lnTo>
                  <a:pt x="1590" y="1950"/>
                </a:lnTo>
                <a:lnTo>
                  <a:pt x="1590" y="1952"/>
                </a:lnTo>
                <a:lnTo>
                  <a:pt x="1590" y="1954"/>
                </a:lnTo>
                <a:lnTo>
                  <a:pt x="1590" y="1960"/>
                </a:lnTo>
                <a:lnTo>
                  <a:pt x="1588" y="1965"/>
                </a:lnTo>
                <a:lnTo>
                  <a:pt x="1588" y="1967"/>
                </a:lnTo>
                <a:lnTo>
                  <a:pt x="1586" y="1967"/>
                </a:lnTo>
                <a:lnTo>
                  <a:pt x="1586" y="1969"/>
                </a:lnTo>
                <a:lnTo>
                  <a:pt x="1586" y="1969"/>
                </a:lnTo>
                <a:lnTo>
                  <a:pt x="1584" y="1971"/>
                </a:lnTo>
                <a:lnTo>
                  <a:pt x="1584" y="1973"/>
                </a:lnTo>
                <a:lnTo>
                  <a:pt x="1586" y="1975"/>
                </a:lnTo>
                <a:lnTo>
                  <a:pt x="1588" y="1975"/>
                </a:lnTo>
                <a:lnTo>
                  <a:pt x="1588" y="1975"/>
                </a:lnTo>
                <a:lnTo>
                  <a:pt x="1588" y="1977"/>
                </a:lnTo>
                <a:lnTo>
                  <a:pt x="1586" y="1979"/>
                </a:lnTo>
                <a:lnTo>
                  <a:pt x="1586" y="1981"/>
                </a:lnTo>
                <a:lnTo>
                  <a:pt x="1586" y="1981"/>
                </a:lnTo>
                <a:lnTo>
                  <a:pt x="1586" y="1983"/>
                </a:lnTo>
                <a:lnTo>
                  <a:pt x="1586" y="1988"/>
                </a:lnTo>
                <a:lnTo>
                  <a:pt x="1586" y="1992"/>
                </a:lnTo>
                <a:lnTo>
                  <a:pt x="1586" y="1994"/>
                </a:lnTo>
                <a:lnTo>
                  <a:pt x="1586" y="2000"/>
                </a:lnTo>
                <a:lnTo>
                  <a:pt x="1586" y="2002"/>
                </a:lnTo>
                <a:lnTo>
                  <a:pt x="1586" y="2002"/>
                </a:lnTo>
                <a:lnTo>
                  <a:pt x="1586" y="2004"/>
                </a:lnTo>
                <a:lnTo>
                  <a:pt x="1584" y="2006"/>
                </a:lnTo>
                <a:lnTo>
                  <a:pt x="1584" y="2009"/>
                </a:lnTo>
                <a:lnTo>
                  <a:pt x="1584" y="2011"/>
                </a:lnTo>
                <a:lnTo>
                  <a:pt x="1584" y="2013"/>
                </a:lnTo>
                <a:lnTo>
                  <a:pt x="1584" y="2017"/>
                </a:lnTo>
                <a:lnTo>
                  <a:pt x="1584" y="2017"/>
                </a:lnTo>
                <a:lnTo>
                  <a:pt x="1584" y="2019"/>
                </a:lnTo>
                <a:lnTo>
                  <a:pt x="1584" y="2021"/>
                </a:lnTo>
                <a:lnTo>
                  <a:pt x="1582" y="2025"/>
                </a:lnTo>
                <a:lnTo>
                  <a:pt x="1582" y="2027"/>
                </a:lnTo>
                <a:lnTo>
                  <a:pt x="1580" y="2032"/>
                </a:lnTo>
                <a:lnTo>
                  <a:pt x="1580" y="2034"/>
                </a:lnTo>
                <a:lnTo>
                  <a:pt x="1580" y="2036"/>
                </a:lnTo>
                <a:lnTo>
                  <a:pt x="1580" y="2038"/>
                </a:lnTo>
                <a:lnTo>
                  <a:pt x="1580" y="2038"/>
                </a:lnTo>
                <a:lnTo>
                  <a:pt x="1578" y="2040"/>
                </a:lnTo>
                <a:lnTo>
                  <a:pt x="1578" y="2040"/>
                </a:lnTo>
                <a:lnTo>
                  <a:pt x="1578" y="2044"/>
                </a:lnTo>
                <a:lnTo>
                  <a:pt x="1576" y="2051"/>
                </a:lnTo>
                <a:lnTo>
                  <a:pt x="1576" y="2053"/>
                </a:lnTo>
                <a:lnTo>
                  <a:pt x="1576" y="2055"/>
                </a:lnTo>
                <a:lnTo>
                  <a:pt x="1574" y="2057"/>
                </a:lnTo>
                <a:lnTo>
                  <a:pt x="1571" y="2057"/>
                </a:lnTo>
                <a:lnTo>
                  <a:pt x="1571" y="2059"/>
                </a:lnTo>
                <a:lnTo>
                  <a:pt x="1571" y="2063"/>
                </a:lnTo>
                <a:lnTo>
                  <a:pt x="1574" y="2065"/>
                </a:lnTo>
                <a:lnTo>
                  <a:pt x="1574" y="2065"/>
                </a:lnTo>
                <a:lnTo>
                  <a:pt x="1574" y="2069"/>
                </a:lnTo>
                <a:lnTo>
                  <a:pt x="1574" y="2074"/>
                </a:lnTo>
                <a:lnTo>
                  <a:pt x="1574" y="2078"/>
                </a:lnTo>
                <a:lnTo>
                  <a:pt x="1569" y="2080"/>
                </a:lnTo>
                <a:lnTo>
                  <a:pt x="1569" y="2084"/>
                </a:lnTo>
                <a:lnTo>
                  <a:pt x="1569" y="2086"/>
                </a:lnTo>
                <a:lnTo>
                  <a:pt x="1569" y="2090"/>
                </a:lnTo>
                <a:lnTo>
                  <a:pt x="1569" y="2092"/>
                </a:lnTo>
                <a:lnTo>
                  <a:pt x="1571" y="2099"/>
                </a:lnTo>
                <a:lnTo>
                  <a:pt x="1571" y="2103"/>
                </a:lnTo>
                <a:lnTo>
                  <a:pt x="1571" y="2109"/>
                </a:lnTo>
                <a:lnTo>
                  <a:pt x="1574" y="2113"/>
                </a:lnTo>
                <a:lnTo>
                  <a:pt x="1571" y="2115"/>
                </a:lnTo>
                <a:lnTo>
                  <a:pt x="1574" y="2118"/>
                </a:lnTo>
                <a:lnTo>
                  <a:pt x="1571" y="2122"/>
                </a:lnTo>
                <a:lnTo>
                  <a:pt x="1569" y="2124"/>
                </a:lnTo>
                <a:lnTo>
                  <a:pt x="1569" y="2124"/>
                </a:lnTo>
                <a:lnTo>
                  <a:pt x="1569" y="2128"/>
                </a:lnTo>
                <a:lnTo>
                  <a:pt x="1569" y="2130"/>
                </a:lnTo>
                <a:lnTo>
                  <a:pt x="1569" y="2130"/>
                </a:lnTo>
                <a:lnTo>
                  <a:pt x="1569" y="2132"/>
                </a:lnTo>
                <a:lnTo>
                  <a:pt x="1567" y="2136"/>
                </a:lnTo>
                <a:lnTo>
                  <a:pt x="1567" y="2136"/>
                </a:lnTo>
                <a:lnTo>
                  <a:pt x="1565" y="2139"/>
                </a:lnTo>
                <a:lnTo>
                  <a:pt x="1565" y="2141"/>
                </a:lnTo>
                <a:lnTo>
                  <a:pt x="1565" y="2143"/>
                </a:lnTo>
                <a:lnTo>
                  <a:pt x="1565" y="2145"/>
                </a:lnTo>
                <a:lnTo>
                  <a:pt x="1563" y="2149"/>
                </a:lnTo>
                <a:lnTo>
                  <a:pt x="1561" y="2153"/>
                </a:lnTo>
                <a:lnTo>
                  <a:pt x="1561" y="2155"/>
                </a:lnTo>
                <a:lnTo>
                  <a:pt x="1559" y="2160"/>
                </a:lnTo>
                <a:lnTo>
                  <a:pt x="1559" y="2160"/>
                </a:lnTo>
                <a:lnTo>
                  <a:pt x="1557" y="2162"/>
                </a:lnTo>
                <a:lnTo>
                  <a:pt x="1557" y="2164"/>
                </a:lnTo>
                <a:lnTo>
                  <a:pt x="1555" y="2164"/>
                </a:lnTo>
                <a:lnTo>
                  <a:pt x="1557" y="2168"/>
                </a:lnTo>
                <a:lnTo>
                  <a:pt x="1555" y="2170"/>
                </a:lnTo>
                <a:lnTo>
                  <a:pt x="1553" y="2170"/>
                </a:lnTo>
                <a:lnTo>
                  <a:pt x="1553" y="2178"/>
                </a:lnTo>
                <a:lnTo>
                  <a:pt x="1551" y="2180"/>
                </a:lnTo>
                <a:lnTo>
                  <a:pt x="1551" y="2183"/>
                </a:lnTo>
                <a:lnTo>
                  <a:pt x="1548" y="2183"/>
                </a:lnTo>
                <a:lnTo>
                  <a:pt x="1548" y="2185"/>
                </a:lnTo>
                <a:lnTo>
                  <a:pt x="1548" y="2185"/>
                </a:lnTo>
                <a:lnTo>
                  <a:pt x="1548" y="2189"/>
                </a:lnTo>
                <a:lnTo>
                  <a:pt x="1546" y="2191"/>
                </a:lnTo>
                <a:lnTo>
                  <a:pt x="1546" y="2191"/>
                </a:lnTo>
                <a:lnTo>
                  <a:pt x="1544" y="2191"/>
                </a:lnTo>
                <a:lnTo>
                  <a:pt x="1542" y="2191"/>
                </a:lnTo>
                <a:lnTo>
                  <a:pt x="1540" y="2191"/>
                </a:lnTo>
                <a:lnTo>
                  <a:pt x="1540" y="2193"/>
                </a:lnTo>
                <a:lnTo>
                  <a:pt x="1542" y="2195"/>
                </a:lnTo>
                <a:lnTo>
                  <a:pt x="1540" y="2197"/>
                </a:lnTo>
                <a:lnTo>
                  <a:pt x="1540" y="2199"/>
                </a:lnTo>
                <a:lnTo>
                  <a:pt x="1542" y="2204"/>
                </a:lnTo>
                <a:lnTo>
                  <a:pt x="1544" y="2206"/>
                </a:lnTo>
                <a:lnTo>
                  <a:pt x="1544" y="2206"/>
                </a:lnTo>
                <a:lnTo>
                  <a:pt x="1542" y="2210"/>
                </a:lnTo>
                <a:lnTo>
                  <a:pt x="1542" y="2212"/>
                </a:lnTo>
                <a:lnTo>
                  <a:pt x="1542" y="2214"/>
                </a:lnTo>
                <a:lnTo>
                  <a:pt x="1546" y="2225"/>
                </a:lnTo>
                <a:lnTo>
                  <a:pt x="1546" y="2229"/>
                </a:lnTo>
                <a:lnTo>
                  <a:pt x="1544" y="2235"/>
                </a:lnTo>
                <a:lnTo>
                  <a:pt x="1542" y="2235"/>
                </a:lnTo>
                <a:lnTo>
                  <a:pt x="1540" y="2237"/>
                </a:lnTo>
                <a:lnTo>
                  <a:pt x="1540" y="2239"/>
                </a:lnTo>
                <a:lnTo>
                  <a:pt x="1540" y="2241"/>
                </a:lnTo>
                <a:lnTo>
                  <a:pt x="1538" y="2245"/>
                </a:lnTo>
                <a:lnTo>
                  <a:pt x="1536" y="2252"/>
                </a:lnTo>
                <a:lnTo>
                  <a:pt x="1536" y="2254"/>
                </a:lnTo>
                <a:lnTo>
                  <a:pt x="1536" y="2256"/>
                </a:lnTo>
                <a:lnTo>
                  <a:pt x="1538" y="2260"/>
                </a:lnTo>
                <a:lnTo>
                  <a:pt x="1538" y="2262"/>
                </a:lnTo>
                <a:lnTo>
                  <a:pt x="1538" y="2264"/>
                </a:lnTo>
                <a:lnTo>
                  <a:pt x="1540" y="2264"/>
                </a:lnTo>
                <a:lnTo>
                  <a:pt x="1542" y="2264"/>
                </a:lnTo>
                <a:lnTo>
                  <a:pt x="1540" y="2264"/>
                </a:lnTo>
                <a:lnTo>
                  <a:pt x="1540" y="2266"/>
                </a:lnTo>
                <a:lnTo>
                  <a:pt x="1540" y="2266"/>
                </a:lnTo>
                <a:lnTo>
                  <a:pt x="1540" y="2266"/>
                </a:lnTo>
                <a:lnTo>
                  <a:pt x="1542" y="2269"/>
                </a:lnTo>
                <a:lnTo>
                  <a:pt x="1542" y="2269"/>
                </a:lnTo>
                <a:lnTo>
                  <a:pt x="1546" y="2269"/>
                </a:lnTo>
                <a:lnTo>
                  <a:pt x="1548" y="2269"/>
                </a:lnTo>
                <a:lnTo>
                  <a:pt x="1551" y="2264"/>
                </a:lnTo>
                <a:lnTo>
                  <a:pt x="1551" y="2264"/>
                </a:lnTo>
                <a:lnTo>
                  <a:pt x="1553" y="2264"/>
                </a:lnTo>
                <a:lnTo>
                  <a:pt x="1553" y="2264"/>
                </a:lnTo>
                <a:lnTo>
                  <a:pt x="1555" y="2266"/>
                </a:lnTo>
                <a:lnTo>
                  <a:pt x="1557" y="2266"/>
                </a:lnTo>
                <a:lnTo>
                  <a:pt x="1557" y="2266"/>
                </a:lnTo>
                <a:lnTo>
                  <a:pt x="1559" y="2266"/>
                </a:lnTo>
                <a:lnTo>
                  <a:pt x="1559" y="2264"/>
                </a:lnTo>
                <a:lnTo>
                  <a:pt x="1561" y="2262"/>
                </a:lnTo>
                <a:lnTo>
                  <a:pt x="1559" y="2266"/>
                </a:lnTo>
                <a:lnTo>
                  <a:pt x="1557" y="2266"/>
                </a:lnTo>
                <a:lnTo>
                  <a:pt x="1555" y="2266"/>
                </a:lnTo>
                <a:lnTo>
                  <a:pt x="1555" y="2269"/>
                </a:lnTo>
                <a:lnTo>
                  <a:pt x="1553" y="2269"/>
                </a:lnTo>
                <a:lnTo>
                  <a:pt x="1553" y="2271"/>
                </a:lnTo>
                <a:lnTo>
                  <a:pt x="1553" y="2271"/>
                </a:lnTo>
                <a:lnTo>
                  <a:pt x="1555" y="2273"/>
                </a:lnTo>
                <a:lnTo>
                  <a:pt x="1555" y="2273"/>
                </a:lnTo>
                <a:lnTo>
                  <a:pt x="1557" y="2271"/>
                </a:lnTo>
                <a:lnTo>
                  <a:pt x="1559" y="2275"/>
                </a:lnTo>
                <a:lnTo>
                  <a:pt x="1559" y="2279"/>
                </a:lnTo>
                <a:lnTo>
                  <a:pt x="1559" y="2279"/>
                </a:lnTo>
                <a:lnTo>
                  <a:pt x="1557" y="2277"/>
                </a:lnTo>
                <a:lnTo>
                  <a:pt x="1555" y="2275"/>
                </a:lnTo>
                <a:lnTo>
                  <a:pt x="1555" y="2275"/>
                </a:lnTo>
                <a:lnTo>
                  <a:pt x="1553" y="2277"/>
                </a:lnTo>
                <a:lnTo>
                  <a:pt x="1553" y="2277"/>
                </a:lnTo>
                <a:lnTo>
                  <a:pt x="1555" y="2279"/>
                </a:lnTo>
                <a:lnTo>
                  <a:pt x="1555" y="2281"/>
                </a:lnTo>
                <a:lnTo>
                  <a:pt x="1555" y="2281"/>
                </a:lnTo>
                <a:lnTo>
                  <a:pt x="1553" y="2281"/>
                </a:lnTo>
                <a:lnTo>
                  <a:pt x="1553" y="2283"/>
                </a:lnTo>
                <a:lnTo>
                  <a:pt x="1553" y="2285"/>
                </a:lnTo>
                <a:lnTo>
                  <a:pt x="1553" y="2287"/>
                </a:lnTo>
                <a:lnTo>
                  <a:pt x="1555" y="2290"/>
                </a:lnTo>
                <a:lnTo>
                  <a:pt x="1553" y="2290"/>
                </a:lnTo>
                <a:lnTo>
                  <a:pt x="1553" y="2290"/>
                </a:lnTo>
                <a:lnTo>
                  <a:pt x="1551" y="2292"/>
                </a:lnTo>
                <a:lnTo>
                  <a:pt x="1551" y="2294"/>
                </a:lnTo>
                <a:lnTo>
                  <a:pt x="1548" y="2296"/>
                </a:lnTo>
                <a:lnTo>
                  <a:pt x="1548" y="2298"/>
                </a:lnTo>
                <a:lnTo>
                  <a:pt x="1551" y="2300"/>
                </a:lnTo>
                <a:lnTo>
                  <a:pt x="1548" y="2304"/>
                </a:lnTo>
                <a:lnTo>
                  <a:pt x="1546" y="2304"/>
                </a:lnTo>
                <a:lnTo>
                  <a:pt x="1546" y="2308"/>
                </a:lnTo>
                <a:lnTo>
                  <a:pt x="1546" y="2310"/>
                </a:lnTo>
                <a:lnTo>
                  <a:pt x="1548" y="2310"/>
                </a:lnTo>
                <a:lnTo>
                  <a:pt x="1551" y="2313"/>
                </a:lnTo>
                <a:lnTo>
                  <a:pt x="1553" y="2315"/>
                </a:lnTo>
                <a:lnTo>
                  <a:pt x="1555" y="2315"/>
                </a:lnTo>
                <a:lnTo>
                  <a:pt x="1555" y="2317"/>
                </a:lnTo>
                <a:lnTo>
                  <a:pt x="1555" y="2319"/>
                </a:lnTo>
                <a:lnTo>
                  <a:pt x="1548" y="2323"/>
                </a:lnTo>
                <a:lnTo>
                  <a:pt x="1546" y="2323"/>
                </a:lnTo>
                <a:lnTo>
                  <a:pt x="1544" y="2323"/>
                </a:lnTo>
                <a:lnTo>
                  <a:pt x="1544" y="2325"/>
                </a:lnTo>
                <a:lnTo>
                  <a:pt x="1544" y="2329"/>
                </a:lnTo>
                <a:lnTo>
                  <a:pt x="1546" y="2329"/>
                </a:lnTo>
                <a:lnTo>
                  <a:pt x="1548" y="2331"/>
                </a:lnTo>
                <a:lnTo>
                  <a:pt x="1551" y="2331"/>
                </a:lnTo>
                <a:lnTo>
                  <a:pt x="1551" y="2331"/>
                </a:lnTo>
                <a:lnTo>
                  <a:pt x="1551" y="2331"/>
                </a:lnTo>
                <a:lnTo>
                  <a:pt x="1551" y="2331"/>
                </a:lnTo>
                <a:lnTo>
                  <a:pt x="1546" y="2331"/>
                </a:lnTo>
                <a:lnTo>
                  <a:pt x="1546" y="2331"/>
                </a:lnTo>
                <a:lnTo>
                  <a:pt x="1544" y="2331"/>
                </a:lnTo>
                <a:lnTo>
                  <a:pt x="1542" y="2334"/>
                </a:lnTo>
                <a:lnTo>
                  <a:pt x="1540" y="2334"/>
                </a:lnTo>
                <a:lnTo>
                  <a:pt x="1538" y="2336"/>
                </a:lnTo>
                <a:lnTo>
                  <a:pt x="1540" y="2338"/>
                </a:lnTo>
                <a:lnTo>
                  <a:pt x="1540" y="2338"/>
                </a:lnTo>
                <a:lnTo>
                  <a:pt x="1542" y="2338"/>
                </a:lnTo>
                <a:lnTo>
                  <a:pt x="1542" y="2340"/>
                </a:lnTo>
                <a:lnTo>
                  <a:pt x="1540" y="2342"/>
                </a:lnTo>
                <a:lnTo>
                  <a:pt x="1540" y="2344"/>
                </a:lnTo>
                <a:lnTo>
                  <a:pt x="1540" y="2346"/>
                </a:lnTo>
                <a:lnTo>
                  <a:pt x="1540" y="2348"/>
                </a:lnTo>
                <a:lnTo>
                  <a:pt x="1540" y="2350"/>
                </a:lnTo>
                <a:lnTo>
                  <a:pt x="1538" y="2350"/>
                </a:lnTo>
                <a:lnTo>
                  <a:pt x="1538" y="2352"/>
                </a:lnTo>
                <a:lnTo>
                  <a:pt x="1536" y="2352"/>
                </a:lnTo>
                <a:lnTo>
                  <a:pt x="1536" y="2352"/>
                </a:lnTo>
                <a:lnTo>
                  <a:pt x="1536" y="2350"/>
                </a:lnTo>
                <a:lnTo>
                  <a:pt x="1538" y="2348"/>
                </a:lnTo>
                <a:lnTo>
                  <a:pt x="1540" y="2344"/>
                </a:lnTo>
                <a:lnTo>
                  <a:pt x="1540" y="2342"/>
                </a:lnTo>
                <a:lnTo>
                  <a:pt x="1540" y="2340"/>
                </a:lnTo>
                <a:lnTo>
                  <a:pt x="1540" y="2340"/>
                </a:lnTo>
                <a:lnTo>
                  <a:pt x="1538" y="2340"/>
                </a:lnTo>
                <a:lnTo>
                  <a:pt x="1538" y="2340"/>
                </a:lnTo>
                <a:lnTo>
                  <a:pt x="1536" y="2344"/>
                </a:lnTo>
                <a:lnTo>
                  <a:pt x="1536" y="2344"/>
                </a:lnTo>
                <a:lnTo>
                  <a:pt x="1534" y="2346"/>
                </a:lnTo>
                <a:lnTo>
                  <a:pt x="1532" y="2346"/>
                </a:lnTo>
                <a:lnTo>
                  <a:pt x="1530" y="2346"/>
                </a:lnTo>
                <a:lnTo>
                  <a:pt x="1530" y="2346"/>
                </a:lnTo>
                <a:lnTo>
                  <a:pt x="1530" y="2346"/>
                </a:lnTo>
                <a:lnTo>
                  <a:pt x="1534" y="2344"/>
                </a:lnTo>
                <a:lnTo>
                  <a:pt x="1536" y="2344"/>
                </a:lnTo>
                <a:lnTo>
                  <a:pt x="1534" y="2342"/>
                </a:lnTo>
                <a:lnTo>
                  <a:pt x="1536" y="2340"/>
                </a:lnTo>
                <a:lnTo>
                  <a:pt x="1536" y="2340"/>
                </a:lnTo>
                <a:lnTo>
                  <a:pt x="1538" y="2334"/>
                </a:lnTo>
                <a:lnTo>
                  <a:pt x="1538" y="2334"/>
                </a:lnTo>
                <a:lnTo>
                  <a:pt x="1538" y="2331"/>
                </a:lnTo>
                <a:lnTo>
                  <a:pt x="1536" y="2331"/>
                </a:lnTo>
                <a:lnTo>
                  <a:pt x="1536" y="2331"/>
                </a:lnTo>
                <a:lnTo>
                  <a:pt x="1536" y="2331"/>
                </a:lnTo>
                <a:lnTo>
                  <a:pt x="1534" y="2334"/>
                </a:lnTo>
                <a:lnTo>
                  <a:pt x="1534" y="2334"/>
                </a:lnTo>
                <a:lnTo>
                  <a:pt x="1534" y="2336"/>
                </a:lnTo>
                <a:lnTo>
                  <a:pt x="1534" y="2336"/>
                </a:lnTo>
                <a:lnTo>
                  <a:pt x="1534" y="2336"/>
                </a:lnTo>
                <a:lnTo>
                  <a:pt x="1534" y="2338"/>
                </a:lnTo>
                <a:lnTo>
                  <a:pt x="1534" y="2338"/>
                </a:lnTo>
                <a:lnTo>
                  <a:pt x="1532" y="2338"/>
                </a:lnTo>
                <a:lnTo>
                  <a:pt x="1530" y="2338"/>
                </a:lnTo>
                <a:lnTo>
                  <a:pt x="1530" y="2340"/>
                </a:lnTo>
                <a:lnTo>
                  <a:pt x="1527" y="2340"/>
                </a:lnTo>
                <a:lnTo>
                  <a:pt x="1525" y="2340"/>
                </a:lnTo>
                <a:lnTo>
                  <a:pt x="1521" y="2340"/>
                </a:lnTo>
                <a:lnTo>
                  <a:pt x="1519" y="2342"/>
                </a:lnTo>
                <a:lnTo>
                  <a:pt x="1521" y="2344"/>
                </a:lnTo>
                <a:lnTo>
                  <a:pt x="1523" y="2344"/>
                </a:lnTo>
                <a:lnTo>
                  <a:pt x="1519" y="2346"/>
                </a:lnTo>
                <a:lnTo>
                  <a:pt x="1517" y="2348"/>
                </a:lnTo>
                <a:lnTo>
                  <a:pt x="1515" y="2350"/>
                </a:lnTo>
                <a:lnTo>
                  <a:pt x="1515" y="2350"/>
                </a:lnTo>
                <a:lnTo>
                  <a:pt x="1511" y="2352"/>
                </a:lnTo>
                <a:lnTo>
                  <a:pt x="1511" y="2354"/>
                </a:lnTo>
                <a:lnTo>
                  <a:pt x="1511" y="2357"/>
                </a:lnTo>
                <a:lnTo>
                  <a:pt x="1513" y="2359"/>
                </a:lnTo>
                <a:lnTo>
                  <a:pt x="1515" y="2359"/>
                </a:lnTo>
                <a:lnTo>
                  <a:pt x="1515" y="2359"/>
                </a:lnTo>
                <a:lnTo>
                  <a:pt x="1515" y="2359"/>
                </a:lnTo>
                <a:lnTo>
                  <a:pt x="1515" y="2359"/>
                </a:lnTo>
                <a:lnTo>
                  <a:pt x="1515" y="2357"/>
                </a:lnTo>
                <a:lnTo>
                  <a:pt x="1513" y="2357"/>
                </a:lnTo>
                <a:lnTo>
                  <a:pt x="1513" y="2354"/>
                </a:lnTo>
                <a:lnTo>
                  <a:pt x="1513" y="2354"/>
                </a:lnTo>
                <a:lnTo>
                  <a:pt x="1515" y="2354"/>
                </a:lnTo>
                <a:lnTo>
                  <a:pt x="1517" y="2354"/>
                </a:lnTo>
                <a:lnTo>
                  <a:pt x="1519" y="2352"/>
                </a:lnTo>
                <a:lnTo>
                  <a:pt x="1521" y="2350"/>
                </a:lnTo>
                <a:lnTo>
                  <a:pt x="1521" y="2352"/>
                </a:lnTo>
                <a:lnTo>
                  <a:pt x="1521" y="2352"/>
                </a:lnTo>
                <a:lnTo>
                  <a:pt x="1521" y="2354"/>
                </a:lnTo>
                <a:lnTo>
                  <a:pt x="1521" y="2354"/>
                </a:lnTo>
                <a:lnTo>
                  <a:pt x="1523" y="2357"/>
                </a:lnTo>
                <a:lnTo>
                  <a:pt x="1525" y="2359"/>
                </a:lnTo>
                <a:lnTo>
                  <a:pt x="1527" y="2359"/>
                </a:lnTo>
                <a:lnTo>
                  <a:pt x="1530" y="2359"/>
                </a:lnTo>
                <a:lnTo>
                  <a:pt x="1530" y="2359"/>
                </a:lnTo>
                <a:lnTo>
                  <a:pt x="1530" y="2357"/>
                </a:lnTo>
                <a:lnTo>
                  <a:pt x="1530" y="2357"/>
                </a:lnTo>
                <a:lnTo>
                  <a:pt x="1530" y="2357"/>
                </a:lnTo>
                <a:lnTo>
                  <a:pt x="1532" y="2357"/>
                </a:lnTo>
                <a:lnTo>
                  <a:pt x="1532" y="2359"/>
                </a:lnTo>
                <a:lnTo>
                  <a:pt x="1534" y="2359"/>
                </a:lnTo>
                <a:lnTo>
                  <a:pt x="1532" y="2361"/>
                </a:lnTo>
                <a:lnTo>
                  <a:pt x="1534" y="2363"/>
                </a:lnTo>
                <a:lnTo>
                  <a:pt x="1532" y="2365"/>
                </a:lnTo>
                <a:lnTo>
                  <a:pt x="1530" y="2367"/>
                </a:lnTo>
                <a:lnTo>
                  <a:pt x="1530" y="2367"/>
                </a:lnTo>
                <a:lnTo>
                  <a:pt x="1532" y="2369"/>
                </a:lnTo>
                <a:lnTo>
                  <a:pt x="1532" y="2371"/>
                </a:lnTo>
                <a:lnTo>
                  <a:pt x="1534" y="2371"/>
                </a:lnTo>
                <a:lnTo>
                  <a:pt x="1534" y="2371"/>
                </a:lnTo>
                <a:lnTo>
                  <a:pt x="1534" y="2371"/>
                </a:lnTo>
                <a:lnTo>
                  <a:pt x="1532" y="2373"/>
                </a:lnTo>
                <a:lnTo>
                  <a:pt x="1532" y="2371"/>
                </a:lnTo>
                <a:lnTo>
                  <a:pt x="1530" y="2371"/>
                </a:lnTo>
                <a:lnTo>
                  <a:pt x="1530" y="2371"/>
                </a:lnTo>
                <a:lnTo>
                  <a:pt x="1527" y="2371"/>
                </a:lnTo>
                <a:lnTo>
                  <a:pt x="1527" y="2371"/>
                </a:lnTo>
                <a:lnTo>
                  <a:pt x="1525" y="2373"/>
                </a:lnTo>
                <a:lnTo>
                  <a:pt x="1527" y="2373"/>
                </a:lnTo>
                <a:lnTo>
                  <a:pt x="1527" y="2373"/>
                </a:lnTo>
                <a:lnTo>
                  <a:pt x="1530" y="2375"/>
                </a:lnTo>
                <a:lnTo>
                  <a:pt x="1530" y="2375"/>
                </a:lnTo>
                <a:lnTo>
                  <a:pt x="1530" y="2375"/>
                </a:lnTo>
                <a:lnTo>
                  <a:pt x="1530" y="2378"/>
                </a:lnTo>
                <a:lnTo>
                  <a:pt x="1532" y="2378"/>
                </a:lnTo>
                <a:lnTo>
                  <a:pt x="1534" y="2378"/>
                </a:lnTo>
                <a:lnTo>
                  <a:pt x="1536" y="2378"/>
                </a:lnTo>
                <a:lnTo>
                  <a:pt x="1538" y="2375"/>
                </a:lnTo>
                <a:lnTo>
                  <a:pt x="1538" y="2373"/>
                </a:lnTo>
                <a:lnTo>
                  <a:pt x="1540" y="2371"/>
                </a:lnTo>
                <a:lnTo>
                  <a:pt x="1540" y="2371"/>
                </a:lnTo>
                <a:lnTo>
                  <a:pt x="1540" y="2375"/>
                </a:lnTo>
                <a:lnTo>
                  <a:pt x="1540" y="2378"/>
                </a:lnTo>
                <a:lnTo>
                  <a:pt x="1542" y="2378"/>
                </a:lnTo>
                <a:lnTo>
                  <a:pt x="1542" y="2380"/>
                </a:lnTo>
                <a:lnTo>
                  <a:pt x="1542" y="2380"/>
                </a:lnTo>
                <a:lnTo>
                  <a:pt x="1544" y="2382"/>
                </a:lnTo>
                <a:lnTo>
                  <a:pt x="1544" y="2382"/>
                </a:lnTo>
                <a:lnTo>
                  <a:pt x="1542" y="2382"/>
                </a:lnTo>
                <a:lnTo>
                  <a:pt x="1538" y="2380"/>
                </a:lnTo>
                <a:lnTo>
                  <a:pt x="1532" y="2380"/>
                </a:lnTo>
                <a:lnTo>
                  <a:pt x="1530" y="2380"/>
                </a:lnTo>
                <a:lnTo>
                  <a:pt x="1527" y="2378"/>
                </a:lnTo>
                <a:lnTo>
                  <a:pt x="1527" y="2382"/>
                </a:lnTo>
                <a:lnTo>
                  <a:pt x="1527" y="2384"/>
                </a:lnTo>
                <a:lnTo>
                  <a:pt x="1527" y="2386"/>
                </a:lnTo>
                <a:lnTo>
                  <a:pt x="1530" y="2386"/>
                </a:lnTo>
                <a:lnTo>
                  <a:pt x="1532" y="2388"/>
                </a:lnTo>
                <a:lnTo>
                  <a:pt x="1532" y="2386"/>
                </a:lnTo>
                <a:lnTo>
                  <a:pt x="1534" y="2386"/>
                </a:lnTo>
                <a:lnTo>
                  <a:pt x="1536" y="2388"/>
                </a:lnTo>
                <a:lnTo>
                  <a:pt x="1536" y="2388"/>
                </a:lnTo>
                <a:lnTo>
                  <a:pt x="1534" y="2388"/>
                </a:lnTo>
                <a:lnTo>
                  <a:pt x="1534" y="2388"/>
                </a:lnTo>
                <a:lnTo>
                  <a:pt x="1532" y="2388"/>
                </a:lnTo>
                <a:lnTo>
                  <a:pt x="1532" y="2390"/>
                </a:lnTo>
                <a:lnTo>
                  <a:pt x="1530" y="2392"/>
                </a:lnTo>
                <a:lnTo>
                  <a:pt x="1530" y="2399"/>
                </a:lnTo>
                <a:lnTo>
                  <a:pt x="1530" y="2403"/>
                </a:lnTo>
                <a:lnTo>
                  <a:pt x="1530" y="2405"/>
                </a:lnTo>
                <a:lnTo>
                  <a:pt x="1530" y="2405"/>
                </a:lnTo>
                <a:lnTo>
                  <a:pt x="1532" y="2405"/>
                </a:lnTo>
                <a:lnTo>
                  <a:pt x="1532" y="2407"/>
                </a:lnTo>
                <a:lnTo>
                  <a:pt x="1534" y="2405"/>
                </a:lnTo>
                <a:lnTo>
                  <a:pt x="1534" y="2403"/>
                </a:lnTo>
                <a:lnTo>
                  <a:pt x="1534" y="2401"/>
                </a:lnTo>
                <a:lnTo>
                  <a:pt x="1534" y="2401"/>
                </a:lnTo>
                <a:lnTo>
                  <a:pt x="1534" y="2399"/>
                </a:lnTo>
                <a:lnTo>
                  <a:pt x="1536" y="2396"/>
                </a:lnTo>
                <a:lnTo>
                  <a:pt x="1536" y="2396"/>
                </a:lnTo>
                <a:lnTo>
                  <a:pt x="1536" y="2399"/>
                </a:lnTo>
                <a:lnTo>
                  <a:pt x="1536" y="2399"/>
                </a:lnTo>
                <a:lnTo>
                  <a:pt x="1536" y="2399"/>
                </a:lnTo>
                <a:lnTo>
                  <a:pt x="1536" y="2401"/>
                </a:lnTo>
                <a:lnTo>
                  <a:pt x="1536" y="2401"/>
                </a:lnTo>
                <a:lnTo>
                  <a:pt x="1536" y="2403"/>
                </a:lnTo>
                <a:lnTo>
                  <a:pt x="1534" y="2403"/>
                </a:lnTo>
                <a:lnTo>
                  <a:pt x="1534" y="2405"/>
                </a:lnTo>
                <a:lnTo>
                  <a:pt x="1536" y="2407"/>
                </a:lnTo>
                <a:lnTo>
                  <a:pt x="1538" y="2407"/>
                </a:lnTo>
                <a:lnTo>
                  <a:pt x="1538" y="2409"/>
                </a:lnTo>
                <a:lnTo>
                  <a:pt x="1538" y="2409"/>
                </a:lnTo>
                <a:lnTo>
                  <a:pt x="1536" y="2407"/>
                </a:lnTo>
                <a:lnTo>
                  <a:pt x="1534" y="2407"/>
                </a:lnTo>
                <a:lnTo>
                  <a:pt x="1532" y="2407"/>
                </a:lnTo>
                <a:lnTo>
                  <a:pt x="1532" y="2409"/>
                </a:lnTo>
                <a:lnTo>
                  <a:pt x="1532" y="2411"/>
                </a:lnTo>
                <a:lnTo>
                  <a:pt x="1532" y="2411"/>
                </a:lnTo>
                <a:lnTo>
                  <a:pt x="1534" y="2413"/>
                </a:lnTo>
                <a:lnTo>
                  <a:pt x="1534" y="2415"/>
                </a:lnTo>
                <a:lnTo>
                  <a:pt x="1536" y="2413"/>
                </a:lnTo>
                <a:lnTo>
                  <a:pt x="1536" y="2415"/>
                </a:lnTo>
                <a:lnTo>
                  <a:pt x="1536" y="2415"/>
                </a:lnTo>
                <a:lnTo>
                  <a:pt x="1532" y="2415"/>
                </a:lnTo>
                <a:lnTo>
                  <a:pt x="1530" y="2417"/>
                </a:lnTo>
                <a:lnTo>
                  <a:pt x="1527" y="2419"/>
                </a:lnTo>
                <a:lnTo>
                  <a:pt x="1527" y="2419"/>
                </a:lnTo>
                <a:lnTo>
                  <a:pt x="1530" y="2422"/>
                </a:lnTo>
                <a:lnTo>
                  <a:pt x="1530" y="2422"/>
                </a:lnTo>
                <a:lnTo>
                  <a:pt x="1532" y="2424"/>
                </a:lnTo>
                <a:lnTo>
                  <a:pt x="1536" y="2424"/>
                </a:lnTo>
                <a:lnTo>
                  <a:pt x="1536" y="2426"/>
                </a:lnTo>
                <a:lnTo>
                  <a:pt x="1534" y="2424"/>
                </a:lnTo>
                <a:lnTo>
                  <a:pt x="1534" y="2428"/>
                </a:lnTo>
                <a:lnTo>
                  <a:pt x="1534" y="2428"/>
                </a:lnTo>
                <a:lnTo>
                  <a:pt x="1534" y="2430"/>
                </a:lnTo>
                <a:lnTo>
                  <a:pt x="1536" y="2430"/>
                </a:lnTo>
                <a:lnTo>
                  <a:pt x="1538" y="2430"/>
                </a:lnTo>
                <a:lnTo>
                  <a:pt x="1540" y="2426"/>
                </a:lnTo>
                <a:lnTo>
                  <a:pt x="1540" y="2424"/>
                </a:lnTo>
                <a:lnTo>
                  <a:pt x="1540" y="2424"/>
                </a:lnTo>
                <a:lnTo>
                  <a:pt x="1540" y="2426"/>
                </a:lnTo>
                <a:lnTo>
                  <a:pt x="1542" y="2428"/>
                </a:lnTo>
                <a:lnTo>
                  <a:pt x="1542" y="2428"/>
                </a:lnTo>
                <a:lnTo>
                  <a:pt x="1540" y="2428"/>
                </a:lnTo>
                <a:lnTo>
                  <a:pt x="1540" y="2428"/>
                </a:lnTo>
                <a:lnTo>
                  <a:pt x="1538" y="2432"/>
                </a:lnTo>
                <a:lnTo>
                  <a:pt x="1538" y="2434"/>
                </a:lnTo>
                <a:lnTo>
                  <a:pt x="1538" y="2434"/>
                </a:lnTo>
                <a:lnTo>
                  <a:pt x="1534" y="2430"/>
                </a:lnTo>
                <a:lnTo>
                  <a:pt x="1534" y="2430"/>
                </a:lnTo>
                <a:lnTo>
                  <a:pt x="1534" y="2430"/>
                </a:lnTo>
                <a:lnTo>
                  <a:pt x="1532" y="2426"/>
                </a:lnTo>
                <a:lnTo>
                  <a:pt x="1530" y="2424"/>
                </a:lnTo>
                <a:lnTo>
                  <a:pt x="1527" y="2422"/>
                </a:lnTo>
                <a:lnTo>
                  <a:pt x="1525" y="2422"/>
                </a:lnTo>
                <a:lnTo>
                  <a:pt x="1525" y="2424"/>
                </a:lnTo>
                <a:lnTo>
                  <a:pt x="1525" y="2424"/>
                </a:lnTo>
                <a:lnTo>
                  <a:pt x="1525" y="2426"/>
                </a:lnTo>
                <a:lnTo>
                  <a:pt x="1525" y="2428"/>
                </a:lnTo>
                <a:lnTo>
                  <a:pt x="1525" y="2428"/>
                </a:lnTo>
                <a:lnTo>
                  <a:pt x="1523" y="2428"/>
                </a:lnTo>
                <a:lnTo>
                  <a:pt x="1519" y="2428"/>
                </a:lnTo>
                <a:lnTo>
                  <a:pt x="1521" y="2430"/>
                </a:lnTo>
                <a:lnTo>
                  <a:pt x="1521" y="2432"/>
                </a:lnTo>
                <a:lnTo>
                  <a:pt x="1523" y="2436"/>
                </a:lnTo>
                <a:lnTo>
                  <a:pt x="1525" y="2436"/>
                </a:lnTo>
                <a:lnTo>
                  <a:pt x="1527" y="2436"/>
                </a:lnTo>
                <a:lnTo>
                  <a:pt x="1527" y="2436"/>
                </a:lnTo>
                <a:lnTo>
                  <a:pt x="1530" y="2438"/>
                </a:lnTo>
                <a:lnTo>
                  <a:pt x="1532" y="2438"/>
                </a:lnTo>
                <a:lnTo>
                  <a:pt x="1532" y="2438"/>
                </a:lnTo>
                <a:lnTo>
                  <a:pt x="1534" y="2438"/>
                </a:lnTo>
                <a:lnTo>
                  <a:pt x="1536" y="2438"/>
                </a:lnTo>
                <a:lnTo>
                  <a:pt x="1538" y="2440"/>
                </a:lnTo>
                <a:lnTo>
                  <a:pt x="1536" y="2447"/>
                </a:lnTo>
                <a:lnTo>
                  <a:pt x="1534" y="2445"/>
                </a:lnTo>
                <a:lnTo>
                  <a:pt x="1534" y="2447"/>
                </a:lnTo>
                <a:lnTo>
                  <a:pt x="1534" y="2449"/>
                </a:lnTo>
                <a:lnTo>
                  <a:pt x="1536" y="2449"/>
                </a:lnTo>
                <a:lnTo>
                  <a:pt x="1538" y="2449"/>
                </a:lnTo>
                <a:lnTo>
                  <a:pt x="1538" y="2449"/>
                </a:lnTo>
                <a:lnTo>
                  <a:pt x="1538" y="2449"/>
                </a:lnTo>
                <a:lnTo>
                  <a:pt x="1540" y="2449"/>
                </a:lnTo>
                <a:lnTo>
                  <a:pt x="1540" y="2451"/>
                </a:lnTo>
                <a:lnTo>
                  <a:pt x="1542" y="2453"/>
                </a:lnTo>
                <a:lnTo>
                  <a:pt x="1542" y="2455"/>
                </a:lnTo>
                <a:lnTo>
                  <a:pt x="1544" y="2455"/>
                </a:lnTo>
                <a:lnTo>
                  <a:pt x="1548" y="2453"/>
                </a:lnTo>
                <a:lnTo>
                  <a:pt x="1551" y="2451"/>
                </a:lnTo>
                <a:lnTo>
                  <a:pt x="1557" y="2449"/>
                </a:lnTo>
                <a:lnTo>
                  <a:pt x="1557" y="2449"/>
                </a:lnTo>
                <a:lnTo>
                  <a:pt x="1555" y="2447"/>
                </a:lnTo>
                <a:lnTo>
                  <a:pt x="1555" y="2447"/>
                </a:lnTo>
                <a:lnTo>
                  <a:pt x="1553" y="2447"/>
                </a:lnTo>
                <a:lnTo>
                  <a:pt x="1548" y="2445"/>
                </a:lnTo>
                <a:lnTo>
                  <a:pt x="1548" y="2445"/>
                </a:lnTo>
                <a:lnTo>
                  <a:pt x="1546" y="2443"/>
                </a:lnTo>
                <a:lnTo>
                  <a:pt x="1548" y="2443"/>
                </a:lnTo>
                <a:lnTo>
                  <a:pt x="1548" y="2443"/>
                </a:lnTo>
                <a:lnTo>
                  <a:pt x="1553" y="2445"/>
                </a:lnTo>
                <a:lnTo>
                  <a:pt x="1557" y="2447"/>
                </a:lnTo>
                <a:lnTo>
                  <a:pt x="1557" y="2449"/>
                </a:lnTo>
                <a:lnTo>
                  <a:pt x="1557" y="2451"/>
                </a:lnTo>
                <a:lnTo>
                  <a:pt x="1557" y="2451"/>
                </a:lnTo>
                <a:lnTo>
                  <a:pt x="1555" y="2453"/>
                </a:lnTo>
                <a:lnTo>
                  <a:pt x="1555" y="2453"/>
                </a:lnTo>
                <a:lnTo>
                  <a:pt x="1555" y="2453"/>
                </a:lnTo>
                <a:lnTo>
                  <a:pt x="1557" y="2457"/>
                </a:lnTo>
                <a:lnTo>
                  <a:pt x="1557" y="2457"/>
                </a:lnTo>
                <a:lnTo>
                  <a:pt x="1557" y="2457"/>
                </a:lnTo>
                <a:lnTo>
                  <a:pt x="1557" y="2459"/>
                </a:lnTo>
                <a:lnTo>
                  <a:pt x="1557" y="2459"/>
                </a:lnTo>
                <a:lnTo>
                  <a:pt x="1555" y="2461"/>
                </a:lnTo>
                <a:lnTo>
                  <a:pt x="1555" y="2461"/>
                </a:lnTo>
                <a:lnTo>
                  <a:pt x="1555" y="2459"/>
                </a:lnTo>
                <a:lnTo>
                  <a:pt x="1555" y="2459"/>
                </a:lnTo>
                <a:lnTo>
                  <a:pt x="1557" y="2457"/>
                </a:lnTo>
                <a:lnTo>
                  <a:pt x="1557" y="2457"/>
                </a:lnTo>
                <a:lnTo>
                  <a:pt x="1557" y="2455"/>
                </a:lnTo>
                <a:lnTo>
                  <a:pt x="1555" y="2455"/>
                </a:lnTo>
                <a:lnTo>
                  <a:pt x="1555" y="2455"/>
                </a:lnTo>
                <a:lnTo>
                  <a:pt x="1555" y="2453"/>
                </a:lnTo>
                <a:lnTo>
                  <a:pt x="1555" y="2453"/>
                </a:lnTo>
                <a:lnTo>
                  <a:pt x="1553" y="2453"/>
                </a:lnTo>
                <a:lnTo>
                  <a:pt x="1553" y="2453"/>
                </a:lnTo>
                <a:lnTo>
                  <a:pt x="1551" y="2455"/>
                </a:lnTo>
                <a:lnTo>
                  <a:pt x="1548" y="2455"/>
                </a:lnTo>
                <a:lnTo>
                  <a:pt x="1546" y="2457"/>
                </a:lnTo>
                <a:lnTo>
                  <a:pt x="1546" y="2457"/>
                </a:lnTo>
                <a:lnTo>
                  <a:pt x="1544" y="2455"/>
                </a:lnTo>
                <a:lnTo>
                  <a:pt x="1542" y="2457"/>
                </a:lnTo>
                <a:lnTo>
                  <a:pt x="1540" y="2455"/>
                </a:lnTo>
                <a:lnTo>
                  <a:pt x="1540" y="2455"/>
                </a:lnTo>
                <a:lnTo>
                  <a:pt x="1540" y="2455"/>
                </a:lnTo>
                <a:lnTo>
                  <a:pt x="1540" y="2457"/>
                </a:lnTo>
                <a:lnTo>
                  <a:pt x="1540" y="2457"/>
                </a:lnTo>
                <a:lnTo>
                  <a:pt x="1538" y="2457"/>
                </a:lnTo>
                <a:lnTo>
                  <a:pt x="1536" y="2457"/>
                </a:lnTo>
                <a:lnTo>
                  <a:pt x="1534" y="2457"/>
                </a:lnTo>
                <a:lnTo>
                  <a:pt x="1534" y="2455"/>
                </a:lnTo>
                <a:lnTo>
                  <a:pt x="1532" y="2455"/>
                </a:lnTo>
                <a:lnTo>
                  <a:pt x="1532" y="2455"/>
                </a:lnTo>
                <a:lnTo>
                  <a:pt x="1532" y="2457"/>
                </a:lnTo>
                <a:lnTo>
                  <a:pt x="1532" y="2457"/>
                </a:lnTo>
                <a:lnTo>
                  <a:pt x="1534" y="2459"/>
                </a:lnTo>
                <a:lnTo>
                  <a:pt x="1534" y="2461"/>
                </a:lnTo>
                <a:lnTo>
                  <a:pt x="1534" y="2461"/>
                </a:lnTo>
                <a:lnTo>
                  <a:pt x="1536" y="2461"/>
                </a:lnTo>
                <a:lnTo>
                  <a:pt x="1536" y="2464"/>
                </a:lnTo>
                <a:lnTo>
                  <a:pt x="1536" y="2464"/>
                </a:lnTo>
                <a:lnTo>
                  <a:pt x="1536" y="2466"/>
                </a:lnTo>
                <a:lnTo>
                  <a:pt x="1536" y="2466"/>
                </a:lnTo>
                <a:lnTo>
                  <a:pt x="1540" y="2466"/>
                </a:lnTo>
                <a:lnTo>
                  <a:pt x="1542" y="2466"/>
                </a:lnTo>
                <a:lnTo>
                  <a:pt x="1544" y="2466"/>
                </a:lnTo>
                <a:lnTo>
                  <a:pt x="1546" y="2466"/>
                </a:lnTo>
                <a:lnTo>
                  <a:pt x="1548" y="2464"/>
                </a:lnTo>
                <a:lnTo>
                  <a:pt x="1548" y="2464"/>
                </a:lnTo>
                <a:lnTo>
                  <a:pt x="1548" y="2464"/>
                </a:lnTo>
                <a:lnTo>
                  <a:pt x="1548" y="2464"/>
                </a:lnTo>
                <a:lnTo>
                  <a:pt x="1548" y="2466"/>
                </a:lnTo>
                <a:lnTo>
                  <a:pt x="1546" y="2468"/>
                </a:lnTo>
                <a:lnTo>
                  <a:pt x="1544" y="2468"/>
                </a:lnTo>
                <a:lnTo>
                  <a:pt x="1540" y="2470"/>
                </a:lnTo>
                <a:lnTo>
                  <a:pt x="1542" y="2470"/>
                </a:lnTo>
                <a:lnTo>
                  <a:pt x="1544" y="2472"/>
                </a:lnTo>
                <a:lnTo>
                  <a:pt x="1544" y="2474"/>
                </a:lnTo>
                <a:lnTo>
                  <a:pt x="1548" y="2474"/>
                </a:lnTo>
                <a:lnTo>
                  <a:pt x="1548" y="2474"/>
                </a:lnTo>
                <a:lnTo>
                  <a:pt x="1551" y="2474"/>
                </a:lnTo>
                <a:lnTo>
                  <a:pt x="1551" y="2472"/>
                </a:lnTo>
                <a:lnTo>
                  <a:pt x="1551" y="2470"/>
                </a:lnTo>
                <a:lnTo>
                  <a:pt x="1551" y="2468"/>
                </a:lnTo>
                <a:lnTo>
                  <a:pt x="1553" y="2468"/>
                </a:lnTo>
                <a:lnTo>
                  <a:pt x="1553" y="2466"/>
                </a:lnTo>
                <a:lnTo>
                  <a:pt x="1553" y="2464"/>
                </a:lnTo>
                <a:lnTo>
                  <a:pt x="1555" y="2464"/>
                </a:lnTo>
                <a:lnTo>
                  <a:pt x="1555" y="2464"/>
                </a:lnTo>
                <a:lnTo>
                  <a:pt x="1557" y="2464"/>
                </a:lnTo>
                <a:lnTo>
                  <a:pt x="1557" y="2466"/>
                </a:lnTo>
                <a:lnTo>
                  <a:pt x="1559" y="2466"/>
                </a:lnTo>
                <a:lnTo>
                  <a:pt x="1561" y="2464"/>
                </a:lnTo>
                <a:lnTo>
                  <a:pt x="1561" y="2464"/>
                </a:lnTo>
                <a:lnTo>
                  <a:pt x="1567" y="2464"/>
                </a:lnTo>
                <a:lnTo>
                  <a:pt x="1569" y="2464"/>
                </a:lnTo>
                <a:lnTo>
                  <a:pt x="1571" y="2466"/>
                </a:lnTo>
                <a:lnTo>
                  <a:pt x="1571" y="2466"/>
                </a:lnTo>
                <a:lnTo>
                  <a:pt x="1571" y="2466"/>
                </a:lnTo>
                <a:lnTo>
                  <a:pt x="1567" y="2466"/>
                </a:lnTo>
                <a:lnTo>
                  <a:pt x="1565" y="2466"/>
                </a:lnTo>
                <a:lnTo>
                  <a:pt x="1563" y="2466"/>
                </a:lnTo>
                <a:lnTo>
                  <a:pt x="1559" y="2470"/>
                </a:lnTo>
                <a:lnTo>
                  <a:pt x="1555" y="2470"/>
                </a:lnTo>
                <a:lnTo>
                  <a:pt x="1555" y="2468"/>
                </a:lnTo>
                <a:lnTo>
                  <a:pt x="1555" y="2468"/>
                </a:lnTo>
                <a:lnTo>
                  <a:pt x="1555" y="2468"/>
                </a:lnTo>
                <a:lnTo>
                  <a:pt x="1553" y="2470"/>
                </a:lnTo>
                <a:lnTo>
                  <a:pt x="1553" y="2470"/>
                </a:lnTo>
                <a:lnTo>
                  <a:pt x="1551" y="2472"/>
                </a:lnTo>
                <a:lnTo>
                  <a:pt x="1551" y="2476"/>
                </a:lnTo>
                <a:lnTo>
                  <a:pt x="1551" y="2476"/>
                </a:lnTo>
                <a:lnTo>
                  <a:pt x="1548" y="2478"/>
                </a:lnTo>
                <a:lnTo>
                  <a:pt x="1551" y="2478"/>
                </a:lnTo>
                <a:lnTo>
                  <a:pt x="1555" y="2480"/>
                </a:lnTo>
                <a:lnTo>
                  <a:pt x="1557" y="2482"/>
                </a:lnTo>
                <a:lnTo>
                  <a:pt x="1557" y="2480"/>
                </a:lnTo>
                <a:lnTo>
                  <a:pt x="1557" y="2478"/>
                </a:lnTo>
                <a:lnTo>
                  <a:pt x="1559" y="2478"/>
                </a:lnTo>
                <a:lnTo>
                  <a:pt x="1561" y="2476"/>
                </a:lnTo>
                <a:lnTo>
                  <a:pt x="1563" y="2474"/>
                </a:lnTo>
                <a:lnTo>
                  <a:pt x="1565" y="2472"/>
                </a:lnTo>
                <a:lnTo>
                  <a:pt x="1574" y="2468"/>
                </a:lnTo>
                <a:lnTo>
                  <a:pt x="1576" y="2470"/>
                </a:lnTo>
                <a:lnTo>
                  <a:pt x="1578" y="2470"/>
                </a:lnTo>
                <a:lnTo>
                  <a:pt x="1578" y="2470"/>
                </a:lnTo>
                <a:lnTo>
                  <a:pt x="1576" y="2472"/>
                </a:lnTo>
                <a:lnTo>
                  <a:pt x="1576" y="2474"/>
                </a:lnTo>
                <a:lnTo>
                  <a:pt x="1574" y="2474"/>
                </a:lnTo>
                <a:lnTo>
                  <a:pt x="1569" y="2478"/>
                </a:lnTo>
                <a:lnTo>
                  <a:pt x="1567" y="2482"/>
                </a:lnTo>
                <a:lnTo>
                  <a:pt x="1565" y="2482"/>
                </a:lnTo>
                <a:lnTo>
                  <a:pt x="1565" y="2482"/>
                </a:lnTo>
                <a:lnTo>
                  <a:pt x="1567" y="2482"/>
                </a:lnTo>
                <a:lnTo>
                  <a:pt x="1567" y="2480"/>
                </a:lnTo>
                <a:lnTo>
                  <a:pt x="1567" y="2478"/>
                </a:lnTo>
                <a:lnTo>
                  <a:pt x="1565" y="2478"/>
                </a:lnTo>
                <a:lnTo>
                  <a:pt x="1563" y="2478"/>
                </a:lnTo>
                <a:lnTo>
                  <a:pt x="1561" y="2478"/>
                </a:lnTo>
                <a:lnTo>
                  <a:pt x="1561" y="2478"/>
                </a:lnTo>
                <a:lnTo>
                  <a:pt x="1559" y="2480"/>
                </a:lnTo>
                <a:lnTo>
                  <a:pt x="1559" y="2480"/>
                </a:lnTo>
                <a:lnTo>
                  <a:pt x="1559" y="2482"/>
                </a:lnTo>
                <a:lnTo>
                  <a:pt x="1563" y="2484"/>
                </a:lnTo>
                <a:lnTo>
                  <a:pt x="1563" y="2487"/>
                </a:lnTo>
                <a:lnTo>
                  <a:pt x="1567" y="2487"/>
                </a:lnTo>
                <a:lnTo>
                  <a:pt x="1569" y="2489"/>
                </a:lnTo>
                <a:lnTo>
                  <a:pt x="1574" y="2489"/>
                </a:lnTo>
                <a:lnTo>
                  <a:pt x="1576" y="2491"/>
                </a:lnTo>
                <a:lnTo>
                  <a:pt x="1578" y="2489"/>
                </a:lnTo>
                <a:lnTo>
                  <a:pt x="1580" y="2489"/>
                </a:lnTo>
                <a:lnTo>
                  <a:pt x="1580" y="2484"/>
                </a:lnTo>
                <a:lnTo>
                  <a:pt x="1580" y="2482"/>
                </a:lnTo>
                <a:lnTo>
                  <a:pt x="1580" y="2480"/>
                </a:lnTo>
                <a:lnTo>
                  <a:pt x="1580" y="2476"/>
                </a:lnTo>
                <a:lnTo>
                  <a:pt x="1582" y="2472"/>
                </a:lnTo>
                <a:lnTo>
                  <a:pt x="1582" y="2470"/>
                </a:lnTo>
                <a:lnTo>
                  <a:pt x="1582" y="2468"/>
                </a:lnTo>
                <a:lnTo>
                  <a:pt x="1584" y="2468"/>
                </a:lnTo>
                <a:lnTo>
                  <a:pt x="1586" y="2466"/>
                </a:lnTo>
                <a:lnTo>
                  <a:pt x="1588" y="2466"/>
                </a:lnTo>
                <a:lnTo>
                  <a:pt x="1595" y="2464"/>
                </a:lnTo>
                <a:lnTo>
                  <a:pt x="1597" y="2464"/>
                </a:lnTo>
                <a:lnTo>
                  <a:pt x="1599" y="2461"/>
                </a:lnTo>
                <a:lnTo>
                  <a:pt x="1601" y="2461"/>
                </a:lnTo>
                <a:lnTo>
                  <a:pt x="1601" y="2459"/>
                </a:lnTo>
                <a:lnTo>
                  <a:pt x="1605" y="2457"/>
                </a:lnTo>
                <a:lnTo>
                  <a:pt x="1607" y="2457"/>
                </a:lnTo>
                <a:lnTo>
                  <a:pt x="1607" y="2459"/>
                </a:lnTo>
                <a:lnTo>
                  <a:pt x="1615" y="2459"/>
                </a:lnTo>
                <a:lnTo>
                  <a:pt x="1618" y="2459"/>
                </a:lnTo>
                <a:lnTo>
                  <a:pt x="1615" y="2457"/>
                </a:lnTo>
                <a:lnTo>
                  <a:pt x="1613" y="2453"/>
                </a:lnTo>
                <a:lnTo>
                  <a:pt x="1609" y="2449"/>
                </a:lnTo>
                <a:lnTo>
                  <a:pt x="1609" y="2447"/>
                </a:lnTo>
                <a:lnTo>
                  <a:pt x="1607" y="2447"/>
                </a:lnTo>
                <a:lnTo>
                  <a:pt x="1605" y="2447"/>
                </a:lnTo>
                <a:lnTo>
                  <a:pt x="1603" y="2447"/>
                </a:lnTo>
                <a:lnTo>
                  <a:pt x="1603" y="2447"/>
                </a:lnTo>
                <a:lnTo>
                  <a:pt x="1601" y="2445"/>
                </a:lnTo>
                <a:lnTo>
                  <a:pt x="1603" y="2445"/>
                </a:lnTo>
                <a:lnTo>
                  <a:pt x="1605" y="2445"/>
                </a:lnTo>
                <a:lnTo>
                  <a:pt x="1607" y="2445"/>
                </a:lnTo>
                <a:lnTo>
                  <a:pt x="1607" y="2443"/>
                </a:lnTo>
                <a:lnTo>
                  <a:pt x="1607" y="2443"/>
                </a:lnTo>
                <a:lnTo>
                  <a:pt x="1607" y="2440"/>
                </a:lnTo>
                <a:lnTo>
                  <a:pt x="1605" y="2436"/>
                </a:lnTo>
                <a:lnTo>
                  <a:pt x="1605" y="2434"/>
                </a:lnTo>
                <a:lnTo>
                  <a:pt x="1605" y="2434"/>
                </a:lnTo>
                <a:lnTo>
                  <a:pt x="1603" y="2434"/>
                </a:lnTo>
                <a:lnTo>
                  <a:pt x="1603" y="2434"/>
                </a:lnTo>
                <a:lnTo>
                  <a:pt x="1605" y="2434"/>
                </a:lnTo>
                <a:lnTo>
                  <a:pt x="1605" y="2432"/>
                </a:lnTo>
                <a:lnTo>
                  <a:pt x="1605" y="2430"/>
                </a:lnTo>
                <a:lnTo>
                  <a:pt x="1607" y="2426"/>
                </a:lnTo>
                <a:lnTo>
                  <a:pt x="1607" y="2426"/>
                </a:lnTo>
                <a:lnTo>
                  <a:pt x="1609" y="2422"/>
                </a:lnTo>
                <a:lnTo>
                  <a:pt x="1611" y="2422"/>
                </a:lnTo>
                <a:lnTo>
                  <a:pt x="1613" y="2419"/>
                </a:lnTo>
                <a:lnTo>
                  <a:pt x="1615" y="2419"/>
                </a:lnTo>
                <a:lnTo>
                  <a:pt x="1615" y="2417"/>
                </a:lnTo>
                <a:lnTo>
                  <a:pt x="1615" y="2417"/>
                </a:lnTo>
                <a:lnTo>
                  <a:pt x="1615" y="2415"/>
                </a:lnTo>
                <a:lnTo>
                  <a:pt x="1613" y="2415"/>
                </a:lnTo>
                <a:lnTo>
                  <a:pt x="1611" y="2415"/>
                </a:lnTo>
                <a:lnTo>
                  <a:pt x="1609" y="2415"/>
                </a:lnTo>
                <a:lnTo>
                  <a:pt x="1609" y="2415"/>
                </a:lnTo>
                <a:lnTo>
                  <a:pt x="1613" y="2413"/>
                </a:lnTo>
                <a:lnTo>
                  <a:pt x="1613" y="2413"/>
                </a:lnTo>
                <a:lnTo>
                  <a:pt x="1613" y="2411"/>
                </a:lnTo>
                <a:lnTo>
                  <a:pt x="1613" y="2411"/>
                </a:lnTo>
                <a:lnTo>
                  <a:pt x="1613" y="2413"/>
                </a:lnTo>
                <a:lnTo>
                  <a:pt x="1615" y="2415"/>
                </a:lnTo>
                <a:lnTo>
                  <a:pt x="1618" y="2415"/>
                </a:lnTo>
                <a:lnTo>
                  <a:pt x="1620" y="2417"/>
                </a:lnTo>
                <a:lnTo>
                  <a:pt x="1620" y="2417"/>
                </a:lnTo>
                <a:lnTo>
                  <a:pt x="1624" y="2415"/>
                </a:lnTo>
                <a:lnTo>
                  <a:pt x="1626" y="2413"/>
                </a:lnTo>
                <a:lnTo>
                  <a:pt x="1626" y="2413"/>
                </a:lnTo>
                <a:lnTo>
                  <a:pt x="1628" y="2403"/>
                </a:lnTo>
                <a:lnTo>
                  <a:pt x="1628" y="2403"/>
                </a:lnTo>
                <a:lnTo>
                  <a:pt x="1628" y="2401"/>
                </a:lnTo>
                <a:lnTo>
                  <a:pt x="1630" y="2396"/>
                </a:lnTo>
                <a:lnTo>
                  <a:pt x="1632" y="2394"/>
                </a:lnTo>
                <a:lnTo>
                  <a:pt x="1634" y="2390"/>
                </a:lnTo>
                <a:lnTo>
                  <a:pt x="1636" y="2390"/>
                </a:lnTo>
                <a:lnTo>
                  <a:pt x="1641" y="2388"/>
                </a:lnTo>
                <a:lnTo>
                  <a:pt x="1643" y="2386"/>
                </a:lnTo>
                <a:lnTo>
                  <a:pt x="1645" y="2384"/>
                </a:lnTo>
                <a:lnTo>
                  <a:pt x="1651" y="2380"/>
                </a:lnTo>
                <a:lnTo>
                  <a:pt x="1653" y="2380"/>
                </a:lnTo>
                <a:lnTo>
                  <a:pt x="1653" y="2378"/>
                </a:lnTo>
                <a:lnTo>
                  <a:pt x="1655" y="2378"/>
                </a:lnTo>
                <a:lnTo>
                  <a:pt x="1653" y="2375"/>
                </a:lnTo>
                <a:lnTo>
                  <a:pt x="1653" y="2375"/>
                </a:lnTo>
                <a:lnTo>
                  <a:pt x="1651" y="2375"/>
                </a:lnTo>
                <a:lnTo>
                  <a:pt x="1649" y="2375"/>
                </a:lnTo>
                <a:lnTo>
                  <a:pt x="1649" y="2375"/>
                </a:lnTo>
                <a:lnTo>
                  <a:pt x="1651" y="2375"/>
                </a:lnTo>
                <a:lnTo>
                  <a:pt x="1653" y="2373"/>
                </a:lnTo>
                <a:lnTo>
                  <a:pt x="1653" y="2371"/>
                </a:lnTo>
                <a:lnTo>
                  <a:pt x="1655" y="2371"/>
                </a:lnTo>
                <a:lnTo>
                  <a:pt x="1655" y="2367"/>
                </a:lnTo>
                <a:lnTo>
                  <a:pt x="1655" y="2365"/>
                </a:lnTo>
                <a:lnTo>
                  <a:pt x="1653" y="2363"/>
                </a:lnTo>
                <a:lnTo>
                  <a:pt x="1651" y="2363"/>
                </a:lnTo>
                <a:lnTo>
                  <a:pt x="1643" y="2361"/>
                </a:lnTo>
                <a:lnTo>
                  <a:pt x="1641" y="2361"/>
                </a:lnTo>
                <a:lnTo>
                  <a:pt x="1632" y="2352"/>
                </a:lnTo>
                <a:lnTo>
                  <a:pt x="1630" y="2350"/>
                </a:lnTo>
                <a:lnTo>
                  <a:pt x="1628" y="2348"/>
                </a:lnTo>
                <a:lnTo>
                  <a:pt x="1628" y="2346"/>
                </a:lnTo>
                <a:lnTo>
                  <a:pt x="1628" y="2346"/>
                </a:lnTo>
                <a:lnTo>
                  <a:pt x="1628" y="2344"/>
                </a:lnTo>
                <a:lnTo>
                  <a:pt x="1628" y="2342"/>
                </a:lnTo>
                <a:lnTo>
                  <a:pt x="1632" y="2338"/>
                </a:lnTo>
                <a:lnTo>
                  <a:pt x="1634" y="2336"/>
                </a:lnTo>
                <a:lnTo>
                  <a:pt x="1639" y="2329"/>
                </a:lnTo>
                <a:lnTo>
                  <a:pt x="1639" y="2329"/>
                </a:lnTo>
                <a:lnTo>
                  <a:pt x="1643" y="2327"/>
                </a:lnTo>
                <a:lnTo>
                  <a:pt x="1645" y="2327"/>
                </a:lnTo>
                <a:lnTo>
                  <a:pt x="1645" y="2327"/>
                </a:lnTo>
                <a:lnTo>
                  <a:pt x="1647" y="2325"/>
                </a:lnTo>
                <a:lnTo>
                  <a:pt x="1649" y="2323"/>
                </a:lnTo>
                <a:lnTo>
                  <a:pt x="1655" y="2325"/>
                </a:lnTo>
                <a:lnTo>
                  <a:pt x="1657" y="2325"/>
                </a:lnTo>
                <a:lnTo>
                  <a:pt x="1657" y="2323"/>
                </a:lnTo>
                <a:lnTo>
                  <a:pt x="1657" y="2323"/>
                </a:lnTo>
                <a:lnTo>
                  <a:pt x="1655" y="2321"/>
                </a:lnTo>
                <a:lnTo>
                  <a:pt x="1657" y="2319"/>
                </a:lnTo>
                <a:lnTo>
                  <a:pt x="1662" y="2315"/>
                </a:lnTo>
                <a:lnTo>
                  <a:pt x="1662" y="2313"/>
                </a:lnTo>
                <a:lnTo>
                  <a:pt x="1662" y="2313"/>
                </a:lnTo>
                <a:lnTo>
                  <a:pt x="1662" y="2310"/>
                </a:lnTo>
                <a:lnTo>
                  <a:pt x="1662" y="2308"/>
                </a:lnTo>
                <a:lnTo>
                  <a:pt x="1662" y="2302"/>
                </a:lnTo>
                <a:lnTo>
                  <a:pt x="1662" y="2300"/>
                </a:lnTo>
                <a:lnTo>
                  <a:pt x="1662" y="2300"/>
                </a:lnTo>
                <a:lnTo>
                  <a:pt x="1664" y="2298"/>
                </a:lnTo>
                <a:lnTo>
                  <a:pt x="1666" y="2294"/>
                </a:lnTo>
                <a:lnTo>
                  <a:pt x="1668" y="2292"/>
                </a:lnTo>
                <a:lnTo>
                  <a:pt x="1670" y="2292"/>
                </a:lnTo>
                <a:lnTo>
                  <a:pt x="1674" y="2290"/>
                </a:lnTo>
                <a:lnTo>
                  <a:pt x="1674" y="2290"/>
                </a:lnTo>
                <a:lnTo>
                  <a:pt x="1676" y="2290"/>
                </a:lnTo>
                <a:lnTo>
                  <a:pt x="1674" y="2287"/>
                </a:lnTo>
                <a:lnTo>
                  <a:pt x="1674" y="2287"/>
                </a:lnTo>
                <a:lnTo>
                  <a:pt x="1672" y="2287"/>
                </a:lnTo>
                <a:lnTo>
                  <a:pt x="1666" y="2285"/>
                </a:lnTo>
                <a:lnTo>
                  <a:pt x="1666" y="2283"/>
                </a:lnTo>
                <a:lnTo>
                  <a:pt x="1668" y="2283"/>
                </a:lnTo>
                <a:lnTo>
                  <a:pt x="1672" y="2281"/>
                </a:lnTo>
                <a:lnTo>
                  <a:pt x="1674" y="2281"/>
                </a:lnTo>
                <a:lnTo>
                  <a:pt x="1676" y="2281"/>
                </a:lnTo>
                <a:lnTo>
                  <a:pt x="1676" y="2283"/>
                </a:lnTo>
                <a:lnTo>
                  <a:pt x="1678" y="2285"/>
                </a:lnTo>
                <a:lnTo>
                  <a:pt x="1678" y="2287"/>
                </a:lnTo>
                <a:lnTo>
                  <a:pt x="1680" y="2287"/>
                </a:lnTo>
                <a:lnTo>
                  <a:pt x="1685" y="2285"/>
                </a:lnTo>
                <a:lnTo>
                  <a:pt x="1685" y="2285"/>
                </a:lnTo>
                <a:lnTo>
                  <a:pt x="1687" y="2283"/>
                </a:lnTo>
                <a:lnTo>
                  <a:pt x="1687" y="2281"/>
                </a:lnTo>
                <a:lnTo>
                  <a:pt x="1687" y="2279"/>
                </a:lnTo>
                <a:lnTo>
                  <a:pt x="1687" y="2277"/>
                </a:lnTo>
                <a:lnTo>
                  <a:pt x="1685" y="2275"/>
                </a:lnTo>
                <a:lnTo>
                  <a:pt x="1685" y="2275"/>
                </a:lnTo>
                <a:lnTo>
                  <a:pt x="1683" y="2275"/>
                </a:lnTo>
                <a:lnTo>
                  <a:pt x="1683" y="2275"/>
                </a:lnTo>
                <a:lnTo>
                  <a:pt x="1678" y="2275"/>
                </a:lnTo>
                <a:lnTo>
                  <a:pt x="1676" y="2275"/>
                </a:lnTo>
                <a:lnTo>
                  <a:pt x="1676" y="2277"/>
                </a:lnTo>
                <a:lnTo>
                  <a:pt x="1680" y="2277"/>
                </a:lnTo>
                <a:lnTo>
                  <a:pt x="1680" y="2277"/>
                </a:lnTo>
                <a:lnTo>
                  <a:pt x="1678" y="2279"/>
                </a:lnTo>
                <a:lnTo>
                  <a:pt x="1676" y="2279"/>
                </a:lnTo>
                <a:lnTo>
                  <a:pt x="1674" y="2279"/>
                </a:lnTo>
                <a:lnTo>
                  <a:pt x="1672" y="2279"/>
                </a:lnTo>
                <a:lnTo>
                  <a:pt x="1672" y="2279"/>
                </a:lnTo>
                <a:lnTo>
                  <a:pt x="1672" y="2277"/>
                </a:lnTo>
                <a:lnTo>
                  <a:pt x="1674" y="2277"/>
                </a:lnTo>
                <a:lnTo>
                  <a:pt x="1672" y="2277"/>
                </a:lnTo>
                <a:lnTo>
                  <a:pt x="1672" y="2277"/>
                </a:lnTo>
                <a:lnTo>
                  <a:pt x="1670" y="2275"/>
                </a:lnTo>
                <a:lnTo>
                  <a:pt x="1668" y="2275"/>
                </a:lnTo>
                <a:lnTo>
                  <a:pt x="1666" y="2273"/>
                </a:lnTo>
                <a:lnTo>
                  <a:pt x="1666" y="2271"/>
                </a:lnTo>
                <a:lnTo>
                  <a:pt x="1666" y="2266"/>
                </a:lnTo>
                <a:lnTo>
                  <a:pt x="1666" y="2264"/>
                </a:lnTo>
                <a:lnTo>
                  <a:pt x="1664" y="2258"/>
                </a:lnTo>
                <a:lnTo>
                  <a:pt x="1664" y="2256"/>
                </a:lnTo>
                <a:lnTo>
                  <a:pt x="1664" y="2254"/>
                </a:lnTo>
                <a:lnTo>
                  <a:pt x="1664" y="2252"/>
                </a:lnTo>
                <a:lnTo>
                  <a:pt x="1666" y="2252"/>
                </a:lnTo>
                <a:lnTo>
                  <a:pt x="1668" y="2250"/>
                </a:lnTo>
                <a:lnTo>
                  <a:pt x="1668" y="2250"/>
                </a:lnTo>
                <a:lnTo>
                  <a:pt x="1668" y="2250"/>
                </a:lnTo>
                <a:lnTo>
                  <a:pt x="1668" y="2252"/>
                </a:lnTo>
                <a:lnTo>
                  <a:pt x="1668" y="2252"/>
                </a:lnTo>
                <a:lnTo>
                  <a:pt x="1672" y="2252"/>
                </a:lnTo>
                <a:lnTo>
                  <a:pt x="1674" y="2254"/>
                </a:lnTo>
                <a:lnTo>
                  <a:pt x="1678" y="2254"/>
                </a:lnTo>
                <a:lnTo>
                  <a:pt x="1685" y="2258"/>
                </a:lnTo>
                <a:lnTo>
                  <a:pt x="1687" y="2258"/>
                </a:lnTo>
                <a:lnTo>
                  <a:pt x="1691" y="2258"/>
                </a:lnTo>
                <a:lnTo>
                  <a:pt x="1695" y="2256"/>
                </a:lnTo>
                <a:lnTo>
                  <a:pt x="1697" y="2256"/>
                </a:lnTo>
                <a:lnTo>
                  <a:pt x="1703" y="2254"/>
                </a:lnTo>
                <a:lnTo>
                  <a:pt x="1706" y="2252"/>
                </a:lnTo>
                <a:lnTo>
                  <a:pt x="1706" y="2250"/>
                </a:lnTo>
                <a:lnTo>
                  <a:pt x="1703" y="2245"/>
                </a:lnTo>
                <a:lnTo>
                  <a:pt x="1703" y="2243"/>
                </a:lnTo>
                <a:lnTo>
                  <a:pt x="1703" y="2241"/>
                </a:lnTo>
                <a:lnTo>
                  <a:pt x="1706" y="2237"/>
                </a:lnTo>
                <a:lnTo>
                  <a:pt x="1706" y="2235"/>
                </a:lnTo>
                <a:lnTo>
                  <a:pt x="1706" y="2235"/>
                </a:lnTo>
                <a:lnTo>
                  <a:pt x="1708" y="2235"/>
                </a:lnTo>
                <a:lnTo>
                  <a:pt x="1708" y="2231"/>
                </a:lnTo>
                <a:lnTo>
                  <a:pt x="1708" y="2229"/>
                </a:lnTo>
                <a:lnTo>
                  <a:pt x="1708" y="2229"/>
                </a:lnTo>
                <a:lnTo>
                  <a:pt x="1708" y="2227"/>
                </a:lnTo>
                <a:lnTo>
                  <a:pt x="1708" y="2227"/>
                </a:lnTo>
                <a:lnTo>
                  <a:pt x="1708" y="2227"/>
                </a:lnTo>
                <a:lnTo>
                  <a:pt x="1706" y="2225"/>
                </a:lnTo>
                <a:lnTo>
                  <a:pt x="1706" y="2225"/>
                </a:lnTo>
                <a:lnTo>
                  <a:pt x="1706" y="2222"/>
                </a:lnTo>
                <a:lnTo>
                  <a:pt x="1706" y="2220"/>
                </a:lnTo>
                <a:lnTo>
                  <a:pt x="1703" y="2218"/>
                </a:lnTo>
                <a:lnTo>
                  <a:pt x="1706" y="2218"/>
                </a:lnTo>
                <a:lnTo>
                  <a:pt x="1708" y="2218"/>
                </a:lnTo>
                <a:lnTo>
                  <a:pt x="1708" y="2220"/>
                </a:lnTo>
                <a:lnTo>
                  <a:pt x="1712" y="2220"/>
                </a:lnTo>
                <a:lnTo>
                  <a:pt x="1716" y="2220"/>
                </a:lnTo>
                <a:lnTo>
                  <a:pt x="1718" y="2220"/>
                </a:lnTo>
                <a:lnTo>
                  <a:pt x="1722" y="2220"/>
                </a:lnTo>
                <a:lnTo>
                  <a:pt x="1724" y="2220"/>
                </a:lnTo>
                <a:lnTo>
                  <a:pt x="1741" y="2218"/>
                </a:lnTo>
                <a:lnTo>
                  <a:pt x="1743" y="2218"/>
                </a:lnTo>
                <a:lnTo>
                  <a:pt x="1754" y="2216"/>
                </a:lnTo>
                <a:lnTo>
                  <a:pt x="1764" y="2212"/>
                </a:lnTo>
                <a:lnTo>
                  <a:pt x="1773" y="2208"/>
                </a:lnTo>
                <a:lnTo>
                  <a:pt x="1775" y="2206"/>
                </a:lnTo>
                <a:lnTo>
                  <a:pt x="1775" y="2204"/>
                </a:lnTo>
                <a:lnTo>
                  <a:pt x="1777" y="2199"/>
                </a:lnTo>
                <a:lnTo>
                  <a:pt x="1781" y="2195"/>
                </a:lnTo>
                <a:lnTo>
                  <a:pt x="1785" y="2187"/>
                </a:lnTo>
                <a:lnTo>
                  <a:pt x="1787" y="2185"/>
                </a:lnTo>
                <a:lnTo>
                  <a:pt x="1787" y="2183"/>
                </a:lnTo>
                <a:lnTo>
                  <a:pt x="1787" y="2178"/>
                </a:lnTo>
                <a:lnTo>
                  <a:pt x="1785" y="2178"/>
                </a:lnTo>
                <a:lnTo>
                  <a:pt x="1785" y="2176"/>
                </a:lnTo>
                <a:lnTo>
                  <a:pt x="1783" y="2176"/>
                </a:lnTo>
                <a:lnTo>
                  <a:pt x="1781" y="2176"/>
                </a:lnTo>
                <a:lnTo>
                  <a:pt x="1779" y="2174"/>
                </a:lnTo>
                <a:lnTo>
                  <a:pt x="1777" y="2172"/>
                </a:lnTo>
                <a:lnTo>
                  <a:pt x="1777" y="2170"/>
                </a:lnTo>
                <a:lnTo>
                  <a:pt x="1777" y="2166"/>
                </a:lnTo>
                <a:lnTo>
                  <a:pt x="1779" y="2164"/>
                </a:lnTo>
                <a:lnTo>
                  <a:pt x="1779" y="2162"/>
                </a:lnTo>
                <a:lnTo>
                  <a:pt x="1777" y="2157"/>
                </a:lnTo>
                <a:lnTo>
                  <a:pt x="1775" y="2155"/>
                </a:lnTo>
                <a:lnTo>
                  <a:pt x="1771" y="2153"/>
                </a:lnTo>
                <a:lnTo>
                  <a:pt x="1764" y="2149"/>
                </a:lnTo>
                <a:lnTo>
                  <a:pt x="1762" y="2147"/>
                </a:lnTo>
                <a:lnTo>
                  <a:pt x="1760" y="2147"/>
                </a:lnTo>
                <a:lnTo>
                  <a:pt x="1760" y="2143"/>
                </a:lnTo>
                <a:lnTo>
                  <a:pt x="1760" y="2143"/>
                </a:lnTo>
                <a:lnTo>
                  <a:pt x="1762" y="2143"/>
                </a:lnTo>
                <a:lnTo>
                  <a:pt x="1762" y="2143"/>
                </a:lnTo>
                <a:lnTo>
                  <a:pt x="1762" y="2139"/>
                </a:lnTo>
                <a:lnTo>
                  <a:pt x="1762" y="2139"/>
                </a:lnTo>
                <a:lnTo>
                  <a:pt x="1760" y="2136"/>
                </a:lnTo>
                <a:lnTo>
                  <a:pt x="1760" y="2134"/>
                </a:lnTo>
                <a:lnTo>
                  <a:pt x="1760" y="2132"/>
                </a:lnTo>
                <a:lnTo>
                  <a:pt x="1760" y="2128"/>
                </a:lnTo>
                <a:lnTo>
                  <a:pt x="1762" y="2124"/>
                </a:lnTo>
                <a:lnTo>
                  <a:pt x="1762" y="2124"/>
                </a:lnTo>
                <a:lnTo>
                  <a:pt x="1762" y="2124"/>
                </a:lnTo>
                <a:lnTo>
                  <a:pt x="1764" y="2124"/>
                </a:lnTo>
                <a:lnTo>
                  <a:pt x="1764" y="2122"/>
                </a:lnTo>
                <a:lnTo>
                  <a:pt x="1764" y="2122"/>
                </a:lnTo>
                <a:lnTo>
                  <a:pt x="1764" y="2115"/>
                </a:lnTo>
                <a:lnTo>
                  <a:pt x="1764" y="2113"/>
                </a:lnTo>
                <a:lnTo>
                  <a:pt x="1764" y="2115"/>
                </a:lnTo>
                <a:lnTo>
                  <a:pt x="1766" y="2120"/>
                </a:lnTo>
                <a:lnTo>
                  <a:pt x="1766" y="2122"/>
                </a:lnTo>
                <a:lnTo>
                  <a:pt x="1766" y="2122"/>
                </a:lnTo>
                <a:lnTo>
                  <a:pt x="1764" y="2124"/>
                </a:lnTo>
                <a:lnTo>
                  <a:pt x="1764" y="2124"/>
                </a:lnTo>
                <a:lnTo>
                  <a:pt x="1764" y="2124"/>
                </a:lnTo>
                <a:lnTo>
                  <a:pt x="1762" y="2126"/>
                </a:lnTo>
                <a:lnTo>
                  <a:pt x="1762" y="2126"/>
                </a:lnTo>
                <a:lnTo>
                  <a:pt x="1762" y="2130"/>
                </a:lnTo>
                <a:lnTo>
                  <a:pt x="1760" y="2134"/>
                </a:lnTo>
                <a:lnTo>
                  <a:pt x="1762" y="2136"/>
                </a:lnTo>
                <a:lnTo>
                  <a:pt x="1764" y="2141"/>
                </a:lnTo>
                <a:lnTo>
                  <a:pt x="1768" y="2143"/>
                </a:lnTo>
                <a:lnTo>
                  <a:pt x="1768" y="2145"/>
                </a:lnTo>
                <a:lnTo>
                  <a:pt x="1768" y="2145"/>
                </a:lnTo>
                <a:lnTo>
                  <a:pt x="1771" y="2147"/>
                </a:lnTo>
                <a:lnTo>
                  <a:pt x="1775" y="2145"/>
                </a:lnTo>
                <a:lnTo>
                  <a:pt x="1779" y="2147"/>
                </a:lnTo>
                <a:lnTo>
                  <a:pt x="1783" y="2149"/>
                </a:lnTo>
                <a:lnTo>
                  <a:pt x="1789" y="2151"/>
                </a:lnTo>
                <a:lnTo>
                  <a:pt x="1791" y="2153"/>
                </a:lnTo>
                <a:lnTo>
                  <a:pt x="1794" y="2153"/>
                </a:lnTo>
                <a:lnTo>
                  <a:pt x="1794" y="2153"/>
                </a:lnTo>
                <a:lnTo>
                  <a:pt x="1796" y="2153"/>
                </a:lnTo>
                <a:lnTo>
                  <a:pt x="1798" y="2151"/>
                </a:lnTo>
                <a:lnTo>
                  <a:pt x="1802" y="2151"/>
                </a:lnTo>
                <a:lnTo>
                  <a:pt x="1806" y="2151"/>
                </a:lnTo>
                <a:lnTo>
                  <a:pt x="1808" y="2153"/>
                </a:lnTo>
                <a:lnTo>
                  <a:pt x="1810" y="2153"/>
                </a:lnTo>
                <a:lnTo>
                  <a:pt x="1812" y="2153"/>
                </a:lnTo>
                <a:lnTo>
                  <a:pt x="1821" y="2151"/>
                </a:lnTo>
                <a:lnTo>
                  <a:pt x="1821" y="2149"/>
                </a:lnTo>
                <a:lnTo>
                  <a:pt x="1823" y="2149"/>
                </a:lnTo>
                <a:lnTo>
                  <a:pt x="1825" y="2147"/>
                </a:lnTo>
                <a:lnTo>
                  <a:pt x="1829" y="2145"/>
                </a:lnTo>
                <a:lnTo>
                  <a:pt x="1829" y="2143"/>
                </a:lnTo>
                <a:lnTo>
                  <a:pt x="1831" y="2139"/>
                </a:lnTo>
                <a:lnTo>
                  <a:pt x="1833" y="2136"/>
                </a:lnTo>
                <a:lnTo>
                  <a:pt x="1833" y="2134"/>
                </a:lnTo>
                <a:lnTo>
                  <a:pt x="1835" y="2134"/>
                </a:lnTo>
                <a:lnTo>
                  <a:pt x="1842" y="2128"/>
                </a:lnTo>
                <a:lnTo>
                  <a:pt x="1844" y="2126"/>
                </a:lnTo>
                <a:lnTo>
                  <a:pt x="1846" y="2124"/>
                </a:lnTo>
                <a:lnTo>
                  <a:pt x="1846" y="2120"/>
                </a:lnTo>
                <a:lnTo>
                  <a:pt x="1850" y="2113"/>
                </a:lnTo>
                <a:lnTo>
                  <a:pt x="1850" y="2111"/>
                </a:lnTo>
                <a:lnTo>
                  <a:pt x="1852" y="2109"/>
                </a:lnTo>
                <a:lnTo>
                  <a:pt x="1852" y="2109"/>
                </a:lnTo>
                <a:lnTo>
                  <a:pt x="1852" y="2107"/>
                </a:lnTo>
                <a:lnTo>
                  <a:pt x="1852" y="2105"/>
                </a:lnTo>
                <a:lnTo>
                  <a:pt x="1852" y="2105"/>
                </a:lnTo>
                <a:lnTo>
                  <a:pt x="1852" y="2101"/>
                </a:lnTo>
                <a:lnTo>
                  <a:pt x="1854" y="2101"/>
                </a:lnTo>
                <a:lnTo>
                  <a:pt x="1854" y="2099"/>
                </a:lnTo>
                <a:lnTo>
                  <a:pt x="1854" y="2097"/>
                </a:lnTo>
                <a:lnTo>
                  <a:pt x="1856" y="2097"/>
                </a:lnTo>
                <a:lnTo>
                  <a:pt x="1859" y="2095"/>
                </a:lnTo>
                <a:lnTo>
                  <a:pt x="1861" y="2092"/>
                </a:lnTo>
                <a:lnTo>
                  <a:pt x="1863" y="2092"/>
                </a:lnTo>
                <a:lnTo>
                  <a:pt x="1863" y="2090"/>
                </a:lnTo>
                <a:lnTo>
                  <a:pt x="1863" y="2090"/>
                </a:lnTo>
                <a:lnTo>
                  <a:pt x="1863" y="2088"/>
                </a:lnTo>
                <a:lnTo>
                  <a:pt x="1863" y="2086"/>
                </a:lnTo>
                <a:lnTo>
                  <a:pt x="1865" y="2086"/>
                </a:lnTo>
                <a:lnTo>
                  <a:pt x="1865" y="2086"/>
                </a:lnTo>
                <a:lnTo>
                  <a:pt x="1865" y="2084"/>
                </a:lnTo>
                <a:lnTo>
                  <a:pt x="1865" y="2082"/>
                </a:lnTo>
                <a:lnTo>
                  <a:pt x="1867" y="2082"/>
                </a:lnTo>
                <a:lnTo>
                  <a:pt x="1867" y="2080"/>
                </a:lnTo>
                <a:lnTo>
                  <a:pt x="1865" y="2078"/>
                </a:lnTo>
                <a:lnTo>
                  <a:pt x="1865" y="2078"/>
                </a:lnTo>
                <a:lnTo>
                  <a:pt x="1865" y="2076"/>
                </a:lnTo>
                <a:lnTo>
                  <a:pt x="1865" y="2076"/>
                </a:lnTo>
                <a:lnTo>
                  <a:pt x="1865" y="2078"/>
                </a:lnTo>
                <a:lnTo>
                  <a:pt x="1867" y="2078"/>
                </a:lnTo>
                <a:lnTo>
                  <a:pt x="1869" y="2080"/>
                </a:lnTo>
                <a:lnTo>
                  <a:pt x="1869" y="2080"/>
                </a:lnTo>
                <a:lnTo>
                  <a:pt x="1869" y="2080"/>
                </a:lnTo>
                <a:lnTo>
                  <a:pt x="1873" y="2078"/>
                </a:lnTo>
                <a:lnTo>
                  <a:pt x="1875" y="2080"/>
                </a:lnTo>
                <a:lnTo>
                  <a:pt x="1875" y="2080"/>
                </a:lnTo>
                <a:lnTo>
                  <a:pt x="1875" y="2082"/>
                </a:lnTo>
                <a:lnTo>
                  <a:pt x="1875" y="2082"/>
                </a:lnTo>
                <a:lnTo>
                  <a:pt x="1873" y="2082"/>
                </a:lnTo>
                <a:lnTo>
                  <a:pt x="1873" y="2082"/>
                </a:lnTo>
                <a:lnTo>
                  <a:pt x="1873" y="2086"/>
                </a:lnTo>
                <a:lnTo>
                  <a:pt x="1873" y="2088"/>
                </a:lnTo>
                <a:lnTo>
                  <a:pt x="1869" y="2088"/>
                </a:lnTo>
                <a:lnTo>
                  <a:pt x="1869" y="2090"/>
                </a:lnTo>
                <a:lnTo>
                  <a:pt x="1869" y="2092"/>
                </a:lnTo>
                <a:lnTo>
                  <a:pt x="1869" y="2092"/>
                </a:lnTo>
                <a:lnTo>
                  <a:pt x="1867" y="2092"/>
                </a:lnTo>
                <a:lnTo>
                  <a:pt x="1867" y="2092"/>
                </a:lnTo>
                <a:lnTo>
                  <a:pt x="1867" y="2095"/>
                </a:lnTo>
                <a:lnTo>
                  <a:pt x="1867" y="2097"/>
                </a:lnTo>
                <a:lnTo>
                  <a:pt x="1865" y="2099"/>
                </a:lnTo>
                <a:lnTo>
                  <a:pt x="1863" y="2099"/>
                </a:lnTo>
                <a:lnTo>
                  <a:pt x="1859" y="2103"/>
                </a:lnTo>
                <a:lnTo>
                  <a:pt x="1856" y="2103"/>
                </a:lnTo>
                <a:lnTo>
                  <a:pt x="1856" y="2103"/>
                </a:lnTo>
                <a:lnTo>
                  <a:pt x="1856" y="2105"/>
                </a:lnTo>
                <a:lnTo>
                  <a:pt x="1854" y="2103"/>
                </a:lnTo>
                <a:lnTo>
                  <a:pt x="1854" y="2103"/>
                </a:lnTo>
                <a:lnTo>
                  <a:pt x="1854" y="2105"/>
                </a:lnTo>
                <a:lnTo>
                  <a:pt x="1854" y="2107"/>
                </a:lnTo>
                <a:lnTo>
                  <a:pt x="1854" y="2107"/>
                </a:lnTo>
                <a:lnTo>
                  <a:pt x="1854" y="2109"/>
                </a:lnTo>
                <a:lnTo>
                  <a:pt x="1856" y="2107"/>
                </a:lnTo>
                <a:lnTo>
                  <a:pt x="1856" y="2105"/>
                </a:lnTo>
                <a:lnTo>
                  <a:pt x="1863" y="2101"/>
                </a:lnTo>
                <a:lnTo>
                  <a:pt x="1867" y="2099"/>
                </a:lnTo>
                <a:lnTo>
                  <a:pt x="1869" y="2095"/>
                </a:lnTo>
                <a:lnTo>
                  <a:pt x="1873" y="2092"/>
                </a:lnTo>
                <a:lnTo>
                  <a:pt x="1875" y="2088"/>
                </a:lnTo>
                <a:lnTo>
                  <a:pt x="1879" y="2082"/>
                </a:lnTo>
                <a:lnTo>
                  <a:pt x="1884" y="2071"/>
                </a:lnTo>
                <a:lnTo>
                  <a:pt x="1888" y="2065"/>
                </a:lnTo>
                <a:lnTo>
                  <a:pt x="1890" y="2061"/>
                </a:lnTo>
                <a:lnTo>
                  <a:pt x="1894" y="2057"/>
                </a:lnTo>
                <a:lnTo>
                  <a:pt x="1898" y="2055"/>
                </a:lnTo>
                <a:lnTo>
                  <a:pt x="1900" y="2053"/>
                </a:lnTo>
                <a:lnTo>
                  <a:pt x="1900" y="2051"/>
                </a:lnTo>
                <a:lnTo>
                  <a:pt x="1903" y="2048"/>
                </a:lnTo>
                <a:lnTo>
                  <a:pt x="1903" y="2046"/>
                </a:lnTo>
                <a:lnTo>
                  <a:pt x="1903" y="2044"/>
                </a:lnTo>
                <a:lnTo>
                  <a:pt x="1903" y="2040"/>
                </a:lnTo>
                <a:lnTo>
                  <a:pt x="1903" y="2036"/>
                </a:lnTo>
                <a:lnTo>
                  <a:pt x="1905" y="2034"/>
                </a:lnTo>
                <a:lnTo>
                  <a:pt x="1905" y="2032"/>
                </a:lnTo>
                <a:lnTo>
                  <a:pt x="1905" y="2032"/>
                </a:lnTo>
                <a:lnTo>
                  <a:pt x="1905" y="2030"/>
                </a:lnTo>
                <a:lnTo>
                  <a:pt x="1905" y="2030"/>
                </a:lnTo>
                <a:lnTo>
                  <a:pt x="1903" y="2025"/>
                </a:lnTo>
                <a:lnTo>
                  <a:pt x="1903" y="2023"/>
                </a:lnTo>
                <a:lnTo>
                  <a:pt x="1903" y="2023"/>
                </a:lnTo>
                <a:lnTo>
                  <a:pt x="1903" y="2021"/>
                </a:lnTo>
                <a:lnTo>
                  <a:pt x="1903" y="2019"/>
                </a:lnTo>
                <a:lnTo>
                  <a:pt x="1903" y="2019"/>
                </a:lnTo>
                <a:lnTo>
                  <a:pt x="1900" y="2017"/>
                </a:lnTo>
                <a:lnTo>
                  <a:pt x="1903" y="2017"/>
                </a:lnTo>
                <a:lnTo>
                  <a:pt x="1903" y="2017"/>
                </a:lnTo>
                <a:lnTo>
                  <a:pt x="1903" y="2015"/>
                </a:lnTo>
                <a:lnTo>
                  <a:pt x="1905" y="2013"/>
                </a:lnTo>
                <a:lnTo>
                  <a:pt x="1903" y="2011"/>
                </a:lnTo>
                <a:lnTo>
                  <a:pt x="1903" y="2011"/>
                </a:lnTo>
                <a:lnTo>
                  <a:pt x="1903" y="2011"/>
                </a:lnTo>
                <a:lnTo>
                  <a:pt x="1905" y="2011"/>
                </a:lnTo>
                <a:lnTo>
                  <a:pt x="1907" y="2006"/>
                </a:lnTo>
                <a:lnTo>
                  <a:pt x="1907" y="2006"/>
                </a:lnTo>
                <a:lnTo>
                  <a:pt x="1905" y="2006"/>
                </a:lnTo>
                <a:lnTo>
                  <a:pt x="1903" y="2004"/>
                </a:lnTo>
                <a:lnTo>
                  <a:pt x="1903" y="2002"/>
                </a:lnTo>
                <a:lnTo>
                  <a:pt x="1903" y="2004"/>
                </a:lnTo>
                <a:lnTo>
                  <a:pt x="1905" y="2004"/>
                </a:lnTo>
                <a:lnTo>
                  <a:pt x="1905" y="2004"/>
                </a:lnTo>
                <a:lnTo>
                  <a:pt x="1907" y="2004"/>
                </a:lnTo>
                <a:lnTo>
                  <a:pt x="1905" y="2002"/>
                </a:lnTo>
                <a:lnTo>
                  <a:pt x="1907" y="2002"/>
                </a:lnTo>
                <a:lnTo>
                  <a:pt x="1909" y="2002"/>
                </a:lnTo>
                <a:lnTo>
                  <a:pt x="1909" y="2002"/>
                </a:lnTo>
                <a:lnTo>
                  <a:pt x="1909" y="2004"/>
                </a:lnTo>
                <a:lnTo>
                  <a:pt x="1909" y="2004"/>
                </a:lnTo>
                <a:lnTo>
                  <a:pt x="1911" y="2000"/>
                </a:lnTo>
                <a:lnTo>
                  <a:pt x="1913" y="2000"/>
                </a:lnTo>
                <a:lnTo>
                  <a:pt x="1913" y="1998"/>
                </a:lnTo>
                <a:lnTo>
                  <a:pt x="1913" y="1998"/>
                </a:lnTo>
                <a:lnTo>
                  <a:pt x="1913" y="1998"/>
                </a:lnTo>
                <a:lnTo>
                  <a:pt x="1913" y="1998"/>
                </a:lnTo>
                <a:lnTo>
                  <a:pt x="1915" y="1998"/>
                </a:lnTo>
                <a:lnTo>
                  <a:pt x="1915" y="1996"/>
                </a:lnTo>
                <a:lnTo>
                  <a:pt x="1917" y="1994"/>
                </a:lnTo>
                <a:lnTo>
                  <a:pt x="1926" y="1990"/>
                </a:lnTo>
                <a:lnTo>
                  <a:pt x="1930" y="1986"/>
                </a:lnTo>
                <a:lnTo>
                  <a:pt x="1932" y="1983"/>
                </a:lnTo>
                <a:lnTo>
                  <a:pt x="1942" y="1979"/>
                </a:lnTo>
                <a:lnTo>
                  <a:pt x="1944" y="1979"/>
                </a:lnTo>
                <a:lnTo>
                  <a:pt x="1947" y="1979"/>
                </a:lnTo>
                <a:lnTo>
                  <a:pt x="1949" y="1979"/>
                </a:lnTo>
                <a:lnTo>
                  <a:pt x="1949" y="1979"/>
                </a:lnTo>
                <a:lnTo>
                  <a:pt x="1949" y="1979"/>
                </a:lnTo>
                <a:lnTo>
                  <a:pt x="1949" y="1977"/>
                </a:lnTo>
                <a:lnTo>
                  <a:pt x="1951" y="1977"/>
                </a:lnTo>
                <a:lnTo>
                  <a:pt x="1953" y="1975"/>
                </a:lnTo>
                <a:lnTo>
                  <a:pt x="1957" y="1973"/>
                </a:lnTo>
                <a:lnTo>
                  <a:pt x="1961" y="1973"/>
                </a:lnTo>
                <a:lnTo>
                  <a:pt x="1961" y="1971"/>
                </a:lnTo>
                <a:lnTo>
                  <a:pt x="1961" y="1971"/>
                </a:lnTo>
                <a:lnTo>
                  <a:pt x="1961" y="1971"/>
                </a:lnTo>
                <a:lnTo>
                  <a:pt x="1961" y="1971"/>
                </a:lnTo>
                <a:lnTo>
                  <a:pt x="1961" y="1969"/>
                </a:lnTo>
                <a:lnTo>
                  <a:pt x="1961" y="1969"/>
                </a:lnTo>
                <a:lnTo>
                  <a:pt x="1965" y="1967"/>
                </a:lnTo>
                <a:lnTo>
                  <a:pt x="1967" y="1967"/>
                </a:lnTo>
                <a:lnTo>
                  <a:pt x="1970" y="1967"/>
                </a:lnTo>
                <a:lnTo>
                  <a:pt x="1972" y="1967"/>
                </a:lnTo>
                <a:lnTo>
                  <a:pt x="1974" y="1967"/>
                </a:lnTo>
                <a:lnTo>
                  <a:pt x="1976" y="1967"/>
                </a:lnTo>
                <a:lnTo>
                  <a:pt x="1974" y="1969"/>
                </a:lnTo>
                <a:lnTo>
                  <a:pt x="1972" y="1967"/>
                </a:lnTo>
                <a:lnTo>
                  <a:pt x="1972" y="1969"/>
                </a:lnTo>
                <a:lnTo>
                  <a:pt x="1972" y="1969"/>
                </a:lnTo>
                <a:lnTo>
                  <a:pt x="1974" y="1969"/>
                </a:lnTo>
                <a:lnTo>
                  <a:pt x="1978" y="1969"/>
                </a:lnTo>
                <a:lnTo>
                  <a:pt x="1980" y="1967"/>
                </a:lnTo>
                <a:lnTo>
                  <a:pt x="1982" y="1967"/>
                </a:lnTo>
                <a:lnTo>
                  <a:pt x="1982" y="1967"/>
                </a:lnTo>
                <a:lnTo>
                  <a:pt x="1982" y="1965"/>
                </a:lnTo>
                <a:lnTo>
                  <a:pt x="1982" y="1965"/>
                </a:lnTo>
                <a:lnTo>
                  <a:pt x="1982" y="1965"/>
                </a:lnTo>
                <a:lnTo>
                  <a:pt x="1982" y="1962"/>
                </a:lnTo>
                <a:lnTo>
                  <a:pt x="1982" y="1962"/>
                </a:lnTo>
                <a:lnTo>
                  <a:pt x="1984" y="1962"/>
                </a:lnTo>
                <a:lnTo>
                  <a:pt x="1984" y="1965"/>
                </a:lnTo>
                <a:lnTo>
                  <a:pt x="1984" y="1965"/>
                </a:lnTo>
                <a:lnTo>
                  <a:pt x="1984" y="1967"/>
                </a:lnTo>
                <a:lnTo>
                  <a:pt x="1984" y="1967"/>
                </a:lnTo>
                <a:lnTo>
                  <a:pt x="1986" y="1967"/>
                </a:lnTo>
                <a:lnTo>
                  <a:pt x="1986" y="1967"/>
                </a:lnTo>
                <a:lnTo>
                  <a:pt x="1991" y="1967"/>
                </a:lnTo>
                <a:lnTo>
                  <a:pt x="1997" y="1967"/>
                </a:lnTo>
                <a:lnTo>
                  <a:pt x="1999" y="1967"/>
                </a:lnTo>
                <a:lnTo>
                  <a:pt x="1999" y="1965"/>
                </a:lnTo>
                <a:lnTo>
                  <a:pt x="2001" y="1965"/>
                </a:lnTo>
                <a:lnTo>
                  <a:pt x="1999" y="1962"/>
                </a:lnTo>
                <a:lnTo>
                  <a:pt x="1999" y="1962"/>
                </a:lnTo>
                <a:lnTo>
                  <a:pt x="1999" y="1960"/>
                </a:lnTo>
                <a:lnTo>
                  <a:pt x="2003" y="1956"/>
                </a:lnTo>
                <a:lnTo>
                  <a:pt x="2005" y="1956"/>
                </a:lnTo>
                <a:lnTo>
                  <a:pt x="2011" y="1954"/>
                </a:lnTo>
                <a:lnTo>
                  <a:pt x="2014" y="1952"/>
                </a:lnTo>
                <a:lnTo>
                  <a:pt x="2014" y="1950"/>
                </a:lnTo>
                <a:lnTo>
                  <a:pt x="2014" y="1946"/>
                </a:lnTo>
                <a:lnTo>
                  <a:pt x="2014" y="1944"/>
                </a:lnTo>
                <a:lnTo>
                  <a:pt x="2014" y="1941"/>
                </a:lnTo>
                <a:lnTo>
                  <a:pt x="2016" y="1937"/>
                </a:lnTo>
                <a:lnTo>
                  <a:pt x="2018" y="1935"/>
                </a:lnTo>
                <a:lnTo>
                  <a:pt x="2018" y="1935"/>
                </a:lnTo>
                <a:lnTo>
                  <a:pt x="2020" y="1933"/>
                </a:lnTo>
                <a:lnTo>
                  <a:pt x="2022" y="1931"/>
                </a:lnTo>
                <a:lnTo>
                  <a:pt x="2024" y="1929"/>
                </a:lnTo>
                <a:lnTo>
                  <a:pt x="2024" y="1927"/>
                </a:lnTo>
                <a:lnTo>
                  <a:pt x="2026" y="1925"/>
                </a:lnTo>
                <a:lnTo>
                  <a:pt x="2026" y="1921"/>
                </a:lnTo>
                <a:lnTo>
                  <a:pt x="2028" y="1918"/>
                </a:lnTo>
                <a:lnTo>
                  <a:pt x="2030" y="1916"/>
                </a:lnTo>
                <a:lnTo>
                  <a:pt x="2030" y="1916"/>
                </a:lnTo>
                <a:lnTo>
                  <a:pt x="2032" y="1914"/>
                </a:lnTo>
                <a:lnTo>
                  <a:pt x="2032" y="1912"/>
                </a:lnTo>
                <a:lnTo>
                  <a:pt x="2032" y="1906"/>
                </a:lnTo>
                <a:lnTo>
                  <a:pt x="2032" y="1902"/>
                </a:lnTo>
                <a:lnTo>
                  <a:pt x="2032" y="1895"/>
                </a:lnTo>
                <a:lnTo>
                  <a:pt x="2037" y="1891"/>
                </a:lnTo>
                <a:lnTo>
                  <a:pt x="2037" y="1891"/>
                </a:lnTo>
                <a:lnTo>
                  <a:pt x="2039" y="1889"/>
                </a:lnTo>
                <a:lnTo>
                  <a:pt x="2041" y="1887"/>
                </a:lnTo>
                <a:lnTo>
                  <a:pt x="2041" y="1887"/>
                </a:lnTo>
                <a:lnTo>
                  <a:pt x="2039" y="1883"/>
                </a:lnTo>
                <a:lnTo>
                  <a:pt x="2039" y="1881"/>
                </a:lnTo>
                <a:lnTo>
                  <a:pt x="2041" y="1879"/>
                </a:lnTo>
                <a:lnTo>
                  <a:pt x="2041" y="1874"/>
                </a:lnTo>
                <a:lnTo>
                  <a:pt x="2041" y="1870"/>
                </a:lnTo>
                <a:lnTo>
                  <a:pt x="2043" y="1866"/>
                </a:lnTo>
                <a:lnTo>
                  <a:pt x="2045" y="1860"/>
                </a:lnTo>
                <a:lnTo>
                  <a:pt x="2045" y="1860"/>
                </a:lnTo>
                <a:lnTo>
                  <a:pt x="2043" y="1856"/>
                </a:lnTo>
                <a:lnTo>
                  <a:pt x="2043" y="1851"/>
                </a:lnTo>
                <a:lnTo>
                  <a:pt x="2043" y="1847"/>
                </a:lnTo>
                <a:lnTo>
                  <a:pt x="2041" y="1843"/>
                </a:lnTo>
                <a:lnTo>
                  <a:pt x="2043" y="1835"/>
                </a:lnTo>
                <a:lnTo>
                  <a:pt x="2043" y="1832"/>
                </a:lnTo>
                <a:lnTo>
                  <a:pt x="2043" y="1835"/>
                </a:lnTo>
                <a:lnTo>
                  <a:pt x="2043" y="1835"/>
                </a:lnTo>
                <a:lnTo>
                  <a:pt x="2043" y="1832"/>
                </a:lnTo>
                <a:lnTo>
                  <a:pt x="2043" y="1830"/>
                </a:lnTo>
                <a:lnTo>
                  <a:pt x="2043" y="1828"/>
                </a:lnTo>
                <a:lnTo>
                  <a:pt x="2043" y="1828"/>
                </a:lnTo>
                <a:lnTo>
                  <a:pt x="2043" y="1828"/>
                </a:lnTo>
                <a:lnTo>
                  <a:pt x="2043" y="1826"/>
                </a:lnTo>
                <a:lnTo>
                  <a:pt x="2041" y="1828"/>
                </a:lnTo>
                <a:lnTo>
                  <a:pt x="2041" y="1826"/>
                </a:lnTo>
                <a:lnTo>
                  <a:pt x="2043" y="1824"/>
                </a:lnTo>
                <a:lnTo>
                  <a:pt x="2043" y="1822"/>
                </a:lnTo>
                <a:lnTo>
                  <a:pt x="2045" y="1820"/>
                </a:lnTo>
                <a:lnTo>
                  <a:pt x="2045" y="1820"/>
                </a:lnTo>
                <a:lnTo>
                  <a:pt x="2047" y="1818"/>
                </a:lnTo>
                <a:lnTo>
                  <a:pt x="2045" y="1816"/>
                </a:lnTo>
                <a:lnTo>
                  <a:pt x="2045" y="1816"/>
                </a:lnTo>
                <a:lnTo>
                  <a:pt x="2045" y="1816"/>
                </a:lnTo>
                <a:lnTo>
                  <a:pt x="2047" y="1816"/>
                </a:lnTo>
                <a:lnTo>
                  <a:pt x="2047" y="1814"/>
                </a:lnTo>
                <a:lnTo>
                  <a:pt x="2047" y="1814"/>
                </a:lnTo>
                <a:lnTo>
                  <a:pt x="2049" y="1816"/>
                </a:lnTo>
                <a:lnTo>
                  <a:pt x="2049" y="1818"/>
                </a:lnTo>
                <a:lnTo>
                  <a:pt x="2051" y="1818"/>
                </a:lnTo>
                <a:lnTo>
                  <a:pt x="2051" y="1818"/>
                </a:lnTo>
                <a:lnTo>
                  <a:pt x="2053" y="1816"/>
                </a:lnTo>
                <a:lnTo>
                  <a:pt x="2058" y="1814"/>
                </a:lnTo>
                <a:lnTo>
                  <a:pt x="2058" y="1812"/>
                </a:lnTo>
                <a:lnTo>
                  <a:pt x="2062" y="1805"/>
                </a:lnTo>
                <a:lnTo>
                  <a:pt x="2064" y="1799"/>
                </a:lnTo>
                <a:lnTo>
                  <a:pt x="2066" y="1797"/>
                </a:lnTo>
                <a:lnTo>
                  <a:pt x="2066" y="1795"/>
                </a:lnTo>
                <a:lnTo>
                  <a:pt x="2066" y="1793"/>
                </a:lnTo>
                <a:lnTo>
                  <a:pt x="2066" y="1793"/>
                </a:lnTo>
                <a:lnTo>
                  <a:pt x="2068" y="1793"/>
                </a:lnTo>
                <a:lnTo>
                  <a:pt x="2066" y="1795"/>
                </a:lnTo>
                <a:lnTo>
                  <a:pt x="2066" y="1795"/>
                </a:lnTo>
                <a:lnTo>
                  <a:pt x="2066" y="1795"/>
                </a:lnTo>
                <a:lnTo>
                  <a:pt x="2068" y="1795"/>
                </a:lnTo>
                <a:lnTo>
                  <a:pt x="2068" y="1793"/>
                </a:lnTo>
                <a:lnTo>
                  <a:pt x="2068" y="1791"/>
                </a:lnTo>
                <a:lnTo>
                  <a:pt x="2070" y="1791"/>
                </a:lnTo>
                <a:lnTo>
                  <a:pt x="2070" y="1791"/>
                </a:lnTo>
                <a:lnTo>
                  <a:pt x="2072" y="1786"/>
                </a:lnTo>
                <a:lnTo>
                  <a:pt x="2074" y="1784"/>
                </a:lnTo>
                <a:lnTo>
                  <a:pt x="2076" y="1784"/>
                </a:lnTo>
                <a:lnTo>
                  <a:pt x="2081" y="1782"/>
                </a:lnTo>
                <a:lnTo>
                  <a:pt x="2081" y="1782"/>
                </a:lnTo>
                <a:lnTo>
                  <a:pt x="2083" y="1778"/>
                </a:lnTo>
                <a:lnTo>
                  <a:pt x="2085" y="1776"/>
                </a:lnTo>
                <a:lnTo>
                  <a:pt x="2087" y="1774"/>
                </a:lnTo>
                <a:lnTo>
                  <a:pt x="2089" y="1772"/>
                </a:lnTo>
                <a:lnTo>
                  <a:pt x="2087" y="1770"/>
                </a:lnTo>
                <a:lnTo>
                  <a:pt x="2089" y="1772"/>
                </a:lnTo>
                <a:lnTo>
                  <a:pt x="2089" y="1772"/>
                </a:lnTo>
                <a:lnTo>
                  <a:pt x="2091" y="1767"/>
                </a:lnTo>
                <a:lnTo>
                  <a:pt x="2095" y="1763"/>
                </a:lnTo>
                <a:lnTo>
                  <a:pt x="2097" y="1759"/>
                </a:lnTo>
                <a:lnTo>
                  <a:pt x="2102" y="1753"/>
                </a:lnTo>
                <a:lnTo>
                  <a:pt x="2102" y="1747"/>
                </a:lnTo>
                <a:lnTo>
                  <a:pt x="2104" y="1747"/>
                </a:lnTo>
                <a:lnTo>
                  <a:pt x="2104" y="1744"/>
                </a:lnTo>
                <a:lnTo>
                  <a:pt x="2102" y="1742"/>
                </a:lnTo>
                <a:lnTo>
                  <a:pt x="2102" y="1742"/>
                </a:lnTo>
                <a:lnTo>
                  <a:pt x="2104" y="1740"/>
                </a:lnTo>
                <a:lnTo>
                  <a:pt x="2104" y="1740"/>
                </a:lnTo>
                <a:lnTo>
                  <a:pt x="2104" y="1740"/>
                </a:lnTo>
                <a:lnTo>
                  <a:pt x="2104" y="1738"/>
                </a:lnTo>
                <a:lnTo>
                  <a:pt x="2104" y="1736"/>
                </a:lnTo>
                <a:lnTo>
                  <a:pt x="2104" y="1732"/>
                </a:lnTo>
                <a:lnTo>
                  <a:pt x="2102" y="1732"/>
                </a:lnTo>
                <a:close/>
                <a:moveTo>
                  <a:pt x="1475" y="977"/>
                </a:moveTo>
                <a:lnTo>
                  <a:pt x="1475" y="977"/>
                </a:lnTo>
                <a:lnTo>
                  <a:pt x="1475" y="977"/>
                </a:lnTo>
                <a:lnTo>
                  <a:pt x="1473" y="979"/>
                </a:lnTo>
                <a:lnTo>
                  <a:pt x="1473" y="979"/>
                </a:lnTo>
                <a:lnTo>
                  <a:pt x="1471" y="981"/>
                </a:lnTo>
                <a:lnTo>
                  <a:pt x="1469" y="981"/>
                </a:lnTo>
                <a:lnTo>
                  <a:pt x="1469" y="983"/>
                </a:lnTo>
                <a:lnTo>
                  <a:pt x="1467" y="983"/>
                </a:lnTo>
                <a:lnTo>
                  <a:pt x="1465" y="986"/>
                </a:lnTo>
                <a:lnTo>
                  <a:pt x="1458" y="988"/>
                </a:lnTo>
                <a:lnTo>
                  <a:pt x="1458" y="988"/>
                </a:lnTo>
                <a:lnTo>
                  <a:pt x="1458" y="988"/>
                </a:lnTo>
                <a:lnTo>
                  <a:pt x="1456" y="990"/>
                </a:lnTo>
                <a:lnTo>
                  <a:pt x="1456" y="990"/>
                </a:lnTo>
                <a:lnTo>
                  <a:pt x="1448" y="992"/>
                </a:lnTo>
                <a:lnTo>
                  <a:pt x="1442" y="994"/>
                </a:lnTo>
                <a:lnTo>
                  <a:pt x="1439" y="996"/>
                </a:lnTo>
                <a:lnTo>
                  <a:pt x="1437" y="998"/>
                </a:lnTo>
                <a:lnTo>
                  <a:pt x="1435" y="998"/>
                </a:lnTo>
                <a:lnTo>
                  <a:pt x="1433" y="998"/>
                </a:lnTo>
                <a:lnTo>
                  <a:pt x="1431" y="998"/>
                </a:lnTo>
                <a:lnTo>
                  <a:pt x="1429" y="998"/>
                </a:lnTo>
                <a:lnTo>
                  <a:pt x="1427" y="1000"/>
                </a:lnTo>
                <a:lnTo>
                  <a:pt x="1425" y="1000"/>
                </a:lnTo>
                <a:lnTo>
                  <a:pt x="1425" y="1000"/>
                </a:lnTo>
                <a:lnTo>
                  <a:pt x="1425" y="1000"/>
                </a:lnTo>
                <a:lnTo>
                  <a:pt x="1425" y="1000"/>
                </a:lnTo>
                <a:lnTo>
                  <a:pt x="1423" y="1000"/>
                </a:lnTo>
                <a:lnTo>
                  <a:pt x="1423" y="1000"/>
                </a:lnTo>
                <a:lnTo>
                  <a:pt x="1421" y="1000"/>
                </a:lnTo>
                <a:lnTo>
                  <a:pt x="1421" y="1000"/>
                </a:lnTo>
                <a:lnTo>
                  <a:pt x="1419" y="1000"/>
                </a:lnTo>
                <a:lnTo>
                  <a:pt x="1419" y="1000"/>
                </a:lnTo>
                <a:lnTo>
                  <a:pt x="1419" y="1000"/>
                </a:lnTo>
                <a:lnTo>
                  <a:pt x="1416" y="1000"/>
                </a:lnTo>
                <a:lnTo>
                  <a:pt x="1416" y="1000"/>
                </a:lnTo>
                <a:lnTo>
                  <a:pt x="1421" y="998"/>
                </a:lnTo>
                <a:lnTo>
                  <a:pt x="1421" y="998"/>
                </a:lnTo>
                <a:lnTo>
                  <a:pt x="1421" y="998"/>
                </a:lnTo>
                <a:lnTo>
                  <a:pt x="1419" y="998"/>
                </a:lnTo>
                <a:lnTo>
                  <a:pt x="1419" y="998"/>
                </a:lnTo>
                <a:lnTo>
                  <a:pt x="1419" y="998"/>
                </a:lnTo>
                <a:lnTo>
                  <a:pt x="1419" y="998"/>
                </a:lnTo>
                <a:lnTo>
                  <a:pt x="1419" y="998"/>
                </a:lnTo>
                <a:lnTo>
                  <a:pt x="1416" y="998"/>
                </a:lnTo>
                <a:lnTo>
                  <a:pt x="1416" y="998"/>
                </a:lnTo>
                <a:lnTo>
                  <a:pt x="1414" y="996"/>
                </a:lnTo>
                <a:lnTo>
                  <a:pt x="1412" y="996"/>
                </a:lnTo>
                <a:lnTo>
                  <a:pt x="1412" y="996"/>
                </a:lnTo>
                <a:lnTo>
                  <a:pt x="1410" y="996"/>
                </a:lnTo>
                <a:lnTo>
                  <a:pt x="1410" y="994"/>
                </a:lnTo>
                <a:lnTo>
                  <a:pt x="1410" y="994"/>
                </a:lnTo>
                <a:lnTo>
                  <a:pt x="1412" y="992"/>
                </a:lnTo>
                <a:lnTo>
                  <a:pt x="1412" y="992"/>
                </a:lnTo>
                <a:lnTo>
                  <a:pt x="1412" y="992"/>
                </a:lnTo>
                <a:lnTo>
                  <a:pt x="1412" y="992"/>
                </a:lnTo>
                <a:lnTo>
                  <a:pt x="1412" y="992"/>
                </a:lnTo>
                <a:lnTo>
                  <a:pt x="1412" y="992"/>
                </a:lnTo>
                <a:lnTo>
                  <a:pt x="1414" y="990"/>
                </a:lnTo>
                <a:lnTo>
                  <a:pt x="1414" y="990"/>
                </a:lnTo>
                <a:lnTo>
                  <a:pt x="1414" y="990"/>
                </a:lnTo>
                <a:lnTo>
                  <a:pt x="1414" y="990"/>
                </a:lnTo>
                <a:lnTo>
                  <a:pt x="1414" y="988"/>
                </a:lnTo>
                <a:lnTo>
                  <a:pt x="1414" y="986"/>
                </a:lnTo>
                <a:lnTo>
                  <a:pt x="1416" y="986"/>
                </a:lnTo>
                <a:lnTo>
                  <a:pt x="1416" y="986"/>
                </a:lnTo>
                <a:lnTo>
                  <a:pt x="1416" y="983"/>
                </a:lnTo>
                <a:lnTo>
                  <a:pt x="1419" y="983"/>
                </a:lnTo>
                <a:lnTo>
                  <a:pt x="1419" y="983"/>
                </a:lnTo>
                <a:lnTo>
                  <a:pt x="1419" y="983"/>
                </a:lnTo>
                <a:lnTo>
                  <a:pt x="1419" y="981"/>
                </a:lnTo>
                <a:lnTo>
                  <a:pt x="1419" y="981"/>
                </a:lnTo>
                <a:lnTo>
                  <a:pt x="1421" y="979"/>
                </a:lnTo>
                <a:lnTo>
                  <a:pt x="1421" y="979"/>
                </a:lnTo>
                <a:lnTo>
                  <a:pt x="1421" y="979"/>
                </a:lnTo>
                <a:lnTo>
                  <a:pt x="1421" y="979"/>
                </a:lnTo>
                <a:lnTo>
                  <a:pt x="1421" y="979"/>
                </a:lnTo>
                <a:lnTo>
                  <a:pt x="1421" y="979"/>
                </a:lnTo>
                <a:lnTo>
                  <a:pt x="1423" y="979"/>
                </a:lnTo>
                <a:lnTo>
                  <a:pt x="1423" y="979"/>
                </a:lnTo>
                <a:lnTo>
                  <a:pt x="1423" y="979"/>
                </a:lnTo>
                <a:lnTo>
                  <a:pt x="1423" y="981"/>
                </a:lnTo>
                <a:lnTo>
                  <a:pt x="1423" y="981"/>
                </a:lnTo>
                <a:lnTo>
                  <a:pt x="1423" y="981"/>
                </a:lnTo>
                <a:lnTo>
                  <a:pt x="1423" y="981"/>
                </a:lnTo>
                <a:lnTo>
                  <a:pt x="1425" y="981"/>
                </a:lnTo>
                <a:lnTo>
                  <a:pt x="1425" y="981"/>
                </a:lnTo>
                <a:lnTo>
                  <a:pt x="1425" y="981"/>
                </a:lnTo>
                <a:lnTo>
                  <a:pt x="1425" y="981"/>
                </a:lnTo>
                <a:lnTo>
                  <a:pt x="1425" y="983"/>
                </a:lnTo>
                <a:lnTo>
                  <a:pt x="1425" y="983"/>
                </a:lnTo>
                <a:lnTo>
                  <a:pt x="1425" y="986"/>
                </a:lnTo>
                <a:lnTo>
                  <a:pt x="1425" y="986"/>
                </a:lnTo>
                <a:lnTo>
                  <a:pt x="1423" y="986"/>
                </a:lnTo>
                <a:lnTo>
                  <a:pt x="1419" y="986"/>
                </a:lnTo>
                <a:lnTo>
                  <a:pt x="1416" y="986"/>
                </a:lnTo>
                <a:lnTo>
                  <a:pt x="1416" y="986"/>
                </a:lnTo>
                <a:lnTo>
                  <a:pt x="1416" y="986"/>
                </a:lnTo>
                <a:lnTo>
                  <a:pt x="1416" y="986"/>
                </a:lnTo>
                <a:lnTo>
                  <a:pt x="1416" y="988"/>
                </a:lnTo>
                <a:lnTo>
                  <a:pt x="1414" y="988"/>
                </a:lnTo>
                <a:lnTo>
                  <a:pt x="1416" y="990"/>
                </a:lnTo>
                <a:lnTo>
                  <a:pt x="1416" y="990"/>
                </a:lnTo>
                <a:lnTo>
                  <a:pt x="1419" y="990"/>
                </a:lnTo>
                <a:lnTo>
                  <a:pt x="1419" y="990"/>
                </a:lnTo>
                <a:lnTo>
                  <a:pt x="1421" y="990"/>
                </a:lnTo>
                <a:lnTo>
                  <a:pt x="1423" y="990"/>
                </a:lnTo>
                <a:lnTo>
                  <a:pt x="1423" y="990"/>
                </a:lnTo>
                <a:lnTo>
                  <a:pt x="1423" y="990"/>
                </a:lnTo>
                <a:lnTo>
                  <a:pt x="1425" y="992"/>
                </a:lnTo>
                <a:lnTo>
                  <a:pt x="1425" y="992"/>
                </a:lnTo>
                <a:lnTo>
                  <a:pt x="1425" y="990"/>
                </a:lnTo>
                <a:lnTo>
                  <a:pt x="1425" y="990"/>
                </a:lnTo>
                <a:lnTo>
                  <a:pt x="1425" y="988"/>
                </a:lnTo>
                <a:lnTo>
                  <a:pt x="1427" y="988"/>
                </a:lnTo>
                <a:lnTo>
                  <a:pt x="1429" y="988"/>
                </a:lnTo>
                <a:lnTo>
                  <a:pt x="1431" y="986"/>
                </a:lnTo>
                <a:lnTo>
                  <a:pt x="1433" y="986"/>
                </a:lnTo>
                <a:lnTo>
                  <a:pt x="1433" y="986"/>
                </a:lnTo>
                <a:lnTo>
                  <a:pt x="1433" y="986"/>
                </a:lnTo>
                <a:lnTo>
                  <a:pt x="1433" y="986"/>
                </a:lnTo>
                <a:lnTo>
                  <a:pt x="1433" y="986"/>
                </a:lnTo>
                <a:lnTo>
                  <a:pt x="1433" y="986"/>
                </a:lnTo>
                <a:lnTo>
                  <a:pt x="1433" y="986"/>
                </a:lnTo>
                <a:lnTo>
                  <a:pt x="1433" y="986"/>
                </a:lnTo>
                <a:lnTo>
                  <a:pt x="1433" y="983"/>
                </a:lnTo>
                <a:lnTo>
                  <a:pt x="1435" y="983"/>
                </a:lnTo>
                <a:lnTo>
                  <a:pt x="1439" y="979"/>
                </a:lnTo>
                <a:lnTo>
                  <a:pt x="1439" y="979"/>
                </a:lnTo>
                <a:lnTo>
                  <a:pt x="1442" y="979"/>
                </a:lnTo>
                <a:lnTo>
                  <a:pt x="1446" y="979"/>
                </a:lnTo>
                <a:lnTo>
                  <a:pt x="1448" y="979"/>
                </a:lnTo>
                <a:lnTo>
                  <a:pt x="1452" y="979"/>
                </a:lnTo>
                <a:lnTo>
                  <a:pt x="1454" y="981"/>
                </a:lnTo>
                <a:lnTo>
                  <a:pt x="1454" y="981"/>
                </a:lnTo>
                <a:lnTo>
                  <a:pt x="1458" y="981"/>
                </a:lnTo>
                <a:lnTo>
                  <a:pt x="1458" y="981"/>
                </a:lnTo>
                <a:lnTo>
                  <a:pt x="1458" y="981"/>
                </a:lnTo>
                <a:lnTo>
                  <a:pt x="1456" y="979"/>
                </a:lnTo>
                <a:lnTo>
                  <a:pt x="1454" y="979"/>
                </a:lnTo>
                <a:lnTo>
                  <a:pt x="1454" y="979"/>
                </a:lnTo>
                <a:lnTo>
                  <a:pt x="1454" y="979"/>
                </a:lnTo>
                <a:lnTo>
                  <a:pt x="1454" y="979"/>
                </a:lnTo>
                <a:lnTo>
                  <a:pt x="1454" y="979"/>
                </a:lnTo>
                <a:lnTo>
                  <a:pt x="1456" y="979"/>
                </a:lnTo>
                <a:lnTo>
                  <a:pt x="1456" y="977"/>
                </a:lnTo>
                <a:lnTo>
                  <a:pt x="1456" y="977"/>
                </a:lnTo>
                <a:lnTo>
                  <a:pt x="1458" y="977"/>
                </a:lnTo>
                <a:lnTo>
                  <a:pt x="1460" y="977"/>
                </a:lnTo>
                <a:lnTo>
                  <a:pt x="1465" y="975"/>
                </a:lnTo>
                <a:lnTo>
                  <a:pt x="1465" y="975"/>
                </a:lnTo>
                <a:lnTo>
                  <a:pt x="1465" y="975"/>
                </a:lnTo>
                <a:lnTo>
                  <a:pt x="1467" y="975"/>
                </a:lnTo>
                <a:lnTo>
                  <a:pt x="1469" y="975"/>
                </a:lnTo>
                <a:lnTo>
                  <a:pt x="1471" y="975"/>
                </a:lnTo>
                <a:lnTo>
                  <a:pt x="1471" y="975"/>
                </a:lnTo>
                <a:lnTo>
                  <a:pt x="1473" y="975"/>
                </a:lnTo>
                <a:lnTo>
                  <a:pt x="1473" y="975"/>
                </a:lnTo>
                <a:lnTo>
                  <a:pt x="1475" y="975"/>
                </a:lnTo>
                <a:lnTo>
                  <a:pt x="1475" y="975"/>
                </a:lnTo>
                <a:lnTo>
                  <a:pt x="1475" y="973"/>
                </a:lnTo>
                <a:lnTo>
                  <a:pt x="1475" y="973"/>
                </a:lnTo>
                <a:lnTo>
                  <a:pt x="1473" y="973"/>
                </a:lnTo>
                <a:lnTo>
                  <a:pt x="1473" y="973"/>
                </a:lnTo>
                <a:lnTo>
                  <a:pt x="1473" y="973"/>
                </a:lnTo>
                <a:lnTo>
                  <a:pt x="1473" y="971"/>
                </a:lnTo>
                <a:lnTo>
                  <a:pt x="1473" y="971"/>
                </a:lnTo>
                <a:lnTo>
                  <a:pt x="1475" y="971"/>
                </a:lnTo>
                <a:lnTo>
                  <a:pt x="1475" y="973"/>
                </a:lnTo>
                <a:lnTo>
                  <a:pt x="1475" y="973"/>
                </a:lnTo>
                <a:lnTo>
                  <a:pt x="1475" y="973"/>
                </a:lnTo>
                <a:lnTo>
                  <a:pt x="1475" y="975"/>
                </a:lnTo>
                <a:lnTo>
                  <a:pt x="1475" y="975"/>
                </a:lnTo>
                <a:lnTo>
                  <a:pt x="1477" y="975"/>
                </a:lnTo>
                <a:lnTo>
                  <a:pt x="1475" y="977"/>
                </a:lnTo>
                <a:close/>
                <a:moveTo>
                  <a:pt x="1465" y="965"/>
                </a:moveTo>
                <a:lnTo>
                  <a:pt x="1465" y="965"/>
                </a:lnTo>
                <a:lnTo>
                  <a:pt x="1467" y="962"/>
                </a:lnTo>
                <a:lnTo>
                  <a:pt x="1467" y="962"/>
                </a:lnTo>
                <a:lnTo>
                  <a:pt x="1467" y="962"/>
                </a:lnTo>
                <a:lnTo>
                  <a:pt x="1467" y="962"/>
                </a:lnTo>
                <a:lnTo>
                  <a:pt x="1469" y="962"/>
                </a:lnTo>
                <a:lnTo>
                  <a:pt x="1469" y="962"/>
                </a:lnTo>
                <a:lnTo>
                  <a:pt x="1471" y="960"/>
                </a:lnTo>
                <a:lnTo>
                  <a:pt x="1473" y="960"/>
                </a:lnTo>
                <a:lnTo>
                  <a:pt x="1473" y="958"/>
                </a:lnTo>
                <a:lnTo>
                  <a:pt x="1475" y="958"/>
                </a:lnTo>
                <a:lnTo>
                  <a:pt x="1477" y="958"/>
                </a:lnTo>
                <a:lnTo>
                  <a:pt x="1479" y="958"/>
                </a:lnTo>
                <a:lnTo>
                  <a:pt x="1481" y="956"/>
                </a:lnTo>
                <a:lnTo>
                  <a:pt x="1481" y="958"/>
                </a:lnTo>
                <a:lnTo>
                  <a:pt x="1481" y="956"/>
                </a:lnTo>
                <a:lnTo>
                  <a:pt x="1483" y="956"/>
                </a:lnTo>
                <a:lnTo>
                  <a:pt x="1486" y="956"/>
                </a:lnTo>
                <a:lnTo>
                  <a:pt x="1488" y="956"/>
                </a:lnTo>
                <a:lnTo>
                  <a:pt x="1490" y="956"/>
                </a:lnTo>
                <a:lnTo>
                  <a:pt x="1492" y="956"/>
                </a:lnTo>
                <a:lnTo>
                  <a:pt x="1492" y="956"/>
                </a:lnTo>
                <a:lnTo>
                  <a:pt x="1492" y="954"/>
                </a:lnTo>
                <a:lnTo>
                  <a:pt x="1494" y="954"/>
                </a:lnTo>
                <a:lnTo>
                  <a:pt x="1494" y="954"/>
                </a:lnTo>
                <a:lnTo>
                  <a:pt x="1496" y="956"/>
                </a:lnTo>
                <a:lnTo>
                  <a:pt x="1496" y="956"/>
                </a:lnTo>
                <a:lnTo>
                  <a:pt x="1494" y="956"/>
                </a:lnTo>
                <a:lnTo>
                  <a:pt x="1496" y="956"/>
                </a:lnTo>
                <a:lnTo>
                  <a:pt x="1496" y="956"/>
                </a:lnTo>
                <a:lnTo>
                  <a:pt x="1496" y="956"/>
                </a:lnTo>
                <a:lnTo>
                  <a:pt x="1498" y="956"/>
                </a:lnTo>
                <a:lnTo>
                  <a:pt x="1500" y="956"/>
                </a:lnTo>
                <a:lnTo>
                  <a:pt x="1498" y="956"/>
                </a:lnTo>
                <a:lnTo>
                  <a:pt x="1498" y="956"/>
                </a:lnTo>
                <a:lnTo>
                  <a:pt x="1498" y="956"/>
                </a:lnTo>
                <a:lnTo>
                  <a:pt x="1498" y="956"/>
                </a:lnTo>
                <a:lnTo>
                  <a:pt x="1500" y="956"/>
                </a:lnTo>
                <a:lnTo>
                  <a:pt x="1500" y="956"/>
                </a:lnTo>
                <a:lnTo>
                  <a:pt x="1500" y="956"/>
                </a:lnTo>
                <a:lnTo>
                  <a:pt x="1500" y="958"/>
                </a:lnTo>
                <a:lnTo>
                  <a:pt x="1500" y="958"/>
                </a:lnTo>
                <a:lnTo>
                  <a:pt x="1500" y="958"/>
                </a:lnTo>
                <a:lnTo>
                  <a:pt x="1502" y="958"/>
                </a:lnTo>
                <a:lnTo>
                  <a:pt x="1504" y="956"/>
                </a:lnTo>
                <a:lnTo>
                  <a:pt x="1504" y="956"/>
                </a:lnTo>
                <a:lnTo>
                  <a:pt x="1504" y="956"/>
                </a:lnTo>
                <a:lnTo>
                  <a:pt x="1504" y="956"/>
                </a:lnTo>
                <a:lnTo>
                  <a:pt x="1502" y="956"/>
                </a:lnTo>
                <a:lnTo>
                  <a:pt x="1502" y="956"/>
                </a:lnTo>
                <a:lnTo>
                  <a:pt x="1502" y="956"/>
                </a:lnTo>
                <a:lnTo>
                  <a:pt x="1502" y="956"/>
                </a:lnTo>
                <a:lnTo>
                  <a:pt x="1504" y="954"/>
                </a:lnTo>
                <a:lnTo>
                  <a:pt x="1504" y="954"/>
                </a:lnTo>
                <a:lnTo>
                  <a:pt x="1504" y="954"/>
                </a:lnTo>
                <a:lnTo>
                  <a:pt x="1504" y="954"/>
                </a:lnTo>
                <a:lnTo>
                  <a:pt x="1504" y="954"/>
                </a:lnTo>
                <a:lnTo>
                  <a:pt x="1502" y="954"/>
                </a:lnTo>
                <a:lnTo>
                  <a:pt x="1502" y="954"/>
                </a:lnTo>
                <a:lnTo>
                  <a:pt x="1502" y="954"/>
                </a:lnTo>
                <a:lnTo>
                  <a:pt x="1502" y="954"/>
                </a:lnTo>
                <a:lnTo>
                  <a:pt x="1502" y="952"/>
                </a:lnTo>
                <a:lnTo>
                  <a:pt x="1498" y="954"/>
                </a:lnTo>
                <a:lnTo>
                  <a:pt x="1498" y="954"/>
                </a:lnTo>
                <a:lnTo>
                  <a:pt x="1498" y="954"/>
                </a:lnTo>
                <a:lnTo>
                  <a:pt x="1498" y="954"/>
                </a:lnTo>
                <a:lnTo>
                  <a:pt x="1498" y="954"/>
                </a:lnTo>
                <a:lnTo>
                  <a:pt x="1498" y="954"/>
                </a:lnTo>
                <a:lnTo>
                  <a:pt x="1498" y="954"/>
                </a:lnTo>
                <a:lnTo>
                  <a:pt x="1498" y="954"/>
                </a:lnTo>
                <a:lnTo>
                  <a:pt x="1498" y="954"/>
                </a:lnTo>
                <a:lnTo>
                  <a:pt x="1498" y="952"/>
                </a:lnTo>
                <a:lnTo>
                  <a:pt x="1498" y="954"/>
                </a:lnTo>
                <a:lnTo>
                  <a:pt x="1496" y="954"/>
                </a:lnTo>
                <a:lnTo>
                  <a:pt x="1494" y="954"/>
                </a:lnTo>
                <a:lnTo>
                  <a:pt x="1494" y="954"/>
                </a:lnTo>
                <a:lnTo>
                  <a:pt x="1496" y="954"/>
                </a:lnTo>
                <a:lnTo>
                  <a:pt x="1498" y="952"/>
                </a:lnTo>
                <a:lnTo>
                  <a:pt x="1498" y="952"/>
                </a:lnTo>
                <a:lnTo>
                  <a:pt x="1498" y="952"/>
                </a:lnTo>
                <a:lnTo>
                  <a:pt x="1500" y="952"/>
                </a:lnTo>
                <a:lnTo>
                  <a:pt x="1500" y="952"/>
                </a:lnTo>
                <a:lnTo>
                  <a:pt x="1500" y="952"/>
                </a:lnTo>
                <a:lnTo>
                  <a:pt x="1500" y="952"/>
                </a:lnTo>
                <a:lnTo>
                  <a:pt x="1502" y="952"/>
                </a:lnTo>
                <a:lnTo>
                  <a:pt x="1502" y="952"/>
                </a:lnTo>
                <a:lnTo>
                  <a:pt x="1502" y="952"/>
                </a:lnTo>
                <a:lnTo>
                  <a:pt x="1502" y="952"/>
                </a:lnTo>
                <a:lnTo>
                  <a:pt x="1504" y="952"/>
                </a:lnTo>
                <a:lnTo>
                  <a:pt x="1504" y="952"/>
                </a:lnTo>
                <a:lnTo>
                  <a:pt x="1504" y="952"/>
                </a:lnTo>
                <a:lnTo>
                  <a:pt x="1502" y="954"/>
                </a:lnTo>
                <a:lnTo>
                  <a:pt x="1502" y="954"/>
                </a:lnTo>
                <a:lnTo>
                  <a:pt x="1502" y="954"/>
                </a:lnTo>
                <a:lnTo>
                  <a:pt x="1502" y="954"/>
                </a:lnTo>
                <a:lnTo>
                  <a:pt x="1502" y="954"/>
                </a:lnTo>
                <a:lnTo>
                  <a:pt x="1507" y="952"/>
                </a:lnTo>
                <a:lnTo>
                  <a:pt x="1507" y="952"/>
                </a:lnTo>
                <a:lnTo>
                  <a:pt x="1509" y="952"/>
                </a:lnTo>
                <a:lnTo>
                  <a:pt x="1511" y="952"/>
                </a:lnTo>
                <a:lnTo>
                  <a:pt x="1511" y="952"/>
                </a:lnTo>
                <a:lnTo>
                  <a:pt x="1513" y="950"/>
                </a:lnTo>
                <a:lnTo>
                  <a:pt x="1517" y="950"/>
                </a:lnTo>
                <a:lnTo>
                  <a:pt x="1519" y="948"/>
                </a:lnTo>
                <a:lnTo>
                  <a:pt x="1519" y="948"/>
                </a:lnTo>
                <a:lnTo>
                  <a:pt x="1521" y="948"/>
                </a:lnTo>
                <a:lnTo>
                  <a:pt x="1521" y="948"/>
                </a:lnTo>
                <a:lnTo>
                  <a:pt x="1521" y="948"/>
                </a:lnTo>
                <a:lnTo>
                  <a:pt x="1521" y="948"/>
                </a:lnTo>
                <a:lnTo>
                  <a:pt x="1519" y="948"/>
                </a:lnTo>
                <a:lnTo>
                  <a:pt x="1515" y="952"/>
                </a:lnTo>
                <a:lnTo>
                  <a:pt x="1513" y="954"/>
                </a:lnTo>
                <a:lnTo>
                  <a:pt x="1513" y="954"/>
                </a:lnTo>
                <a:lnTo>
                  <a:pt x="1513" y="954"/>
                </a:lnTo>
                <a:lnTo>
                  <a:pt x="1513" y="954"/>
                </a:lnTo>
                <a:lnTo>
                  <a:pt x="1515" y="954"/>
                </a:lnTo>
                <a:lnTo>
                  <a:pt x="1515" y="954"/>
                </a:lnTo>
                <a:lnTo>
                  <a:pt x="1515" y="954"/>
                </a:lnTo>
                <a:lnTo>
                  <a:pt x="1515" y="954"/>
                </a:lnTo>
                <a:lnTo>
                  <a:pt x="1515" y="956"/>
                </a:lnTo>
                <a:lnTo>
                  <a:pt x="1515" y="956"/>
                </a:lnTo>
                <a:lnTo>
                  <a:pt x="1515" y="956"/>
                </a:lnTo>
                <a:lnTo>
                  <a:pt x="1517" y="956"/>
                </a:lnTo>
                <a:lnTo>
                  <a:pt x="1517" y="956"/>
                </a:lnTo>
                <a:lnTo>
                  <a:pt x="1515" y="956"/>
                </a:lnTo>
                <a:lnTo>
                  <a:pt x="1515" y="956"/>
                </a:lnTo>
                <a:lnTo>
                  <a:pt x="1515" y="958"/>
                </a:lnTo>
                <a:lnTo>
                  <a:pt x="1515" y="958"/>
                </a:lnTo>
                <a:lnTo>
                  <a:pt x="1515" y="958"/>
                </a:lnTo>
                <a:lnTo>
                  <a:pt x="1515" y="958"/>
                </a:lnTo>
                <a:lnTo>
                  <a:pt x="1513" y="958"/>
                </a:lnTo>
                <a:lnTo>
                  <a:pt x="1513" y="958"/>
                </a:lnTo>
                <a:lnTo>
                  <a:pt x="1513" y="958"/>
                </a:lnTo>
                <a:lnTo>
                  <a:pt x="1515" y="958"/>
                </a:lnTo>
                <a:lnTo>
                  <a:pt x="1515" y="960"/>
                </a:lnTo>
                <a:lnTo>
                  <a:pt x="1515" y="960"/>
                </a:lnTo>
                <a:lnTo>
                  <a:pt x="1515" y="962"/>
                </a:lnTo>
                <a:lnTo>
                  <a:pt x="1515" y="962"/>
                </a:lnTo>
                <a:lnTo>
                  <a:pt x="1515" y="962"/>
                </a:lnTo>
                <a:lnTo>
                  <a:pt x="1515" y="962"/>
                </a:lnTo>
                <a:lnTo>
                  <a:pt x="1515" y="962"/>
                </a:lnTo>
                <a:lnTo>
                  <a:pt x="1515" y="962"/>
                </a:lnTo>
                <a:lnTo>
                  <a:pt x="1515" y="965"/>
                </a:lnTo>
                <a:lnTo>
                  <a:pt x="1513" y="965"/>
                </a:lnTo>
                <a:lnTo>
                  <a:pt x="1513" y="965"/>
                </a:lnTo>
                <a:lnTo>
                  <a:pt x="1511" y="965"/>
                </a:lnTo>
                <a:lnTo>
                  <a:pt x="1509" y="965"/>
                </a:lnTo>
                <a:lnTo>
                  <a:pt x="1509" y="967"/>
                </a:lnTo>
                <a:lnTo>
                  <a:pt x="1507" y="967"/>
                </a:lnTo>
                <a:lnTo>
                  <a:pt x="1507" y="967"/>
                </a:lnTo>
                <a:lnTo>
                  <a:pt x="1507" y="967"/>
                </a:lnTo>
                <a:lnTo>
                  <a:pt x="1504" y="967"/>
                </a:lnTo>
                <a:lnTo>
                  <a:pt x="1504" y="969"/>
                </a:lnTo>
                <a:lnTo>
                  <a:pt x="1504" y="969"/>
                </a:lnTo>
                <a:lnTo>
                  <a:pt x="1504" y="969"/>
                </a:lnTo>
                <a:lnTo>
                  <a:pt x="1504" y="969"/>
                </a:lnTo>
                <a:lnTo>
                  <a:pt x="1502" y="969"/>
                </a:lnTo>
                <a:lnTo>
                  <a:pt x="1498" y="969"/>
                </a:lnTo>
                <a:lnTo>
                  <a:pt x="1496" y="969"/>
                </a:lnTo>
                <a:lnTo>
                  <a:pt x="1496" y="969"/>
                </a:lnTo>
                <a:lnTo>
                  <a:pt x="1494" y="969"/>
                </a:lnTo>
                <a:lnTo>
                  <a:pt x="1494" y="967"/>
                </a:lnTo>
                <a:lnTo>
                  <a:pt x="1492" y="967"/>
                </a:lnTo>
                <a:lnTo>
                  <a:pt x="1486" y="967"/>
                </a:lnTo>
                <a:lnTo>
                  <a:pt x="1481" y="967"/>
                </a:lnTo>
                <a:lnTo>
                  <a:pt x="1479" y="967"/>
                </a:lnTo>
                <a:lnTo>
                  <a:pt x="1473" y="969"/>
                </a:lnTo>
                <a:lnTo>
                  <a:pt x="1471" y="969"/>
                </a:lnTo>
                <a:lnTo>
                  <a:pt x="1471" y="969"/>
                </a:lnTo>
                <a:lnTo>
                  <a:pt x="1469" y="969"/>
                </a:lnTo>
                <a:lnTo>
                  <a:pt x="1469" y="969"/>
                </a:lnTo>
                <a:lnTo>
                  <a:pt x="1467" y="969"/>
                </a:lnTo>
                <a:lnTo>
                  <a:pt x="1465" y="969"/>
                </a:lnTo>
                <a:lnTo>
                  <a:pt x="1465" y="969"/>
                </a:lnTo>
                <a:lnTo>
                  <a:pt x="1463" y="969"/>
                </a:lnTo>
                <a:lnTo>
                  <a:pt x="1463" y="967"/>
                </a:lnTo>
                <a:lnTo>
                  <a:pt x="1465" y="965"/>
                </a:lnTo>
                <a:close/>
                <a:moveTo>
                  <a:pt x="1287" y="906"/>
                </a:moveTo>
                <a:lnTo>
                  <a:pt x="1287" y="906"/>
                </a:lnTo>
                <a:lnTo>
                  <a:pt x="1293" y="902"/>
                </a:lnTo>
                <a:lnTo>
                  <a:pt x="1297" y="897"/>
                </a:lnTo>
                <a:lnTo>
                  <a:pt x="1303" y="893"/>
                </a:lnTo>
                <a:lnTo>
                  <a:pt x="1305" y="891"/>
                </a:lnTo>
                <a:lnTo>
                  <a:pt x="1307" y="889"/>
                </a:lnTo>
                <a:lnTo>
                  <a:pt x="1314" y="887"/>
                </a:lnTo>
                <a:lnTo>
                  <a:pt x="1316" y="887"/>
                </a:lnTo>
                <a:lnTo>
                  <a:pt x="1320" y="885"/>
                </a:lnTo>
                <a:lnTo>
                  <a:pt x="1320" y="885"/>
                </a:lnTo>
                <a:lnTo>
                  <a:pt x="1322" y="885"/>
                </a:lnTo>
                <a:lnTo>
                  <a:pt x="1322" y="885"/>
                </a:lnTo>
                <a:lnTo>
                  <a:pt x="1322" y="885"/>
                </a:lnTo>
                <a:lnTo>
                  <a:pt x="1322" y="883"/>
                </a:lnTo>
                <a:lnTo>
                  <a:pt x="1324" y="883"/>
                </a:lnTo>
                <a:lnTo>
                  <a:pt x="1324" y="883"/>
                </a:lnTo>
                <a:lnTo>
                  <a:pt x="1326" y="881"/>
                </a:lnTo>
                <a:lnTo>
                  <a:pt x="1326" y="881"/>
                </a:lnTo>
                <a:lnTo>
                  <a:pt x="1326" y="881"/>
                </a:lnTo>
                <a:lnTo>
                  <a:pt x="1326" y="879"/>
                </a:lnTo>
                <a:lnTo>
                  <a:pt x="1328" y="879"/>
                </a:lnTo>
                <a:lnTo>
                  <a:pt x="1328" y="879"/>
                </a:lnTo>
                <a:lnTo>
                  <a:pt x="1328" y="876"/>
                </a:lnTo>
                <a:lnTo>
                  <a:pt x="1328" y="876"/>
                </a:lnTo>
                <a:lnTo>
                  <a:pt x="1328" y="876"/>
                </a:lnTo>
                <a:lnTo>
                  <a:pt x="1331" y="874"/>
                </a:lnTo>
                <a:lnTo>
                  <a:pt x="1335" y="872"/>
                </a:lnTo>
                <a:lnTo>
                  <a:pt x="1335" y="874"/>
                </a:lnTo>
                <a:lnTo>
                  <a:pt x="1333" y="874"/>
                </a:lnTo>
                <a:lnTo>
                  <a:pt x="1333" y="876"/>
                </a:lnTo>
                <a:lnTo>
                  <a:pt x="1333" y="876"/>
                </a:lnTo>
                <a:lnTo>
                  <a:pt x="1333" y="876"/>
                </a:lnTo>
                <a:lnTo>
                  <a:pt x="1333" y="879"/>
                </a:lnTo>
                <a:lnTo>
                  <a:pt x="1333" y="879"/>
                </a:lnTo>
                <a:lnTo>
                  <a:pt x="1335" y="876"/>
                </a:lnTo>
                <a:lnTo>
                  <a:pt x="1335" y="876"/>
                </a:lnTo>
                <a:lnTo>
                  <a:pt x="1335" y="876"/>
                </a:lnTo>
                <a:lnTo>
                  <a:pt x="1335" y="874"/>
                </a:lnTo>
                <a:lnTo>
                  <a:pt x="1335" y="874"/>
                </a:lnTo>
                <a:lnTo>
                  <a:pt x="1337" y="874"/>
                </a:lnTo>
                <a:lnTo>
                  <a:pt x="1337" y="874"/>
                </a:lnTo>
                <a:lnTo>
                  <a:pt x="1337" y="872"/>
                </a:lnTo>
                <a:lnTo>
                  <a:pt x="1337" y="872"/>
                </a:lnTo>
                <a:lnTo>
                  <a:pt x="1337" y="872"/>
                </a:lnTo>
                <a:lnTo>
                  <a:pt x="1337" y="872"/>
                </a:lnTo>
                <a:lnTo>
                  <a:pt x="1337" y="872"/>
                </a:lnTo>
                <a:lnTo>
                  <a:pt x="1337" y="870"/>
                </a:lnTo>
                <a:lnTo>
                  <a:pt x="1337" y="870"/>
                </a:lnTo>
                <a:lnTo>
                  <a:pt x="1339" y="868"/>
                </a:lnTo>
                <a:lnTo>
                  <a:pt x="1339" y="868"/>
                </a:lnTo>
                <a:lnTo>
                  <a:pt x="1339" y="868"/>
                </a:lnTo>
                <a:lnTo>
                  <a:pt x="1341" y="868"/>
                </a:lnTo>
                <a:lnTo>
                  <a:pt x="1341" y="870"/>
                </a:lnTo>
                <a:lnTo>
                  <a:pt x="1341" y="870"/>
                </a:lnTo>
                <a:lnTo>
                  <a:pt x="1341" y="870"/>
                </a:lnTo>
                <a:lnTo>
                  <a:pt x="1339" y="872"/>
                </a:lnTo>
                <a:lnTo>
                  <a:pt x="1337" y="874"/>
                </a:lnTo>
                <a:lnTo>
                  <a:pt x="1337" y="874"/>
                </a:lnTo>
                <a:lnTo>
                  <a:pt x="1337" y="874"/>
                </a:lnTo>
                <a:lnTo>
                  <a:pt x="1337" y="876"/>
                </a:lnTo>
                <a:lnTo>
                  <a:pt x="1337" y="876"/>
                </a:lnTo>
                <a:lnTo>
                  <a:pt x="1339" y="874"/>
                </a:lnTo>
                <a:lnTo>
                  <a:pt x="1339" y="874"/>
                </a:lnTo>
                <a:lnTo>
                  <a:pt x="1339" y="874"/>
                </a:lnTo>
                <a:lnTo>
                  <a:pt x="1339" y="874"/>
                </a:lnTo>
                <a:lnTo>
                  <a:pt x="1339" y="874"/>
                </a:lnTo>
                <a:lnTo>
                  <a:pt x="1339" y="874"/>
                </a:lnTo>
                <a:lnTo>
                  <a:pt x="1339" y="874"/>
                </a:lnTo>
                <a:lnTo>
                  <a:pt x="1341" y="874"/>
                </a:lnTo>
                <a:lnTo>
                  <a:pt x="1341" y="872"/>
                </a:lnTo>
                <a:lnTo>
                  <a:pt x="1341" y="872"/>
                </a:lnTo>
                <a:lnTo>
                  <a:pt x="1341" y="872"/>
                </a:lnTo>
                <a:lnTo>
                  <a:pt x="1343" y="872"/>
                </a:lnTo>
                <a:lnTo>
                  <a:pt x="1343" y="870"/>
                </a:lnTo>
                <a:lnTo>
                  <a:pt x="1343" y="870"/>
                </a:lnTo>
                <a:lnTo>
                  <a:pt x="1343" y="868"/>
                </a:lnTo>
                <a:lnTo>
                  <a:pt x="1341" y="868"/>
                </a:lnTo>
                <a:lnTo>
                  <a:pt x="1341" y="866"/>
                </a:lnTo>
                <a:lnTo>
                  <a:pt x="1341" y="866"/>
                </a:lnTo>
                <a:lnTo>
                  <a:pt x="1341" y="866"/>
                </a:lnTo>
                <a:lnTo>
                  <a:pt x="1341" y="866"/>
                </a:lnTo>
                <a:lnTo>
                  <a:pt x="1343" y="866"/>
                </a:lnTo>
                <a:lnTo>
                  <a:pt x="1343" y="866"/>
                </a:lnTo>
                <a:lnTo>
                  <a:pt x="1343" y="866"/>
                </a:lnTo>
                <a:lnTo>
                  <a:pt x="1345" y="866"/>
                </a:lnTo>
                <a:lnTo>
                  <a:pt x="1345" y="866"/>
                </a:lnTo>
                <a:lnTo>
                  <a:pt x="1345" y="866"/>
                </a:lnTo>
                <a:lnTo>
                  <a:pt x="1349" y="866"/>
                </a:lnTo>
                <a:lnTo>
                  <a:pt x="1349" y="868"/>
                </a:lnTo>
                <a:lnTo>
                  <a:pt x="1351" y="868"/>
                </a:lnTo>
                <a:lnTo>
                  <a:pt x="1351" y="868"/>
                </a:lnTo>
                <a:lnTo>
                  <a:pt x="1351" y="868"/>
                </a:lnTo>
                <a:lnTo>
                  <a:pt x="1351" y="868"/>
                </a:lnTo>
                <a:lnTo>
                  <a:pt x="1354" y="868"/>
                </a:lnTo>
                <a:lnTo>
                  <a:pt x="1354" y="868"/>
                </a:lnTo>
                <a:lnTo>
                  <a:pt x="1356" y="870"/>
                </a:lnTo>
                <a:lnTo>
                  <a:pt x="1356" y="870"/>
                </a:lnTo>
                <a:lnTo>
                  <a:pt x="1358" y="870"/>
                </a:lnTo>
                <a:lnTo>
                  <a:pt x="1360" y="870"/>
                </a:lnTo>
                <a:lnTo>
                  <a:pt x="1362" y="870"/>
                </a:lnTo>
                <a:lnTo>
                  <a:pt x="1362" y="870"/>
                </a:lnTo>
                <a:lnTo>
                  <a:pt x="1364" y="870"/>
                </a:lnTo>
                <a:lnTo>
                  <a:pt x="1364" y="868"/>
                </a:lnTo>
                <a:lnTo>
                  <a:pt x="1364" y="870"/>
                </a:lnTo>
                <a:lnTo>
                  <a:pt x="1364" y="870"/>
                </a:lnTo>
                <a:lnTo>
                  <a:pt x="1366" y="870"/>
                </a:lnTo>
                <a:lnTo>
                  <a:pt x="1368" y="870"/>
                </a:lnTo>
                <a:lnTo>
                  <a:pt x="1368" y="870"/>
                </a:lnTo>
                <a:lnTo>
                  <a:pt x="1368" y="870"/>
                </a:lnTo>
                <a:lnTo>
                  <a:pt x="1368" y="870"/>
                </a:lnTo>
                <a:lnTo>
                  <a:pt x="1368" y="870"/>
                </a:lnTo>
                <a:lnTo>
                  <a:pt x="1368" y="872"/>
                </a:lnTo>
                <a:lnTo>
                  <a:pt x="1370" y="872"/>
                </a:lnTo>
                <a:lnTo>
                  <a:pt x="1370" y="872"/>
                </a:lnTo>
                <a:lnTo>
                  <a:pt x="1370" y="874"/>
                </a:lnTo>
                <a:lnTo>
                  <a:pt x="1370" y="874"/>
                </a:lnTo>
                <a:lnTo>
                  <a:pt x="1370" y="876"/>
                </a:lnTo>
                <a:lnTo>
                  <a:pt x="1370" y="876"/>
                </a:lnTo>
                <a:lnTo>
                  <a:pt x="1370" y="876"/>
                </a:lnTo>
                <a:lnTo>
                  <a:pt x="1372" y="879"/>
                </a:lnTo>
                <a:lnTo>
                  <a:pt x="1372" y="881"/>
                </a:lnTo>
                <a:lnTo>
                  <a:pt x="1375" y="881"/>
                </a:lnTo>
                <a:lnTo>
                  <a:pt x="1375" y="883"/>
                </a:lnTo>
                <a:lnTo>
                  <a:pt x="1377" y="885"/>
                </a:lnTo>
                <a:lnTo>
                  <a:pt x="1379" y="885"/>
                </a:lnTo>
                <a:lnTo>
                  <a:pt x="1381" y="885"/>
                </a:lnTo>
                <a:lnTo>
                  <a:pt x="1383" y="885"/>
                </a:lnTo>
                <a:lnTo>
                  <a:pt x="1385" y="885"/>
                </a:lnTo>
                <a:lnTo>
                  <a:pt x="1389" y="885"/>
                </a:lnTo>
                <a:lnTo>
                  <a:pt x="1391" y="885"/>
                </a:lnTo>
                <a:lnTo>
                  <a:pt x="1391" y="885"/>
                </a:lnTo>
                <a:lnTo>
                  <a:pt x="1389" y="885"/>
                </a:lnTo>
                <a:lnTo>
                  <a:pt x="1389" y="887"/>
                </a:lnTo>
                <a:lnTo>
                  <a:pt x="1389" y="887"/>
                </a:lnTo>
                <a:lnTo>
                  <a:pt x="1389" y="887"/>
                </a:lnTo>
                <a:lnTo>
                  <a:pt x="1389" y="889"/>
                </a:lnTo>
                <a:lnTo>
                  <a:pt x="1389" y="889"/>
                </a:lnTo>
                <a:lnTo>
                  <a:pt x="1389" y="889"/>
                </a:lnTo>
                <a:lnTo>
                  <a:pt x="1389" y="889"/>
                </a:lnTo>
                <a:lnTo>
                  <a:pt x="1387" y="891"/>
                </a:lnTo>
                <a:lnTo>
                  <a:pt x="1389" y="891"/>
                </a:lnTo>
                <a:lnTo>
                  <a:pt x="1389" y="893"/>
                </a:lnTo>
                <a:lnTo>
                  <a:pt x="1391" y="893"/>
                </a:lnTo>
                <a:lnTo>
                  <a:pt x="1391" y="893"/>
                </a:lnTo>
                <a:lnTo>
                  <a:pt x="1393" y="895"/>
                </a:lnTo>
                <a:lnTo>
                  <a:pt x="1393" y="895"/>
                </a:lnTo>
                <a:lnTo>
                  <a:pt x="1393" y="895"/>
                </a:lnTo>
                <a:lnTo>
                  <a:pt x="1393" y="895"/>
                </a:lnTo>
                <a:lnTo>
                  <a:pt x="1393" y="895"/>
                </a:lnTo>
                <a:lnTo>
                  <a:pt x="1393" y="895"/>
                </a:lnTo>
                <a:lnTo>
                  <a:pt x="1393" y="897"/>
                </a:lnTo>
                <a:lnTo>
                  <a:pt x="1393" y="900"/>
                </a:lnTo>
                <a:lnTo>
                  <a:pt x="1391" y="900"/>
                </a:lnTo>
                <a:lnTo>
                  <a:pt x="1393" y="900"/>
                </a:lnTo>
                <a:lnTo>
                  <a:pt x="1391" y="902"/>
                </a:lnTo>
                <a:lnTo>
                  <a:pt x="1391" y="902"/>
                </a:lnTo>
                <a:lnTo>
                  <a:pt x="1391" y="902"/>
                </a:lnTo>
                <a:lnTo>
                  <a:pt x="1393" y="904"/>
                </a:lnTo>
                <a:lnTo>
                  <a:pt x="1393" y="904"/>
                </a:lnTo>
                <a:lnTo>
                  <a:pt x="1393" y="904"/>
                </a:lnTo>
                <a:lnTo>
                  <a:pt x="1393" y="904"/>
                </a:lnTo>
                <a:lnTo>
                  <a:pt x="1395" y="904"/>
                </a:lnTo>
                <a:lnTo>
                  <a:pt x="1395" y="904"/>
                </a:lnTo>
                <a:lnTo>
                  <a:pt x="1395" y="904"/>
                </a:lnTo>
                <a:lnTo>
                  <a:pt x="1398" y="904"/>
                </a:lnTo>
                <a:lnTo>
                  <a:pt x="1398" y="904"/>
                </a:lnTo>
                <a:lnTo>
                  <a:pt x="1398" y="904"/>
                </a:lnTo>
                <a:lnTo>
                  <a:pt x="1398" y="906"/>
                </a:lnTo>
                <a:lnTo>
                  <a:pt x="1395" y="906"/>
                </a:lnTo>
                <a:lnTo>
                  <a:pt x="1395" y="906"/>
                </a:lnTo>
                <a:lnTo>
                  <a:pt x="1395" y="906"/>
                </a:lnTo>
                <a:lnTo>
                  <a:pt x="1395" y="908"/>
                </a:lnTo>
                <a:lnTo>
                  <a:pt x="1395" y="908"/>
                </a:lnTo>
                <a:lnTo>
                  <a:pt x="1395" y="908"/>
                </a:lnTo>
                <a:lnTo>
                  <a:pt x="1395" y="908"/>
                </a:lnTo>
                <a:lnTo>
                  <a:pt x="1395" y="906"/>
                </a:lnTo>
                <a:lnTo>
                  <a:pt x="1395" y="906"/>
                </a:lnTo>
                <a:lnTo>
                  <a:pt x="1395" y="908"/>
                </a:lnTo>
                <a:lnTo>
                  <a:pt x="1395" y="908"/>
                </a:lnTo>
                <a:lnTo>
                  <a:pt x="1395" y="910"/>
                </a:lnTo>
                <a:lnTo>
                  <a:pt x="1395" y="910"/>
                </a:lnTo>
                <a:lnTo>
                  <a:pt x="1395" y="910"/>
                </a:lnTo>
                <a:lnTo>
                  <a:pt x="1395" y="912"/>
                </a:lnTo>
                <a:lnTo>
                  <a:pt x="1395" y="912"/>
                </a:lnTo>
                <a:lnTo>
                  <a:pt x="1395" y="910"/>
                </a:lnTo>
                <a:lnTo>
                  <a:pt x="1395" y="910"/>
                </a:lnTo>
                <a:lnTo>
                  <a:pt x="1398" y="910"/>
                </a:lnTo>
                <a:lnTo>
                  <a:pt x="1400" y="910"/>
                </a:lnTo>
                <a:lnTo>
                  <a:pt x="1400" y="910"/>
                </a:lnTo>
                <a:lnTo>
                  <a:pt x="1402" y="910"/>
                </a:lnTo>
                <a:lnTo>
                  <a:pt x="1402" y="910"/>
                </a:lnTo>
                <a:lnTo>
                  <a:pt x="1402" y="912"/>
                </a:lnTo>
                <a:lnTo>
                  <a:pt x="1402" y="912"/>
                </a:lnTo>
                <a:lnTo>
                  <a:pt x="1402" y="912"/>
                </a:lnTo>
                <a:lnTo>
                  <a:pt x="1402" y="914"/>
                </a:lnTo>
                <a:lnTo>
                  <a:pt x="1402" y="914"/>
                </a:lnTo>
                <a:lnTo>
                  <a:pt x="1404" y="914"/>
                </a:lnTo>
                <a:lnTo>
                  <a:pt x="1404" y="914"/>
                </a:lnTo>
                <a:lnTo>
                  <a:pt x="1404" y="914"/>
                </a:lnTo>
                <a:lnTo>
                  <a:pt x="1404" y="914"/>
                </a:lnTo>
                <a:lnTo>
                  <a:pt x="1408" y="914"/>
                </a:lnTo>
                <a:lnTo>
                  <a:pt x="1408" y="914"/>
                </a:lnTo>
                <a:lnTo>
                  <a:pt x="1408" y="916"/>
                </a:lnTo>
                <a:lnTo>
                  <a:pt x="1410" y="916"/>
                </a:lnTo>
                <a:lnTo>
                  <a:pt x="1416" y="916"/>
                </a:lnTo>
                <a:lnTo>
                  <a:pt x="1419" y="916"/>
                </a:lnTo>
                <a:lnTo>
                  <a:pt x="1421" y="916"/>
                </a:lnTo>
                <a:lnTo>
                  <a:pt x="1423" y="916"/>
                </a:lnTo>
                <a:lnTo>
                  <a:pt x="1423" y="916"/>
                </a:lnTo>
                <a:lnTo>
                  <a:pt x="1423" y="916"/>
                </a:lnTo>
                <a:lnTo>
                  <a:pt x="1427" y="916"/>
                </a:lnTo>
                <a:lnTo>
                  <a:pt x="1427" y="916"/>
                </a:lnTo>
                <a:lnTo>
                  <a:pt x="1429" y="918"/>
                </a:lnTo>
                <a:lnTo>
                  <a:pt x="1429" y="918"/>
                </a:lnTo>
                <a:lnTo>
                  <a:pt x="1431" y="918"/>
                </a:lnTo>
                <a:lnTo>
                  <a:pt x="1433" y="918"/>
                </a:lnTo>
                <a:lnTo>
                  <a:pt x="1435" y="918"/>
                </a:lnTo>
                <a:lnTo>
                  <a:pt x="1435" y="918"/>
                </a:lnTo>
                <a:lnTo>
                  <a:pt x="1435" y="918"/>
                </a:lnTo>
                <a:lnTo>
                  <a:pt x="1435" y="918"/>
                </a:lnTo>
                <a:lnTo>
                  <a:pt x="1435" y="918"/>
                </a:lnTo>
                <a:lnTo>
                  <a:pt x="1435" y="918"/>
                </a:lnTo>
                <a:lnTo>
                  <a:pt x="1435" y="918"/>
                </a:lnTo>
                <a:lnTo>
                  <a:pt x="1437" y="918"/>
                </a:lnTo>
                <a:lnTo>
                  <a:pt x="1437" y="918"/>
                </a:lnTo>
                <a:lnTo>
                  <a:pt x="1437" y="918"/>
                </a:lnTo>
                <a:lnTo>
                  <a:pt x="1437" y="918"/>
                </a:lnTo>
                <a:lnTo>
                  <a:pt x="1437" y="918"/>
                </a:lnTo>
                <a:lnTo>
                  <a:pt x="1437" y="921"/>
                </a:lnTo>
                <a:lnTo>
                  <a:pt x="1437" y="921"/>
                </a:lnTo>
                <a:lnTo>
                  <a:pt x="1437" y="921"/>
                </a:lnTo>
                <a:lnTo>
                  <a:pt x="1437" y="921"/>
                </a:lnTo>
                <a:lnTo>
                  <a:pt x="1437" y="921"/>
                </a:lnTo>
                <a:lnTo>
                  <a:pt x="1437" y="921"/>
                </a:lnTo>
                <a:lnTo>
                  <a:pt x="1439" y="921"/>
                </a:lnTo>
                <a:lnTo>
                  <a:pt x="1439" y="921"/>
                </a:lnTo>
                <a:lnTo>
                  <a:pt x="1442" y="921"/>
                </a:lnTo>
                <a:lnTo>
                  <a:pt x="1442" y="921"/>
                </a:lnTo>
                <a:lnTo>
                  <a:pt x="1444" y="921"/>
                </a:lnTo>
                <a:lnTo>
                  <a:pt x="1444" y="921"/>
                </a:lnTo>
                <a:lnTo>
                  <a:pt x="1444" y="921"/>
                </a:lnTo>
                <a:lnTo>
                  <a:pt x="1444" y="921"/>
                </a:lnTo>
                <a:lnTo>
                  <a:pt x="1444" y="921"/>
                </a:lnTo>
                <a:lnTo>
                  <a:pt x="1444" y="921"/>
                </a:lnTo>
                <a:lnTo>
                  <a:pt x="1444" y="921"/>
                </a:lnTo>
                <a:lnTo>
                  <a:pt x="1446" y="921"/>
                </a:lnTo>
                <a:lnTo>
                  <a:pt x="1448" y="921"/>
                </a:lnTo>
                <a:lnTo>
                  <a:pt x="1448" y="921"/>
                </a:lnTo>
                <a:lnTo>
                  <a:pt x="1448" y="921"/>
                </a:lnTo>
                <a:lnTo>
                  <a:pt x="1448" y="923"/>
                </a:lnTo>
                <a:lnTo>
                  <a:pt x="1450" y="923"/>
                </a:lnTo>
                <a:lnTo>
                  <a:pt x="1450" y="923"/>
                </a:lnTo>
                <a:lnTo>
                  <a:pt x="1450" y="923"/>
                </a:lnTo>
                <a:lnTo>
                  <a:pt x="1450" y="925"/>
                </a:lnTo>
                <a:lnTo>
                  <a:pt x="1450" y="925"/>
                </a:lnTo>
                <a:lnTo>
                  <a:pt x="1450" y="925"/>
                </a:lnTo>
                <a:lnTo>
                  <a:pt x="1450" y="925"/>
                </a:lnTo>
                <a:lnTo>
                  <a:pt x="1452" y="927"/>
                </a:lnTo>
                <a:lnTo>
                  <a:pt x="1452" y="927"/>
                </a:lnTo>
                <a:lnTo>
                  <a:pt x="1452" y="927"/>
                </a:lnTo>
                <a:lnTo>
                  <a:pt x="1452" y="927"/>
                </a:lnTo>
                <a:lnTo>
                  <a:pt x="1452" y="927"/>
                </a:lnTo>
                <a:lnTo>
                  <a:pt x="1454" y="927"/>
                </a:lnTo>
                <a:lnTo>
                  <a:pt x="1454" y="927"/>
                </a:lnTo>
                <a:lnTo>
                  <a:pt x="1454" y="927"/>
                </a:lnTo>
                <a:lnTo>
                  <a:pt x="1454" y="927"/>
                </a:lnTo>
                <a:lnTo>
                  <a:pt x="1454" y="927"/>
                </a:lnTo>
                <a:lnTo>
                  <a:pt x="1454" y="929"/>
                </a:lnTo>
                <a:lnTo>
                  <a:pt x="1454" y="929"/>
                </a:lnTo>
                <a:lnTo>
                  <a:pt x="1454" y="931"/>
                </a:lnTo>
                <a:lnTo>
                  <a:pt x="1456" y="931"/>
                </a:lnTo>
                <a:lnTo>
                  <a:pt x="1456" y="931"/>
                </a:lnTo>
                <a:lnTo>
                  <a:pt x="1458" y="931"/>
                </a:lnTo>
                <a:lnTo>
                  <a:pt x="1458" y="931"/>
                </a:lnTo>
                <a:lnTo>
                  <a:pt x="1458" y="931"/>
                </a:lnTo>
                <a:lnTo>
                  <a:pt x="1458" y="931"/>
                </a:lnTo>
                <a:lnTo>
                  <a:pt x="1458" y="931"/>
                </a:lnTo>
                <a:lnTo>
                  <a:pt x="1458" y="931"/>
                </a:lnTo>
                <a:lnTo>
                  <a:pt x="1458" y="931"/>
                </a:lnTo>
                <a:lnTo>
                  <a:pt x="1460" y="931"/>
                </a:lnTo>
                <a:lnTo>
                  <a:pt x="1458" y="933"/>
                </a:lnTo>
                <a:lnTo>
                  <a:pt x="1458" y="933"/>
                </a:lnTo>
                <a:lnTo>
                  <a:pt x="1458" y="933"/>
                </a:lnTo>
                <a:lnTo>
                  <a:pt x="1458" y="935"/>
                </a:lnTo>
                <a:lnTo>
                  <a:pt x="1458" y="935"/>
                </a:lnTo>
                <a:lnTo>
                  <a:pt x="1458" y="935"/>
                </a:lnTo>
                <a:lnTo>
                  <a:pt x="1458" y="935"/>
                </a:lnTo>
                <a:lnTo>
                  <a:pt x="1460" y="935"/>
                </a:lnTo>
                <a:lnTo>
                  <a:pt x="1460" y="935"/>
                </a:lnTo>
                <a:lnTo>
                  <a:pt x="1460" y="935"/>
                </a:lnTo>
                <a:lnTo>
                  <a:pt x="1458" y="935"/>
                </a:lnTo>
                <a:lnTo>
                  <a:pt x="1458" y="935"/>
                </a:lnTo>
                <a:lnTo>
                  <a:pt x="1460" y="937"/>
                </a:lnTo>
                <a:lnTo>
                  <a:pt x="1460" y="937"/>
                </a:lnTo>
                <a:lnTo>
                  <a:pt x="1460" y="937"/>
                </a:lnTo>
                <a:lnTo>
                  <a:pt x="1460" y="937"/>
                </a:lnTo>
                <a:lnTo>
                  <a:pt x="1460" y="939"/>
                </a:lnTo>
                <a:lnTo>
                  <a:pt x="1460" y="939"/>
                </a:lnTo>
                <a:lnTo>
                  <a:pt x="1463" y="939"/>
                </a:lnTo>
                <a:lnTo>
                  <a:pt x="1463" y="939"/>
                </a:lnTo>
                <a:lnTo>
                  <a:pt x="1463" y="941"/>
                </a:lnTo>
                <a:lnTo>
                  <a:pt x="1463" y="941"/>
                </a:lnTo>
                <a:lnTo>
                  <a:pt x="1465" y="941"/>
                </a:lnTo>
                <a:lnTo>
                  <a:pt x="1465" y="941"/>
                </a:lnTo>
                <a:lnTo>
                  <a:pt x="1465" y="939"/>
                </a:lnTo>
                <a:lnTo>
                  <a:pt x="1465" y="939"/>
                </a:lnTo>
                <a:lnTo>
                  <a:pt x="1465" y="941"/>
                </a:lnTo>
                <a:lnTo>
                  <a:pt x="1465" y="941"/>
                </a:lnTo>
                <a:lnTo>
                  <a:pt x="1465" y="941"/>
                </a:lnTo>
                <a:lnTo>
                  <a:pt x="1465" y="941"/>
                </a:lnTo>
                <a:lnTo>
                  <a:pt x="1465" y="941"/>
                </a:lnTo>
                <a:lnTo>
                  <a:pt x="1463" y="941"/>
                </a:lnTo>
                <a:lnTo>
                  <a:pt x="1463" y="941"/>
                </a:lnTo>
                <a:lnTo>
                  <a:pt x="1463" y="941"/>
                </a:lnTo>
                <a:lnTo>
                  <a:pt x="1460" y="941"/>
                </a:lnTo>
                <a:lnTo>
                  <a:pt x="1460" y="941"/>
                </a:lnTo>
                <a:lnTo>
                  <a:pt x="1460" y="941"/>
                </a:lnTo>
                <a:lnTo>
                  <a:pt x="1460" y="939"/>
                </a:lnTo>
                <a:lnTo>
                  <a:pt x="1460" y="941"/>
                </a:lnTo>
                <a:lnTo>
                  <a:pt x="1458" y="941"/>
                </a:lnTo>
                <a:lnTo>
                  <a:pt x="1458" y="941"/>
                </a:lnTo>
                <a:lnTo>
                  <a:pt x="1458" y="941"/>
                </a:lnTo>
                <a:lnTo>
                  <a:pt x="1458" y="941"/>
                </a:lnTo>
                <a:lnTo>
                  <a:pt x="1460" y="944"/>
                </a:lnTo>
                <a:lnTo>
                  <a:pt x="1460" y="944"/>
                </a:lnTo>
                <a:lnTo>
                  <a:pt x="1460" y="946"/>
                </a:lnTo>
                <a:lnTo>
                  <a:pt x="1460" y="946"/>
                </a:lnTo>
                <a:lnTo>
                  <a:pt x="1458" y="948"/>
                </a:lnTo>
                <a:lnTo>
                  <a:pt x="1456" y="946"/>
                </a:lnTo>
                <a:lnTo>
                  <a:pt x="1454" y="946"/>
                </a:lnTo>
                <a:lnTo>
                  <a:pt x="1452" y="944"/>
                </a:lnTo>
                <a:lnTo>
                  <a:pt x="1450" y="944"/>
                </a:lnTo>
                <a:lnTo>
                  <a:pt x="1450" y="944"/>
                </a:lnTo>
                <a:lnTo>
                  <a:pt x="1448" y="944"/>
                </a:lnTo>
                <a:lnTo>
                  <a:pt x="1448" y="944"/>
                </a:lnTo>
                <a:lnTo>
                  <a:pt x="1448" y="946"/>
                </a:lnTo>
                <a:lnTo>
                  <a:pt x="1446" y="944"/>
                </a:lnTo>
                <a:lnTo>
                  <a:pt x="1448" y="944"/>
                </a:lnTo>
                <a:lnTo>
                  <a:pt x="1448" y="941"/>
                </a:lnTo>
                <a:lnTo>
                  <a:pt x="1448" y="941"/>
                </a:lnTo>
                <a:lnTo>
                  <a:pt x="1448" y="941"/>
                </a:lnTo>
                <a:lnTo>
                  <a:pt x="1446" y="941"/>
                </a:lnTo>
                <a:lnTo>
                  <a:pt x="1446" y="941"/>
                </a:lnTo>
                <a:lnTo>
                  <a:pt x="1444" y="941"/>
                </a:lnTo>
                <a:lnTo>
                  <a:pt x="1444" y="941"/>
                </a:lnTo>
                <a:lnTo>
                  <a:pt x="1444" y="941"/>
                </a:lnTo>
                <a:lnTo>
                  <a:pt x="1446" y="941"/>
                </a:lnTo>
                <a:lnTo>
                  <a:pt x="1446" y="939"/>
                </a:lnTo>
                <a:lnTo>
                  <a:pt x="1446" y="939"/>
                </a:lnTo>
                <a:lnTo>
                  <a:pt x="1446" y="939"/>
                </a:lnTo>
                <a:lnTo>
                  <a:pt x="1446" y="939"/>
                </a:lnTo>
                <a:lnTo>
                  <a:pt x="1446" y="939"/>
                </a:lnTo>
                <a:lnTo>
                  <a:pt x="1446" y="939"/>
                </a:lnTo>
                <a:lnTo>
                  <a:pt x="1446" y="939"/>
                </a:lnTo>
                <a:lnTo>
                  <a:pt x="1444" y="939"/>
                </a:lnTo>
                <a:lnTo>
                  <a:pt x="1444" y="939"/>
                </a:lnTo>
                <a:lnTo>
                  <a:pt x="1444" y="939"/>
                </a:lnTo>
                <a:lnTo>
                  <a:pt x="1444" y="939"/>
                </a:lnTo>
                <a:lnTo>
                  <a:pt x="1444" y="939"/>
                </a:lnTo>
                <a:lnTo>
                  <a:pt x="1444" y="939"/>
                </a:lnTo>
                <a:lnTo>
                  <a:pt x="1444" y="937"/>
                </a:lnTo>
                <a:lnTo>
                  <a:pt x="1444" y="937"/>
                </a:lnTo>
                <a:lnTo>
                  <a:pt x="1442" y="937"/>
                </a:lnTo>
                <a:lnTo>
                  <a:pt x="1442" y="937"/>
                </a:lnTo>
                <a:lnTo>
                  <a:pt x="1442" y="935"/>
                </a:lnTo>
                <a:lnTo>
                  <a:pt x="1442" y="935"/>
                </a:lnTo>
                <a:lnTo>
                  <a:pt x="1442" y="935"/>
                </a:lnTo>
                <a:lnTo>
                  <a:pt x="1442" y="933"/>
                </a:lnTo>
                <a:lnTo>
                  <a:pt x="1442" y="933"/>
                </a:lnTo>
                <a:lnTo>
                  <a:pt x="1439" y="933"/>
                </a:lnTo>
                <a:lnTo>
                  <a:pt x="1437" y="933"/>
                </a:lnTo>
                <a:lnTo>
                  <a:pt x="1435" y="933"/>
                </a:lnTo>
                <a:lnTo>
                  <a:pt x="1435" y="933"/>
                </a:lnTo>
                <a:lnTo>
                  <a:pt x="1435" y="935"/>
                </a:lnTo>
                <a:lnTo>
                  <a:pt x="1437" y="935"/>
                </a:lnTo>
                <a:lnTo>
                  <a:pt x="1437" y="935"/>
                </a:lnTo>
                <a:lnTo>
                  <a:pt x="1437" y="935"/>
                </a:lnTo>
                <a:lnTo>
                  <a:pt x="1437" y="935"/>
                </a:lnTo>
                <a:lnTo>
                  <a:pt x="1439" y="937"/>
                </a:lnTo>
                <a:lnTo>
                  <a:pt x="1439" y="937"/>
                </a:lnTo>
                <a:lnTo>
                  <a:pt x="1439" y="937"/>
                </a:lnTo>
                <a:lnTo>
                  <a:pt x="1439" y="937"/>
                </a:lnTo>
                <a:lnTo>
                  <a:pt x="1442" y="939"/>
                </a:lnTo>
                <a:lnTo>
                  <a:pt x="1442" y="939"/>
                </a:lnTo>
                <a:lnTo>
                  <a:pt x="1442" y="939"/>
                </a:lnTo>
                <a:lnTo>
                  <a:pt x="1442" y="941"/>
                </a:lnTo>
                <a:lnTo>
                  <a:pt x="1442" y="941"/>
                </a:lnTo>
                <a:lnTo>
                  <a:pt x="1442" y="944"/>
                </a:lnTo>
                <a:lnTo>
                  <a:pt x="1442" y="944"/>
                </a:lnTo>
                <a:lnTo>
                  <a:pt x="1442" y="946"/>
                </a:lnTo>
                <a:lnTo>
                  <a:pt x="1442" y="946"/>
                </a:lnTo>
                <a:lnTo>
                  <a:pt x="1439" y="948"/>
                </a:lnTo>
                <a:lnTo>
                  <a:pt x="1439" y="948"/>
                </a:lnTo>
                <a:lnTo>
                  <a:pt x="1439" y="948"/>
                </a:lnTo>
                <a:lnTo>
                  <a:pt x="1439" y="948"/>
                </a:lnTo>
                <a:lnTo>
                  <a:pt x="1437" y="948"/>
                </a:lnTo>
                <a:lnTo>
                  <a:pt x="1437" y="950"/>
                </a:lnTo>
                <a:lnTo>
                  <a:pt x="1437" y="950"/>
                </a:lnTo>
                <a:lnTo>
                  <a:pt x="1437" y="952"/>
                </a:lnTo>
                <a:lnTo>
                  <a:pt x="1437" y="952"/>
                </a:lnTo>
                <a:lnTo>
                  <a:pt x="1435" y="954"/>
                </a:lnTo>
                <a:lnTo>
                  <a:pt x="1435" y="954"/>
                </a:lnTo>
                <a:lnTo>
                  <a:pt x="1435" y="956"/>
                </a:lnTo>
                <a:lnTo>
                  <a:pt x="1435" y="962"/>
                </a:lnTo>
                <a:lnTo>
                  <a:pt x="1435" y="962"/>
                </a:lnTo>
                <a:lnTo>
                  <a:pt x="1435" y="965"/>
                </a:lnTo>
                <a:lnTo>
                  <a:pt x="1435" y="967"/>
                </a:lnTo>
                <a:lnTo>
                  <a:pt x="1435" y="967"/>
                </a:lnTo>
                <a:lnTo>
                  <a:pt x="1433" y="969"/>
                </a:lnTo>
                <a:lnTo>
                  <a:pt x="1433" y="969"/>
                </a:lnTo>
                <a:lnTo>
                  <a:pt x="1431" y="969"/>
                </a:lnTo>
                <a:lnTo>
                  <a:pt x="1431" y="971"/>
                </a:lnTo>
                <a:lnTo>
                  <a:pt x="1431" y="971"/>
                </a:lnTo>
                <a:lnTo>
                  <a:pt x="1429" y="971"/>
                </a:lnTo>
                <a:lnTo>
                  <a:pt x="1427" y="973"/>
                </a:lnTo>
                <a:lnTo>
                  <a:pt x="1425" y="973"/>
                </a:lnTo>
                <a:lnTo>
                  <a:pt x="1425" y="973"/>
                </a:lnTo>
                <a:lnTo>
                  <a:pt x="1425" y="971"/>
                </a:lnTo>
                <a:lnTo>
                  <a:pt x="1425" y="969"/>
                </a:lnTo>
                <a:lnTo>
                  <a:pt x="1423" y="962"/>
                </a:lnTo>
                <a:lnTo>
                  <a:pt x="1423" y="958"/>
                </a:lnTo>
                <a:lnTo>
                  <a:pt x="1421" y="956"/>
                </a:lnTo>
                <a:lnTo>
                  <a:pt x="1421" y="956"/>
                </a:lnTo>
                <a:lnTo>
                  <a:pt x="1419" y="954"/>
                </a:lnTo>
                <a:lnTo>
                  <a:pt x="1419" y="954"/>
                </a:lnTo>
                <a:lnTo>
                  <a:pt x="1416" y="954"/>
                </a:lnTo>
                <a:lnTo>
                  <a:pt x="1416" y="956"/>
                </a:lnTo>
                <a:lnTo>
                  <a:pt x="1414" y="956"/>
                </a:lnTo>
                <a:lnTo>
                  <a:pt x="1412" y="956"/>
                </a:lnTo>
                <a:lnTo>
                  <a:pt x="1412" y="956"/>
                </a:lnTo>
                <a:lnTo>
                  <a:pt x="1412" y="956"/>
                </a:lnTo>
                <a:lnTo>
                  <a:pt x="1412" y="956"/>
                </a:lnTo>
                <a:lnTo>
                  <a:pt x="1412" y="956"/>
                </a:lnTo>
                <a:lnTo>
                  <a:pt x="1412" y="958"/>
                </a:lnTo>
                <a:lnTo>
                  <a:pt x="1412" y="958"/>
                </a:lnTo>
                <a:lnTo>
                  <a:pt x="1410" y="960"/>
                </a:lnTo>
                <a:lnTo>
                  <a:pt x="1410" y="960"/>
                </a:lnTo>
                <a:lnTo>
                  <a:pt x="1410" y="960"/>
                </a:lnTo>
                <a:lnTo>
                  <a:pt x="1408" y="960"/>
                </a:lnTo>
                <a:lnTo>
                  <a:pt x="1408" y="962"/>
                </a:lnTo>
                <a:lnTo>
                  <a:pt x="1408" y="962"/>
                </a:lnTo>
                <a:lnTo>
                  <a:pt x="1406" y="962"/>
                </a:lnTo>
                <a:lnTo>
                  <a:pt x="1404" y="962"/>
                </a:lnTo>
                <a:lnTo>
                  <a:pt x="1404" y="960"/>
                </a:lnTo>
                <a:lnTo>
                  <a:pt x="1404" y="960"/>
                </a:lnTo>
                <a:lnTo>
                  <a:pt x="1404" y="960"/>
                </a:lnTo>
                <a:lnTo>
                  <a:pt x="1404" y="958"/>
                </a:lnTo>
                <a:lnTo>
                  <a:pt x="1404" y="958"/>
                </a:lnTo>
                <a:lnTo>
                  <a:pt x="1404" y="956"/>
                </a:lnTo>
                <a:lnTo>
                  <a:pt x="1406" y="956"/>
                </a:lnTo>
                <a:lnTo>
                  <a:pt x="1406" y="956"/>
                </a:lnTo>
                <a:lnTo>
                  <a:pt x="1408" y="956"/>
                </a:lnTo>
                <a:lnTo>
                  <a:pt x="1408" y="954"/>
                </a:lnTo>
                <a:lnTo>
                  <a:pt x="1408" y="954"/>
                </a:lnTo>
                <a:lnTo>
                  <a:pt x="1408" y="954"/>
                </a:lnTo>
                <a:lnTo>
                  <a:pt x="1408" y="954"/>
                </a:lnTo>
                <a:lnTo>
                  <a:pt x="1410" y="952"/>
                </a:lnTo>
                <a:lnTo>
                  <a:pt x="1410" y="950"/>
                </a:lnTo>
                <a:lnTo>
                  <a:pt x="1410" y="950"/>
                </a:lnTo>
                <a:lnTo>
                  <a:pt x="1410" y="950"/>
                </a:lnTo>
                <a:lnTo>
                  <a:pt x="1410" y="952"/>
                </a:lnTo>
                <a:lnTo>
                  <a:pt x="1412" y="950"/>
                </a:lnTo>
                <a:lnTo>
                  <a:pt x="1412" y="950"/>
                </a:lnTo>
                <a:lnTo>
                  <a:pt x="1412" y="948"/>
                </a:lnTo>
                <a:lnTo>
                  <a:pt x="1412" y="946"/>
                </a:lnTo>
                <a:lnTo>
                  <a:pt x="1412" y="944"/>
                </a:lnTo>
                <a:lnTo>
                  <a:pt x="1412" y="944"/>
                </a:lnTo>
                <a:lnTo>
                  <a:pt x="1412" y="941"/>
                </a:lnTo>
                <a:lnTo>
                  <a:pt x="1412" y="939"/>
                </a:lnTo>
                <a:lnTo>
                  <a:pt x="1410" y="939"/>
                </a:lnTo>
                <a:lnTo>
                  <a:pt x="1410" y="937"/>
                </a:lnTo>
                <a:lnTo>
                  <a:pt x="1410" y="937"/>
                </a:lnTo>
                <a:lnTo>
                  <a:pt x="1410" y="937"/>
                </a:lnTo>
                <a:lnTo>
                  <a:pt x="1412" y="937"/>
                </a:lnTo>
                <a:lnTo>
                  <a:pt x="1412" y="937"/>
                </a:lnTo>
                <a:lnTo>
                  <a:pt x="1412" y="937"/>
                </a:lnTo>
                <a:lnTo>
                  <a:pt x="1412" y="937"/>
                </a:lnTo>
                <a:lnTo>
                  <a:pt x="1412" y="937"/>
                </a:lnTo>
                <a:lnTo>
                  <a:pt x="1412" y="935"/>
                </a:lnTo>
                <a:lnTo>
                  <a:pt x="1412" y="935"/>
                </a:lnTo>
                <a:lnTo>
                  <a:pt x="1412" y="935"/>
                </a:lnTo>
                <a:lnTo>
                  <a:pt x="1412" y="933"/>
                </a:lnTo>
                <a:lnTo>
                  <a:pt x="1412" y="933"/>
                </a:lnTo>
                <a:lnTo>
                  <a:pt x="1412" y="933"/>
                </a:lnTo>
                <a:lnTo>
                  <a:pt x="1410" y="933"/>
                </a:lnTo>
                <a:lnTo>
                  <a:pt x="1410" y="931"/>
                </a:lnTo>
                <a:lnTo>
                  <a:pt x="1408" y="931"/>
                </a:lnTo>
                <a:lnTo>
                  <a:pt x="1404" y="929"/>
                </a:lnTo>
                <a:lnTo>
                  <a:pt x="1404" y="929"/>
                </a:lnTo>
                <a:lnTo>
                  <a:pt x="1404" y="929"/>
                </a:lnTo>
                <a:lnTo>
                  <a:pt x="1402" y="929"/>
                </a:lnTo>
                <a:lnTo>
                  <a:pt x="1402" y="929"/>
                </a:lnTo>
                <a:lnTo>
                  <a:pt x="1400" y="927"/>
                </a:lnTo>
                <a:lnTo>
                  <a:pt x="1400" y="927"/>
                </a:lnTo>
                <a:lnTo>
                  <a:pt x="1400" y="927"/>
                </a:lnTo>
                <a:lnTo>
                  <a:pt x="1398" y="927"/>
                </a:lnTo>
                <a:lnTo>
                  <a:pt x="1395" y="927"/>
                </a:lnTo>
                <a:lnTo>
                  <a:pt x="1395" y="925"/>
                </a:lnTo>
                <a:lnTo>
                  <a:pt x="1393" y="925"/>
                </a:lnTo>
                <a:lnTo>
                  <a:pt x="1391" y="925"/>
                </a:lnTo>
                <a:lnTo>
                  <a:pt x="1391" y="925"/>
                </a:lnTo>
                <a:lnTo>
                  <a:pt x="1389" y="925"/>
                </a:lnTo>
                <a:lnTo>
                  <a:pt x="1389" y="925"/>
                </a:lnTo>
                <a:lnTo>
                  <a:pt x="1389" y="925"/>
                </a:lnTo>
                <a:lnTo>
                  <a:pt x="1389" y="925"/>
                </a:lnTo>
                <a:lnTo>
                  <a:pt x="1389" y="925"/>
                </a:lnTo>
                <a:lnTo>
                  <a:pt x="1387" y="927"/>
                </a:lnTo>
                <a:lnTo>
                  <a:pt x="1387" y="927"/>
                </a:lnTo>
                <a:lnTo>
                  <a:pt x="1387" y="929"/>
                </a:lnTo>
                <a:lnTo>
                  <a:pt x="1387" y="929"/>
                </a:lnTo>
                <a:lnTo>
                  <a:pt x="1387" y="929"/>
                </a:lnTo>
                <a:lnTo>
                  <a:pt x="1389" y="931"/>
                </a:lnTo>
                <a:lnTo>
                  <a:pt x="1389" y="931"/>
                </a:lnTo>
                <a:lnTo>
                  <a:pt x="1389" y="931"/>
                </a:lnTo>
                <a:lnTo>
                  <a:pt x="1389" y="931"/>
                </a:lnTo>
                <a:lnTo>
                  <a:pt x="1387" y="931"/>
                </a:lnTo>
                <a:lnTo>
                  <a:pt x="1387" y="931"/>
                </a:lnTo>
                <a:lnTo>
                  <a:pt x="1385" y="931"/>
                </a:lnTo>
                <a:lnTo>
                  <a:pt x="1383" y="933"/>
                </a:lnTo>
                <a:lnTo>
                  <a:pt x="1383" y="933"/>
                </a:lnTo>
                <a:lnTo>
                  <a:pt x="1383" y="933"/>
                </a:lnTo>
                <a:lnTo>
                  <a:pt x="1383" y="935"/>
                </a:lnTo>
                <a:lnTo>
                  <a:pt x="1383" y="937"/>
                </a:lnTo>
                <a:lnTo>
                  <a:pt x="1383" y="937"/>
                </a:lnTo>
                <a:lnTo>
                  <a:pt x="1383" y="939"/>
                </a:lnTo>
                <a:lnTo>
                  <a:pt x="1381" y="941"/>
                </a:lnTo>
                <a:lnTo>
                  <a:pt x="1381" y="941"/>
                </a:lnTo>
                <a:lnTo>
                  <a:pt x="1381" y="941"/>
                </a:lnTo>
                <a:lnTo>
                  <a:pt x="1381" y="941"/>
                </a:lnTo>
                <a:lnTo>
                  <a:pt x="1381" y="939"/>
                </a:lnTo>
                <a:lnTo>
                  <a:pt x="1381" y="939"/>
                </a:lnTo>
                <a:lnTo>
                  <a:pt x="1381" y="937"/>
                </a:lnTo>
                <a:lnTo>
                  <a:pt x="1381" y="937"/>
                </a:lnTo>
                <a:lnTo>
                  <a:pt x="1381" y="939"/>
                </a:lnTo>
                <a:lnTo>
                  <a:pt x="1381" y="939"/>
                </a:lnTo>
                <a:lnTo>
                  <a:pt x="1381" y="939"/>
                </a:lnTo>
                <a:lnTo>
                  <a:pt x="1381" y="939"/>
                </a:lnTo>
                <a:lnTo>
                  <a:pt x="1381" y="939"/>
                </a:lnTo>
                <a:lnTo>
                  <a:pt x="1381" y="941"/>
                </a:lnTo>
                <a:lnTo>
                  <a:pt x="1379" y="941"/>
                </a:lnTo>
                <a:lnTo>
                  <a:pt x="1379" y="941"/>
                </a:lnTo>
                <a:lnTo>
                  <a:pt x="1379" y="939"/>
                </a:lnTo>
                <a:lnTo>
                  <a:pt x="1379" y="939"/>
                </a:lnTo>
                <a:lnTo>
                  <a:pt x="1379" y="937"/>
                </a:lnTo>
                <a:lnTo>
                  <a:pt x="1379" y="937"/>
                </a:lnTo>
                <a:lnTo>
                  <a:pt x="1381" y="937"/>
                </a:lnTo>
                <a:lnTo>
                  <a:pt x="1379" y="935"/>
                </a:lnTo>
                <a:lnTo>
                  <a:pt x="1381" y="935"/>
                </a:lnTo>
                <a:lnTo>
                  <a:pt x="1381" y="935"/>
                </a:lnTo>
                <a:lnTo>
                  <a:pt x="1381" y="935"/>
                </a:lnTo>
                <a:lnTo>
                  <a:pt x="1379" y="935"/>
                </a:lnTo>
                <a:lnTo>
                  <a:pt x="1379" y="935"/>
                </a:lnTo>
                <a:lnTo>
                  <a:pt x="1377" y="937"/>
                </a:lnTo>
                <a:lnTo>
                  <a:pt x="1377" y="939"/>
                </a:lnTo>
                <a:lnTo>
                  <a:pt x="1375" y="939"/>
                </a:lnTo>
                <a:lnTo>
                  <a:pt x="1375" y="939"/>
                </a:lnTo>
                <a:lnTo>
                  <a:pt x="1375" y="939"/>
                </a:lnTo>
                <a:lnTo>
                  <a:pt x="1375" y="939"/>
                </a:lnTo>
                <a:lnTo>
                  <a:pt x="1372" y="939"/>
                </a:lnTo>
                <a:lnTo>
                  <a:pt x="1372" y="939"/>
                </a:lnTo>
                <a:lnTo>
                  <a:pt x="1372" y="941"/>
                </a:lnTo>
                <a:lnTo>
                  <a:pt x="1372" y="941"/>
                </a:lnTo>
                <a:lnTo>
                  <a:pt x="1370" y="944"/>
                </a:lnTo>
                <a:lnTo>
                  <a:pt x="1370" y="944"/>
                </a:lnTo>
                <a:lnTo>
                  <a:pt x="1370" y="944"/>
                </a:lnTo>
                <a:lnTo>
                  <a:pt x="1370" y="944"/>
                </a:lnTo>
                <a:lnTo>
                  <a:pt x="1370" y="946"/>
                </a:lnTo>
                <a:lnTo>
                  <a:pt x="1370" y="948"/>
                </a:lnTo>
                <a:lnTo>
                  <a:pt x="1370" y="950"/>
                </a:lnTo>
                <a:lnTo>
                  <a:pt x="1368" y="952"/>
                </a:lnTo>
                <a:lnTo>
                  <a:pt x="1368" y="952"/>
                </a:lnTo>
                <a:lnTo>
                  <a:pt x="1366" y="954"/>
                </a:lnTo>
                <a:lnTo>
                  <a:pt x="1366" y="954"/>
                </a:lnTo>
                <a:lnTo>
                  <a:pt x="1368" y="956"/>
                </a:lnTo>
                <a:lnTo>
                  <a:pt x="1368" y="956"/>
                </a:lnTo>
                <a:lnTo>
                  <a:pt x="1368" y="958"/>
                </a:lnTo>
                <a:lnTo>
                  <a:pt x="1368" y="958"/>
                </a:lnTo>
                <a:lnTo>
                  <a:pt x="1366" y="962"/>
                </a:lnTo>
                <a:lnTo>
                  <a:pt x="1366" y="962"/>
                </a:lnTo>
                <a:lnTo>
                  <a:pt x="1368" y="967"/>
                </a:lnTo>
                <a:lnTo>
                  <a:pt x="1368" y="969"/>
                </a:lnTo>
                <a:lnTo>
                  <a:pt x="1368" y="969"/>
                </a:lnTo>
                <a:lnTo>
                  <a:pt x="1370" y="971"/>
                </a:lnTo>
                <a:lnTo>
                  <a:pt x="1370" y="973"/>
                </a:lnTo>
                <a:lnTo>
                  <a:pt x="1370" y="975"/>
                </a:lnTo>
                <a:lnTo>
                  <a:pt x="1370" y="977"/>
                </a:lnTo>
                <a:lnTo>
                  <a:pt x="1370" y="979"/>
                </a:lnTo>
                <a:lnTo>
                  <a:pt x="1370" y="981"/>
                </a:lnTo>
                <a:lnTo>
                  <a:pt x="1370" y="983"/>
                </a:lnTo>
                <a:lnTo>
                  <a:pt x="1368" y="986"/>
                </a:lnTo>
                <a:lnTo>
                  <a:pt x="1368" y="986"/>
                </a:lnTo>
                <a:lnTo>
                  <a:pt x="1366" y="990"/>
                </a:lnTo>
                <a:lnTo>
                  <a:pt x="1366" y="990"/>
                </a:lnTo>
                <a:lnTo>
                  <a:pt x="1364" y="992"/>
                </a:lnTo>
                <a:lnTo>
                  <a:pt x="1364" y="994"/>
                </a:lnTo>
                <a:lnTo>
                  <a:pt x="1362" y="994"/>
                </a:lnTo>
                <a:lnTo>
                  <a:pt x="1358" y="996"/>
                </a:lnTo>
                <a:lnTo>
                  <a:pt x="1358" y="996"/>
                </a:lnTo>
                <a:lnTo>
                  <a:pt x="1356" y="996"/>
                </a:lnTo>
                <a:lnTo>
                  <a:pt x="1354" y="996"/>
                </a:lnTo>
                <a:lnTo>
                  <a:pt x="1354" y="996"/>
                </a:lnTo>
                <a:lnTo>
                  <a:pt x="1354" y="996"/>
                </a:lnTo>
                <a:lnTo>
                  <a:pt x="1354" y="996"/>
                </a:lnTo>
                <a:lnTo>
                  <a:pt x="1354" y="996"/>
                </a:lnTo>
                <a:lnTo>
                  <a:pt x="1351" y="996"/>
                </a:lnTo>
                <a:lnTo>
                  <a:pt x="1351" y="994"/>
                </a:lnTo>
                <a:lnTo>
                  <a:pt x="1351" y="992"/>
                </a:lnTo>
                <a:lnTo>
                  <a:pt x="1349" y="990"/>
                </a:lnTo>
                <a:lnTo>
                  <a:pt x="1349" y="990"/>
                </a:lnTo>
                <a:lnTo>
                  <a:pt x="1349" y="988"/>
                </a:lnTo>
                <a:lnTo>
                  <a:pt x="1349" y="988"/>
                </a:lnTo>
                <a:lnTo>
                  <a:pt x="1347" y="988"/>
                </a:lnTo>
                <a:lnTo>
                  <a:pt x="1347" y="986"/>
                </a:lnTo>
                <a:lnTo>
                  <a:pt x="1347" y="981"/>
                </a:lnTo>
                <a:lnTo>
                  <a:pt x="1347" y="979"/>
                </a:lnTo>
                <a:lnTo>
                  <a:pt x="1349" y="977"/>
                </a:lnTo>
                <a:lnTo>
                  <a:pt x="1347" y="977"/>
                </a:lnTo>
                <a:lnTo>
                  <a:pt x="1347" y="975"/>
                </a:lnTo>
                <a:lnTo>
                  <a:pt x="1347" y="975"/>
                </a:lnTo>
                <a:lnTo>
                  <a:pt x="1347" y="973"/>
                </a:lnTo>
                <a:lnTo>
                  <a:pt x="1347" y="973"/>
                </a:lnTo>
                <a:lnTo>
                  <a:pt x="1347" y="973"/>
                </a:lnTo>
                <a:lnTo>
                  <a:pt x="1347" y="973"/>
                </a:lnTo>
                <a:lnTo>
                  <a:pt x="1347" y="971"/>
                </a:lnTo>
                <a:lnTo>
                  <a:pt x="1347" y="971"/>
                </a:lnTo>
                <a:lnTo>
                  <a:pt x="1347" y="971"/>
                </a:lnTo>
                <a:lnTo>
                  <a:pt x="1347" y="971"/>
                </a:lnTo>
                <a:lnTo>
                  <a:pt x="1347" y="971"/>
                </a:lnTo>
                <a:lnTo>
                  <a:pt x="1347" y="969"/>
                </a:lnTo>
                <a:lnTo>
                  <a:pt x="1347" y="969"/>
                </a:lnTo>
                <a:lnTo>
                  <a:pt x="1347" y="967"/>
                </a:lnTo>
                <a:lnTo>
                  <a:pt x="1347" y="965"/>
                </a:lnTo>
                <a:lnTo>
                  <a:pt x="1347" y="965"/>
                </a:lnTo>
                <a:lnTo>
                  <a:pt x="1347" y="965"/>
                </a:lnTo>
                <a:lnTo>
                  <a:pt x="1349" y="962"/>
                </a:lnTo>
                <a:lnTo>
                  <a:pt x="1349" y="960"/>
                </a:lnTo>
                <a:lnTo>
                  <a:pt x="1349" y="960"/>
                </a:lnTo>
                <a:lnTo>
                  <a:pt x="1349" y="958"/>
                </a:lnTo>
                <a:lnTo>
                  <a:pt x="1349" y="958"/>
                </a:lnTo>
                <a:lnTo>
                  <a:pt x="1349" y="958"/>
                </a:lnTo>
                <a:lnTo>
                  <a:pt x="1349" y="956"/>
                </a:lnTo>
                <a:lnTo>
                  <a:pt x="1349" y="954"/>
                </a:lnTo>
                <a:lnTo>
                  <a:pt x="1351" y="954"/>
                </a:lnTo>
                <a:lnTo>
                  <a:pt x="1351" y="952"/>
                </a:lnTo>
                <a:lnTo>
                  <a:pt x="1351" y="952"/>
                </a:lnTo>
                <a:lnTo>
                  <a:pt x="1351" y="950"/>
                </a:lnTo>
                <a:lnTo>
                  <a:pt x="1351" y="950"/>
                </a:lnTo>
                <a:lnTo>
                  <a:pt x="1354" y="946"/>
                </a:lnTo>
                <a:lnTo>
                  <a:pt x="1354" y="946"/>
                </a:lnTo>
                <a:lnTo>
                  <a:pt x="1354" y="944"/>
                </a:lnTo>
                <a:lnTo>
                  <a:pt x="1354" y="944"/>
                </a:lnTo>
                <a:lnTo>
                  <a:pt x="1356" y="941"/>
                </a:lnTo>
                <a:lnTo>
                  <a:pt x="1356" y="941"/>
                </a:lnTo>
                <a:lnTo>
                  <a:pt x="1354" y="941"/>
                </a:lnTo>
                <a:lnTo>
                  <a:pt x="1354" y="939"/>
                </a:lnTo>
                <a:lnTo>
                  <a:pt x="1354" y="939"/>
                </a:lnTo>
                <a:lnTo>
                  <a:pt x="1351" y="941"/>
                </a:lnTo>
                <a:lnTo>
                  <a:pt x="1351" y="941"/>
                </a:lnTo>
                <a:lnTo>
                  <a:pt x="1351" y="941"/>
                </a:lnTo>
                <a:lnTo>
                  <a:pt x="1349" y="941"/>
                </a:lnTo>
                <a:lnTo>
                  <a:pt x="1349" y="944"/>
                </a:lnTo>
                <a:lnTo>
                  <a:pt x="1347" y="944"/>
                </a:lnTo>
                <a:lnTo>
                  <a:pt x="1347" y="944"/>
                </a:lnTo>
                <a:lnTo>
                  <a:pt x="1347" y="946"/>
                </a:lnTo>
                <a:lnTo>
                  <a:pt x="1347" y="946"/>
                </a:lnTo>
                <a:lnTo>
                  <a:pt x="1345" y="946"/>
                </a:lnTo>
                <a:lnTo>
                  <a:pt x="1345" y="946"/>
                </a:lnTo>
                <a:lnTo>
                  <a:pt x="1345" y="946"/>
                </a:lnTo>
                <a:lnTo>
                  <a:pt x="1345" y="944"/>
                </a:lnTo>
                <a:lnTo>
                  <a:pt x="1345" y="941"/>
                </a:lnTo>
                <a:lnTo>
                  <a:pt x="1347" y="939"/>
                </a:lnTo>
                <a:lnTo>
                  <a:pt x="1347" y="939"/>
                </a:lnTo>
                <a:lnTo>
                  <a:pt x="1347" y="939"/>
                </a:lnTo>
                <a:lnTo>
                  <a:pt x="1349" y="937"/>
                </a:lnTo>
                <a:lnTo>
                  <a:pt x="1351" y="937"/>
                </a:lnTo>
                <a:lnTo>
                  <a:pt x="1351" y="937"/>
                </a:lnTo>
                <a:lnTo>
                  <a:pt x="1351" y="935"/>
                </a:lnTo>
                <a:lnTo>
                  <a:pt x="1351" y="935"/>
                </a:lnTo>
                <a:lnTo>
                  <a:pt x="1351" y="935"/>
                </a:lnTo>
                <a:lnTo>
                  <a:pt x="1351" y="933"/>
                </a:lnTo>
                <a:lnTo>
                  <a:pt x="1354" y="931"/>
                </a:lnTo>
                <a:lnTo>
                  <a:pt x="1356" y="929"/>
                </a:lnTo>
                <a:lnTo>
                  <a:pt x="1356" y="927"/>
                </a:lnTo>
                <a:lnTo>
                  <a:pt x="1358" y="927"/>
                </a:lnTo>
                <a:lnTo>
                  <a:pt x="1358" y="925"/>
                </a:lnTo>
                <a:lnTo>
                  <a:pt x="1358" y="925"/>
                </a:lnTo>
                <a:lnTo>
                  <a:pt x="1360" y="923"/>
                </a:lnTo>
                <a:lnTo>
                  <a:pt x="1360" y="923"/>
                </a:lnTo>
                <a:lnTo>
                  <a:pt x="1360" y="923"/>
                </a:lnTo>
                <a:lnTo>
                  <a:pt x="1360" y="923"/>
                </a:lnTo>
                <a:lnTo>
                  <a:pt x="1360" y="923"/>
                </a:lnTo>
                <a:lnTo>
                  <a:pt x="1360" y="925"/>
                </a:lnTo>
                <a:lnTo>
                  <a:pt x="1360" y="925"/>
                </a:lnTo>
                <a:lnTo>
                  <a:pt x="1360" y="925"/>
                </a:lnTo>
                <a:lnTo>
                  <a:pt x="1362" y="925"/>
                </a:lnTo>
                <a:lnTo>
                  <a:pt x="1362" y="925"/>
                </a:lnTo>
                <a:lnTo>
                  <a:pt x="1362" y="923"/>
                </a:lnTo>
                <a:lnTo>
                  <a:pt x="1364" y="923"/>
                </a:lnTo>
                <a:lnTo>
                  <a:pt x="1364" y="923"/>
                </a:lnTo>
                <a:lnTo>
                  <a:pt x="1364" y="923"/>
                </a:lnTo>
                <a:lnTo>
                  <a:pt x="1364" y="923"/>
                </a:lnTo>
                <a:lnTo>
                  <a:pt x="1366" y="923"/>
                </a:lnTo>
                <a:lnTo>
                  <a:pt x="1366" y="923"/>
                </a:lnTo>
                <a:lnTo>
                  <a:pt x="1366" y="923"/>
                </a:lnTo>
                <a:lnTo>
                  <a:pt x="1366" y="925"/>
                </a:lnTo>
                <a:lnTo>
                  <a:pt x="1366" y="925"/>
                </a:lnTo>
                <a:lnTo>
                  <a:pt x="1364" y="925"/>
                </a:lnTo>
                <a:lnTo>
                  <a:pt x="1364" y="925"/>
                </a:lnTo>
                <a:lnTo>
                  <a:pt x="1364" y="927"/>
                </a:lnTo>
                <a:lnTo>
                  <a:pt x="1364" y="927"/>
                </a:lnTo>
                <a:lnTo>
                  <a:pt x="1364" y="927"/>
                </a:lnTo>
                <a:lnTo>
                  <a:pt x="1364" y="927"/>
                </a:lnTo>
                <a:lnTo>
                  <a:pt x="1366" y="927"/>
                </a:lnTo>
                <a:lnTo>
                  <a:pt x="1366" y="925"/>
                </a:lnTo>
                <a:lnTo>
                  <a:pt x="1366" y="925"/>
                </a:lnTo>
                <a:lnTo>
                  <a:pt x="1368" y="925"/>
                </a:lnTo>
                <a:lnTo>
                  <a:pt x="1368" y="923"/>
                </a:lnTo>
                <a:lnTo>
                  <a:pt x="1368" y="923"/>
                </a:lnTo>
                <a:lnTo>
                  <a:pt x="1370" y="921"/>
                </a:lnTo>
                <a:lnTo>
                  <a:pt x="1370" y="921"/>
                </a:lnTo>
                <a:lnTo>
                  <a:pt x="1372" y="921"/>
                </a:lnTo>
                <a:lnTo>
                  <a:pt x="1372" y="921"/>
                </a:lnTo>
                <a:lnTo>
                  <a:pt x="1375" y="921"/>
                </a:lnTo>
                <a:lnTo>
                  <a:pt x="1375" y="921"/>
                </a:lnTo>
                <a:lnTo>
                  <a:pt x="1375" y="921"/>
                </a:lnTo>
                <a:lnTo>
                  <a:pt x="1377" y="921"/>
                </a:lnTo>
                <a:lnTo>
                  <a:pt x="1379" y="921"/>
                </a:lnTo>
                <a:lnTo>
                  <a:pt x="1379" y="921"/>
                </a:lnTo>
                <a:lnTo>
                  <a:pt x="1381" y="918"/>
                </a:lnTo>
                <a:lnTo>
                  <a:pt x="1381" y="918"/>
                </a:lnTo>
                <a:lnTo>
                  <a:pt x="1383" y="918"/>
                </a:lnTo>
                <a:lnTo>
                  <a:pt x="1385" y="918"/>
                </a:lnTo>
                <a:lnTo>
                  <a:pt x="1387" y="918"/>
                </a:lnTo>
                <a:lnTo>
                  <a:pt x="1389" y="921"/>
                </a:lnTo>
                <a:lnTo>
                  <a:pt x="1391" y="923"/>
                </a:lnTo>
                <a:lnTo>
                  <a:pt x="1391" y="923"/>
                </a:lnTo>
                <a:lnTo>
                  <a:pt x="1391" y="923"/>
                </a:lnTo>
                <a:lnTo>
                  <a:pt x="1393" y="923"/>
                </a:lnTo>
                <a:lnTo>
                  <a:pt x="1393" y="923"/>
                </a:lnTo>
                <a:lnTo>
                  <a:pt x="1391" y="923"/>
                </a:lnTo>
                <a:lnTo>
                  <a:pt x="1393" y="921"/>
                </a:lnTo>
                <a:lnTo>
                  <a:pt x="1391" y="921"/>
                </a:lnTo>
                <a:lnTo>
                  <a:pt x="1393" y="921"/>
                </a:lnTo>
                <a:lnTo>
                  <a:pt x="1393" y="918"/>
                </a:lnTo>
                <a:lnTo>
                  <a:pt x="1393" y="918"/>
                </a:lnTo>
                <a:lnTo>
                  <a:pt x="1395" y="921"/>
                </a:lnTo>
                <a:lnTo>
                  <a:pt x="1395" y="921"/>
                </a:lnTo>
                <a:lnTo>
                  <a:pt x="1395" y="921"/>
                </a:lnTo>
                <a:lnTo>
                  <a:pt x="1395" y="921"/>
                </a:lnTo>
                <a:lnTo>
                  <a:pt x="1395" y="921"/>
                </a:lnTo>
                <a:lnTo>
                  <a:pt x="1395" y="921"/>
                </a:lnTo>
                <a:lnTo>
                  <a:pt x="1395" y="921"/>
                </a:lnTo>
                <a:lnTo>
                  <a:pt x="1398" y="921"/>
                </a:lnTo>
                <a:lnTo>
                  <a:pt x="1404" y="921"/>
                </a:lnTo>
                <a:lnTo>
                  <a:pt x="1404" y="921"/>
                </a:lnTo>
                <a:lnTo>
                  <a:pt x="1404" y="921"/>
                </a:lnTo>
                <a:lnTo>
                  <a:pt x="1404" y="921"/>
                </a:lnTo>
                <a:lnTo>
                  <a:pt x="1404" y="921"/>
                </a:lnTo>
                <a:lnTo>
                  <a:pt x="1402" y="918"/>
                </a:lnTo>
                <a:lnTo>
                  <a:pt x="1402" y="918"/>
                </a:lnTo>
                <a:lnTo>
                  <a:pt x="1402" y="918"/>
                </a:lnTo>
                <a:lnTo>
                  <a:pt x="1402" y="918"/>
                </a:lnTo>
                <a:lnTo>
                  <a:pt x="1402" y="916"/>
                </a:lnTo>
                <a:lnTo>
                  <a:pt x="1402" y="916"/>
                </a:lnTo>
                <a:lnTo>
                  <a:pt x="1400" y="916"/>
                </a:lnTo>
                <a:lnTo>
                  <a:pt x="1400" y="916"/>
                </a:lnTo>
                <a:lnTo>
                  <a:pt x="1400" y="916"/>
                </a:lnTo>
                <a:lnTo>
                  <a:pt x="1400" y="916"/>
                </a:lnTo>
                <a:lnTo>
                  <a:pt x="1400" y="914"/>
                </a:lnTo>
                <a:lnTo>
                  <a:pt x="1400" y="914"/>
                </a:lnTo>
                <a:lnTo>
                  <a:pt x="1400" y="914"/>
                </a:lnTo>
                <a:lnTo>
                  <a:pt x="1400" y="912"/>
                </a:lnTo>
                <a:lnTo>
                  <a:pt x="1398" y="912"/>
                </a:lnTo>
                <a:lnTo>
                  <a:pt x="1398" y="912"/>
                </a:lnTo>
                <a:lnTo>
                  <a:pt x="1398" y="910"/>
                </a:lnTo>
                <a:lnTo>
                  <a:pt x="1398" y="912"/>
                </a:lnTo>
                <a:lnTo>
                  <a:pt x="1398" y="912"/>
                </a:lnTo>
                <a:lnTo>
                  <a:pt x="1395" y="912"/>
                </a:lnTo>
                <a:lnTo>
                  <a:pt x="1395" y="912"/>
                </a:lnTo>
                <a:lnTo>
                  <a:pt x="1393" y="912"/>
                </a:lnTo>
                <a:lnTo>
                  <a:pt x="1393" y="912"/>
                </a:lnTo>
                <a:lnTo>
                  <a:pt x="1393" y="912"/>
                </a:lnTo>
                <a:lnTo>
                  <a:pt x="1391" y="912"/>
                </a:lnTo>
                <a:lnTo>
                  <a:pt x="1391" y="912"/>
                </a:lnTo>
                <a:lnTo>
                  <a:pt x="1389" y="912"/>
                </a:lnTo>
                <a:lnTo>
                  <a:pt x="1387" y="910"/>
                </a:lnTo>
                <a:lnTo>
                  <a:pt x="1387" y="910"/>
                </a:lnTo>
                <a:lnTo>
                  <a:pt x="1387" y="910"/>
                </a:lnTo>
                <a:lnTo>
                  <a:pt x="1387" y="910"/>
                </a:lnTo>
                <a:lnTo>
                  <a:pt x="1387" y="910"/>
                </a:lnTo>
                <a:lnTo>
                  <a:pt x="1387" y="908"/>
                </a:lnTo>
                <a:lnTo>
                  <a:pt x="1389" y="906"/>
                </a:lnTo>
                <a:lnTo>
                  <a:pt x="1389" y="906"/>
                </a:lnTo>
                <a:lnTo>
                  <a:pt x="1387" y="906"/>
                </a:lnTo>
                <a:lnTo>
                  <a:pt x="1387" y="906"/>
                </a:lnTo>
                <a:lnTo>
                  <a:pt x="1385" y="906"/>
                </a:lnTo>
                <a:lnTo>
                  <a:pt x="1383" y="908"/>
                </a:lnTo>
                <a:lnTo>
                  <a:pt x="1379" y="908"/>
                </a:lnTo>
                <a:lnTo>
                  <a:pt x="1377" y="908"/>
                </a:lnTo>
                <a:lnTo>
                  <a:pt x="1375" y="908"/>
                </a:lnTo>
                <a:lnTo>
                  <a:pt x="1372" y="908"/>
                </a:lnTo>
                <a:lnTo>
                  <a:pt x="1372" y="908"/>
                </a:lnTo>
                <a:lnTo>
                  <a:pt x="1370" y="908"/>
                </a:lnTo>
                <a:lnTo>
                  <a:pt x="1368" y="910"/>
                </a:lnTo>
                <a:lnTo>
                  <a:pt x="1366" y="910"/>
                </a:lnTo>
                <a:lnTo>
                  <a:pt x="1364" y="912"/>
                </a:lnTo>
                <a:lnTo>
                  <a:pt x="1364" y="912"/>
                </a:lnTo>
                <a:lnTo>
                  <a:pt x="1364" y="912"/>
                </a:lnTo>
                <a:lnTo>
                  <a:pt x="1364" y="912"/>
                </a:lnTo>
                <a:lnTo>
                  <a:pt x="1362" y="912"/>
                </a:lnTo>
                <a:lnTo>
                  <a:pt x="1362" y="912"/>
                </a:lnTo>
                <a:lnTo>
                  <a:pt x="1360" y="912"/>
                </a:lnTo>
                <a:lnTo>
                  <a:pt x="1360" y="910"/>
                </a:lnTo>
                <a:lnTo>
                  <a:pt x="1360" y="910"/>
                </a:lnTo>
                <a:lnTo>
                  <a:pt x="1358" y="910"/>
                </a:lnTo>
                <a:lnTo>
                  <a:pt x="1358" y="910"/>
                </a:lnTo>
                <a:lnTo>
                  <a:pt x="1354" y="910"/>
                </a:lnTo>
                <a:lnTo>
                  <a:pt x="1354" y="910"/>
                </a:lnTo>
                <a:lnTo>
                  <a:pt x="1354" y="910"/>
                </a:lnTo>
                <a:lnTo>
                  <a:pt x="1354" y="910"/>
                </a:lnTo>
                <a:lnTo>
                  <a:pt x="1354" y="908"/>
                </a:lnTo>
                <a:lnTo>
                  <a:pt x="1351" y="908"/>
                </a:lnTo>
                <a:lnTo>
                  <a:pt x="1351" y="906"/>
                </a:lnTo>
                <a:lnTo>
                  <a:pt x="1349" y="906"/>
                </a:lnTo>
                <a:lnTo>
                  <a:pt x="1349" y="904"/>
                </a:lnTo>
                <a:lnTo>
                  <a:pt x="1347" y="904"/>
                </a:lnTo>
                <a:lnTo>
                  <a:pt x="1343" y="904"/>
                </a:lnTo>
                <a:lnTo>
                  <a:pt x="1343" y="904"/>
                </a:lnTo>
                <a:lnTo>
                  <a:pt x="1343" y="904"/>
                </a:lnTo>
                <a:lnTo>
                  <a:pt x="1339" y="904"/>
                </a:lnTo>
                <a:lnTo>
                  <a:pt x="1339" y="904"/>
                </a:lnTo>
                <a:lnTo>
                  <a:pt x="1339" y="906"/>
                </a:lnTo>
                <a:lnTo>
                  <a:pt x="1339" y="906"/>
                </a:lnTo>
                <a:lnTo>
                  <a:pt x="1339" y="906"/>
                </a:lnTo>
                <a:lnTo>
                  <a:pt x="1339" y="906"/>
                </a:lnTo>
                <a:lnTo>
                  <a:pt x="1339" y="906"/>
                </a:lnTo>
                <a:lnTo>
                  <a:pt x="1339" y="904"/>
                </a:lnTo>
                <a:lnTo>
                  <a:pt x="1339" y="904"/>
                </a:lnTo>
                <a:lnTo>
                  <a:pt x="1339" y="902"/>
                </a:lnTo>
                <a:lnTo>
                  <a:pt x="1339" y="902"/>
                </a:lnTo>
                <a:lnTo>
                  <a:pt x="1337" y="902"/>
                </a:lnTo>
                <a:lnTo>
                  <a:pt x="1337" y="900"/>
                </a:lnTo>
                <a:lnTo>
                  <a:pt x="1337" y="900"/>
                </a:lnTo>
                <a:lnTo>
                  <a:pt x="1337" y="900"/>
                </a:lnTo>
                <a:lnTo>
                  <a:pt x="1337" y="900"/>
                </a:lnTo>
                <a:lnTo>
                  <a:pt x="1337" y="900"/>
                </a:lnTo>
                <a:lnTo>
                  <a:pt x="1337" y="897"/>
                </a:lnTo>
                <a:lnTo>
                  <a:pt x="1337" y="897"/>
                </a:lnTo>
                <a:lnTo>
                  <a:pt x="1335" y="897"/>
                </a:lnTo>
                <a:lnTo>
                  <a:pt x="1333" y="900"/>
                </a:lnTo>
                <a:lnTo>
                  <a:pt x="1333" y="900"/>
                </a:lnTo>
                <a:lnTo>
                  <a:pt x="1333" y="902"/>
                </a:lnTo>
                <a:lnTo>
                  <a:pt x="1331" y="902"/>
                </a:lnTo>
                <a:lnTo>
                  <a:pt x="1331" y="902"/>
                </a:lnTo>
                <a:lnTo>
                  <a:pt x="1328" y="902"/>
                </a:lnTo>
                <a:lnTo>
                  <a:pt x="1326" y="904"/>
                </a:lnTo>
                <a:lnTo>
                  <a:pt x="1326" y="904"/>
                </a:lnTo>
                <a:lnTo>
                  <a:pt x="1324" y="904"/>
                </a:lnTo>
                <a:lnTo>
                  <a:pt x="1320" y="906"/>
                </a:lnTo>
                <a:lnTo>
                  <a:pt x="1318" y="906"/>
                </a:lnTo>
                <a:lnTo>
                  <a:pt x="1316" y="908"/>
                </a:lnTo>
                <a:lnTo>
                  <a:pt x="1314" y="908"/>
                </a:lnTo>
                <a:lnTo>
                  <a:pt x="1312" y="910"/>
                </a:lnTo>
                <a:lnTo>
                  <a:pt x="1310" y="910"/>
                </a:lnTo>
                <a:lnTo>
                  <a:pt x="1310" y="910"/>
                </a:lnTo>
                <a:lnTo>
                  <a:pt x="1307" y="908"/>
                </a:lnTo>
                <a:lnTo>
                  <a:pt x="1305" y="908"/>
                </a:lnTo>
                <a:lnTo>
                  <a:pt x="1305" y="908"/>
                </a:lnTo>
                <a:lnTo>
                  <a:pt x="1305" y="908"/>
                </a:lnTo>
                <a:lnTo>
                  <a:pt x="1305" y="908"/>
                </a:lnTo>
                <a:lnTo>
                  <a:pt x="1305" y="908"/>
                </a:lnTo>
                <a:lnTo>
                  <a:pt x="1303" y="910"/>
                </a:lnTo>
                <a:lnTo>
                  <a:pt x="1303" y="910"/>
                </a:lnTo>
                <a:lnTo>
                  <a:pt x="1303" y="908"/>
                </a:lnTo>
                <a:lnTo>
                  <a:pt x="1303" y="908"/>
                </a:lnTo>
                <a:lnTo>
                  <a:pt x="1303" y="906"/>
                </a:lnTo>
                <a:lnTo>
                  <a:pt x="1305" y="906"/>
                </a:lnTo>
                <a:lnTo>
                  <a:pt x="1305" y="904"/>
                </a:lnTo>
                <a:lnTo>
                  <a:pt x="1305" y="904"/>
                </a:lnTo>
                <a:lnTo>
                  <a:pt x="1305" y="904"/>
                </a:lnTo>
                <a:lnTo>
                  <a:pt x="1305" y="904"/>
                </a:lnTo>
                <a:lnTo>
                  <a:pt x="1303" y="904"/>
                </a:lnTo>
                <a:lnTo>
                  <a:pt x="1303" y="904"/>
                </a:lnTo>
                <a:lnTo>
                  <a:pt x="1301" y="904"/>
                </a:lnTo>
                <a:lnTo>
                  <a:pt x="1299" y="904"/>
                </a:lnTo>
                <a:lnTo>
                  <a:pt x="1299" y="904"/>
                </a:lnTo>
                <a:lnTo>
                  <a:pt x="1299" y="904"/>
                </a:lnTo>
                <a:lnTo>
                  <a:pt x="1297" y="906"/>
                </a:lnTo>
                <a:lnTo>
                  <a:pt x="1295" y="906"/>
                </a:lnTo>
                <a:lnTo>
                  <a:pt x="1291" y="908"/>
                </a:lnTo>
                <a:lnTo>
                  <a:pt x="1289" y="908"/>
                </a:lnTo>
                <a:lnTo>
                  <a:pt x="1289" y="908"/>
                </a:lnTo>
                <a:lnTo>
                  <a:pt x="1287" y="906"/>
                </a:lnTo>
                <a:lnTo>
                  <a:pt x="1287" y="906"/>
                </a:lnTo>
                <a:lnTo>
                  <a:pt x="1287" y="906"/>
                </a:lnTo>
                <a:close/>
                <a:moveTo>
                  <a:pt x="1310" y="902"/>
                </a:moveTo>
                <a:lnTo>
                  <a:pt x="1312" y="902"/>
                </a:lnTo>
                <a:lnTo>
                  <a:pt x="1312" y="902"/>
                </a:lnTo>
                <a:lnTo>
                  <a:pt x="1310" y="902"/>
                </a:lnTo>
                <a:lnTo>
                  <a:pt x="1310" y="902"/>
                </a:lnTo>
                <a:lnTo>
                  <a:pt x="1310" y="902"/>
                </a:lnTo>
                <a:lnTo>
                  <a:pt x="1310" y="902"/>
                </a:lnTo>
                <a:lnTo>
                  <a:pt x="1310" y="902"/>
                </a:lnTo>
                <a:lnTo>
                  <a:pt x="1310" y="902"/>
                </a:lnTo>
                <a:close/>
                <a:moveTo>
                  <a:pt x="1310" y="904"/>
                </a:moveTo>
                <a:lnTo>
                  <a:pt x="1310" y="904"/>
                </a:lnTo>
                <a:lnTo>
                  <a:pt x="1310" y="904"/>
                </a:lnTo>
                <a:lnTo>
                  <a:pt x="1307" y="904"/>
                </a:lnTo>
                <a:lnTo>
                  <a:pt x="1307" y="904"/>
                </a:lnTo>
                <a:lnTo>
                  <a:pt x="1307" y="904"/>
                </a:lnTo>
                <a:lnTo>
                  <a:pt x="1307" y="904"/>
                </a:lnTo>
                <a:lnTo>
                  <a:pt x="1310" y="904"/>
                </a:lnTo>
                <a:close/>
                <a:moveTo>
                  <a:pt x="1337" y="897"/>
                </a:moveTo>
                <a:lnTo>
                  <a:pt x="1337" y="900"/>
                </a:lnTo>
                <a:lnTo>
                  <a:pt x="1337" y="900"/>
                </a:lnTo>
                <a:lnTo>
                  <a:pt x="1339" y="900"/>
                </a:lnTo>
                <a:lnTo>
                  <a:pt x="1339" y="900"/>
                </a:lnTo>
                <a:lnTo>
                  <a:pt x="1339" y="900"/>
                </a:lnTo>
                <a:lnTo>
                  <a:pt x="1339" y="900"/>
                </a:lnTo>
                <a:lnTo>
                  <a:pt x="1339" y="900"/>
                </a:lnTo>
                <a:lnTo>
                  <a:pt x="1339" y="900"/>
                </a:lnTo>
                <a:lnTo>
                  <a:pt x="1339" y="900"/>
                </a:lnTo>
                <a:lnTo>
                  <a:pt x="1339" y="900"/>
                </a:lnTo>
                <a:lnTo>
                  <a:pt x="1339" y="902"/>
                </a:lnTo>
                <a:lnTo>
                  <a:pt x="1339" y="902"/>
                </a:lnTo>
                <a:lnTo>
                  <a:pt x="1339" y="902"/>
                </a:lnTo>
                <a:lnTo>
                  <a:pt x="1339" y="902"/>
                </a:lnTo>
                <a:lnTo>
                  <a:pt x="1341" y="902"/>
                </a:lnTo>
                <a:lnTo>
                  <a:pt x="1341" y="900"/>
                </a:lnTo>
                <a:lnTo>
                  <a:pt x="1341" y="900"/>
                </a:lnTo>
                <a:lnTo>
                  <a:pt x="1343" y="897"/>
                </a:lnTo>
                <a:lnTo>
                  <a:pt x="1345" y="895"/>
                </a:lnTo>
                <a:lnTo>
                  <a:pt x="1345" y="895"/>
                </a:lnTo>
                <a:lnTo>
                  <a:pt x="1345" y="895"/>
                </a:lnTo>
                <a:lnTo>
                  <a:pt x="1345" y="895"/>
                </a:lnTo>
                <a:lnTo>
                  <a:pt x="1345" y="895"/>
                </a:lnTo>
                <a:lnTo>
                  <a:pt x="1347" y="895"/>
                </a:lnTo>
                <a:lnTo>
                  <a:pt x="1349" y="893"/>
                </a:lnTo>
                <a:lnTo>
                  <a:pt x="1347" y="893"/>
                </a:lnTo>
                <a:lnTo>
                  <a:pt x="1347" y="893"/>
                </a:lnTo>
                <a:lnTo>
                  <a:pt x="1345" y="893"/>
                </a:lnTo>
                <a:lnTo>
                  <a:pt x="1343" y="893"/>
                </a:lnTo>
                <a:lnTo>
                  <a:pt x="1341" y="895"/>
                </a:lnTo>
                <a:lnTo>
                  <a:pt x="1339" y="895"/>
                </a:lnTo>
                <a:lnTo>
                  <a:pt x="1337" y="897"/>
                </a:lnTo>
                <a:lnTo>
                  <a:pt x="1337" y="897"/>
                </a:lnTo>
                <a:close/>
                <a:moveTo>
                  <a:pt x="1345" y="870"/>
                </a:moveTo>
                <a:lnTo>
                  <a:pt x="1345" y="870"/>
                </a:lnTo>
                <a:lnTo>
                  <a:pt x="1345" y="870"/>
                </a:lnTo>
                <a:lnTo>
                  <a:pt x="1345" y="870"/>
                </a:lnTo>
                <a:lnTo>
                  <a:pt x="1347" y="870"/>
                </a:lnTo>
                <a:lnTo>
                  <a:pt x="1347" y="870"/>
                </a:lnTo>
                <a:lnTo>
                  <a:pt x="1347" y="870"/>
                </a:lnTo>
                <a:lnTo>
                  <a:pt x="1349" y="870"/>
                </a:lnTo>
                <a:lnTo>
                  <a:pt x="1349" y="868"/>
                </a:lnTo>
                <a:lnTo>
                  <a:pt x="1349" y="868"/>
                </a:lnTo>
                <a:lnTo>
                  <a:pt x="1347" y="868"/>
                </a:lnTo>
                <a:lnTo>
                  <a:pt x="1347" y="868"/>
                </a:lnTo>
                <a:lnTo>
                  <a:pt x="1345" y="868"/>
                </a:lnTo>
                <a:lnTo>
                  <a:pt x="1345" y="868"/>
                </a:lnTo>
                <a:lnTo>
                  <a:pt x="1343" y="868"/>
                </a:lnTo>
                <a:lnTo>
                  <a:pt x="1345" y="870"/>
                </a:lnTo>
                <a:lnTo>
                  <a:pt x="1345" y="870"/>
                </a:lnTo>
                <a:close/>
                <a:moveTo>
                  <a:pt x="1328" y="885"/>
                </a:moveTo>
                <a:lnTo>
                  <a:pt x="1328" y="887"/>
                </a:lnTo>
                <a:lnTo>
                  <a:pt x="1328" y="887"/>
                </a:lnTo>
                <a:lnTo>
                  <a:pt x="1328" y="887"/>
                </a:lnTo>
                <a:lnTo>
                  <a:pt x="1331" y="887"/>
                </a:lnTo>
                <a:lnTo>
                  <a:pt x="1331" y="887"/>
                </a:lnTo>
                <a:lnTo>
                  <a:pt x="1333" y="885"/>
                </a:lnTo>
                <a:lnTo>
                  <a:pt x="1333" y="885"/>
                </a:lnTo>
                <a:lnTo>
                  <a:pt x="1331" y="885"/>
                </a:lnTo>
                <a:lnTo>
                  <a:pt x="1331" y="885"/>
                </a:lnTo>
                <a:lnTo>
                  <a:pt x="1333" y="885"/>
                </a:lnTo>
                <a:lnTo>
                  <a:pt x="1337" y="883"/>
                </a:lnTo>
                <a:lnTo>
                  <a:pt x="1337" y="883"/>
                </a:lnTo>
                <a:lnTo>
                  <a:pt x="1337" y="883"/>
                </a:lnTo>
                <a:lnTo>
                  <a:pt x="1337" y="883"/>
                </a:lnTo>
                <a:lnTo>
                  <a:pt x="1339" y="881"/>
                </a:lnTo>
                <a:lnTo>
                  <a:pt x="1339" y="881"/>
                </a:lnTo>
                <a:lnTo>
                  <a:pt x="1337" y="881"/>
                </a:lnTo>
                <a:lnTo>
                  <a:pt x="1335" y="883"/>
                </a:lnTo>
                <a:lnTo>
                  <a:pt x="1328" y="885"/>
                </a:lnTo>
                <a:lnTo>
                  <a:pt x="1328" y="885"/>
                </a:lnTo>
                <a:lnTo>
                  <a:pt x="1328" y="885"/>
                </a:lnTo>
                <a:lnTo>
                  <a:pt x="1328" y="885"/>
                </a:lnTo>
                <a:lnTo>
                  <a:pt x="1328" y="885"/>
                </a:lnTo>
                <a:close/>
                <a:moveTo>
                  <a:pt x="1307" y="904"/>
                </a:moveTo>
                <a:lnTo>
                  <a:pt x="1305" y="906"/>
                </a:lnTo>
                <a:lnTo>
                  <a:pt x="1305" y="906"/>
                </a:lnTo>
                <a:lnTo>
                  <a:pt x="1305" y="906"/>
                </a:lnTo>
                <a:lnTo>
                  <a:pt x="1305" y="906"/>
                </a:lnTo>
                <a:lnTo>
                  <a:pt x="1305" y="906"/>
                </a:lnTo>
                <a:lnTo>
                  <a:pt x="1307" y="906"/>
                </a:lnTo>
                <a:lnTo>
                  <a:pt x="1307" y="906"/>
                </a:lnTo>
                <a:lnTo>
                  <a:pt x="1307" y="906"/>
                </a:lnTo>
                <a:lnTo>
                  <a:pt x="1307" y="904"/>
                </a:lnTo>
                <a:lnTo>
                  <a:pt x="1307" y="904"/>
                </a:lnTo>
                <a:lnTo>
                  <a:pt x="1307" y="904"/>
                </a:lnTo>
                <a:close/>
                <a:moveTo>
                  <a:pt x="1400" y="914"/>
                </a:moveTo>
                <a:lnTo>
                  <a:pt x="1400" y="914"/>
                </a:lnTo>
                <a:lnTo>
                  <a:pt x="1400" y="914"/>
                </a:lnTo>
                <a:lnTo>
                  <a:pt x="1400" y="914"/>
                </a:lnTo>
                <a:lnTo>
                  <a:pt x="1400" y="916"/>
                </a:lnTo>
                <a:lnTo>
                  <a:pt x="1402" y="916"/>
                </a:lnTo>
                <a:lnTo>
                  <a:pt x="1402" y="916"/>
                </a:lnTo>
                <a:lnTo>
                  <a:pt x="1402" y="914"/>
                </a:lnTo>
                <a:lnTo>
                  <a:pt x="1400" y="914"/>
                </a:lnTo>
                <a:lnTo>
                  <a:pt x="1400" y="914"/>
                </a:lnTo>
                <a:close/>
                <a:moveTo>
                  <a:pt x="2047" y="1818"/>
                </a:moveTo>
                <a:lnTo>
                  <a:pt x="2047" y="1818"/>
                </a:lnTo>
                <a:lnTo>
                  <a:pt x="2045" y="1820"/>
                </a:lnTo>
                <a:lnTo>
                  <a:pt x="2045" y="1820"/>
                </a:lnTo>
                <a:lnTo>
                  <a:pt x="2047" y="1820"/>
                </a:lnTo>
                <a:lnTo>
                  <a:pt x="2049" y="1818"/>
                </a:lnTo>
                <a:lnTo>
                  <a:pt x="2049" y="1818"/>
                </a:lnTo>
                <a:lnTo>
                  <a:pt x="2049" y="1818"/>
                </a:lnTo>
                <a:lnTo>
                  <a:pt x="2047" y="1818"/>
                </a:lnTo>
                <a:close/>
                <a:moveTo>
                  <a:pt x="1953" y="1979"/>
                </a:moveTo>
                <a:lnTo>
                  <a:pt x="1951" y="1977"/>
                </a:lnTo>
                <a:lnTo>
                  <a:pt x="1949" y="1981"/>
                </a:lnTo>
                <a:lnTo>
                  <a:pt x="1951" y="1981"/>
                </a:lnTo>
                <a:lnTo>
                  <a:pt x="1951" y="1981"/>
                </a:lnTo>
                <a:lnTo>
                  <a:pt x="1953" y="1981"/>
                </a:lnTo>
                <a:lnTo>
                  <a:pt x="1953" y="1981"/>
                </a:lnTo>
                <a:lnTo>
                  <a:pt x="1953" y="1979"/>
                </a:lnTo>
                <a:lnTo>
                  <a:pt x="1953" y="1979"/>
                </a:lnTo>
                <a:lnTo>
                  <a:pt x="1953" y="1979"/>
                </a:lnTo>
                <a:lnTo>
                  <a:pt x="1953" y="1979"/>
                </a:lnTo>
                <a:close/>
                <a:moveTo>
                  <a:pt x="1967" y="1969"/>
                </a:moveTo>
                <a:lnTo>
                  <a:pt x="1967" y="1969"/>
                </a:lnTo>
                <a:lnTo>
                  <a:pt x="1967" y="1969"/>
                </a:lnTo>
                <a:lnTo>
                  <a:pt x="1965" y="1969"/>
                </a:lnTo>
                <a:lnTo>
                  <a:pt x="1965" y="1969"/>
                </a:lnTo>
                <a:lnTo>
                  <a:pt x="1965" y="1971"/>
                </a:lnTo>
                <a:lnTo>
                  <a:pt x="1967" y="1971"/>
                </a:lnTo>
                <a:lnTo>
                  <a:pt x="1967" y="1969"/>
                </a:lnTo>
                <a:lnTo>
                  <a:pt x="1970" y="1969"/>
                </a:lnTo>
                <a:lnTo>
                  <a:pt x="1967" y="1969"/>
                </a:lnTo>
                <a:lnTo>
                  <a:pt x="1967" y="1969"/>
                </a:lnTo>
                <a:close/>
                <a:moveTo>
                  <a:pt x="2087" y="2505"/>
                </a:moveTo>
                <a:lnTo>
                  <a:pt x="2087" y="2503"/>
                </a:lnTo>
                <a:lnTo>
                  <a:pt x="2087" y="2503"/>
                </a:lnTo>
                <a:lnTo>
                  <a:pt x="2085" y="2503"/>
                </a:lnTo>
                <a:lnTo>
                  <a:pt x="2085" y="2503"/>
                </a:lnTo>
                <a:lnTo>
                  <a:pt x="2085" y="2501"/>
                </a:lnTo>
                <a:lnTo>
                  <a:pt x="2083" y="2499"/>
                </a:lnTo>
                <a:lnTo>
                  <a:pt x="2083" y="2499"/>
                </a:lnTo>
                <a:lnTo>
                  <a:pt x="2083" y="2497"/>
                </a:lnTo>
                <a:lnTo>
                  <a:pt x="2081" y="2497"/>
                </a:lnTo>
                <a:lnTo>
                  <a:pt x="2081" y="2497"/>
                </a:lnTo>
                <a:lnTo>
                  <a:pt x="2081" y="2499"/>
                </a:lnTo>
                <a:lnTo>
                  <a:pt x="2081" y="2499"/>
                </a:lnTo>
                <a:lnTo>
                  <a:pt x="2079" y="2497"/>
                </a:lnTo>
                <a:lnTo>
                  <a:pt x="2076" y="2497"/>
                </a:lnTo>
                <a:lnTo>
                  <a:pt x="2076" y="2495"/>
                </a:lnTo>
                <a:lnTo>
                  <a:pt x="2076" y="2495"/>
                </a:lnTo>
                <a:lnTo>
                  <a:pt x="2074" y="2495"/>
                </a:lnTo>
                <a:lnTo>
                  <a:pt x="2074" y="2495"/>
                </a:lnTo>
                <a:lnTo>
                  <a:pt x="2074" y="2493"/>
                </a:lnTo>
                <a:lnTo>
                  <a:pt x="2072" y="2493"/>
                </a:lnTo>
                <a:lnTo>
                  <a:pt x="2072" y="2495"/>
                </a:lnTo>
                <a:lnTo>
                  <a:pt x="2070" y="2493"/>
                </a:lnTo>
                <a:lnTo>
                  <a:pt x="2068" y="2493"/>
                </a:lnTo>
                <a:lnTo>
                  <a:pt x="2066" y="2493"/>
                </a:lnTo>
                <a:lnTo>
                  <a:pt x="2066" y="2493"/>
                </a:lnTo>
                <a:lnTo>
                  <a:pt x="2064" y="2493"/>
                </a:lnTo>
                <a:lnTo>
                  <a:pt x="2058" y="2493"/>
                </a:lnTo>
                <a:lnTo>
                  <a:pt x="2058" y="2493"/>
                </a:lnTo>
                <a:lnTo>
                  <a:pt x="2058" y="2493"/>
                </a:lnTo>
                <a:lnTo>
                  <a:pt x="2062" y="2493"/>
                </a:lnTo>
                <a:lnTo>
                  <a:pt x="2062" y="2493"/>
                </a:lnTo>
                <a:lnTo>
                  <a:pt x="2062" y="2495"/>
                </a:lnTo>
                <a:lnTo>
                  <a:pt x="2062" y="2495"/>
                </a:lnTo>
                <a:lnTo>
                  <a:pt x="2064" y="2495"/>
                </a:lnTo>
                <a:lnTo>
                  <a:pt x="2070" y="2497"/>
                </a:lnTo>
                <a:lnTo>
                  <a:pt x="2070" y="2499"/>
                </a:lnTo>
                <a:lnTo>
                  <a:pt x="2072" y="2499"/>
                </a:lnTo>
                <a:lnTo>
                  <a:pt x="2074" y="2499"/>
                </a:lnTo>
                <a:lnTo>
                  <a:pt x="2074" y="2499"/>
                </a:lnTo>
                <a:lnTo>
                  <a:pt x="2074" y="2501"/>
                </a:lnTo>
                <a:lnTo>
                  <a:pt x="2076" y="2501"/>
                </a:lnTo>
                <a:lnTo>
                  <a:pt x="2076" y="2501"/>
                </a:lnTo>
                <a:lnTo>
                  <a:pt x="2079" y="2503"/>
                </a:lnTo>
                <a:lnTo>
                  <a:pt x="2079" y="2503"/>
                </a:lnTo>
                <a:lnTo>
                  <a:pt x="2081" y="2503"/>
                </a:lnTo>
                <a:lnTo>
                  <a:pt x="2081" y="2505"/>
                </a:lnTo>
                <a:lnTo>
                  <a:pt x="2083" y="2508"/>
                </a:lnTo>
                <a:lnTo>
                  <a:pt x="2085" y="2510"/>
                </a:lnTo>
                <a:lnTo>
                  <a:pt x="2085" y="2510"/>
                </a:lnTo>
                <a:lnTo>
                  <a:pt x="2087" y="2510"/>
                </a:lnTo>
                <a:lnTo>
                  <a:pt x="2089" y="2508"/>
                </a:lnTo>
                <a:lnTo>
                  <a:pt x="2089" y="2508"/>
                </a:lnTo>
                <a:lnTo>
                  <a:pt x="2087" y="2505"/>
                </a:lnTo>
                <a:lnTo>
                  <a:pt x="2087" y="2505"/>
                </a:lnTo>
                <a:close/>
                <a:moveTo>
                  <a:pt x="1823" y="891"/>
                </a:moveTo>
                <a:lnTo>
                  <a:pt x="1823" y="891"/>
                </a:lnTo>
                <a:lnTo>
                  <a:pt x="1823" y="891"/>
                </a:lnTo>
                <a:lnTo>
                  <a:pt x="1823" y="891"/>
                </a:lnTo>
                <a:lnTo>
                  <a:pt x="1823" y="893"/>
                </a:lnTo>
                <a:lnTo>
                  <a:pt x="1821" y="893"/>
                </a:lnTo>
                <a:lnTo>
                  <a:pt x="1821" y="893"/>
                </a:lnTo>
                <a:lnTo>
                  <a:pt x="1821" y="895"/>
                </a:lnTo>
                <a:lnTo>
                  <a:pt x="1821" y="895"/>
                </a:lnTo>
                <a:lnTo>
                  <a:pt x="1823" y="893"/>
                </a:lnTo>
                <a:lnTo>
                  <a:pt x="1823" y="891"/>
                </a:lnTo>
                <a:lnTo>
                  <a:pt x="1823" y="891"/>
                </a:lnTo>
                <a:close/>
                <a:moveTo>
                  <a:pt x="1768" y="2445"/>
                </a:moveTo>
                <a:lnTo>
                  <a:pt x="1768" y="2445"/>
                </a:lnTo>
                <a:lnTo>
                  <a:pt x="1771" y="2445"/>
                </a:lnTo>
                <a:lnTo>
                  <a:pt x="1768" y="2443"/>
                </a:lnTo>
                <a:lnTo>
                  <a:pt x="1768" y="2443"/>
                </a:lnTo>
                <a:lnTo>
                  <a:pt x="1764" y="2443"/>
                </a:lnTo>
                <a:lnTo>
                  <a:pt x="1764" y="2443"/>
                </a:lnTo>
                <a:lnTo>
                  <a:pt x="1764" y="2443"/>
                </a:lnTo>
                <a:lnTo>
                  <a:pt x="1764" y="2445"/>
                </a:lnTo>
                <a:lnTo>
                  <a:pt x="1764" y="2445"/>
                </a:lnTo>
                <a:lnTo>
                  <a:pt x="1764" y="2445"/>
                </a:lnTo>
                <a:lnTo>
                  <a:pt x="1764" y="2445"/>
                </a:lnTo>
                <a:lnTo>
                  <a:pt x="1760" y="2445"/>
                </a:lnTo>
                <a:lnTo>
                  <a:pt x="1760" y="2443"/>
                </a:lnTo>
                <a:lnTo>
                  <a:pt x="1760" y="2443"/>
                </a:lnTo>
                <a:lnTo>
                  <a:pt x="1760" y="2443"/>
                </a:lnTo>
                <a:lnTo>
                  <a:pt x="1762" y="2443"/>
                </a:lnTo>
                <a:lnTo>
                  <a:pt x="1762" y="2440"/>
                </a:lnTo>
                <a:lnTo>
                  <a:pt x="1762" y="2440"/>
                </a:lnTo>
                <a:lnTo>
                  <a:pt x="1760" y="2440"/>
                </a:lnTo>
                <a:lnTo>
                  <a:pt x="1758" y="2440"/>
                </a:lnTo>
                <a:lnTo>
                  <a:pt x="1756" y="2440"/>
                </a:lnTo>
                <a:lnTo>
                  <a:pt x="1754" y="2440"/>
                </a:lnTo>
                <a:lnTo>
                  <a:pt x="1754" y="2440"/>
                </a:lnTo>
                <a:lnTo>
                  <a:pt x="1752" y="2445"/>
                </a:lnTo>
                <a:lnTo>
                  <a:pt x="1752" y="2445"/>
                </a:lnTo>
                <a:lnTo>
                  <a:pt x="1752" y="2447"/>
                </a:lnTo>
                <a:lnTo>
                  <a:pt x="1752" y="2447"/>
                </a:lnTo>
                <a:lnTo>
                  <a:pt x="1752" y="2447"/>
                </a:lnTo>
                <a:lnTo>
                  <a:pt x="1750" y="2449"/>
                </a:lnTo>
                <a:lnTo>
                  <a:pt x="1750" y="2449"/>
                </a:lnTo>
                <a:lnTo>
                  <a:pt x="1747" y="2449"/>
                </a:lnTo>
                <a:lnTo>
                  <a:pt x="1745" y="2451"/>
                </a:lnTo>
                <a:lnTo>
                  <a:pt x="1745" y="2453"/>
                </a:lnTo>
                <a:lnTo>
                  <a:pt x="1743" y="2455"/>
                </a:lnTo>
                <a:lnTo>
                  <a:pt x="1743" y="2455"/>
                </a:lnTo>
                <a:lnTo>
                  <a:pt x="1745" y="2457"/>
                </a:lnTo>
                <a:lnTo>
                  <a:pt x="1747" y="2459"/>
                </a:lnTo>
                <a:lnTo>
                  <a:pt x="1747" y="2457"/>
                </a:lnTo>
                <a:lnTo>
                  <a:pt x="1750" y="2457"/>
                </a:lnTo>
                <a:lnTo>
                  <a:pt x="1750" y="2457"/>
                </a:lnTo>
                <a:lnTo>
                  <a:pt x="1752" y="2457"/>
                </a:lnTo>
                <a:lnTo>
                  <a:pt x="1750" y="2453"/>
                </a:lnTo>
                <a:lnTo>
                  <a:pt x="1752" y="2453"/>
                </a:lnTo>
                <a:lnTo>
                  <a:pt x="1758" y="2455"/>
                </a:lnTo>
                <a:lnTo>
                  <a:pt x="1758" y="2453"/>
                </a:lnTo>
                <a:lnTo>
                  <a:pt x="1758" y="2453"/>
                </a:lnTo>
                <a:lnTo>
                  <a:pt x="1758" y="2453"/>
                </a:lnTo>
                <a:lnTo>
                  <a:pt x="1762" y="2451"/>
                </a:lnTo>
                <a:lnTo>
                  <a:pt x="1764" y="2451"/>
                </a:lnTo>
                <a:lnTo>
                  <a:pt x="1764" y="2449"/>
                </a:lnTo>
                <a:lnTo>
                  <a:pt x="1768" y="2449"/>
                </a:lnTo>
                <a:lnTo>
                  <a:pt x="1771" y="2447"/>
                </a:lnTo>
                <a:lnTo>
                  <a:pt x="1771" y="2447"/>
                </a:lnTo>
                <a:lnTo>
                  <a:pt x="1771" y="2447"/>
                </a:lnTo>
                <a:lnTo>
                  <a:pt x="1768" y="2447"/>
                </a:lnTo>
                <a:lnTo>
                  <a:pt x="1768" y="2445"/>
                </a:lnTo>
                <a:close/>
                <a:moveTo>
                  <a:pt x="1398" y="923"/>
                </a:moveTo>
                <a:lnTo>
                  <a:pt x="1395" y="923"/>
                </a:lnTo>
                <a:lnTo>
                  <a:pt x="1395" y="923"/>
                </a:lnTo>
                <a:lnTo>
                  <a:pt x="1395" y="923"/>
                </a:lnTo>
                <a:lnTo>
                  <a:pt x="1395" y="925"/>
                </a:lnTo>
                <a:lnTo>
                  <a:pt x="1395" y="925"/>
                </a:lnTo>
                <a:lnTo>
                  <a:pt x="1398" y="925"/>
                </a:lnTo>
                <a:lnTo>
                  <a:pt x="1398" y="925"/>
                </a:lnTo>
                <a:lnTo>
                  <a:pt x="1398" y="925"/>
                </a:lnTo>
                <a:lnTo>
                  <a:pt x="1398" y="925"/>
                </a:lnTo>
                <a:lnTo>
                  <a:pt x="1398" y="923"/>
                </a:lnTo>
                <a:close/>
                <a:moveTo>
                  <a:pt x="1905" y="2036"/>
                </a:moveTo>
                <a:lnTo>
                  <a:pt x="1905" y="2036"/>
                </a:lnTo>
                <a:lnTo>
                  <a:pt x="1905" y="2038"/>
                </a:lnTo>
                <a:lnTo>
                  <a:pt x="1905" y="2040"/>
                </a:lnTo>
                <a:lnTo>
                  <a:pt x="1905" y="2040"/>
                </a:lnTo>
                <a:lnTo>
                  <a:pt x="1905" y="2040"/>
                </a:lnTo>
                <a:lnTo>
                  <a:pt x="1907" y="2038"/>
                </a:lnTo>
                <a:lnTo>
                  <a:pt x="1907" y="2036"/>
                </a:lnTo>
                <a:lnTo>
                  <a:pt x="1907" y="2034"/>
                </a:lnTo>
                <a:lnTo>
                  <a:pt x="1905" y="2036"/>
                </a:lnTo>
                <a:close/>
                <a:moveTo>
                  <a:pt x="1475" y="973"/>
                </a:moveTo>
                <a:lnTo>
                  <a:pt x="1475" y="973"/>
                </a:lnTo>
                <a:lnTo>
                  <a:pt x="1475" y="973"/>
                </a:lnTo>
                <a:lnTo>
                  <a:pt x="1475" y="973"/>
                </a:lnTo>
                <a:lnTo>
                  <a:pt x="1475" y="973"/>
                </a:lnTo>
                <a:lnTo>
                  <a:pt x="1475" y="973"/>
                </a:lnTo>
                <a:lnTo>
                  <a:pt x="1475" y="973"/>
                </a:lnTo>
                <a:lnTo>
                  <a:pt x="1475" y="973"/>
                </a:lnTo>
                <a:lnTo>
                  <a:pt x="1475" y="973"/>
                </a:lnTo>
                <a:lnTo>
                  <a:pt x="1475" y="973"/>
                </a:lnTo>
                <a:close/>
                <a:moveTo>
                  <a:pt x="1760" y="2453"/>
                </a:moveTo>
                <a:lnTo>
                  <a:pt x="1760" y="2453"/>
                </a:lnTo>
                <a:lnTo>
                  <a:pt x="1760" y="2453"/>
                </a:lnTo>
                <a:lnTo>
                  <a:pt x="1760" y="2455"/>
                </a:lnTo>
                <a:lnTo>
                  <a:pt x="1762" y="2455"/>
                </a:lnTo>
                <a:lnTo>
                  <a:pt x="1760" y="2453"/>
                </a:lnTo>
                <a:lnTo>
                  <a:pt x="1760" y="2453"/>
                </a:lnTo>
                <a:close/>
                <a:moveTo>
                  <a:pt x="1375" y="935"/>
                </a:moveTo>
                <a:lnTo>
                  <a:pt x="1372" y="935"/>
                </a:lnTo>
                <a:lnTo>
                  <a:pt x="1372" y="935"/>
                </a:lnTo>
                <a:lnTo>
                  <a:pt x="1372" y="935"/>
                </a:lnTo>
                <a:lnTo>
                  <a:pt x="1375" y="937"/>
                </a:lnTo>
                <a:lnTo>
                  <a:pt x="1375" y="937"/>
                </a:lnTo>
                <a:lnTo>
                  <a:pt x="1375" y="935"/>
                </a:lnTo>
                <a:lnTo>
                  <a:pt x="1375" y="935"/>
                </a:lnTo>
                <a:lnTo>
                  <a:pt x="1375" y="935"/>
                </a:lnTo>
                <a:close/>
                <a:moveTo>
                  <a:pt x="1741" y="2455"/>
                </a:moveTo>
                <a:lnTo>
                  <a:pt x="1741" y="2457"/>
                </a:lnTo>
                <a:lnTo>
                  <a:pt x="1741" y="2457"/>
                </a:lnTo>
                <a:lnTo>
                  <a:pt x="1741" y="2457"/>
                </a:lnTo>
                <a:lnTo>
                  <a:pt x="1741" y="2457"/>
                </a:lnTo>
                <a:lnTo>
                  <a:pt x="1743" y="2457"/>
                </a:lnTo>
                <a:lnTo>
                  <a:pt x="1743" y="2457"/>
                </a:lnTo>
                <a:lnTo>
                  <a:pt x="1741" y="2455"/>
                </a:lnTo>
                <a:lnTo>
                  <a:pt x="1741" y="2455"/>
                </a:lnTo>
                <a:close/>
                <a:moveTo>
                  <a:pt x="1381" y="925"/>
                </a:moveTo>
                <a:lnTo>
                  <a:pt x="1381" y="925"/>
                </a:lnTo>
                <a:lnTo>
                  <a:pt x="1379" y="927"/>
                </a:lnTo>
                <a:lnTo>
                  <a:pt x="1379" y="927"/>
                </a:lnTo>
                <a:lnTo>
                  <a:pt x="1381" y="927"/>
                </a:lnTo>
                <a:lnTo>
                  <a:pt x="1381" y="927"/>
                </a:lnTo>
                <a:lnTo>
                  <a:pt x="1381" y="927"/>
                </a:lnTo>
                <a:lnTo>
                  <a:pt x="1381" y="927"/>
                </a:lnTo>
                <a:lnTo>
                  <a:pt x="1381" y="925"/>
                </a:lnTo>
                <a:lnTo>
                  <a:pt x="1381" y="925"/>
                </a:lnTo>
                <a:lnTo>
                  <a:pt x="1381" y="925"/>
                </a:lnTo>
                <a:close/>
                <a:moveTo>
                  <a:pt x="1360" y="933"/>
                </a:moveTo>
                <a:lnTo>
                  <a:pt x="1358" y="933"/>
                </a:lnTo>
                <a:lnTo>
                  <a:pt x="1358" y="933"/>
                </a:lnTo>
                <a:lnTo>
                  <a:pt x="1358" y="935"/>
                </a:lnTo>
                <a:lnTo>
                  <a:pt x="1356" y="935"/>
                </a:lnTo>
                <a:lnTo>
                  <a:pt x="1356" y="935"/>
                </a:lnTo>
                <a:lnTo>
                  <a:pt x="1356" y="937"/>
                </a:lnTo>
                <a:lnTo>
                  <a:pt x="1356" y="937"/>
                </a:lnTo>
                <a:lnTo>
                  <a:pt x="1354" y="939"/>
                </a:lnTo>
                <a:lnTo>
                  <a:pt x="1354" y="939"/>
                </a:lnTo>
                <a:lnTo>
                  <a:pt x="1354" y="939"/>
                </a:lnTo>
                <a:lnTo>
                  <a:pt x="1354" y="939"/>
                </a:lnTo>
                <a:lnTo>
                  <a:pt x="1354" y="941"/>
                </a:lnTo>
                <a:lnTo>
                  <a:pt x="1356" y="941"/>
                </a:lnTo>
                <a:lnTo>
                  <a:pt x="1356" y="941"/>
                </a:lnTo>
                <a:lnTo>
                  <a:pt x="1358" y="939"/>
                </a:lnTo>
                <a:lnTo>
                  <a:pt x="1358" y="939"/>
                </a:lnTo>
                <a:lnTo>
                  <a:pt x="1358" y="939"/>
                </a:lnTo>
                <a:lnTo>
                  <a:pt x="1358" y="937"/>
                </a:lnTo>
                <a:lnTo>
                  <a:pt x="1358" y="937"/>
                </a:lnTo>
                <a:lnTo>
                  <a:pt x="1358" y="937"/>
                </a:lnTo>
                <a:lnTo>
                  <a:pt x="1358" y="937"/>
                </a:lnTo>
                <a:lnTo>
                  <a:pt x="1358" y="937"/>
                </a:lnTo>
                <a:lnTo>
                  <a:pt x="1358" y="935"/>
                </a:lnTo>
                <a:lnTo>
                  <a:pt x="1358" y="935"/>
                </a:lnTo>
                <a:lnTo>
                  <a:pt x="1358" y="935"/>
                </a:lnTo>
                <a:lnTo>
                  <a:pt x="1358" y="935"/>
                </a:lnTo>
                <a:lnTo>
                  <a:pt x="1358" y="935"/>
                </a:lnTo>
                <a:lnTo>
                  <a:pt x="1360" y="935"/>
                </a:lnTo>
                <a:lnTo>
                  <a:pt x="1360" y="933"/>
                </a:lnTo>
                <a:lnTo>
                  <a:pt x="1360" y="933"/>
                </a:lnTo>
                <a:lnTo>
                  <a:pt x="1360" y="933"/>
                </a:lnTo>
                <a:lnTo>
                  <a:pt x="1360" y="933"/>
                </a:lnTo>
                <a:lnTo>
                  <a:pt x="1360" y="933"/>
                </a:lnTo>
                <a:lnTo>
                  <a:pt x="1360" y="933"/>
                </a:lnTo>
                <a:lnTo>
                  <a:pt x="1360" y="933"/>
                </a:lnTo>
                <a:close/>
                <a:moveTo>
                  <a:pt x="1515" y="950"/>
                </a:moveTo>
                <a:lnTo>
                  <a:pt x="1517" y="950"/>
                </a:lnTo>
                <a:lnTo>
                  <a:pt x="1517" y="950"/>
                </a:lnTo>
                <a:lnTo>
                  <a:pt x="1515" y="950"/>
                </a:lnTo>
                <a:lnTo>
                  <a:pt x="1515" y="950"/>
                </a:lnTo>
                <a:lnTo>
                  <a:pt x="1515" y="950"/>
                </a:lnTo>
                <a:lnTo>
                  <a:pt x="1515" y="950"/>
                </a:lnTo>
                <a:lnTo>
                  <a:pt x="1515" y="950"/>
                </a:lnTo>
                <a:close/>
                <a:moveTo>
                  <a:pt x="1515" y="956"/>
                </a:moveTo>
                <a:lnTo>
                  <a:pt x="1515" y="956"/>
                </a:lnTo>
                <a:lnTo>
                  <a:pt x="1513" y="956"/>
                </a:lnTo>
                <a:lnTo>
                  <a:pt x="1513" y="956"/>
                </a:lnTo>
                <a:lnTo>
                  <a:pt x="1513" y="956"/>
                </a:lnTo>
                <a:lnTo>
                  <a:pt x="1513" y="956"/>
                </a:lnTo>
                <a:lnTo>
                  <a:pt x="1515" y="956"/>
                </a:lnTo>
                <a:close/>
                <a:moveTo>
                  <a:pt x="1423" y="994"/>
                </a:moveTo>
                <a:lnTo>
                  <a:pt x="1421" y="994"/>
                </a:lnTo>
                <a:lnTo>
                  <a:pt x="1421" y="994"/>
                </a:lnTo>
                <a:lnTo>
                  <a:pt x="1421" y="996"/>
                </a:lnTo>
                <a:lnTo>
                  <a:pt x="1423" y="994"/>
                </a:lnTo>
                <a:lnTo>
                  <a:pt x="1423" y="994"/>
                </a:lnTo>
                <a:lnTo>
                  <a:pt x="1423" y="994"/>
                </a:lnTo>
                <a:lnTo>
                  <a:pt x="1423" y="994"/>
                </a:lnTo>
                <a:close/>
                <a:moveTo>
                  <a:pt x="1511" y="954"/>
                </a:moveTo>
                <a:lnTo>
                  <a:pt x="1511" y="954"/>
                </a:lnTo>
                <a:lnTo>
                  <a:pt x="1511" y="954"/>
                </a:lnTo>
                <a:lnTo>
                  <a:pt x="1511" y="954"/>
                </a:lnTo>
                <a:lnTo>
                  <a:pt x="1513" y="952"/>
                </a:lnTo>
                <a:lnTo>
                  <a:pt x="1513" y="952"/>
                </a:lnTo>
                <a:lnTo>
                  <a:pt x="1513" y="952"/>
                </a:lnTo>
                <a:lnTo>
                  <a:pt x="1515" y="952"/>
                </a:lnTo>
                <a:lnTo>
                  <a:pt x="1515" y="952"/>
                </a:lnTo>
                <a:lnTo>
                  <a:pt x="1513" y="952"/>
                </a:lnTo>
                <a:lnTo>
                  <a:pt x="1513" y="952"/>
                </a:lnTo>
                <a:lnTo>
                  <a:pt x="1511" y="952"/>
                </a:lnTo>
                <a:lnTo>
                  <a:pt x="1511" y="952"/>
                </a:lnTo>
                <a:lnTo>
                  <a:pt x="1511" y="952"/>
                </a:lnTo>
                <a:lnTo>
                  <a:pt x="1511" y="952"/>
                </a:lnTo>
                <a:lnTo>
                  <a:pt x="1511" y="952"/>
                </a:lnTo>
                <a:lnTo>
                  <a:pt x="1511" y="954"/>
                </a:lnTo>
                <a:close/>
                <a:moveTo>
                  <a:pt x="1507" y="954"/>
                </a:moveTo>
                <a:lnTo>
                  <a:pt x="1507" y="954"/>
                </a:lnTo>
                <a:lnTo>
                  <a:pt x="1509" y="952"/>
                </a:lnTo>
                <a:lnTo>
                  <a:pt x="1509" y="952"/>
                </a:lnTo>
                <a:lnTo>
                  <a:pt x="1507" y="952"/>
                </a:lnTo>
                <a:lnTo>
                  <a:pt x="1507" y="952"/>
                </a:lnTo>
                <a:lnTo>
                  <a:pt x="1507" y="954"/>
                </a:lnTo>
                <a:lnTo>
                  <a:pt x="1507" y="954"/>
                </a:lnTo>
                <a:lnTo>
                  <a:pt x="1507" y="954"/>
                </a:lnTo>
                <a:close/>
                <a:moveTo>
                  <a:pt x="1362" y="931"/>
                </a:moveTo>
                <a:lnTo>
                  <a:pt x="1360" y="931"/>
                </a:lnTo>
                <a:lnTo>
                  <a:pt x="1360" y="931"/>
                </a:lnTo>
                <a:lnTo>
                  <a:pt x="1360" y="931"/>
                </a:lnTo>
                <a:lnTo>
                  <a:pt x="1360" y="931"/>
                </a:lnTo>
                <a:lnTo>
                  <a:pt x="1362" y="931"/>
                </a:lnTo>
                <a:lnTo>
                  <a:pt x="1362" y="931"/>
                </a:lnTo>
                <a:lnTo>
                  <a:pt x="1362" y="931"/>
                </a:lnTo>
                <a:lnTo>
                  <a:pt x="1362" y="931"/>
                </a:lnTo>
                <a:lnTo>
                  <a:pt x="1362" y="931"/>
                </a:lnTo>
                <a:close/>
                <a:moveTo>
                  <a:pt x="277" y="677"/>
                </a:moveTo>
                <a:lnTo>
                  <a:pt x="279" y="673"/>
                </a:lnTo>
                <a:lnTo>
                  <a:pt x="279" y="673"/>
                </a:lnTo>
                <a:lnTo>
                  <a:pt x="274" y="673"/>
                </a:lnTo>
                <a:lnTo>
                  <a:pt x="274" y="675"/>
                </a:lnTo>
                <a:lnTo>
                  <a:pt x="272" y="675"/>
                </a:lnTo>
                <a:lnTo>
                  <a:pt x="274" y="677"/>
                </a:lnTo>
                <a:lnTo>
                  <a:pt x="274" y="677"/>
                </a:lnTo>
                <a:lnTo>
                  <a:pt x="277" y="677"/>
                </a:lnTo>
                <a:close/>
                <a:moveTo>
                  <a:pt x="828" y="897"/>
                </a:moveTo>
                <a:lnTo>
                  <a:pt x="828" y="900"/>
                </a:lnTo>
                <a:lnTo>
                  <a:pt x="828" y="900"/>
                </a:lnTo>
                <a:lnTo>
                  <a:pt x="828" y="897"/>
                </a:lnTo>
                <a:lnTo>
                  <a:pt x="828" y="897"/>
                </a:lnTo>
                <a:lnTo>
                  <a:pt x="828" y="897"/>
                </a:lnTo>
                <a:lnTo>
                  <a:pt x="828" y="897"/>
                </a:lnTo>
                <a:lnTo>
                  <a:pt x="828" y="897"/>
                </a:lnTo>
                <a:close/>
                <a:moveTo>
                  <a:pt x="205" y="503"/>
                </a:moveTo>
                <a:lnTo>
                  <a:pt x="205" y="503"/>
                </a:lnTo>
                <a:lnTo>
                  <a:pt x="203" y="505"/>
                </a:lnTo>
                <a:lnTo>
                  <a:pt x="201" y="505"/>
                </a:lnTo>
                <a:lnTo>
                  <a:pt x="201" y="505"/>
                </a:lnTo>
                <a:lnTo>
                  <a:pt x="201" y="505"/>
                </a:lnTo>
                <a:lnTo>
                  <a:pt x="203" y="505"/>
                </a:lnTo>
                <a:lnTo>
                  <a:pt x="205" y="503"/>
                </a:lnTo>
                <a:close/>
                <a:moveTo>
                  <a:pt x="1257" y="606"/>
                </a:moveTo>
                <a:lnTo>
                  <a:pt x="1257" y="606"/>
                </a:lnTo>
                <a:lnTo>
                  <a:pt x="1259" y="606"/>
                </a:lnTo>
                <a:lnTo>
                  <a:pt x="1259" y="606"/>
                </a:lnTo>
                <a:lnTo>
                  <a:pt x="1261" y="606"/>
                </a:lnTo>
                <a:lnTo>
                  <a:pt x="1261" y="606"/>
                </a:lnTo>
                <a:lnTo>
                  <a:pt x="1259" y="604"/>
                </a:lnTo>
                <a:lnTo>
                  <a:pt x="1257" y="606"/>
                </a:lnTo>
                <a:close/>
                <a:moveTo>
                  <a:pt x="1041" y="487"/>
                </a:moveTo>
                <a:lnTo>
                  <a:pt x="1041" y="489"/>
                </a:lnTo>
                <a:lnTo>
                  <a:pt x="1043" y="491"/>
                </a:lnTo>
                <a:lnTo>
                  <a:pt x="1043" y="491"/>
                </a:lnTo>
                <a:lnTo>
                  <a:pt x="1046" y="491"/>
                </a:lnTo>
                <a:lnTo>
                  <a:pt x="1046" y="489"/>
                </a:lnTo>
                <a:lnTo>
                  <a:pt x="1046" y="489"/>
                </a:lnTo>
                <a:lnTo>
                  <a:pt x="1043" y="489"/>
                </a:lnTo>
                <a:lnTo>
                  <a:pt x="1041" y="487"/>
                </a:lnTo>
                <a:close/>
                <a:moveTo>
                  <a:pt x="1041" y="478"/>
                </a:moveTo>
                <a:lnTo>
                  <a:pt x="1041" y="478"/>
                </a:lnTo>
                <a:lnTo>
                  <a:pt x="1043" y="478"/>
                </a:lnTo>
                <a:lnTo>
                  <a:pt x="1043" y="480"/>
                </a:lnTo>
                <a:lnTo>
                  <a:pt x="1043" y="480"/>
                </a:lnTo>
                <a:lnTo>
                  <a:pt x="1046" y="478"/>
                </a:lnTo>
                <a:lnTo>
                  <a:pt x="1046" y="476"/>
                </a:lnTo>
                <a:lnTo>
                  <a:pt x="1043" y="476"/>
                </a:lnTo>
                <a:lnTo>
                  <a:pt x="1043" y="476"/>
                </a:lnTo>
                <a:lnTo>
                  <a:pt x="1043" y="476"/>
                </a:lnTo>
                <a:lnTo>
                  <a:pt x="1043" y="474"/>
                </a:lnTo>
                <a:lnTo>
                  <a:pt x="1043" y="472"/>
                </a:lnTo>
                <a:lnTo>
                  <a:pt x="1041" y="472"/>
                </a:lnTo>
                <a:lnTo>
                  <a:pt x="1041" y="472"/>
                </a:lnTo>
                <a:lnTo>
                  <a:pt x="1041" y="474"/>
                </a:lnTo>
                <a:lnTo>
                  <a:pt x="1041" y="474"/>
                </a:lnTo>
                <a:lnTo>
                  <a:pt x="1041" y="478"/>
                </a:lnTo>
                <a:close/>
                <a:moveTo>
                  <a:pt x="832" y="879"/>
                </a:moveTo>
                <a:lnTo>
                  <a:pt x="832" y="879"/>
                </a:lnTo>
                <a:lnTo>
                  <a:pt x="832" y="876"/>
                </a:lnTo>
                <a:lnTo>
                  <a:pt x="832" y="876"/>
                </a:lnTo>
                <a:lnTo>
                  <a:pt x="832" y="876"/>
                </a:lnTo>
                <a:lnTo>
                  <a:pt x="830" y="876"/>
                </a:lnTo>
                <a:lnTo>
                  <a:pt x="830" y="879"/>
                </a:lnTo>
                <a:lnTo>
                  <a:pt x="830" y="879"/>
                </a:lnTo>
                <a:lnTo>
                  <a:pt x="830" y="881"/>
                </a:lnTo>
                <a:lnTo>
                  <a:pt x="830" y="881"/>
                </a:lnTo>
                <a:lnTo>
                  <a:pt x="830" y="881"/>
                </a:lnTo>
                <a:lnTo>
                  <a:pt x="832" y="881"/>
                </a:lnTo>
                <a:lnTo>
                  <a:pt x="832" y="881"/>
                </a:lnTo>
                <a:lnTo>
                  <a:pt x="832" y="883"/>
                </a:lnTo>
                <a:lnTo>
                  <a:pt x="832" y="883"/>
                </a:lnTo>
                <a:lnTo>
                  <a:pt x="832" y="885"/>
                </a:lnTo>
                <a:lnTo>
                  <a:pt x="834" y="885"/>
                </a:lnTo>
                <a:lnTo>
                  <a:pt x="834" y="885"/>
                </a:lnTo>
                <a:lnTo>
                  <a:pt x="834" y="885"/>
                </a:lnTo>
                <a:lnTo>
                  <a:pt x="834" y="885"/>
                </a:lnTo>
                <a:lnTo>
                  <a:pt x="834" y="885"/>
                </a:lnTo>
                <a:lnTo>
                  <a:pt x="834" y="885"/>
                </a:lnTo>
                <a:lnTo>
                  <a:pt x="834" y="885"/>
                </a:lnTo>
                <a:lnTo>
                  <a:pt x="834" y="883"/>
                </a:lnTo>
                <a:lnTo>
                  <a:pt x="832" y="883"/>
                </a:lnTo>
                <a:lnTo>
                  <a:pt x="832" y="881"/>
                </a:lnTo>
                <a:lnTo>
                  <a:pt x="832" y="881"/>
                </a:lnTo>
                <a:lnTo>
                  <a:pt x="832" y="881"/>
                </a:lnTo>
                <a:lnTo>
                  <a:pt x="830" y="881"/>
                </a:lnTo>
                <a:lnTo>
                  <a:pt x="830" y="879"/>
                </a:lnTo>
                <a:lnTo>
                  <a:pt x="832" y="879"/>
                </a:lnTo>
                <a:close/>
                <a:moveTo>
                  <a:pt x="826" y="874"/>
                </a:moveTo>
                <a:lnTo>
                  <a:pt x="823" y="872"/>
                </a:lnTo>
                <a:lnTo>
                  <a:pt x="823" y="872"/>
                </a:lnTo>
                <a:lnTo>
                  <a:pt x="823" y="872"/>
                </a:lnTo>
                <a:lnTo>
                  <a:pt x="823" y="874"/>
                </a:lnTo>
                <a:lnTo>
                  <a:pt x="823" y="874"/>
                </a:lnTo>
                <a:lnTo>
                  <a:pt x="823" y="874"/>
                </a:lnTo>
                <a:lnTo>
                  <a:pt x="826" y="874"/>
                </a:lnTo>
                <a:lnTo>
                  <a:pt x="826" y="874"/>
                </a:lnTo>
                <a:lnTo>
                  <a:pt x="826" y="874"/>
                </a:lnTo>
                <a:close/>
                <a:moveTo>
                  <a:pt x="834" y="891"/>
                </a:moveTo>
                <a:lnTo>
                  <a:pt x="834" y="889"/>
                </a:lnTo>
                <a:lnTo>
                  <a:pt x="832" y="889"/>
                </a:lnTo>
                <a:lnTo>
                  <a:pt x="832" y="889"/>
                </a:lnTo>
                <a:lnTo>
                  <a:pt x="832" y="889"/>
                </a:lnTo>
                <a:lnTo>
                  <a:pt x="832" y="889"/>
                </a:lnTo>
                <a:lnTo>
                  <a:pt x="832" y="891"/>
                </a:lnTo>
                <a:lnTo>
                  <a:pt x="832" y="891"/>
                </a:lnTo>
                <a:lnTo>
                  <a:pt x="834" y="891"/>
                </a:lnTo>
                <a:lnTo>
                  <a:pt x="834" y="891"/>
                </a:lnTo>
                <a:close/>
                <a:moveTo>
                  <a:pt x="834" y="895"/>
                </a:moveTo>
                <a:lnTo>
                  <a:pt x="834" y="895"/>
                </a:lnTo>
                <a:lnTo>
                  <a:pt x="834" y="895"/>
                </a:lnTo>
                <a:lnTo>
                  <a:pt x="834" y="895"/>
                </a:lnTo>
                <a:lnTo>
                  <a:pt x="834" y="895"/>
                </a:lnTo>
                <a:lnTo>
                  <a:pt x="834" y="893"/>
                </a:lnTo>
                <a:lnTo>
                  <a:pt x="834" y="893"/>
                </a:lnTo>
                <a:lnTo>
                  <a:pt x="834" y="893"/>
                </a:lnTo>
                <a:lnTo>
                  <a:pt x="834" y="895"/>
                </a:lnTo>
                <a:lnTo>
                  <a:pt x="832" y="895"/>
                </a:lnTo>
                <a:lnTo>
                  <a:pt x="834" y="895"/>
                </a:lnTo>
                <a:lnTo>
                  <a:pt x="834" y="895"/>
                </a:lnTo>
                <a:close/>
                <a:moveTo>
                  <a:pt x="1802" y="832"/>
                </a:moveTo>
                <a:lnTo>
                  <a:pt x="1802" y="832"/>
                </a:lnTo>
                <a:lnTo>
                  <a:pt x="1802" y="832"/>
                </a:lnTo>
                <a:lnTo>
                  <a:pt x="1802" y="832"/>
                </a:lnTo>
                <a:lnTo>
                  <a:pt x="1804" y="832"/>
                </a:lnTo>
                <a:lnTo>
                  <a:pt x="1804" y="832"/>
                </a:lnTo>
                <a:lnTo>
                  <a:pt x="1804" y="832"/>
                </a:lnTo>
                <a:lnTo>
                  <a:pt x="1804" y="832"/>
                </a:lnTo>
                <a:lnTo>
                  <a:pt x="1804" y="832"/>
                </a:lnTo>
                <a:lnTo>
                  <a:pt x="1802" y="832"/>
                </a:lnTo>
                <a:lnTo>
                  <a:pt x="1802" y="832"/>
                </a:lnTo>
                <a:close/>
                <a:moveTo>
                  <a:pt x="1823" y="851"/>
                </a:moveTo>
                <a:lnTo>
                  <a:pt x="1823" y="853"/>
                </a:lnTo>
                <a:lnTo>
                  <a:pt x="1821" y="851"/>
                </a:lnTo>
                <a:lnTo>
                  <a:pt x="1821" y="851"/>
                </a:lnTo>
                <a:lnTo>
                  <a:pt x="1821" y="853"/>
                </a:lnTo>
                <a:lnTo>
                  <a:pt x="1821" y="853"/>
                </a:lnTo>
                <a:lnTo>
                  <a:pt x="1821" y="856"/>
                </a:lnTo>
                <a:lnTo>
                  <a:pt x="1823" y="853"/>
                </a:lnTo>
                <a:lnTo>
                  <a:pt x="1825" y="853"/>
                </a:lnTo>
                <a:lnTo>
                  <a:pt x="1825" y="853"/>
                </a:lnTo>
                <a:lnTo>
                  <a:pt x="1825" y="851"/>
                </a:lnTo>
                <a:lnTo>
                  <a:pt x="1823" y="851"/>
                </a:lnTo>
                <a:close/>
                <a:moveTo>
                  <a:pt x="1817" y="413"/>
                </a:moveTo>
                <a:lnTo>
                  <a:pt x="1815" y="413"/>
                </a:lnTo>
                <a:lnTo>
                  <a:pt x="1812" y="415"/>
                </a:lnTo>
                <a:lnTo>
                  <a:pt x="1812" y="419"/>
                </a:lnTo>
                <a:lnTo>
                  <a:pt x="1812" y="422"/>
                </a:lnTo>
                <a:lnTo>
                  <a:pt x="1815" y="422"/>
                </a:lnTo>
                <a:lnTo>
                  <a:pt x="1815" y="424"/>
                </a:lnTo>
                <a:lnTo>
                  <a:pt x="1819" y="424"/>
                </a:lnTo>
                <a:lnTo>
                  <a:pt x="1823" y="424"/>
                </a:lnTo>
                <a:lnTo>
                  <a:pt x="1825" y="424"/>
                </a:lnTo>
                <a:lnTo>
                  <a:pt x="1827" y="426"/>
                </a:lnTo>
                <a:lnTo>
                  <a:pt x="1827" y="424"/>
                </a:lnTo>
                <a:lnTo>
                  <a:pt x="1829" y="426"/>
                </a:lnTo>
                <a:lnTo>
                  <a:pt x="1829" y="426"/>
                </a:lnTo>
                <a:lnTo>
                  <a:pt x="1831" y="426"/>
                </a:lnTo>
                <a:lnTo>
                  <a:pt x="1827" y="428"/>
                </a:lnTo>
                <a:lnTo>
                  <a:pt x="1825" y="428"/>
                </a:lnTo>
                <a:lnTo>
                  <a:pt x="1823" y="428"/>
                </a:lnTo>
                <a:lnTo>
                  <a:pt x="1823" y="428"/>
                </a:lnTo>
                <a:lnTo>
                  <a:pt x="1823" y="430"/>
                </a:lnTo>
                <a:lnTo>
                  <a:pt x="1825" y="430"/>
                </a:lnTo>
                <a:lnTo>
                  <a:pt x="1827" y="430"/>
                </a:lnTo>
                <a:lnTo>
                  <a:pt x="1829" y="432"/>
                </a:lnTo>
                <a:lnTo>
                  <a:pt x="1829" y="432"/>
                </a:lnTo>
                <a:lnTo>
                  <a:pt x="1831" y="432"/>
                </a:lnTo>
                <a:lnTo>
                  <a:pt x="1840" y="430"/>
                </a:lnTo>
                <a:lnTo>
                  <a:pt x="1844" y="430"/>
                </a:lnTo>
                <a:lnTo>
                  <a:pt x="1852" y="426"/>
                </a:lnTo>
                <a:lnTo>
                  <a:pt x="1854" y="424"/>
                </a:lnTo>
                <a:lnTo>
                  <a:pt x="1856" y="424"/>
                </a:lnTo>
                <a:lnTo>
                  <a:pt x="1856" y="422"/>
                </a:lnTo>
                <a:lnTo>
                  <a:pt x="1854" y="422"/>
                </a:lnTo>
                <a:lnTo>
                  <a:pt x="1854" y="422"/>
                </a:lnTo>
                <a:lnTo>
                  <a:pt x="1854" y="419"/>
                </a:lnTo>
                <a:lnTo>
                  <a:pt x="1854" y="419"/>
                </a:lnTo>
                <a:lnTo>
                  <a:pt x="1854" y="419"/>
                </a:lnTo>
                <a:lnTo>
                  <a:pt x="1854" y="419"/>
                </a:lnTo>
                <a:lnTo>
                  <a:pt x="1854" y="417"/>
                </a:lnTo>
                <a:lnTo>
                  <a:pt x="1848" y="417"/>
                </a:lnTo>
                <a:lnTo>
                  <a:pt x="1844" y="415"/>
                </a:lnTo>
                <a:lnTo>
                  <a:pt x="1838" y="409"/>
                </a:lnTo>
                <a:lnTo>
                  <a:pt x="1835" y="407"/>
                </a:lnTo>
                <a:lnTo>
                  <a:pt x="1835" y="407"/>
                </a:lnTo>
                <a:lnTo>
                  <a:pt x="1825" y="405"/>
                </a:lnTo>
                <a:lnTo>
                  <a:pt x="1821" y="405"/>
                </a:lnTo>
                <a:lnTo>
                  <a:pt x="1815" y="407"/>
                </a:lnTo>
                <a:lnTo>
                  <a:pt x="1815" y="407"/>
                </a:lnTo>
                <a:lnTo>
                  <a:pt x="1815" y="409"/>
                </a:lnTo>
                <a:lnTo>
                  <a:pt x="1812" y="409"/>
                </a:lnTo>
                <a:lnTo>
                  <a:pt x="1812" y="409"/>
                </a:lnTo>
                <a:lnTo>
                  <a:pt x="1815" y="411"/>
                </a:lnTo>
                <a:lnTo>
                  <a:pt x="1815" y="411"/>
                </a:lnTo>
                <a:lnTo>
                  <a:pt x="1817" y="413"/>
                </a:lnTo>
                <a:lnTo>
                  <a:pt x="1821" y="415"/>
                </a:lnTo>
                <a:lnTo>
                  <a:pt x="1821" y="415"/>
                </a:lnTo>
                <a:lnTo>
                  <a:pt x="1817" y="413"/>
                </a:lnTo>
                <a:close/>
                <a:moveTo>
                  <a:pt x="1806" y="809"/>
                </a:moveTo>
                <a:lnTo>
                  <a:pt x="1806" y="809"/>
                </a:lnTo>
                <a:lnTo>
                  <a:pt x="1806" y="809"/>
                </a:lnTo>
                <a:lnTo>
                  <a:pt x="1806" y="809"/>
                </a:lnTo>
                <a:lnTo>
                  <a:pt x="1804" y="811"/>
                </a:lnTo>
                <a:lnTo>
                  <a:pt x="1804" y="811"/>
                </a:lnTo>
                <a:lnTo>
                  <a:pt x="1806" y="811"/>
                </a:lnTo>
                <a:lnTo>
                  <a:pt x="1806" y="809"/>
                </a:lnTo>
                <a:close/>
                <a:moveTo>
                  <a:pt x="1815" y="856"/>
                </a:moveTo>
                <a:lnTo>
                  <a:pt x="1815" y="856"/>
                </a:lnTo>
                <a:lnTo>
                  <a:pt x="1815" y="856"/>
                </a:lnTo>
                <a:lnTo>
                  <a:pt x="1815" y="856"/>
                </a:lnTo>
                <a:lnTo>
                  <a:pt x="1815" y="853"/>
                </a:lnTo>
                <a:lnTo>
                  <a:pt x="1812" y="853"/>
                </a:lnTo>
                <a:lnTo>
                  <a:pt x="1812" y="856"/>
                </a:lnTo>
                <a:lnTo>
                  <a:pt x="1815" y="856"/>
                </a:lnTo>
                <a:lnTo>
                  <a:pt x="1815" y="856"/>
                </a:lnTo>
                <a:lnTo>
                  <a:pt x="1815" y="856"/>
                </a:lnTo>
                <a:lnTo>
                  <a:pt x="1815" y="856"/>
                </a:lnTo>
                <a:lnTo>
                  <a:pt x="1817" y="856"/>
                </a:lnTo>
                <a:lnTo>
                  <a:pt x="1817" y="853"/>
                </a:lnTo>
                <a:lnTo>
                  <a:pt x="1817" y="853"/>
                </a:lnTo>
                <a:lnTo>
                  <a:pt x="1817" y="853"/>
                </a:lnTo>
                <a:lnTo>
                  <a:pt x="1815" y="856"/>
                </a:lnTo>
                <a:close/>
                <a:moveTo>
                  <a:pt x="1724" y="728"/>
                </a:moveTo>
                <a:lnTo>
                  <a:pt x="1722" y="728"/>
                </a:lnTo>
                <a:lnTo>
                  <a:pt x="1722" y="728"/>
                </a:lnTo>
                <a:lnTo>
                  <a:pt x="1722" y="728"/>
                </a:lnTo>
                <a:lnTo>
                  <a:pt x="1720" y="728"/>
                </a:lnTo>
                <a:lnTo>
                  <a:pt x="1720" y="730"/>
                </a:lnTo>
                <a:lnTo>
                  <a:pt x="1720" y="730"/>
                </a:lnTo>
                <a:lnTo>
                  <a:pt x="1722" y="730"/>
                </a:lnTo>
                <a:lnTo>
                  <a:pt x="1724" y="730"/>
                </a:lnTo>
                <a:lnTo>
                  <a:pt x="1724" y="730"/>
                </a:lnTo>
                <a:lnTo>
                  <a:pt x="1724" y="728"/>
                </a:lnTo>
                <a:lnTo>
                  <a:pt x="1724" y="728"/>
                </a:lnTo>
                <a:close/>
                <a:moveTo>
                  <a:pt x="828" y="874"/>
                </a:moveTo>
                <a:lnTo>
                  <a:pt x="828" y="874"/>
                </a:lnTo>
                <a:lnTo>
                  <a:pt x="828" y="874"/>
                </a:lnTo>
                <a:lnTo>
                  <a:pt x="828" y="874"/>
                </a:lnTo>
                <a:lnTo>
                  <a:pt x="828" y="876"/>
                </a:lnTo>
                <a:lnTo>
                  <a:pt x="828" y="876"/>
                </a:lnTo>
                <a:lnTo>
                  <a:pt x="828" y="876"/>
                </a:lnTo>
                <a:lnTo>
                  <a:pt x="828" y="876"/>
                </a:lnTo>
                <a:lnTo>
                  <a:pt x="828" y="876"/>
                </a:lnTo>
                <a:lnTo>
                  <a:pt x="828" y="874"/>
                </a:lnTo>
                <a:lnTo>
                  <a:pt x="828" y="874"/>
                </a:lnTo>
                <a:close/>
                <a:moveTo>
                  <a:pt x="1456" y="809"/>
                </a:moveTo>
                <a:lnTo>
                  <a:pt x="1456" y="809"/>
                </a:lnTo>
                <a:lnTo>
                  <a:pt x="1458" y="809"/>
                </a:lnTo>
                <a:lnTo>
                  <a:pt x="1458" y="809"/>
                </a:lnTo>
                <a:lnTo>
                  <a:pt x="1458" y="809"/>
                </a:lnTo>
                <a:lnTo>
                  <a:pt x="1458" y="809"/>
                </a:lnTo>
                <a:lnTo>
                  <a:pt x="1458" y="807"/>
                </a:lnTo>
                <a:lnTo>
                  <a:pt x="1458" y="807"/>
                </a:lnTo>
                <a:lnTo>
                  <a:pt x="1458" y="807"/>
                </a:lnTo>
                <a:lnTo>
                  <a:pt x="1454" y="809"/>
                </a:lnTo>
                <a:lnTo>
                  <a:pt x="1454" y="809"/>
                </a:lnTo>
                <a:lnTo>
                  <a:pt x="1456" y="809"/>
                </a:lnTo>
                <a:close/>
                <a:moveTo>
                  <a:pt x="1798" y="342"/>
                </a:moveTo>
                <a:lnTo>
                  <a:pt x="1798" y="342"/>
                </a:lnTo>
                <a:lnTo>
                  <a:pt x="1800" y="342"/>
                </a:lnTo>
                <a:lnTo>
                  <a:pt x="1800" y="344"/>
                </a:lnTo>
                <a:lnTo>
                  <a:pt x="1800" y="344"/>
                </a:lnTo>
                <a:lnTo>
                  <a:pt x="1802" y="344"/>
                </a:lnTo>
                <a:lnTo>
                  <a:pt x="1802" y="344"/>
                </a:lnTo>
                <a:lnTo>
                  <a:pt x="1802" y="346"/>
                </a:lnTo>
                <a:lnTo>
                  <a:pt x="1804" y="346"/>
                </a:lnTo>
                <a:lnTo>
                  <a:pt x="1806" y="342"/>
                </a:lnTo>
                <a:lnTo>
                  <a:pt x="1808" y="342"/>
                </a:lnTo>
                <a:lnTo>
                  <a:pt x="1810" y="340"/>
                </a:lnTo>
                <a:lnTo>
                  <a:pt x="1810" y="338"/>
                </a:lnTo>
                <a:lnTo>
                  <a:pt x="1808" y="338"/>
                </a:lnTo>
                <a:lnTo>
                  <a:pt x="1808" y="338"/>
                </a:lnTo>
                <a:lnTo>
                  <a:pt x="1804" y="340"/>
                </a:lnTo>
                <a:lnTo>
                  <a:pt x="1804" y="340"/>
                </a:lnTo>
                <a:lnTo>
                  <a:pt x="1802" y="340"/>
                </a:lnTo>
                <a:lnTo>
                  <a:pt x="1802" y="340"/>
                </a:lnTo>
                <a:lnTo>
                  <a:pt x="1796" y="340"/>
                </a:lnTo>
                <a:lnTo>
                  <a:pt x="1796" y="340"/>
                </a:lnTo>
                <a:lnTo>
                  <a:pt x="1794" y="342"/>
                </a:lnTo>
                <a:lnTo>
                  <a:pt x="1794" y="342"/>
                </a:lnTo>
                <a:lnTo>
                  <a:pt x="1796" y="342"/>
                </a:lnTo>
                <a:lnTo>
                  <a:pt x="1798" y="342"/>
                </a:lnTo>
                <a:close/>
                <a:moveTo>
                  <a:pt x="1804" y="818"/>
                </a:moveTo>
                <a:lnTo>
                  <a:pt x="1804" y="818"/>
                </a:lnTo>
                <a:lnTo>
                  <a:pt x="1804" y="816"/>
                </a:lnTo>
                <a:lnTo>
                  <a:pt x="1802" y="818"/>
                </a:lnTo>
                <a:lnTo>
                  <a:pt x="1800" y="818"/>
                </a:lnTo>
                <a:lnTo>
                  <a:pt x="1802" y="818"/>
                </a:lnTo>
                <a:lnTo>
                  <a:pt x="1800" y="820"/>
                </a:lnTo>
                <a:lnTo>
                  <a:pt x="1798" y="818"/>
                </a:lnTo>
                <a:lnTo>
                  <a:pt x="1798" y="818"/>
                </a:lnTo>
                <a:lnTo>
                  <a:pt x="1796" y="818"/>
                </a:lnTo>
                <a:lnTo>
                  <a:pt x="1794" y="818"/>
                </a:lnTo>
                <a:lnTo>
                  <a:pt x="1789" y="820"/>
                </a:lnTo>
                <a:lnTo>
                  <a:pt x="1787" y="822"/>
                </a:lnTo>
                <a:lnTo>
                  <a:pt x="1787" y="822"/>
                </a:lnTo>
                <a:lnTo>
                  <a:pt x="1785" y="822"/>
                </a:lnTo>
                <a:lnTo>
                  <a:pt x="1785" y="826"/>
                </a:lnTo>
                <a:lnTo>
                  <a:pt x="1785" y="826"/>
                </a:lnTo>
                <a:lnTo>
                  <a:pt x="1783" y="828"/>
                </a:lnTo>
                <a:lnTo>
                  <a:pt x="1781" y="828"/>
                </a:lnTo>
                <a:lnTo>
                  <a:pt x="1781" y="828"/>
                </a:lnTo>
                <a:lnTo>
                  <a:pt x="1781" y="828"/>
                </a:lnTo>
                <a:lnTo>
                  <a:pt x="1781" y="828"/>
                </a:lnTo>
                <a:lnTo>
                  <a:pt x="1781" y="830"/>
                </a:lnTo>
                <a:lnTo>
                  <a:pt x="1781" y="832"/>
                </a:lnTo>
                <a:lnTo>
                  <a:pt x="1779" y="832"/>
                </a:lnTo>
                <a:lnTo>
                  <a:pt x="1779" y="832"/>
                </a:lnTo>
                <a:lnTo>
                  <a:pt x="1777" y="835"/>
                </a:lnTo>
                <a:lnTo>
                  <a:pt x="1777" y="835"/>
                </a:lnTo>
                <a:lnTo>
                  <a:pt x="1779" y="835"/>
                </a:lnTo>
                <a:lnTo>
                  <a:pt x="1779" y="835"/>
                </a:lnTo>
                <a:lnTo>
                  <a:pt x="1779" y="835"/>
                </a:lnTo>
                <a:lnTo>
                  <a:pt x="1777" y="835"/>
                </a:lnTo>
                <a:lnTo>
                  <a:pt x="1777" y="837"/>
                </a:lnTo>
                <a:lnTo>
                  <a:pt x="1775" y="837"/>
                </a:lnTo>
                <a:lnTo>
                  <a:pt x="1775" y="839"/>
                </a:lnTo>
                <a:lnTo>
                  <a:pt x="1773" y="843"/>
                </a:lnTo>
                <a:lnTo>
                  <a:pt x="1773" y="847"/>
                </a:lnTo>
                <a:lnTo>
                  <a:pt x="1768" y="853"/>
                </a:lnTo>
                <a:lnTo>
                  <a:pt x="1768" y="853"/>
                </a:lnTo>
                <a:lnTo>
                  <a:pt x="1768" y="853"/>
                </a:lnTo>
                <a:lnTo>
                  <a:pt x="1771" y="856"/>
                </a:lnTo>
                <a:lnTo>
                  <a:pt x="1771" y="856"/>
                </a:lnTo>
                <a:lnTo>
                  <a:pt x="1771" y="858"/>
                </a:lnTo>
                <a:lnTo>
                  <a:pt x="1768" y="856"/>
                </a:lnTo>
                <a:lnTo>
                  <a:pt x="1766" y="856"/>
                </a:lnTo>
                <a:lnTo>
                  <a:pt x="1766" y="856"/>
                </a:lnTo>
                <a:lnTo>
                  <a:pt x="1764" y="858"/>
                </a:lnTo>
                <a:lnTo>
                  <a:pt x="1764" y="858"/>
                </a:lnTo>
                <a:lnTo>
                  <a:pt x="1764" y="860"/>
                </a:lnTo>
                <a:lnTo>
                  <a:pt x="1764" y="860"/>
                </a:lnTo>
                <a:lnTo>
                  <a:pt x="1766" y="862"/>
                </a:lnTo>
                <a:lnTo>
                  <a:pt x="1768" y="862"/>
                </a:lnTo>
                <a:lnTo>
                  <a:pt x="1768" y="862"/>
                </a:lnTo>
                <a:lnTo>
                  <a:pt x="1766" y="862"/>
                </a:lnTo>
                <a:lnTo>
                  <a:pt x="1766" y="864"/>
                </a:lnTo>
                <a:lnTo>
                  <a:pt x="1766" y="864"/>
                </a:lnTo>
                <a:lnTo>
                  <a:pt x="1766" y="866"/>
                </a:lnTo>
                <a:lnTo>
                  <a:pt x="1768" y="866"/>
                </a:lnTo>
                <a:lnTo>
                  <a:pt x="1766" y="866"/>
                </a:lnTo>
                <a:lnTo>
                  <a:pt x="1766" y="866"/>
                </a:lnTo>
                <a:lnTo>
                  <a:pt x="1764" y="864"/>
                </a:lnTo>
                <a:lnTo>
                  <a:pt x="1762" y="864"/>
                </a:lnTo>
                <a:lnTo>
                  <a:pt x="1762" y="864"/>
                </a:lnTo>
                <a:lnTo>
                  <a:pt x="1762" y="864"/>
                </a:lnTo>
                <a:lnTo>
                  <a:pt x="1760" y="866"/>
                </a:lnTo>
                <a:lnTo>
                  <a:pt x="1760" y="868"/>
                </a:lnTo>
                <a:lnTo>
                  <a:pt x="1758" y="870"/>
                </a:lnTo>
                <a:lnTo>
                  <a:pt x="1758" y="872"/>
                </a:lnTo>
                <a:lnTo>
                  <a:pt x="1758" y="872"/>
                </a:lnTo>
                <a:lnTo>
                  <a:pt x="1756" y="872"/>
                </a:lnTo>
                <a:lnTo>
                  <a:pt x="1754" y="872"/>
                </a:lnTo>
                <a:lnTo>
                  <a:pt x="1754" y="872"/>
                </a:lnTo>
                <a:lnTo>
                  <a:pt x="1754" y="870"/>
                </a:lnTo>
                <a:lnTo>
                  <a:pt x="1756" y="870"/>
                </a:lnTo>
                <a:lnTo>
                  <a:pt x="1756" y="870"/>
                </a:lnTo>
                <a:lnTo>
                  <a:pt x="1752" y="872"/>
                </a:lnTo>
                <a:lnTo>
                  <a:pt x="1750" y="874"/>
                </a:lnTo>
                <a:lnTo>
                  <a:pt x="1750" y="874"/>
                </a:lnTo>
                <a:lnTo>
                  <a:pt x="1754" y="874"/>
                </a:lnTo>
                <a:lnTo>
                  <a:pt x="1758" y="874"/>
                </a:lnTo>
                <a:lnTo>
                  <a:pt x="1758" y="874"/>
                </a:lnTo>
                <a:lnTo>
                  <a:pt x="1760" y="874"/>
                </a:lnTo>
                <a:lnTo>
                  <a:pt x="1762" y="874"/>
                </a:lnTo>
                <a:lnTo>
                  <a:pt x="1762" y="874"/>
                </a:lnTo>
                <a:lnTo>
                  <a:pt x="1760" y="876"/>
                </a:lnTo>
                <a:lnTo>
                  <a:pt x="1758" y="876"/>
                </a:lnTo>
                <a:lnTo>
                  <a:pt x="1758" y="879"/>
                </a:lnTo>
                <a:lnTo>
                  <a:pt x="1754" y="881"/>
                </a:lnTo>
                <a:lnTo>
                  <a:pt x="1750" y="885"/>
                </a:lnTo>
                <a:lnTo>
                  <a:pt x="1747" y="885"/>
                </a:lnTo>
                <a:lnTo>
                  <a:pt x="1747" y="887"/>
                </a:lnTo>
                <a:lnTo>
                  <a:pt x="1747" y="887"/>
                </a:lnTo>
                <a:lnTo>
                  <a:pt x="1747" y="889"/>
                </a:lnTo>
                <a:lnTo>
                  <a:pt x="1750" y="891"/>
                </a:lnTo>
                <a:lnTo>
                  <a:pt x="1750" y="891"/>
                </a:lnTo>
                <a:lnTo>
                  <a:pt x="1752" y="891"/>
                </a:lnTo>
                <a:lnTo>
                  <a:pt x="1754" y="891"/>
                </a:lnTo>
                <a:lnTo>
                  <a:pt x="1758" y="891"/>
                </a:lnTo>
                <a:lnTo>
                  <a:pt x="1760" y="891"/>
                </a:lnTo>
                <a:lnTo>
                  <a:pt x="1762" y="889"/>
                </a:lnTo>
                <a:lnTo>
                  <a:pt x="1762" y="889"/>
                </a:lnTo>
                <a:lnTo>
                  <a:pt x="1762" y="889"/>
                </a:lnTo>
                <a:lnTo>
                  <a:pt x="1762" y="889"/>
                </a:lnTo>
                <a:lnTo>
                  <a:pt x="1764" y="889"/>
                </a:lnTo>
                <a:lnTo>
                  <a:pt x="1768" y="889"/>
                </a:lnTo>
                <a:lnTo>
                  <a:pt x="1768" y="889"/>
                </a:lnTo>
                <a:lnTo>
                  <a:pt x="1773" y="891"/>
                </a:lnTo>
                <a:lnTo>
                  <a:pt x="1775" y="891"/>
                </a:lnTo>
                <a:lnTo>
                  <a:pt x="1783" y="891"/>
                </a:lnTo>
                <a:lnTo>
                  <a:pt x="1785" y="891"/>
                </a:lnTo>
                <a:lnTo>
                  <a:pt x="1785" y="891"/>
                </a:lnTo>
                <a:lnTo>
                  <a:pt x="1789" y="891"/>
                </a:lnTo>
                <a:lnTo>
                  <a:pt x="1791" y="891"/>
                </a:lnTo>
                <a:lnTo>
                  <a:pt x="1794" y="891"/>
                </a:lnTo>
                <a:lnTo>
                  <a:pt x="1794" y="889"/>
                </a:lnTo>
                <a:lnTo>
                  <a:pt x="1794" y="887"/>
                </a:lnTo>
                <a:lnTo>
                  <a:pt x="1796" y="887"/>
                </a:lnTo>
                <a:lnTo>
                  <a:pt x="1796" y="889"/>
                </a:lnTo>
                <a:lnTo>
                  <a:pt x="1796" y="889"/>
                </a:lnTo>
                <a:lnTo>
                  <a:pt x="1798" y="887"/>
                </a:lnTo>
                <a:lnTo>
                  <a:pt x="1798" y="887"/>
                </a:lnTo>
                <a:lnTo>
                  <a:pt x="1798" y="887"/>
                </a:lnTo>
                <a:lnTo>
                  <a:pt x="1798" y="891"/>
                </a:lnTo>
                <a:lnTo>
                  <a:pt x="1796" y="893"/>
                </a:lnTo>
                <a:lnTo>
                  <a:pt x="1794" y="893"/>
                </a:lnTo>
                <a:lnTo>
                  <a:pt x="1796" y="893"/>
                </a:lnTo>
                <a:lnTo>
                  <a:pt x="1798" y="893"/>
                </a:lnTo>
                <a:lnTo>
                  <a:pt x="1800" y="893"/>
                </a:lnTo>
                <a:lnTo>
                  <a:pt x="1800" y="893"/>
                </a:lnTo>
                <a:lnTo>
                  <a:pt x="1802" y="893"/>
                </a:lnTo>
                <a:lnTo>
                  <a:pt x="1804" y="893"/>
                </a:lnTo>
                <a:lnTo>
                  <a:pt x="1804" y="893"/>
                </a:lnTo>
                <a:lnTo>
                  <a:pt x="1804" y="893"/>
                </a:lnTo>
                <a:lnTo>
                  <a:pt x="1804" y="891"/>
                </a:lnTo>
                <a:lnTo>
                  <a:pt x="1806" y="891"/>
                </a:lnTo>
                <a:lnTo>
                  <a:pt x="1806" y="889"/>
                </a:lnTo>
                <a:lnTo>
                  <a:pt x="1808" y="891"/>
                </a:lnTo>
                <a:lnTo>
                  <a:pt x="1810" y="891"/>
                </a:lnTo>
                <a:lnTo>
                  <a:pt x="1810" y="891"/>
                </a:lnTo>
                <a:lnTo>
                  <a:pt x="1812" y="891"/>
                </a:lnTo>
                <a:lnTo>
                  <a:pt x="1812" y="891"/>
                </a:lnTo>
                <a:lnTo>
                  <a:pt x="1815" y="889"/>
                </a:lnTo>
                <a:lnTo>
                  <a:pt x="1815" y="891"/>
                </a:lnTo>
                <a:lnTo>
                  <a:pt x="1812" y="891"/>
                </a:lnTo>
                <a:lnTo>
                  <a:pt x="1810" y="893"/>
                </a:lnTo>
                <a:lnTo>
                  <a:pt x="1808" y="893"/>
                </a:lnTo>
                <a:lnTo>
                  <a:pt x="1806" y="897"/>
                </a:lnTo>
                <a:lnTo>
                  <a:pt x="1804" y="897"/>
                </a:lnTo>
                <a:lnTo>
                  <a:pt x="1804" y="900"/>
                </a:lnTo>
                <a:lnTo>
                  <a:pt x="1802" y="900"/>
                </a:lnTo>
                <a:lnTo>
                  <a:pt x="1800" y="900"/>
                </a:lnTo>
                <a:lnTo>
                  <a:pt x="1798" y="902"/>
                </a:lnTo>
                <a:lnTo>
                  <a:pt x="1798" y="902"/>
                </a:lnTo>
                <a:lnTo>
                  <a:pt x="1798" y="902"/>
                </a:lnTo>
                <a:lnTo>
                  <a:pt x="1798" y="904"/>
                </a:lnTo>
                <a:lnTo>
                  <a:pt x="1798" y="904"/>
                </a:lnTo>
                <a:lnTo>
                  <a:pt x="1798" y="904"/>
                </a:lnTo>
                <a:lnTo>
                  <a:pt x="1798" y="904"/>
                </a:lnTo>
                <a:lnTo>
                  <a:pt x="1800" y="904"/>
                </a:lnTo>
                <a:lnTo>
                  <a:pt x="1802" y="904"/>
                </a:lnTo>
                <a:lnTo>
                  <a:pt x="1804" y="904"/>
                </a:lnTo>
                <a:lnTo>
                  <a:pt x="1804" y="904"/>
                </a:lnTo>
                <a:lnTo>
                  <a:pt x="1804" y="904"/>
                </a:lnTo>
                <a:lnTo>
                  <a:pt x="1806" y="904"/>
                </a:lnTo>
                <a:lnTo>
                  <a:pt x="1808" y="904"/>
                </a:lnTo>
                <a:lnTo>
                  <a:pt x="1808" y="902"/>
                </a:lnTo>
                <a:lnTo>
                  <a:pt x="1810" y="900"/>
                </a:lnTo>
                <a:lnTo>
                  <a:pt x="1810" y="900"/>
                </a:lnTo>
                <a:lnTo>
                  <a:pt x="1812" y="895"/>
                </a:lnTo>
                <a:lnTo>
                  <a:pt x="1815" y="895"/>
                </a:lnTo>
                <a:lnTo>
                  <a:pt x="1815" y="895"/>
                </a:lnTo>
                <a:lnTo>
                  <a:pt x="1817" y="895"/>
                </a:lnTo>
                <a:lnTo>
                  <a:pt x="1817" y="893"/>
                </a:lnTo>
                <a:lnTo>
                  <a:pt x="1819" y="891"/>
                </a:lnTo>
                <a:lnTo>
                  <a:pt x="1819" y="893"/>
                </a:lnTo>
                <a:lnTo>
                  <a:pt x="1817" y="895"/>
                </a:lnTo>
                <a:lnTo>
                  <a:pt x="1817" y="895"/>
                </a:lnTo>
                <a:lnTo>
                  <a:pt x="1819" y="895"/>
                </a:lnTo>
                <a:lnTo>
                  <a:pt x="1819" y="895"/>
                </a:lnTo>
                <a:lnTo>
                  <a:pt x="1819" y="893"/>
                </a:lnTo>
                <a:lnTo>
                  <a:pt x="1819" y="891"/>
                </a:lnTo>
                <a:lnTo>
                  <a:pt x="1823" y="889"/>
                </a:lnTo>
                <a:lnTo>
                  <a:pt x="1823" y="887"/>
                </a:lnTo>
                <a:lnTo>
                  <a:pt x="1823" y="887"/>
                </a:lnTo>
                <a:lnTo>
                  <a:pt x="1825" y="887"/>
                </a:lnTo>
                <a:lnTo>
                  <a:pt x="1825" y="889"/>
                </a:lnTo>
                <a:lnTo>
                  <a:pt x="1827" y="891"/>
                </a:lnTo>
                <a:lnTo>
                  <a:pt x="1827" y="893"/>
                </a:lnTo>
                <a:lnTo>
                  <a:pt x="1827" y="893"/>
                </a:lnTo>
                <a:lnTo>
                  <a:pt x="1827" y="893"/>
                </a:lnTo>
                <a:lnTo>
                  <a:pt x="1827" y="895"/>
                </a:lnTo>
                <a:lnTo>
                  <a:pt x="1825" y="897"/>
                </a:lnTo>
                <a:lnTo>
                  <a:pt x="1825" y="900"/>
                </a:lnTo>
                <a:lnTo>
                  <a:pt x="1823" y="904"/>
                </a:lnTo>
                <a:lnTo>
                  <a:pt x="1823" y="904"/>
                </a:lnTo>
                <a:lnTo>
                  <a:pt x="1823" y="904"/>
                </a:lnTo>
                <a:lnTo>
                  <a:pt x="1823" y="906"/>
                </a:lnTo>
                <a:lnTo>
                  <a:pt x="1823" y="906"/>
                </a:lnTo>
                <a:lnTo>
                  <a:pt x="1825" y="906"/>
                </a:lnTo>
                <a:lnTo>
                  <a:pt x="1825" y="906"/>
                </a:lnTo>
                <a:lnTo>
                  <a:pt x="1827" y="904"/>
                </a:lnTo>
                <a:lnTo>
                  <a:pt x="1829" y="902"/>
                </a:lnTo>
                <a:lnTo>
                  <a:pt x="1829" y="900"/>
                </a:lnTo>
                <a:lnTo>
                  <a:pt x="1831" y="900"/>
                </a:lnTo>
                <a:lnTo>
                  <a:pt x="1831" y="900"/>
                </a:lnTo>
                <a:lnTo>
                  <a:pt x="1831" y="900"/>
                </a:lnTo>
                <a:lnTo>
                  <a:pt x="1831" y="900"/>
                </a:lnTo>
                <a:lnTo>
                  <a:pt x="1831" y="902"/>
                </a:lnTo>
                <a:lnTo>
                  <a:pt x="1831" y="904"/>
                </a:lnTo>
                <a:lnTo>
                  <a:pt x="1831" y="904"/>
                </a:lnTo>
                <a:lnTo>
                  <a:pt x="1831" y="908"/>
                </a:lnTo>
                <a:lnTo>
                  <a:pt x="1831" y="908"/>
                </a:lnTo>
                <a:lnTo>
                  <a:pt x="1831" y="908"/>
                </a:lnTo>
                <a:lnTo>
                  <a:pt x="1831" y="908"/>
                </a:lnTo>
                <a:lnTo>
                  <a:pt x="1833" y="908"/>
                </a:lnTo>
                <a:lnTo>
                  <a:pt x="1835" y="908"/>
                </a:lnTo>
                <a:lnTo>
                  <a:pt x="1835" y="908"/>
                </a:lnTo>
                <a:lnTo>
                  <a:pt x="1835" y="908"/>
                </a:lnTo>
                <a:lnTo>
                  <a:pt x="1838" y="908"/>
                </a:lnTo>
                <a:lnTo>
                  <a:pt x="1838" y="908"/>
                </a:lnTo>
                <a:lnTo>
                  <a:pt x="1838" y="908"/>
                </a:lnTo>
                <a:lnTo>
                  <a:pt x="1840" y="908"/>
                </a:lnTo>
                <a:lnTo>
                  <a:pt x="1840" y="908"/>
                </a:lnTo>
                <a:lnTo>
                  <a:pt x="1840" y="906"/>
                </a:lnTo>
                <a:lnTo>
                  <a:pt x="1842" y="902"/>
                </a:lnTo>
                <a:lnTo>
                  <a:pt x="1842" y="902"/>
                </a:lnTo>
                <a:lnTo>
                  <a:pt x="1842" y="902"/>
                </a:lnTo>
                <a:lnTo>
                  <a:pt x="1842" y="900"/>
                </a:lnTo>
                <a:lnTo>
                  <a:pt x="1844" y="895"/>
                </a:lnTo>
                <a:lnTo>
                  <a:pt x="1844" y="893"/>
                </a:lnTo>
                <a:lnTo>
                  <a:pt x="1844" y="891"/>
                </a:lnTo>
                <a:lnTo>
                  <a:pt x="1844" y="891"/>
                </a:lnTo>
                <a:lnTo>
                  <a:pt x="1844" y="889"/>
                </a:lnTo>
                <a:lnTo>
                  <a:pt x="1844" y="889"/>
                </a:lnTo>
                <a:lnTo>
                  <a:pt x="1844" y="889"/>
                </a:lnTo>
                <a:lnTo>
                  <a:pt x="1844" y="889"/>
                </a:lnTo>
                <a:lnTo>
                  <a:pt x="1842" y="889"/>
                </a:lnTo>
                <a:lnTo>
                  <a:pt x="1842" y="891"/>
                </a:lnTo>
                <a:lnTo>
                  <a:pt x="1840" y="891"/>
                </a:lnTo>
                <a:lnTo>
                  <a:pt x="1840" y="893"/>
                </a:lnTo>
                <a:lnTo>
                  <a:pt x="1838" y="893"/>
                </a:lnTo>
                <a:lnTo>
                  <a:pt x="1838" y="893"/>
                </a:lnTo>
                <a:lnTo>
                  <a:pt x="1838" y="893"/>
                </a:lnTo>
                <a:lnTo>
                  <a:pt x="1838" y="891"/>
                </a:lnTo>
                <a:lnTo>
                  <a:pt x="1838" y="889"/>
                </a:lnTo>
                <a:lnTo>
                  <a:pt x="1838" y="887"/>
                </a:lnTo>
                <a:lnTo>
                  <a:pt x="1840" y="885"/>
                </a:lnTo>
                <a:lnTo>
                  <a:pt x="1840" y="883"/>
                </a:lnTo>
                <a:lnTo>
                  <a:pt x="1842" y="883"/>
                </a:lnTo>
                <a:lnTo>
                  <a:pt x="1842" y="883"/>
                </a:lnTo>
                <a:lnTo>
                  <a:pt x="1842" y="881"/>
                </a:lnTo>
                <a:lnTo>
                  <a:pt x="1842" y="881"/>
                </a:lnTo>
                <a:lnTo>
                  <a:pt x="1840" y="883"/>
                </a:lnTo>
                <a:lnTo>
                  <a:pt x="1835" y="885"/>
                </a:lnTo>
                <a:lnTo>
                  <a:pt x="1833" y="889"/>
                </a:lnTo>
                <a:lnTo>
                  <a:pt x="1831" y="889"/>
                </a:lnTo>
                <a:lnTo>
                  <a:pt x="1829" y="891"/>
                </a:lnTo>
                <a:lnTo>
                  <a:pt x="1829" y="891"/>
                </a:lnTo>
                <a:lnTo>
                  <a:pt x="1829" y="889"/>
                </a:lnTo>
                <a:lnTo>
                  <a:pt x="1827" y="889"/>
                </a:lnTo>
                <a:lnTo>
                  <a:pt x="1827" y="887"/>
                </a:lnTo>
                <a:lnTo>
                  <a:pt x="1827" y="887"/>
                </a:lnTo>
                <a:lnTo>
                  <a:pt x="1829" y="885"/>
                </a:lnTo>
                <a:lnTo>
                  <a:pt x="1831" y="885"/>
                </a:lnTo>
                <a:lnTo>
                  <a:pt x="1831" y="883"/>
                </a:lnTo>
                <a:lnTo>
                  <a:pt x="1831" y="883"/>
                </a:lnTo>
                <a:lnTo>
                  <a:pt x="1829" y="883"/>
                </a:lnTo>
                <a:lnTo>
                  <a:pt x="1827" y="883"/>
                </a:lnTo>
                <a:lnTo>
                  <a:pt x="1829" y="883"/>
                </a:lnTo>
                <a:lnTo>
                  <a:pt x="1829" y="883"/>
                </a:lnTo>
                <a:lnTo>
                  <a:pt x="1829" y="883"/>
                </a:lnTo>
                <a:lnTo>
                  <a:pt x="1831" y="883"/>
                </a:lnTo>
                <a:lnTo>
                  <a:pt x="1831" y="883"/>
                </a:lnTo>
                <a:lnTo>
                  <a:pt x="1831" y="881"/>
                </a:lnTo>
                <a:lnTo>
                  <a:pt x="1831" y="881"/>
                </a:lnTo>
                <a:lnTo>
                  <a:pt x="1831" y="881"/>
                </a:lnTo>
                <a:lnTo>
                  <a:pt x="1833" y="879"/>
                </a:lnTo>
                <a:lnTo>
                  <a:pt x="1835" y="876"/>
                </a:lnTo>
                <a:lnTo>
                  <a:pt x="1835" y="876"/>
                </a:lnTo>
                <a:lnTo>
                  <a:pt x="1838" y="876"/>
                </a:lnTo>
                <a:lnTo>
                  <a:pt x="1838" y="876"/>
                </a:lnTo>
                <a:lnTo>
                  <a:pt x="1838" y="876"/>
                </a:lnTo>
                <a:lnTo>
                  <a:pt x="1840" y="874"/>
                </a:lnTo>
                <a:lnTo>
                  <a:pt x="1840" y="874"/>
                </a:lnTo>
                <a:lnTo>
                  <a:pt x="1840" y="874"/>
                </a:lnTo>
                <a:lnTo>
                  <a:pt x="1840" y="872"/>
                </a:lnTo>
                <a:lnTo>
                  <a:pt x="1840" y="872"/>
                </a:lnTo>
                <a:lnTo>
                  <a:pt x="1840" y="872"/>
                </a:lnTo>
                <a:lnTo>
                  <a:pt x="1838" y="872"/>
                </a:lnTo>
                <a:lnTo>
                  <a:pt x="1838" y="872"/>
                </a:lnTo>
                <a:lnTo>
                  <a:pt x="1835" y="874"/>
                </a:lnTo>
                <a:lnTo>
                  <a:pt x="1835" y="874"/>
                </a:lnTo>
                <a:lnTo>
                  <a:pt x="1833" y="874"/>
                </a:lnTo>
                <a:lnTo>
                  <a:pt x="1831" y="874"/>
                </a:lnTo>
                <a:lnTo>
                  <a:pt x="1831" y="874"/>
                </a:lnTo>
                <a:lnTo>
                  <a:pt x="1829" y="874"/>
                </a:lnTo>
                <a:lnTo>
                  <a:pt x="1829" y="876"/>
                </a:lnTo>
                <a:lnTo>
                  <a:pt x="1827" y="876"/>
                </a:lnTo>
                <a:lnTo>
                  <a:pt x="1827" y="876"/>
                </a:lnTo>
                <a:lnTo>
                  <a:pt x="1823" y="876"/>
                </a:lnTo>
                <a:lnTo>
                  <a:pt x="1823" y="876"/>
                </a:lnTo>
                <a:lnTo>
                  <a:pt x="1825" y="876"/>
                </a:lnTo>
                <a:lnTo>
                  <a:pt x="1827" y="874"/>
                </a:lnTo>
                <a:lnTo>
                  <a:pt x="1829" y="874"/>
                </a:lnTo>
                <a:lnTo>
                  <a:pt x="1829" y="872"/>
                </a:lnTo>
                <a:lnTo>
                  <a:pt x="1829" y="872"/>
                </a:lnTo>
                <a:lnTo>
                  <a:pt x="1829" y="872"/>
                </a:lnTo>
                <a:lnTo>
                  <a:pt x="1829" y="870"/>
                </a:lnTo>
                <a:lnTo>
                  <a:pt x="1827" y="872"/>
                </a:lnTo>
                <a:lnTo>
                  <a:pt x="1825" y="870"/>
                </a:lnTo>
                <a:lnTo>
                  <a:pt x="1825" y="870"/>
                </a:lnTo>
                <a:lnTo>
                  <a:pt x="1825" y="870"/>
                </a:lnTo>
                <a:lnTo>
                  <a:pt x="1827" y="870"/>
                </a:lnTo>
                <a:lnTo>
                  <a:pt x="1827" y="870"/>
                </a:lnTo>
                <a:lnTo>
                  <a:pt x="1827" y="868"/>
                </a:lnTo>
                <a:lnTo>
                  <a:pt x="1827" y="868"/>
                </a:lnTo>
                <a:lnTo>
                  <a:pt x="1823" y="870"/>
                </a:lnTo>
                <a:lnTo>
                  <a:pt x="1823" y="870"/>
                </a:lnTo>
                <a:lnTo>
                  <a:pt x="1827" y="868"/>
                </a:lnTo>
                <a:lnTo>
                  <a:pt x="1827" y="866"/>
                </a:lnTo>
                <a:lnTo>
                  <a:pt x="1827" y="866"/>
                </a:lnTo>
                <a:lnTo>
                  <a:pt x="1827" y="866"/>
                </a:lnTo>
                <a:lnTo>
                  <a:pt x="1829" y="864"/>
                </a:lnTo>
                <a:lnTo>
                  <a:pt x="1829" y="864"/>
                </a:lnTo>
                <a:lnTo>
                  <a:pt x="1831" y="862"/>
                </a:lnTo>
                <a:lnTo>
                  <a:pt x="1831" y="862"/>
                </a:lnTo>
                <a:lnTo>
                  <a:pt x="1831" y="860"/>
                </a:lnTo>
                <a:lnTo>
                  <a:pt x="1831" y="860"/>
                </a:lnTo>
                <a:lnTo>
                  <a:pt x="1829" y="858"/>
                </a:lnTo>
                <a:lnTo>
                  <a:pt x="1827" y="858"/>
                </a:lnTo>
                <a:lnTo>
                  <a:pt x="1825" y="858"/>
                </a:lnTo>
                <a:lnTo>
                  <a:pt x="1821" y="858"/>
                </a:lnTo>
                <a:lnTo>
                  <a:pt x="1821" y="858"/>
                </a:lnTo>
                <a:lnTo>
                  <a:pt x="1821" y="858"/>
                </a:lnTo>
                <a:lnTo>
                  <a:pt x="1819" y="858"/>
                </a:lnTo>
                <a:lnTo>
                  <a:pt x="1819" y="860"/>
                </a:lnTo>
                <a:lnTo>
                  <a:pt x="1819" y="860"/>
                </a:lnTo>
                <a:lnTo>
                  <a:pt x="1819" y="858"/>
                </a:lnTo>
                <a:lnTo>
                  <a:pt x="1819" y="858"/>
                </a:lnTo>
                <a:lnTo>
                  <a:pt x="1819" y="856"/>
                </a:lnTo>
                <a:lnTo>
                  <a:pt x="1819" y="856"/>
                </a:lnTo>
                <a:lnTo>
                  <a:pt x="1817" y="856"/>
                </a:lnTo>
                <a:lnTo>
                  <a:pt x="1817" y="858"/>
                </a:lnTo>
                <a:lnTo>
                  <a:pt x="1815" y="858"/>
                </a:lnTo>
                <a:lnTo>
                  <a:pt x="1815" y="860"/>
                </a:lnTo>
                <a:lnTo>
                  <a:pt x="1812" y="860"/>
                </a:lnTo>
                <a:lnTo>
                  <a:pt x="1812" y="860"/>
                </a:lnTo>
                <a:lnTo>
                  <a:pt x="1810" y="860"/>
                </a:lnTo>
                <a:lnTo>
                  <a:pt x="1810" y="860"/>
                </a:lnTo>
                <a:lnTo>
                  <a:pt x="1810" y="860"/>
                </a:lnTo>
                <a:lnTo>
                  <a:pt x="1810" y="860"/>
                </a:lnTo>
                <a:lnTo>
                  <a:pt x="1810" y="860"/>
                </a:lnTo>
                <a:lnTo>
                  <a:pt x="1808" y="862"/>
                </a:lnTo>
                <a:lnTo>
                  <a:pt x="1808" y="862"/>
                </a:lnTo>
                <a:lnTo>
                  <a:pt x="1808" y="862"/>
                </a:lnTo>
                <a:lnTo>
                  <a:pt x="1808" y="864"/>
                </a:lnTo>
                <a:lnTo>
                  <a:pt x="1808" y="864"/>
                </a:lnTo>
                <a:lnTo>
                  <a:pt x="1806" y="864"/>
                </a:lnTo>
                <a:lnTo>
                  <a:pt x="1806" y="864"/>
                </a:lnTo>
                <a:lnTo>
                  <a:pt x="1806" y="864"/>
                </a:lnTo>
                <a:lnTo>
                  <a:pt x="1806" y="862"/>
                </a:lnTo>
                <a:lnTo>
                  <a:pt x="1806" y="860"/>
                </a:lnTo>
                <a:lnTo>
                  <a:pt x="1808" y="860"/>
                </a:lnTo>
                <a:lnTo>
                  <a:pt x="1808" y="858"/>
                </a:lnTo>
                <a:lnTo>
                  <a:pt x="1808" y="856"/>
                </a:lnTo>
                <a:lnTo>
                  <a:pt x="1808" y="856"/>
                </a:lnTo>
                <a:lnTo>
                  <a:pt x="1806" y="856"/>
                </a:lnTo>
                <a:lnTo>
                  <a:pt x="1806" y="856"/>
                </a:lnTo>
                <a:lnTo>
                  <a:pt x="1806" y="858"/>
                </a:lnTo>
                <a:lnTo>
                  <a:pt x="1806" y="858"/>
                </a:lnTo>
                <a:lnTo>
                  <a:pt x="1806" y="858"/>
                </a:lnTo>
                <a:lnTo>
                  <a:pt x="1806" y="858"/>
                </a:lnTo>
                <a:lnTo>
                  <a:pt x="1806" y="858"/>
                </a:lnTo>
                <a:lnTo>
                  <a:pt x="1806" y="858"/>
                </a:lnTo>
                <a:lnTo>
                  <a:pt x="1806" y="856"/>
                </a:lnTo>
                <a:lnTo>
                  <a:pt x="1804" y="858"/>
                </a:lnTo>
                <a:lnTo>
                  <a:pt x="1802" y="858"/>
                </a:lnTo>
                <a:lnTo>
                  <a:pt x="1800" y="856"/>
                </a:lnTo>
                <a:lnTo>
                  <a:pt x="1796" y="858"/>
                </a:lnTo>
                <a:lnTo>
                  <a:pt x="1796" y="858"/>
                </a:lnTo>
                <a:lnTo>
                  <a:pt x="1798" y="856"/>
                </a:lnTo>
                <a:lnTo>
                  <a:pt x="1798" y="853"/>
                </a:lnTo>
                <a:lnTo>
                  <a:pt x="1798" y="853"/>
                </a:lnTo>
                <a:lnTo>
                  <a:pt x="1798" y="853"/>
                </a:lnTo>
                <a:lnTo>
                  <a:pt x="1798" y="853"/>
                </a:lnTo>
                <a:lnTo>
                  <a:pt x="1796" y="853"/>
                </a:lnTo>
                <a:lnTo>
                  <a:pt x="1796" y="853"/>
                </a:lnTo>
                <a:lnTo>
                  <a:pt x="1794" y="853"/>
                </a:lnTo>
                <a:lnTo>
                  <a:pt x="1796" y="851"/>
                </a:lnTo>
                <a:lnTo>
                  <a:pt x="1800" y="849"/>
                </a:lnTo>
                <a:lnTo>
                  <a:pt x="1802" y="849"/>
                </a:lnTo>
                <a:lnTo>
                  <a:pt x="1804" y="847"/>
                </a:lnTo>
                <a:lnTo>
                  <a:pt x="1804" y="847"/>
                </a:lnTo>
                <a:lnTo>
                  <a:pt x="1804" y="847"/>
                </a:lnTo>
                <a:lnTo>
                  <a:pt x="1802" y="847"/>
                </a:lnTo>
                <a:lnTo>
                  <a:pt x="1800" y="847"/>
                </a:lnTo>
                <a:lnTo>
                  <a:pt x="1798" y="847"/>
                </a:lnTo>
                <a:lnTo>
                  <a:pt x="1798" y="847"/>
                </a:lnTo>
                <a:lnTo>
                  <a:pt x="1796" y="847"/>
                </a:lnTo>
                <a:lnTo>
                  <a:pt x="1794" y="847"/>
                </a:lnTo>
                <a:lnTo>
                  <a:pt x="1794" y="847"/>
                </a:lnTo>
                <a:lnTo>
                  <a:pt x="1794" y="847"/>
                </a:lnTo>
                <a:lnTo>
                  <a:pt x="1796" y="845"/>
                </a:lnTo>
                <a:lnTo>
                  <a:pt x="1794" y="845"/>
                </a:lnTo>
                <a:lnTo>
                  <a:pt x="1794" y="845"/>
                </a:lnTo>
                <a:lnTo>
                  <a:pt x="1794" y="845"/>
                </a:lnTo>
                <a:lnTo>
                  <a:pt x="1791" y="847"/>
                </a:lnTo>
                <a:lnTo>
                  <a:pt x="1791" y="847"/>
                </a:lnTo>
                <a:lnTo>
                  <a:pt x="1789" y="849"/>
                </a:lnTo>
                <a:lnTo>
                  <a:pt x="1789" y="849"/>
                </a:lnTo>
                <a:lnTo>
                  <a:pt x="1787" y="851"/>
                </a:lnTo>
                <a:lnTo>
                  <a:pt x="1785" y="853"/>
                </a:lnTo>
                <a:lnTo>
                  <a:pt x="1785" y="853"/>
                </a:lnTo>
                <a:lnTo>
                  <a:pt x="1785" y="853"/>
                </a:lnTo>
                <a:lnTo>
                  <a:pt x="1785" y="851"/>
                </a:lnTo>
                <a:lnTo>
                  <a:pt x="1785" y="851"/>
                </a:lnTo>
                <a:lnTo>
                  <a:pt x="1783" y="851"/>
                </a:lnTo>
                <a:lnTo>
                  <a:pt x="1785" y="851"/>
                </a:lnTo>
                <a:lnTo>
                  <a:pt x="1785" y="849"/>
                </a:lnTo>
                <a:lnTo>
                  <a:pt x="1785" y="849"/>
                </a:lnTo>
                <a:lnTo>
                  <a:pt x="1785" y="849"/>
                </a:lnTo>
                <a:lnTo>
                  <a:pt x="1785" y="847"/>
                </a:lnTo>
                <a:lnTo>
                  <a:pt x="1785" y="847"/>
                </a:lnTo>
                <a:lnTo>
                  <a:pt x="1787" y="845"/>
                </a:lnTo>
                <a:lnTo>
                  <a:pt x="1789" y="843"/>
                </a:lnTo>
                <a:lnTo>
                  <a:pt x="1789" y="841"/>
                </a:lnTo>
                <a:lnTo>
                  <a:pt x="1789" y="841"/>
                </a:lnTo>
                <a:lnTo>
                  <a:pt x="1789" y="839"/>
                </a:lnTo>
                <a:lnTo>
                  <a:pt x="1791" y="839"/>
                </a:lnTo>
                <a:lnTo>
                  <a:pt x="1794" y="837"/>
                </a:lnTo>
                <a:lnTo>
                  <a:pt x="1794" y="835"/>
                </a:lnTo>
                <a:lnTo>
                  <a:pt x="1796" y="832"/>
                </a:lnTo>
                <a:lnTo>
                  <a:pt x="1796" y="832"/>
                </a:lnTo>
                <a:lnTo>
                  <a:pt x="1796" y="832"/>
                </a:lnTo>
                <a:lnTo>
                  <a:pt x="1798" y="830"/>
                </a:lnTo>
                <a:lnTo>
                  <a:pt x="1798" y="830"/>
                </a:lnTo>
                <a:lnTo>
                  <a:pt x="1800" y="828"/>
                </a:lnTo>
                <a:lnTo>
                  <a:pt x="1800" y="826"/>
                </a:lnTo>
                <a:lnTo>
                  <a:pt x="1800" y="826"/>
                </a:lnTo>
                <a:lnTo>
                  <a:pt x="1800" y="824"/>
                </a:lnTo>
                <a:lnTo>
                  <a:pt x="1800" y="824"/>
                </a:lnTo>
                <a:lnTo>
                  <a:pt x="1798" y="824"/>
                </a:lnTo>
                <a:lnTo>
                  <a:pt x="1798" y="824"/>
                </a:lnTo>
                <a:lnTo>
                  <a:pt x="1798" y="824"/>
                </a:lnTo>
                <a:lnTo>
                  <a:pt x="1796" y="824"/>
                </a:lnTo>
                <a:lnTo>
                  <a:pt x="1796" y="824"/>
                </a:lnTo>
                <a:lnTo>
                  <a:pt x="1796" y="822"/>
                </a:lnTo>
                <a:lnTo>
                  <a:pt x="1796" y="822"/>
                </a:lnTo>
                <a:lnTo>
                  <a:pt x="1798" y="822"/>
                </a:lnTo>
                <a:lnTo>
                  <a:pt x="1800" y="822"/>
                </a:lnTo>
                <a:lnTo>
                  <a:pt x="1802" y="820"/>
                </a:lnTo>
                <a:lnTo>
                  <a:pt x="1802" y="820"/>
                </a:lnTo>
                <a:lnTo>
                  <a:pt x="1804" y="820"/>
                </a:lnTo>
                <a:lnTo>
                  <a:pt x="1804" y="818"/>
                </a:lnTo>
                <a:lnTo>
                  <a:pt x="1804" y="818"/>
                </a:lnTo>
                <a:close/>
                <a:moveTo>
                  <a:pt x="1475" y="1596"/>
                </a:moveTo>
                <a:lnTo>
                  <a:pt x="1475" y="1593"/>
                </a:lnTo>
                <a:lnTo>
                  <a:pt x="1475" y="1593"/>
                </a:lnTo>
                <a:lnTo>
                  <a:pt x="1475" y="1593"/>
                </a:lnTo>
                <a:lnTo>
                  <a:pt x="1475" y="1593"/>
                </a:lnTo>
                <a:lnTo>
                  <a:pt x="1475" y="1593"/>
                </a:lnTo>
                <a:lnTo>
                  <a:pt x="1475" y="1596"/>
                </a:lnTo>
                <a:lnTo>
                  <a:pt x="1475" y="1596"/>
                </a:lnTo>
                <a:close/>
                <a:moveTo>
                  <a:pt x="1525" y="2336"/>
                </a:moveTo>
                <a:lnTo>
                  <a:pt x="1525" y="2338"/>
                </a:lnTo>
                <a:lnTo>
                  <a:pt x="1527" y="2338"/>
                </a:lnTo>
                <a:lnTo>
                  <a:pt x="1530" y="2338"/>
                </a:lnTo>
                <a:lnTo>
                  <a:pt x="1530" y="2338"/>
                </a:lnTo>
                <a:lnTo>
                  <a:pt x="1532" y="2336"/>
                </a:lnTo>
                <a:lnTo>
                  <a:pt x="1532" y="2336"/>
                </a:lnTo>
                <a:lnTo>
                  <a:pt x="1532" y="2336"/>
                </a:lnTo>
                <a:lnTo>
                  <a:pt x="1532" y="2334"/>
                </a:lnTo>
                <a:lnTo>
                  <a:pt x="1532" y="2334"/>
                </a:lnTo>
                <a:lnTo>
                  <a:pt x="1532" y="2329"/>
                </a:lnTo>
                <a:lnTo>
                  <a:pt x="1532" y="2327"/>
                </a:lnTo>
                <a:lnTo>
                  <a:pt x="1530" y="2327"/>
                </a:lnTo>
                <a:lnTo>
                  <a:pt x="1530" y="2329"/>
                </a:lnTo>
                <a:lnTo>
                  <a:pt x="1527" y="2329"/>
                </a:lnTo>
                <a:lnTo>
                  <a:pt x="1527" y="2331"/>
                </a:lnTo>
                <a:lnTo>
                  <a:pt x="1527" y="2334"/>
                </a:lnTo>
                <a:lnTo>
                  <a:pt x="1525" y="2336"/>
                </a:lnTo>
                <a:lnTo>
                  <a:pt x="1525" y="2336"/>
                </a:lnTo>
                <a:close/>
                <a:moveTo>
                  <a:pt x="1538" y="2302"/>
                </a:moveTo>
                <a:lnTo>
                  <a:pt x="1536" y="2304"/>
                </a:lnTo>
                <a:lnTo>
                  <a:pt x="1534" y="2304"/>
                </a:lnTo>
                <a:lnTo>
                  <a:pt x="1534" y="2304"/>
                </a:lnTo>
                <a:lnTo>
                  <a:pt x="1534" y="2304"/>
                </a:lnTo>
                <a:lnTo>
                  <a:pt x="1536" y="2306"/>
                </a:lnTo>
                <a:lnTo>
                  <a:pt x="1536" y="2304"/>
                </a:lnTo>
                <a:lnTo>
                  <a:pt x="1538" y="2304"/>
                </a:lnTo>
                <a:lnTo>
                  <a:pt x="1538" y="2304"/>
                </a:lnTo>
                <a:lnTo>
                  <a:pt x="1538" y="2304"/>
                </a:lnTo>
                <a:lnTo>
                  <a:pt x="1538" y="2304"/>
                </a:lnTo>
                <a:lnTo>
                  <a:pt x="1538" y="2302"/>
                </a:lnTo>
                <a:lnTo>
                  <a:pt x="1538" y="2302"/>
                </a:lnTo>
                <a:close/>
                <a:moveTo>
                  <a:pt x="830" y="872"/>
                </a:moveTo>
                <a:lnTo>
                  <a:pt x="830" y="872"/>
                </a:lnTo>
                <a:lnTo>
                  <a:pt x="828" y="870"/>
                </a:lnTo>
                <a:lnTo>
                  <a:pt x="828" y="870"/>
                </a:lnTo>
                <a:lnTo>
                  <a:pt x="826" y="872"/>
                </a:lnTo>
                <a:lnTo>
                  <a:pt x="826" y="872"/>
                </a:lnTo>
                <a:lnTo>
                  <a:pt x="826" y="872"/>
                </a:lnTo>
                <a:lnTo>
                  <a:pt x="828" y="872"/>
                </a:lnTo>
                <a:lnTo>
                  <a:pt x="828" y="872"/>
                </a:lnTo>
                <a:lnTo>
                  <a:pt x="828" y="872"/>
                </a:lnTo>
                <a:lnTo>
                  <a:pt x="828" y="872"/>
                </a:lnTo>
                <a:lnTo>
                  <a:pt x="828" y="872"/>
                </a:lnTo>
                <a:lnTo>
                  <a:pt x="828" y="872"/>
                </a:lnTo>
                <a:lnTo>
                  <a:pt x="830" y="872"/>
                </a:lnTo>
                <a:close/>
                <a:moveTo>
                  <a:pt x="1448" y="1673"/>
                </a:moveTo>
                <a:lnTo>
                  <a:pt x="1448" y="1671"/>
                </a:lnTo>
                <a:lnTo>
                  <a:pt x="1448" y="1671"/>
                </a:lnTo>
                <a:lnTo>
                  <a:pt x="1448" y="1671"/>
                </a:lnTo>
                <a:lnTo>
                  <a:pt x="1450" y="1671"/>
                </a:lnTo>
                <a:lnTo>
                  <a:pt x="1448" y="1669"/>
                </a:lnTo>
                <a:lnTo>
                  <a:pt x="1448" y="1669"/>
                </a:lnTo>
                <a:lnTo>
                  <a:pt x="1446" y="1669"/>
                </a:lnTo>
                <a:lnTo>
                  <a:pt x="1446" y="1671"/>
                </a:lnTo>
                <a:lnTo>
                  <a:pt x="1446" y="1671"/>
                </a:lnTo>
                <a:lnTo>
                  <a:pt x="1446" y="1673"/>
                </a:lnTo>
                <a:lnTo>
                  <a:pt x="1446" y="1673"/>
                </a:lnTo>
                <a:lnTo>
                  <a:pt x="1446" y="1675"/>
                </a:lnTo>
                <a:lnTo>
                  <a:pt x="1446" y="1675"/>
                </a:lnTo>
                <a:lnTo>
                  <a:pt x="1448" y="1673"/>
                </a:lnTo>
                <a:close/>
                <a:moveTo>
                  <a:pt x="1463" y="1512"/>
                </a:moveTo>
                <a:lnTo>
                  <a:pt x="1463" y="1512"/>
                </a:lnTo>
                <a:lnTo>
                  <a:pt x="1460" y="1512"/>
                </a:lnTo>
                <a:lnTo>
                  <a:pt x="1463" y="1514"/>
                </a:lnTo>
                <a:lnTo>
                  <a:pt x="1463" y="1512"/>
                </a:lnTo>
                <a:lnTo>
                  <a:pt x="1463" y="1512"/>
                </a:lnTo>
                <a:close/>
                <a:moveTo>
                  <a:pt x="1532" y="2292"/>
                </a:moveTo>
                <a:lnTo>
                  <a:pt x="1530" y="2292"/>
                </a:lnTo>
                <a:lnTo>
                  <a:pt x="1530" y="2294"/>
                </a:lnTo>
                <a:lnTo>
                  <a:pt x="1530" y="2294"/>
                </a:lnTo>
                <a:lnTo>
                  <a:pt x="1532" y="2294"/>
                </a:lnTo>
                <a:lnTo>
                  <a:pt x="1534" y="2296"/>
                </a:lnTo>
                <a:lnTo>
                  <a:pt x="1536" y="2296"/>
                </a:lnTo>
                <a:lnTo>
                  <a:pt x="1536" y="2296"/>
                </a:lnTo>
                <a:lnTo>
                  <a:pt x="1538" y="2296"/>
                </a:lnTo>
                <a:lnTo>
                  <a:pt x="1538" y="2296"/>
                </a:lnTo>
                <a:lnTo>
                  <a:pt x="1540" y="2294"/>
                </a:lnTo>
                <a:lnTo>
                  <a:pt x="1540" y="2292"/>
                </a:lnTo>
                <a:lnTo>
                  <a:pt x="1540" y="2292"/>
                </a:lnTo>
                <a:lnTo>
                  <a:pt x="1542" y="2290"/>
                </a:lnTo>
                <a:lnTo>
                  <a:pt x="1544" y="2290"/>
                </a:lnTo>
                <a:lnTo>
                  <a:pt x="1544" y="2287"/>
                </a:lnTo>
                <a:lnTo>
                  <a:pt x="1542" y="2287"/>
                </a:lnTo>
                <a:lnTo>
                  <a:pt x="1542" y="2285"/>
                </a:lnTo>
                <a:lnTo>
                  <a:pt x="1540" y="2283"/>
                </a:lnTo>
                <a:lnTo>
                  <a:pt x="1540" y="2283"/>
                </a:lnTo>
                <a:lnTo>
                  <a:pt x="1538" y="2281"/>
                </a:lnTo>
                <a:lnTo>
                  <a:pt x="1540" y="2281"/>
                </a:lnTo>
                <a:lnTo>
                  <a:pt x="1540" y="2281"/>
                </a:lnTo>
                <a:lnTo>
                  <a:pt x="1540" y="2281"/>
                </a:lnTo>
                <a:lnTo>
                  <a:pt x="1542" y="2281"/>
                </a:lnTo>
                <a:lnTo>
                  <a:pt x="1544" y="2279"/>
                </a:lnTo>
                <a:lnTo>
                  <a:pt x="1542" y="2279"/>
                </a:lnTo>
                <a:lnTo>
                  <a:pt x="1542" y="2277"/>
                </a:lnTo>
                <a:lnTo>
                  <a:pt x="1544" y="2277"/>
                </a:lnTo>
                <a:lnTo>
                  <a:pt x="1544" y="2275"/>
                </a:lnTo>
                <a:lnTo>
                  <a:pt x="1544" y="2275"/>
                </a:lnTo>
                <a:lnTo>
                  <a:pt x="1544" y="2273"/>
                </a:lnTo>
                <a:lnTo>
                  <a:pt x="1542" y="2271"/>
                </a:lnTo>
                <a:lnTo>
                  <a:pt x="1542" y="2271"/>
                </a:lnTo>
                <a:lnTo>
                  <a:pt x="1540" y="2271"/>
                </a:lnTo>
                <a:lnTo>
                  <a:pt x="1536" y="2269"/>
                </a:lnTo>
                <a:lnTo>
                  <a:pt x="1534" y="2269"/>
                </a:lnTo>
                <a:lnTo>
                  <a:pt x="1536" y="2269"/>
                </a:lnTo>
                <a:lnTo>
                  <a:pt x="1536" y="2271"/>
                </a:lnTo>
                <a:lnTo>
                  <a:pt x="1536" y="2273"/>
                </a:lnTo>
                <a:lnTo>
                  <a:pt x="1534" y="2273"/>
                </a:lnTo>
                <a:lnTo>
                  <a:pt x="1534" y="2273"/>
                </a:lnTo>
                <a:lnTo>
                  <a:pt x="1534" y="2275"/>
                </a:lnTo>
                <a:lnTo>
                  <a:pt x="1534" y="2277"/>
                </a:lnTo>
                <a:lnTo>
                  <a:pt x="1534" y="2277"/>
                </a:lnTo>
                <a:lnTo>
                  <a:pt x="1534" y="2279"/>
                </a:lnTo>
                <a:lnTo>
                  <a:pt x="1534" y="2279"/>
                </a:lnTo>
                <a:lnTo>
                  <a:pt x="1534" y="2281"/>
                </a:lnTo>
                <a:lnTo>
                  <a:pt x="1534" y="2281"/>
                </a:lnTo>
                <a:lnTo>
                  <a:pt x="1532" y="2287"/>
                </a:lnTo>
                <a:lnTo>
                  <a:pt x="1532" y="2292"/>
                </a:lnTo>
                <a:close/>
                <a:moveTo>
                  <a:pt x="1540" y="2317"/>
                </a:moveTo>
                <a:lnTo>
                  <a:pt x="1540" y="2317"/>
                </a:lnTo>
                <a:lnTo>
                  <a:pt x="1538" y="2317"/>
                </a:lnTo>
                <a:lnTo>
                  <a:pt x="1538" y="2317"/>
                </a:lnTo>
                <a:lnTo>
                  <a:pt x="1538" y="2319"/>
                </a:lnTo>
                <a:lnTo>
                  <a:pt x="1538" y="2319"/>
                </a:lnTo>
                <a:lnTo>
                  <a:pt x="1540" y="2321"/>
                </a:lnTo>
                <a:lnTo>
                  <a:pt x="1540" y="2321"/>
                </a:lnTo>
                <a:lnTo>
                  <a:pt x="1540" y="2321"/>
                </a:lnTo>
                <a:lnTo>
                  <a:pt x="1540" y="2321"/>
                </a:lnTo>
                <a:lnTo>
                  <a:pt x="1540" y="2321"/>
                </a:lnTo>
                <a:lnTo>
                  <a:pt x="1542" y="2321"/>
                </a:lnTo>
                <a:lnTo>
                  <a:pt x="1540" y="2319"/>
                </a:lnTo>
                <a:lnTo>
                  <a:pt x="1540" y="2317"/>
                </a:lnTo>
                <a:lnTo>
                  <a:pt x="1540" y="2317"/>
                </a:lnTo>
                <a:close/>
                <a:moveTo>
                  <a:pt x="1527" y="2319"/>
                </a:moveTo>
                <a:lnTo>
                  <a:pt x="1530" y="2321"/>
                </a:lnTo>
                <a:lnTo>
                  <a:pt x="1530" y="2323"/>
                </a:lnTo>
                <a:lnTo>
                  <a:pt x="1532" y="2325"/>
                </a:lnTo>
                <a:lnTo>
                  <a:pt x="1534" y="2327"/>
                </a:lnTo>
                <a:lnTo>
                  <a:pt x="1534" y="2327"/>
                </a:lnTo>
                <a:lnTo>
                  <a:pt x="1534" y="2329"/>
                </a:lnTo>
                <a:lnTo>
                  <a:pt x="1536" y="2331"/>
                </a:lnTo>
                <a:lnTo>
                  <a:pt x="1538" y="2329"/>
                </a:lnTo>
                <a:lnTo>
                  <a:pt x="1538" y="2329"/>
                </a:lnTo>
                <a:lnTo>
                  <a:pt x="1538" y="2329"/>
                </a:lnTo>
                <a:lnTo>
                  <a:pt x="1538" y="2329"/>
                </a:lnTo>
                <a:lnTo>
                  <a:pt x="1540" y="2329"/>
                </a:lnTo>
                <a:lnTo>
                  <a:pt x="1540" y="2327"/>
                </a:lnTo>
                <a:lnTo>
                  <a:pt x="1540" y="2327"/>
                </a:lnTo>
                <a:lnTo>
                  <a:pt x="1540" y="2327"/>
                </a:lnTo>
                <a:lnTo>
                  <a:pt x="1538" y="2325"/>
                </a:lnTo>
                <a:lnTo>
                  <a:pt x="1538" y="2323"/>
                </a:lnTo>
                <a:lnTo>
                  <a:pt x="1538" y="2323"/>
                </a:lnTo>
                <a:lnTo>
                  <a:pt x="1538" y="2321"/>
                </a:lnTo>
                <a:lnTo>
                  <a:pt x="1538" y="2319"/>
                </a:lnTo>
                <a:lnTo>
                  <a:pt x="1536" y="2319"/>
                </a:lnTo>
                <a:lnTo>
                  <a:pt x="1536" y="2317"/>
                </a:lnTo>
                <a:lnTo>
                  <a:pt x="1536" y="2317"/>
                </a:lnTo>
                <a:lnTo>
                  <a:pt x="1536" y="2315"/>
                </a:lnTo>
                <a:lnTo>
                  <a:pt x="1538" y="2315"/>
                </a:lnTo>
                <a:lnTo>
                  <a:pt x="1538" y="2315"/>
                </a:lnTo>
                <a:lnTo>
                  <a:pt x="1540" y="2313"/>
                </a:lnTo>
                <a:lnTo>
                  <a:pt x="1540" y="2313"/>
                </a:lnTo>
                <a:lnTo>
                  <a:pt x="1540" y="2310"/>
                </a:lnTo>
                <a:lnTo>
                  <a:pt x="1538" y="2310"/>
                </a:lnTo>
                <a:lnTo>
                  <a:pt x="1538" y="2310"/>
                </a:lnTo>
                <a:lnTo>
                  <a:pt x="1538" y="2308"/>
                </a:lnTo>
                <a:lnTo>
                  <a:pt x="1536" y="2308"/>
                </a:lnTo>
                <a:lnTo>
                  <a:pt x="1534" y="2310"/>
                </a:lnTo>
                <a:lnTo>
                  <a:pt x="1534" y="2310"/>
                </a:lnTo>
                <a:lnTo>
                  <a:pt x="1534" y="2313"/>
                </a:lnTo>
                <a:lnTo>
                  <a:pt x="1534" y="2315"/>
                </a:lnTo>
                <a:lnTo>
                  <a:pt x="1532" y="2315"/>
                </a:lnTo>
                <a:lnTo>
                  <a:pt x="1532" y="2315"/>
                </a:lnTo>
                <a:lnTo>
                  <a:pt x="1530" y="2315"/>
                </a:lnTo>
                <a:lnTo>
                  <a:pt x="1527" y="2315"/>
                </a:lnTo>
                <a:lnTo>
                  <a:pt x="1530" y="2317"/>
                </a:lnTo>
                <a:lnTo>
                  <a:pt x="1527" y="2319"/>
                </a:lnTo>
                <a:lnTo>
                  <a:pt x="1527" y="2319"/>
                </a:lnTo>
                <a:close/>
                <a:moveTo>
                  <a:pt x="1546" y="2317"/>
                </a:moveTo>
                <a:lnTo>
                  <a:pt x="1544" y="2317"/>
                </a:lnTo>
                <a:lnTo>
                  <a:pt x="1544" y="2319"/>
                </a:lnTo>
                <a:lnTo>
                  <a:pt x="1544" y="2319"/>
                </a:lnTo>
                <a:lnTo>
                  <a:pt x="1544" y="2321"/>
                </a:lnTo>
                <a:lnTo>
                  <a:pt x="1544" y="2321"/>
                </a:lnTo>
                <a:lnTo>
                  <a:pt x="1546" y="2321"/>
                </a:lnTo>
                <a:lnTo>
                  <a:pt x="1551" y="2321"/>
                </a:lnTo>
                <a:lnTo>
                  <a:pt x="1553" y="2319"/>
                </a:lnTo>
                <a:lnTo>
                  <a:pt x="1553" y="2319"/>
                </a:lnTo>
                <a:lnTo>
                  <a:pt x="1553" y="2317"/>
                </a:lnTo>
                <a:lnTo>
                  <a:pt x="1553" y="2315"/>
                </a:lnTo>
                <a:lnTo>
                  <a:pt x="1553" y="2315"/>
                </a:lnTo>
                <a:lnTo>
                  <a:pt x="1551" y="2313"/>
                </a:lnTo>
                <a:lnTo>
                  <a:pt x="1546" y="2313"/>
                </a:lnTo>
                <a:lnTo>
                  <a:pt x="1546" y="2313"/>
                </a:lnTo>
                <a:lnTo>
                  <a:pt x="1546" y="2313"/>
                </a:lnTo>
                <a:lnTo>
                  <a:pt x="1546" y="2315"/>
                </a:lnTo>
                <a:lnTo>
                  <a:pt x="1546" y="2315"/>
                </a:lnTo>
                <a:lnTo>
                  <a:pt x="1546" y="2317"/>
                </a:lnTo>
                <a:close/>
                <a:moveTo>
                  <a:pt x="1525" y="2298"/>
                </a:moveTo>
                <a:lnTo>
                  <a:pt x="1525" y="2298"/>
                </a:lnTo>
                <a:lnTo>
                  <a:pt x="1523" y="2298"/>
                </a:lnTo>
                <a:lnTo>
                  <a:pt x="1523" y="2300"/>
                </a:lnTo>
                <a:lnTo>
                  <a:pt x="1523" y="2300"/>
                </a:lnTo>
                <a:lnTo>
                  <a:pt x="1523" y="2300"/>
                </a:lnTo>
                <a:lnTo>
                  <a:pt x="1525" y="2300"/>
                </a:lnTo>
                <a:lnTo>
                  <a:pt x="1525" y="2300"/>
                </a:lnTo>
                <a:lnTo>
                  <a:pt x="1525" y="2300"/>
                </a:lnTo>
                <a:lnTo>
                  <a:pt x="1525" y="2298"/>
                </a:lnTo>
                <a:close/>
                <a:moveTo>
                  <a:pt x="599" y="1782"/>
                </a:moveTo>
                <a:lnTo>
                  <a:pt x="599" y="1782"/>
                </a:lnTo>
                <a:lnTo>
                  <a:pt x="599" y="1782"/>
                </a:lnTo>
                <a:lnTo>
                  <a:pt x="599" y="1782"/>
                </a:lnTo>
                <a:lnTo>
                  <a:pt x="599" y="1782"/>
                </a:lnTo>
                <a:lnTo>
                  <a:pt x="599" y="1782"/>
                </a:lnTo>
                <a:lnTo>
                  <a:pt x="599" y="1782"/>
                </a:lnTo>
                <a:close/>
                <a:moveTo>
                  <a:pt x="966" y="1197"/>
                </a:moveTo>
                <a:lnTo>
                  <a:pt x="966" y="1197"/>
                </a:lnTo>
                <a:lnTo>
                  <a:pt x="964" y="1195"/>
                </a:lnTo>
                <a:lnTo>
                  <a:pt x="964" y="1195"/>
                </a:lnTo>
                <a:lnTo>
                  <a:pt x="962" y="1193"/>
                </a:lnTo>
                <a:lnTo>
                  <a:pt x="962" y="1195"/>
                </a:lnTo>
                <a:lnTo>
                  <a:pt x="962" y="1197"/>
                </a:lnTo>
                <a:lnTo>
                  <a:pt x="964" y="1197"/>
                </a:lnTo>
                <a:lnTo>
                  <a:pt x="966" y="1201"/>
                </a:lnTo>
                <a:lnTo>
                  <a:pt x="968" y="1201"/>
                </a:lnTo>
                <a:lnTo>
                  <a:pt x="968" y="1201"/>
                </a:lnTo>
                <a:lnTo>
                  <a:pt x="968" y="1201"/>
                </a:lnTo>
                <a:lnTo>
                  <a:pt x="968" y="1197"/>
                </a:lnTo>
                <a:lnTo>
                  <a:pt x="966" y="1197"/>
                </a:lnTo>
                <a:close/>
                <a:moveTo>
                  <a:pt x="997" y="1248"/>
                </a:moveTo>
                <a:lnTo>
                  <a:pt x="997" y="1250"/>
                </a:lnTo>
                <a:lnTo>
                  <a:pt x="997" y="1252"/>
                </a:lnTo>
                <a:lnTo>
                  <a:pt x="997" y="1252"/>
                </a:lnTo>
                <a:lnTo>
                  <a:pt x="997" y="1250"/>
                </a:lnTo>
                <a:lnTo>
                  <a:pt x="997" y="1250"/>
                </a:lnTo>
                <a:lnTo>
                  <a:pt x="997" y="1250"/>
                </a:lnTo>
                <a:lnTo>
                  <a:pt x="997" y="1250"/>
                </a:lnTo>
                <a:lnTo>
                  <a:pt x="997" y="1248"/>
                </a:lnTo>
                <a:lnTo>
                  <a:pt x="997" y="1248"/>
                </a:lnTo>
                <a:close/>
                <a:moveTo>
                  <a:pt x="945" y="1160"/>
                </a:moveTo>
                <a:lnTo>
                  <a:pt x="945" y="1160"/>
                </a:lnTo>
                <a:lnTo>
                  <a:pt x="945" y="1160"/>
                </a:lnTo>
                <a:lnTo>
                  <a:pt x="945" y="1160"/>
                </a:lnTo>
                <a:lnTo>
                  <a:pt x="947" y="1160"/>
                </a:lnTo>
                <a:lnTo>
                  <a:pt x="947" y="1160"/>
                </a:lnTo>
                <a:lnTo>
                  <a:pt x="945" y="1160"/>
                </a:lnTo>
                <a:lnTo>
                  <a:pt x="945" y="1160"/>
                </a:lnTo>
                <a:close/>
                <a:moveTo>
                  <a:pt x="981" y="1199"/>
                </a:moveTo>
                <a:lnTo>
                  <a:pt x="981" y="1199"/>
                </a:lnTo>
                <a:lnTo>
                  <a:pt x="979" y="1199"/>
                </a:lnTo>
                <a:lnTo>
                  <a:pt x="979" y="1199"/>
                </a:lnTo>
                <a:lnTo>
                  <a:pt x="976" y="1206"/>
                </a:lnTo>
                <a:lnTo>
                  <a:pt x="979" y="1206"/>
                </a:lnTo>
                <a:lnTo>
                  <a:pt x="981" y="1206"/>
                </a:lnTo>
                <a:lnTo>
                  <a:pt x="981" y="1206"/>
                </a:lnTo>
                <a:lnTo>
                  <a:pt x="983" y="1204"/>
                </a:lnTo>
                <a:lnTo>
                  <a:pt x="981" y="1201"/>
                </a:lnTo>
                <a:lnTo>
                  <a:pt x="981" y="1199"/>
                </a:lnTo>
                <a:close/>
                <a:moveTo>
                  <a:pt x="1521" y="2323"/>
                </a:moveTo>
                <a:lnTo>
                  <a:pt x="1521" y="2323"/>
                </a:lnTo>
                <a:lnTo>
                  <a:pt x="1521" y="2323"/>
                </a:lnTo>
                <a:lnTo>
                  <a:pt x="1521" y="2321"/>
                </a:lnTo>
                <a:lnTo>
                  <a:pt x="1519" y="2321"/>
                </a:lnTo>
                <a:lnTo>
                  <a:pt x="1519" y="2321"/>
                </a:lnTo>
                <a:lnTo>
                  <a:pt x="1519" y="2321"/>
                </a:lnTo>
                <a:lnTo>
                  <a:pt x="1519" y="2323"/>
                </a:lnTo>
                <a:lnTo>
                  <a:pt x="1519" y="2323"/>
                </a:lnTo>
                <a:lnTo>
                  <a:pt x="1521" y="2323"/>
                </a:lnTo>
                <a:close/>
                <a:moveTo>
                  <a:pt x="1465" y="1512"/>
                </a:moveTo>
                <a:lnTo>
                  <a:pt x="1465" y="1512"/>
                </a:lnTo>
                <a:lnTo>
                  <a:pt x="1465" y="1512"/>
                </a:lnTo>
                <a:lnTo>
                  <a:pt x="1465" y="1512"/>
                </a:lnTo>
                <a:lnTo>
                  <a:pt x="1465" y="1510"/>
                </a:lnTo>
                <a:lnTo>
                  <a:pt x="1465" y="1510"/>
                </a:lnTo>
                <a:lnTo>
                  <a:pt x="1465" y="1510"/>
                </a:lnTo>
                <a:lnTo>
                  <a:pt x="1465" y="1510"/>
                </a:lnTo>
                <a:lnTo>
                  <a:pt x="1465" y="1512"/>
                </a:lnTo>
                <a:lnTo>
                  <a:pt x="1465" y="1512"/>
                </a:lnTo>
                <a:lnTo>
                  <a:pt x="1465" y="1512"/>
                </a:lnTo>
                <a:close/>
                <a:moveTo>
                  <a:pt x="1006" y="1264"/>
                </a:moveTo>
                <a:lnTo>
                  <a:pt x="1004" y="1264"/>
                </a:lnTo>
                <a:lnTo>
                  <a:pt x="1004" y="1264"/>
                </a:lnTo>
                <a:lnTo>
                  <a:pt x="1004" y="1264"/>
                </a:lnTo>
                <a:lnTo>
                  <a:pt x="1004" y="1264"/>
                </a:lnTo>
                <a:lnTo>
                  <a:pt x="1006" y="1266"/>
                </a:lnTo>
                <a:lnTo>
                  <a:pt x="1006" y="1266"/>
                </a:lnTo>
                <a:lnTo>
                  <a:pt x="1006" y="1264"/>
                </a:lnTo>
                <a:lnTo>
                  <a:pt x="1006" y="1264"/>
                </a:lnTo>
                <a:close/>
                <a:moveTo>
                  <a:pt x="1016" y="1275"/>
                </a:moveTo>
                <a:lnTo>
                  <a:pt x="1016" y="1277"/>
                </a:lnTo>
                <a:lnTo>
                  <a:pt x="1016" y="1277"/>
                </a:lnTo>
                <a:lnTo>
                  <a:pt x="1016" y="1277"/>
                </a:lnTo>
                <a:lnTo>
                  <a:pt x="1016" y="1277"/>
                </a:lnTo>
                <a:lnTo>
                  <a:pt x="1016" y="1277"/>
                </a:lnTo>
                <a:lnTo>
                  <a:pt x="1016" y="1275"/>
                </a:lnTo>
                <a:lnTo>
                  <a:pt x="1016" y="1275"/>
                </a:lnTo>
                <a:close/>
                <a:moveTo>
                  <a:pt x="1905" y="2015"/>
                </a:moveTo>
                <a:lnTo>
                  <a:pt x="1903" y="2017"/>
                </a:lnTo>
                <a:lnTo>
                  <a:pt x="1903" y="2019"/>
                </a:lnTo>
                <a:lnTo>
                  <a:pt x="1905" y="2019"/>
                </a:lnTo>
                <a:lnTo>
                  <a:pt x="1905" y="2019"/>
                </a:lnTo>
                <a:lnTo>
                  <a:pt x="1905" y="2017"/>
                </a:lnTo>
                <a:lnTo>
                  <a:pt x="1905" y="2017"/>
                </a:lnTo>
                <a:lnTo>
                  <a:pt x="1905" y="2015"/>
                </a:lnTo>
                <a:close/>
                <a:moveTo>
                  <a:pt x="744" y="788"/>
                </a:moveTo>
                <a:lnTo>
                  <a:pt x="742" y="786"/>
                </a:lnTo>
                <a:lnTo>
                  <a:pt x="742" y="784"/>
                </a:lnTo>
                <a:lnTo>
                  <a:pt x="740" y="784"/>
                </a:lnTo>
                <a:lnTo>
                  <a:pt x="738" y="784"/>
                </a:lnTo>
                <a:lnTo>
                  <a:pt x="738" y="784"/>
                </a:lnTo>
                <a:lnTo>
                  <a:pt x="738" y="786"/>
                </a:lnTo>
                <a:lnTo>
                  <a:pt x="738" y="788"/>
                </a:lnTo>
                <a:lnTo>
                  <a:pt x="735" y="788"/>
                </a:lnTo>
                <a:lnTo>
                  <a:pt x="735" y="791"/>
                </a:lnTo>
                <a:lnTo>
                  <a:pt x="735" y="791"/>
                </a:lnTo>
                <a:lnTo>
                  <a:pt x="738" y="793"/>
                </a:lnTo>
                <a:lnTo>
                  <a:pt x="738" y="793"/>
                </a:lnTo>
                <a:lnTo>
                  <a:pt x="738" y="795"/>
                </a:lnTo>
                <a:lnTo>
                  <a:pt x="740" y="797"/>
                </a:lnTo>
                <a:lnTo>
                  <a:pt x="742" y="797"/>
                </a:lnTo>
                <a:lnTo>
                  <a:pt x="742" y="795"/>
                </a:lnTo>
                <a:lnTo>
                  <a:pt x="742" y="795"/>
                </a:lnTo>
                <a:lnTo>
                  <a:pt x="742" y="797"/>
                </a:lnTo>
                <a:lnTo>
                  <a:pt x="742" y="799"/>
                </a:lnTo>
                <a:lnTo>
                  <a:pt x="742" y="799"/>
                </a:lnTo>
                <a:lnTo>
                  <a:pt x="742" y="801"/>
                </a:lnTo>
                <a:lnTo>
                  <a:pt x="744" y="803"/>
                </a:lnTo>
                <a:lnTo>
                  <a:pt x="744" y="803"/>
                </a:lnTo>
                <a:lnTo>
                  <a:pt x="746" y="801"/>
                </a:lnTo>
                <a:lnTo>
                  <a:pt x="746" y="799"/>
                </a:lnTo>
                <a:lnTo>
                  <a:pt x="746" y="797"/>
                </a:lnTo>
                <a:lnTo>
                  <a:pt x="746" y="791"/>
                </a:lnTo>
                <a:lnTo>
                  <a:pt x="744" y="788"/>
                </a:lnTo>
                <a:close/>
                <a:moveTo>
                  <a:pt x="740" y="797"/>
                </a:moveTo>
                <a:lnTo>
                  <a:pt x="735" y="793"/>
                </a:lnTo>
                <a:lnTo>
                  <a:pt x="735" y="793"/>
                </a:lnTo>
                <a:lnTo>
                  <a:pt x="735" y="793"/>
                </a:lnTo>
                <a:lnTo>
                  <a:pt x="735" y="793"/>
                </a:lnTo>
                <a:lnTo>
                  <a:pt x="735" y="795"/>
                </a:lnTo>
                <a:lnTo>
                  <a:pt x="735" y="795"/>
                </a:lnTo>
                <a:lnTo>
                  <a:pt x="738" y="797"/>
                </a:lnTo>
                <a:lnTo>
                  <a:pt x="738" y="797"/>
                </a:lnTo>
                <a:lnTo>
                  <a:pt x="740" y="801"/>
                </a:lnTo>
                <a:lnTo>
                  <a:pt x="740" y="799"/>
                </a:lnTo>
                <a:lnTo>
                  <a:pt x="740" y="797"/>
                </a:lnTo>
                <a:lnTo>
                  <a:pt x="740" y="797"/>
                </a:lnTo>
                <a:close/>
                <a:moveTo>
                  <a:pt x="748" y="801"/>
                </a:moveTo>
                <a:lnTo>
                  <a:pt x="748" y="799"/>
                </a:lnTo>
                <a:lnTo>
                  <a:pt x="750" y="795"/>
                </a:lnTo>
                <a:lnTo>
                  <a:pt x="750" y="795"/>
                </a:lnTo>
                <a:lnTo>
                  <a:pt x="748" y="795"/>
                </a:lnTo>
                <a:lnTo>
                  <a:pt x="746" y="795"/>
                </a:lnTo>
                <a:lnTo>
                  <a:pt x="748" y="799"/>
                </a:lnTo>
                <a:lnTo>
                  <a:pt x="748" y="799"/>
                </a:lnTo>
                <a:lnTo>
                  <a:pt x="748" y="799"/>
                </a:lnTo>
                <a:lnTo>
                  <a:pt x="748" y="801"/>
                </a:lnTo>
                <a:lnTo>
                  <a:pt x="746" y="801"/>
                </a:lnTo>
                <a:lnTo>
                  <a:pt x="748" y="801"/>
                </a:lnTo>
                <a:lnTo>
                  <a:pt x="748" y="801"/>
                </a:lnTo>
                <a:lnTo>
                  <a:pt x="748" y="801"/>
                </a:lnTo>
                <a:close/>
                <a:moveTo>
                  <a:pt x="748" y="1988"/>
                </a:moveTo>
                <a:lnTo>
                  <a:pt x="748" y="1988"/>
                </a:lnTo>
                <a:lnTo>
                  <a:pt x="748" y="1988"/>
                </a:lnTo>
                <a:lnTo>
                  <a:pt x="748" y="1988"/>
                </a:lnTo>
                <a:lnTo>
                  <a:pt x="748" y="1988"/>
                </a:lnTo>
                <a:lnTo>
                  <a:pt x="748" y="1988"/>
                </a:lnTo>
                <a:lnTo>
                  <a:pt x="750" y="1988"/>
                </a:lnTo>
                <a:lnTo>
                  <a:pt x="750" y="1988"/>
                </a:lnTo>
                <a:lnTo>
                  <a:pt x="748" y="1988"/>
                </a:lnTo>
                <a:close/>
                <a:moveTo>
                  <a:pt x="773" y="851"/>
                </a:moveTo>
                <a:lnTo>
                  <a:pt x="773" y="851"/>
                </a:lnTo>
                <a:lnTo>
                  <a:pt x="771" y="849"/>
                </a:lnTo>
                <a:lnTo>
                  <a:pt x="771" y="849"/>
                </a:lnTo>
                <a:lnTo>
                  <a:pt x="769" y="849"/>
                </a:lnTo>
                <a:lnTo>
                  <a:pt x="769" y="851"/>
                </a:lnTo>
                <a:lnTo>
                  <a:pt x="769" y="851"/>
                </a:lnTo>
                <a:lnTo>
                  <a:pt x="769" y="851"/>
                </a:lnTo>
                <a:lnTo>
                  <a:pt x="769" y="851"/>
                </a:lnTo>
                <a:lnTo>
                  <a:pt x="769" y="851"/>
                </a:lnTo>
                <a:lnTo>
                  <a:pt x="771" y="853"/>
                </a:lnTo>
                <a:lnTo>
                  <a:pt x="771" y="853"/>
                </a:lnTo>
                <a:lnTo>
                  <a:pt x="773" y="853"/>
                </a:lnTo>
                <a:lnTo>
                  <a:pt x="773" y="853"/>
                </a:lnTo>
                <a:lnTo>
                  <a:pt x="773" y="853"/>
                </a:lnTo>
                <a:lnTo>
                  <a:pt x="773" y="853"/>
                </a:lnTo>
                <a:lnTo>
                  <a:pt x="773" y="851"/>
                </a:lnTo>
                <a:close/>
                <a:moveTo>
                  <a:pt x="733" y="786"/>
                </a:moveTo>
                <a:lnTo>
                  <a:pt x="731" y="786"/>
                </a:lnTo>
                <a:lnTo>
                  <a:pt x="731" y="786"/>
                </a:lnTo>
                <a:lnTo>
                  <a:pt x="731" y="786"/>
                </a:lnTo>
                <a:lnTo>
                  <a:pt x="731" y="786"/>
                </a:lnTo>
                <a:lnTo>
                  <a:pt x="731" y="788"/>
                </a:lnTo>
                <a:lnTo>
                  <a:pt x="733" y="788"/>
                </a:lnTo>
                <a:lnTo>
                  <a:pt x="733" y="791"/>
                </a:lnTo>
                <a:lnTo>
                  <a:pt x="733" y="791"/>
                </a:lnTo>
                <a:lnTo>
                  <a:pt x="733" y="791"/>
                </a:lnTo>
                <a:lnTo>
                  <a:pt x="733" y="788"/>
                </a:lnTo>
                <a:lnTo>
                  <a:pt x="733" y="786"/>
                </a:lnTo>
                <a:close/>
                <a:moveTo>
                  <a:pt x="723" y="780"/>
                </a:moveTo>
                <a:lnTo>
                  <a:pt x="721" y="778"/>
                </a:lnTo>
                <a:lnTo>
                  <a:pt x="719" y="778"/>
                </a:lnTo>
                <a:lnTo>
                  <a:pt x="719" y="778"/>
                </a:lnTo>
                <a:lnTo>
                  <a:pt x="717" y="778"/>
                </a:lnTo>
                <a:lnTo>
                  <a:pt x="719" y="780"/>
                </a:lnTo>
                <a:lnTo>
                  <a:pt x="721" y="782"/>
                </a:lnTo>
                <a:lnTo>
                  <a:pt x="723" y="782"/>
                </a:lnTo>
                <a:lnTo>
                  <a:pt x="725" y="786"/>
                </a:lnTo>
                <a:lnTo>
                  <a:pt x="727" y="786"/>
                </a:lnTo>
                <a:lnTo>
                  <a:pt x="727" y="786"/>
                </a:lnTo>
                <a:lnTo>
                  <a:pt x="727" y="786"/>
                </a:lnTo>
                <a:lnTo>
                  <a:pt x="727" y="784"/>
                </a:lnTo>
                <a:lnTo>
                  <a:pt x="725" y="780"/>
                </a:lnTo>
                <a:lnTo>
                  <a:pt x="723" y="780"/>
                </a:lnTo>
                <a:close/>
                <a:moveTo>
                  <a:pt x="719" y="774"/>
                </a:moveTo>
                <a:lnTo>
                  <a:pt x="719" y="774"/>
                </a:lnTo>
                <a:lnTo>
                  <a:pt x="719" y="772"/>
                </a:lnTo>
                <a:lnTo>
                  <a:pt x="721" y="772"/>
                </a:lnTo>
                <a:lnTo>
                  <a:pt x="721" y="772"/>
                </a:lnTo>
                <a:lnTo>
                  <a:pt x="721" y="770"/>
                </a:lnTo>
                <a:lnTo>
                  <a:pt x="721" y="770"/>
                </a:lnTo>
                <a:lnTo>
                  <a:pt x="719" y="767"/>
                </a:lnTo>
                <a:lnTo>
                  <a:pt x="719" y="767"/>
                </a:lnTo>
                <a:lnTo>
                  <a:pt x="717" y="770"/>
                </a:lnTo>
                <a:lnTo>
                  <a:pt x="715" y="770"/>
                </a:lnTo>
                <a:lnTo>
                  <a:pt x="715" y="772"/>
                </a:lnTo>
                <a:lnTo>
                  <a:pt x="715" y="772"/>
                </a:lnTo>
                <a:lnTo>
                  <a:pt x="715" y="772"/>
                </a:lnTo>
                <a:lnTo>
                  <a:pt x="715" y="774"/>
                </a:lnTo>
                <a:lnTo>
                  <a:pt x="715" y="774"/>
                </a:lnTo>
                <a:lnTo>
                  <a:pt x="715" y="774"/>
                </a:lnTo>
                <a:lnTo>
                  <a:pt x="715" y="774"/>
                </a:lnTo>
                <a:lnTo>
                  <a:pt x="715" y="772"/>
                </a:lnTo>
                <a:lnTo>
                  <a:pt x="715" y="772"/>
                </a:lnTo>
                <a:lnTo>
                  <a:pt x="715" y="772"/>
                </a:lnTo>
                <a:lnTo>
                  <a:pt x="717" y="772"/>
                </a:lnTo>
                <a:lnTo>
                  <a:pt x="717" y="772"/>
                </a:lnTo>
                <a:lnTo>
                  <a:pt x="717" y="774"/>
                </a:lnTo>
                <a:lnTo>
                  <a:pt x="719" y="774"/>
                </a:lnTo>
                <a:close/>
                <a:moveTo>
                  <a:pt x="735" y="786"/>
                </a:moveTo>
                <a:lnTo>
                  <a:pt x="735" y="784"/>
                </a:lnTo>
                <a:lnTo>
                  <a:pt x="735" y="784"/>
                </a:lnTo>
                <a:lnTo>
                  <a:pt x="735" y="782"/>
                </a:lnTo>
                <a:lnTo>
                  <a:pt x="735" y="784"/>
                </a:lnTo>
                <a:lnTo>
                  <a:pt x="735" y="784"/>
                </a:lnTo>
                <a:lnTo>
                  <a:pt x="733" y="786"/>
                </a:lnTo>
                <a:lnTo>
                  <a:pt x="733" y="786"/>
                </a:lnTo>
                <a:lnTo>
                  <a:pt x="733" y="786"/>
                </a:lnTo>
                <a:lnTo>
                  <a:pt x="735" y="786"/>
                </a:lnTo>
                <a:lnTo>
                  <a:pt x="735" y="788"/>
                </a:lnTo>
                <a:lnTo>
                  <a:pt x="735" y="788"/>
                </a:lnTo>
                <a:lnTo>
                  <a:pt x="735" y="786"/>
                </a:lnTo>
                <a:close/>
                <a:moveTo>
                  <a:pt x="712" y="757"/>
                </a:moveTo>
                <a:lnTo>
                  <a:pt x="710" y="757"/>
                </a:lnTo>
                <a:lnTo>
                  <a:pt x="710" y="757"/>
                </a:lnTo>
                <a:lnTo>
                  <a:pt x="710" y="759"/>
                </a:lnTo>
                <a:lnTo>
                  <a:pt x="710" y="761"/>
                </a:lnTo>
                <a:lnTo>
                  <a:pt x="710" y="761"/>
                </a:lnTo>
                <a:lnTo>
                  <a:pt x="710" y="761"/>
                </a:lnTo>
                <a:lnTo>
                  <a:pt x="712" y="759"/>
                </a:lnTo>
                <a:lnTo>
                  <a:pt x="712" y="759"/>
                </a:lnTo>
                <a:lnTo>
                  <a:pt x="712" y="759"/>
                </a:lnTo>
                <a:lnTo>
                  <a:pt x="712" y="757"/>
                </a:lnTo>
                <a:lnTo>
                  <a:pt x="712" y="757"/>
                </a:lnTo>
                <a:close/>
                <a:moveTo>
                  <a:pt x="782" y="860"/>
                </a:moveTo>
                <a:lnTo>
                  <a:pt x="779" y="858"/>
                </a:lnTo>
                <a:lnTo>
                  <a:pt x="779" y="860"/>
                </a:lnTo>
                <a:lnTo>
                  <a:pt x="779" y="860"/>
                </a:lnTo>
                <a:lnTo>
                  <a:pt x="779" y="860"/>
                </a:lnTo>
                <a:lnTo>
                  <a:pt x="782" y="860"/>
                </a:lnTo>
                <a:lnTo>
                  <a:pt x="782" y="860"/>
                </a:lnTo>
                <a:lnTo>
                  <a:pt x="782" y="860"/>
                </a:lnTo>
                <a:close/>
                <a:moveTo>
                  <a:pt x="876" y="1134"/>
                </a:moveTo>
                <a:lnTo>
                  <a:pt x="876" y="1134"/>
                </a:lnTo>
                <a:lnTo>
                  <a:pt x="876" y="1134"/>
                </a:lnTo>
                <a:lnTo>
                  <a:pt x="876" y="1136"/>
                </a:lnTo>
                <a:lnTo>
                  <a:pt x="876" y="1136"/>
                </a:lnTo>
                <a:lnTo>
                  <a:pt x="878" y="1136"/>
                </a:lnTo>
                <a:lnTo>
                  <a:pt x="878" y="1136"/>
                </a:lnTo>
                <a:lnTo>
                  <a:pt x="876" y="1134"/>
                </a:lnTo>
                <a:close/>
                <a:moveTo>
                  <a:pt x="863" y="1122"/>
                </a:moveTo>
                <a:lnTo>
                  <a:pt x="863" y="1122"/>
                </a:lnTo>
                <a:lnTo>
                  <a:pt x="863" y="1124"/>
                </a:lnTo>
                <a:lnTo>
                  <a:pt x="863" y="1124"/>
                </a:lnTo>
                <a:lnTo>
                  <a:pt x="865" y="1124"/>
                </a:lnTo>
                <a:lnTo>
                  <a:pt x="863" y="1122"/>
                </a:lnTo>
                <a:lnTo>
                  <a:pt x="863" y="1122"/>
                </a:lnTo>
                <a:close/>
                <a:moveTo>
                  <a:pt x="807" y="874"/>
                </a:moveTo>
                <a:lnTo>
                  <a:pt x="809" y="876"/>
                </a:lnTo>
                <a:lnTo>
                  <a:pt x="813" y="876"/>
                </a:lnTo>
                <a:lnTo>
                  <a:pt x="817" y="879"/>
                </a:lnTo>
                <a:lnTo>
                  <a:pt x="817" y="879"/>
                </a:lnTo>
                <a:lnTo>
                  <a:pt x="817" y="879"/>
                </a:lnTo>
                <a:lnTo>
                  <a:pt x="819" y="876"/>
                </a:lnTo>
                <a:lnTo>
                  <a:pt x="819" y="876"/>
                </a:lnTo>
                <a:lnTo>
                  <a:pt x="821" y="876"/>
                </a:lnTo>
                <a:lnTo>
                  <a:pt x="821" y="876"/>
                </a:lnTo>
                <a:lnTo>
                  <a:pt x="821" y="876"/>
                </a:lnTo>
                <a:lnTo>
                  <a:pt x="821" y="872"/>
                </a:lnTo>
                <a:lnTo>
                  <a:pt x="819" y="872"/>
                </a:lnTo>
                <a:lnTo>
                  <a:pt x="819" y="870"/>
                </a:lnTo>
                <a:lnTo>
                  <a:pt x="819" y="870"/>
                </a:lnTo>
                <a:lnTo>
                  <a:pt x="819" y="872"/>
                </a:lnTo>
                <a:lnTo>
                  <a:pt x="819" y="872"/>
                </a:lnTo>
                <a:lnTo>
                  <a:pt x="819" y="872"/>
                </a:lnTo>
                <a:lnTo>
                  <a:pt x="817" y="868"/>
                </a:lnTo>
                <a:lnTo>
                  <a:pt x="815" y="866"/>
                </a:lnTo>
                <a:lnTo>
                  <a:pt x="813" y="864"/>
                </a:lnTo>
                <a:lnTo>
                  <a:pt x="813" y="864"/>
                </a:lnTo>
                <a:lnTo>
                  <a:pt x="813" y="862"/>
                </a:lnTo>
                <a:lnTo>
                  <a:pt x="811" y="862"/>
                </a:lnTo>
                <a:lnTo>
                  <a:pt x="809" y="860"/>
                </a:lnTo>
                <a:lnTo>
                  <a:pt x="805" y="858"/>
                </a:lnTo>
                <a:lnTo>
                  <a:pt x="803" y="858"/>
                </a:lnTo>
                <a:lnTo>
                  <a:pt x="798" y="856"/>
                </a:lnTo>
                <a:lnTo>
                  <a:pt x="798" y="853"/>
                </a:lnTo>
                <a:lnTo>
                  <a:pt x="798" y="853"/>
                </a:lnTo>
                <a:lnTo>
                  <a:pt x="798" y="853"/>
                </a:lnTo>
                <a:lnTo>
                  <a:pt x="798" y="851"/>
                </a:lnTo>
                <a:lnTo>
                  <a:pt x="796" y="849"/>
                </a:lnTo>
                <a:lnTo>
                  <a:pt x="794" y="847"/>
                </a:lnTo>
                <a:lnTo>
                  <a:pt x="792" y="845"/>
                </a:lnTo>
                <a:lnTo>
                  <a:pt x="790" y="843"/>
                </a:lnTo>
                <a:lnTo>
                  <a:pt x="790" y="841"/>
                </a:lnTo>
                <a:lnTo>
                  <a:pt x="790" y="841"/>
                </a:lnTo>
                <a:lnTo>
                  <a:pt x="788" y="841"/>
                </a:lnTo>
                <a:lnTo>
                  <a:pt x="784" y="839"/>
                </a:lnTo>
                <a:lnTo>
                  <a:pt x="779" y="839"/>
                </a:lnTo>
                <a:lnTo>
                  <a:pt x="773" y="837"/>
                </a:lnTo>
                <a:lnTo>
                  <a:pt x="765" y="835"/>
                </a:lnTo>
                <a:lnTo>
                  <a:pt x="759" y="830"/>
                </a:lnTo>
                <a:lnTo>
                  <a:pt x="754" y="830"/>
                </a:lnTo>
                <a:lnTo>
                  <a:pt x="752" y="830"/>
                </a:lnTo>
                <a:lnTo>
                  <a:pt x="750" y="830"/>
                </a:lnTo>
                <a:lnTo>
                  <a:pt x="748" y="832"/>
                </a:lnTo>
                <a:lnTo>
                  <a:pt x="748" y="832"/>
                </a:lnTo>
                <a:lnTo>
                  <a:pt x="748" y="835"/>
                </a:lnTo>
                <a:lnTo>
                  <a:pt x="750" y="835"/>
                </a:lnTo>
                <a:lnTo>
                  <a:pt x="752" y="837"/>
                </a:lnTo>
                <a:lnTo>
                  <a:pt x="752" y="837"/>
                </a:lnTo>
                <a:lnTo>
                  <a:pt x="754" y="837"/>
                </a:lnTo>
                <a:lnTo>
                  <a:pt x="754" y="837"/>
                </a:lnTo>
                <a:lnTo>
                  <a:pt x="756" y="837"/>
                </a:lnTo>
                <a:lnTo>
                  <a:pt x="756" y="837"/>
                </a:lnTo>
                <a:lnTo>
                  <a:pt x="756" y="835"/>
                </a:lnTo>
                <a:lnTo>
                  <a:pt x="761" y="837"/>
                </a:lnTo>
                <a:lnTo>
                  <a:pt x="761" y="837"/>
                </a:lnTo>
                <a:lnTo>
                  <a:pt x="761" y="837"/>
                </a:lnTo>
                <a:lnTo>
                  <a:pt x="761" y="837"/>
                </a:lnTo>
                <a:lnTo>
                  <a:pt x="761" y="839"/>
                </a:lnTo>
                <a:lnTo>
                  <a:pt x="761" y="839"/>
                </a:lnTo>
                <a:lnTo>
                  <a:pt x="759" y="839"/>
                </a:lnTo>
                <a:lnTo>
                  <a:pt x="759" y="839"/>
                </a:lnTo>
                <a:lnTo>
                  <a:pt x="756" y="839"/>
                </a:lnTo>
                <a:lnTo>
                  <a:pt x="754" y="839"/>
                </a:lnTo>
                <a:lnTo>
                  <a:pt x="754" y="839"/>
                </a:lnTo>
                <a:lnTo>
                  <a:pt x="754" y="841"/>
                </a:lnTo>
                <a:lnTo>
                  <a:pt x="754" y="841"/>
                </a:lnTo>
                <a:lnTo>
                  <a:pt x="756" y="841"/>
                </a:lnTo>
                <a:lnTo>
                  <a:pt x="756" y="841"/>
                </a:lnTo>
                <a:lnTo>
                  <a:pt x="756" y="843"/>
                </a:lnTo>
                <a:lnTo>
                  <a:pt x="754" y="845"/>
                </a:lnTo>
                <a:lnTo>
                  <a:pt x="754" y="845"/>
                </a:lnTo>
                <a:lnTo>
                  <a:pt x="756" y="845"/>
                </a:lnTo>
                <a:lnTo>
                  <a:pt x="756" y="845"/>
                </a:lnTo>
                <a:lnTo>
                  <a:pt x="759" y="843"/>
                </a:lnTo>
                <a:lnTo>
                  <a:pt x="761" y="843"/>
                </a:lnTo>
                <a:lnTo>
                  <a:pt x="761" y="845"/>
                </a:lnTo>
                <a:lnTo>
                  <a:pt x="763" y="845"/>
                </a:lnTo>
                <a:lnTo>
                  <a:pt x="763" y="845"/>
                </a:lnTo>
                <a:lnTo>
                  <a:pt x="763" y="845"/>
                </a:lnTo>
                <a:lnTo>
                  <a:pt x="765" y="845"/>
                </a:lnTo>
                <a:lnTo>
                  <a:pt x="765" y="845"/>
                </a:lnTo>
                <a:lnTo>
                  <a:pt x="765" y="845"/>
                </a:lnTo>
                <a:lnTo>
                  <a:pt x="765" y="845"/>
                </a:lnTo>
                <a:lnTo>
                  <a:pt x="765" y="845"/>
                </a:lnTo>
                <a:lnTo>
                  <a:pt x="765" y="845"/>
                </a:lnTo>
                <a:lnTo>
                  <a:pt x="765" y="845"/>
                </a:lnTo>
                <a:lnTo>
                  <a:pt x="765" y="847"/>
                </a:lnTo>
                <a:lnTo>
                  <a:pt x="765" y="847"/>
                </a:lnTo>
                <a:lnTo>
                  <a:pt x="765" y="849"/>
                </a:lnTo>
                <a:lnTo>
                  <a:pt x="767" y="849"/>
                </a:lnTo>
                <a:lnTo>
                  <a:pt x="767" y="849"/>
                </a:lnTo>
                <a:lnTo>
                  <a:pt x="769" y="849"/>
                </a:lnTo>
                <a:lnTo>
                  <a:pt x="769" y="849"/>
                </a:lnTo>
                <a:lnTo>
                  <a:pt x="769" y="847"/>
                </a:lnTo>
                <a:lnTo>
                  <a:pt x="769" y="847"/>
                </a:lnTo>
                <a:lnTo>
                  <a:pt x="769" y="849"/>
                </a:lnTo>
                <a:lnTo>
                  <a:pt x="771" y="849"/>
                </a:lnTo>
                <a:lnTo>
                  <a:pt x="773" y="849"/>
                </a:lnTo>
                <a:lnTo>
                  <a:pt x="773" y="851"/>
                </a:lnTo>
                <a:lnTo>
                  <a:pt x="775" y="851"/>
                </a:lnTo>
                <a:lnTo>
                  <a:pt x="775" y="851"/>
                </a:lnTo>
                <a:lnTo>
                  <a:pt x="775" y="851"/>
                </a:lnTo>
                <a:lnTo>
                  <a:pt x="777" y="853"/>
                </a:lnTo>
                <a:lnTo>
                  <a:pt x="777" y="853"/>
                </a:lnTo>
                <a:lnTo>
                  <a:pt x="779" y="853"/>
                </a:lnTo>
                <a:lnTo>
                  <a:pt x="779" y="853"/>
                </a:lnTo>
                <a:lnTo>
                  <a:pt x="775" y="853"/>
                </a:lnTo>
                <a:lnTo>
                  <a:pt x="775" y="856"/>
                </a:lnTo>
                <a:lnTo>
                  <a:pt x="775" y="856"/>
                </a:lnTo>
                <a:lnTo>
                  <a:pt x="773" y="856"/>
                </a:lnTo>
                <a:lnTo>
                  <a:pt x="775" y="858"/>
                </a:lnTo>
                <a:lnTo>
                  <a:pt x="775" y="858"/>
                </a:lnTo>
                <a:lnTo>
                  <a:pt x="775" y="858"/>
                </a:lnTo>
                <a:lnTo>
                  <a:pt x="775" y="858"/>
                </a:lnTo>
                <a:lnTo>
                  <a:pt x="775" y="858"/>
                </a:lnTo>
                <a:lnTo>
                  <a:pt x="777" y="858"/>
                </a:lnTo>
                <a:lnTo>
                  <a:pt x="777" y="858"/>
                </a:lnTo>
                <a:lnTo>
                  <a:pt x="779" y="858"/>
                </a:lnTo>
                <a:lnTo>
                  <a:pt x="779" y="858"/>
                </a:lnTo>
                <a:lnTo>
                  <a:pt x="779" y="858"/>
                </a:lnTo>
                <a:lnTo>
                  <a:pt x="782" y="858"/>
                </a:lnTo>
                <a:lnTo>
                  <a:pt x="782" y="858"/>
                </a:lnTo>
                <a:lnTo>
                  <a:pt x="782" y="858"/>
                </a:lnTo>
                <a:lnTo>
                  <a:pt x="782" y="858"/>
                </a:lnTo>
                <a:lnTo>
                  <a:pt x="784" y="858"/>
                </a:lnTo>
                <a:lnTo>
                  <a:pt x="784" y="858"/>
                </a:lnTo>
                <a:lnTo>
                  <a:pt x="782" y="860"/>
                </a:lnTo>
                <a:lnTo>
                  <a:pt x="784" y="862"/>
                </a:lnTo>
                <a:lnTo>
                  <a:pt x="784" y="862"/>
                </a:lnTo>
                <a:lnTo>
                  <a:pt x="786" y="860"/>
                </a:lnTo>
                <a:lnTo>
                  <a:pt x="786" y="860"/>
                </a:lnTo>
                <a:lnTo>
                  <a:pt x="786" y="862"/>
                </a:lnTo>
                <a:lnTo>
                  <a:pt x="786" y="862"/>
                </a:lnTo>
                <a:lnTo>
                  <a:pt x="788" y="862"/>
                </a:lnTo>
                <a:lnTo>
                  <a:pt x="788" y="862"/>
                </a:lnTo>
                <a:lnTo>
                  <a:pt x="786" y="864"/>
                </a:lnTo>
                <a:lnTo>
                  <a:pt x="786" y="864"/>
                </a:lnTo>
                <a:lnTo>
                  <a:pt x="786" y="864"/>
                </a:lnTo>
                <a:lnTo>
                  <a:pt x="788" y="864"/>
                </a:lnTo>
                <a:lnTo>
                  <a:pt x="790" y="866"/>
                </a:lnTo>
                <a:lnTo>
                  <a:pt x="790" y="866"/>
                </a:lnTo>
                <a:lnTo>
                  <a:pt x="790" y="866"/>
                </a:lnTo>
                <a:lnTo>
                  <a:pt x="792" y="866"/>
                </a:lnTo>
                <a:lnTo>
                  <a:pt x="794" y="866"/>
                </a:lnTo>
                <a:lnTo>
                  <a:pt x="798" y="866"/>
                </a:lnTo>
                <a:lnTo>
                  <a:pt x="798" y="864"/>
                </a:lnTo>
                <a:lnTo>
                  <a:pt x="798" y="864"/>
                </a:lnTo>
                <a:lnTo>
                  <a:pt x="798" y="864"/>
                </a:lnTo>
                <a:lnTo>
                  <a:pt x="800" y="862"/>
                </a:lnTo>
                <a:lnTo>
                  <a:pt x="800" y="862"/>
                </a:lnTo>
                <a:lnTo>
                  <a:pt x="800" y="862"/>
                </a:lnTo>
                <a:lnTo>
                  <a:pt x="800" y="864"/>
                </a:lnTo>
                <a:lnTo>
                  <a:pt x="798" y="864"/>
                </a:lnTo>
                <a:lnTo>
                  <a:pt x="798" y="866"/>
                </a:lnTo>
                <a:lnTo>
                  <a:pt x="794" y="868"/>
                </a:lnTo>
                <a:lnTo>
                  <a:pt x="794" y="868"/>
                </a:lnTo>
                <a:lnTo>
                  <a:pt x="794" y="870"/>
                </a:lnTo>
                <a:lnTo>
                  <a:pt x="796" y="870"/>
                </a:lnTo>
                <a:lnTo>
                  <a:pt x="798" y="872"/>
                </a:lnTo>
                <a:lnTo>
                  <a:pt x="800" y="872"/>
                </a:lnTo>
                <a:lnTo>
                  <a:pt x="807" y="874"/>
                </a:lnTo>
                <a:close/>
                <a:moveTo>
                  <a:pt x="817" y="866"/>
                </a:moveTo>
                <a:lnTo>
                  <a:pt x="817" y="866"/>
                </a:lnTo>
                <a:lnTo>
                  <a:pt x="819" y="870"/>
                </a:lnTo>
                <a:lnTo>
                  <a:pt x="819" y="870"/>
                </a:lnTo>
                <a:lnTo>
                  <a:pt x="819" y="870"/>
                </a:lnTo>
                <a:lnTo>
                  <a:pt x="819" y="870"/>
                </a:lnTo>
                <a:lnTo>
                  <a:pt x="819" y="870"/>
                </a:lnTo>
                <a:lnTo>
                  <a:pt x="819" y="870"/>
                </a:lnTo>
                <a:lnTo>
                  <a:pt x="819" y="868"/>
                </a:lnTo>
                <a:lnTo>
                  <a:pt x="819" y="868"/>
                </a:lnTo>
                <a:lnTo>
                  <a:pt x="817" y="866"/>
                </a:lnTo>
                <a:close/>
                <a:moveTo>
                  <a:pt x="867" y="1124"/>
                </a:moveTo>
                <a:lnTo>
                  <a:pt x="865" y="1124"/>
                </a:lnTo>
                <a:lnTo>
                  <a:pt x="867" y="1126"/>
                </a:lnTo>
                <a:lnTo>
                  <a:pt x="867" y="1126"/>
                </a:lnTo>
                <a:lnTo>
                  <a:pt x="870" y="1126"/>
                </a:lnTo>
                <a:lnTo>
                  <a:pt x="870" y="1124"/>
                </a:lnTo>
                <a:lnTo>
                  <a:pt x="870" y="1124"/>
                </a:lnTo>
                <a:lnTo>
                  <a:pt x="867" y="1124"/>
                </a:lnTo>
                <a:close/>
                <a:moveTo>
                  <a:pt x="876" y="1124"/>
                </a:moveTo>
                <a:lnTo>
                  <a:pt x="876" y="1122"/>
                </a:lnTo>
                <a:lnTo>
                  <a:pt x="874" y="1124"/>
                </a:lnTo>
                <a:lnTo>
                  <a:pt x="872" y="1122"/>
                </a:lnTo>
                <a:lnTo>
                  <a:pt x="870" y="1122"/>
                </a:lnTo>
                <a:lnTo>
                  <a:pt x="872" y="1124"/>
                </a:lnTo>
                <a:lnTo>
                  <a:pt x="872" y="1124"/>
                </a:lnTo>
                <a:lnTo>
                  <a:pt x="872" y="1124"/>
                </a:lnTo>
                <a:lnTo>
                  <a:pt x="876" y="1124"/>
                </a:lnTo>
                <a:lnTo>
                  <a:pt x="876" y="1124"/>
                </a:lnTo>
                <a:close/>
                <a:moveTo>
                  <a:pt x="805" y="853"/>
                </a:moveTo>
                <a:lnTo>
                  <a:pt x="805" y="853"/>
                </a:lnTo>
                <a:lnTo>
                  <a:pt x="805" y="853"/>
                </a:lnTo>
                <a:lnTo>
                  <a:pt x="807" y="856"/>
                </a:lnTo>
                <a:lnTo>
                  <a:pt x="809" y="856"/>
                </a:lnTo>
                <a:lnTo>
                  <a:pt x="809" y="856"/>
                </a:lnTo>
                <a:lnTo>
                  <a:pt x="807" y="853"/>
                </a:lnTo>
                <a:lnTo>
                  <a:pt x="805" y="851"/>
                </a:lnTo>
                <a:lnTo>
                  <a:pt x="803" y="851"/>
                </a:lnTo>
                <a:lnTo>
                  <a:pt x="803" y="851"/>
                </a:lnTo>
                <a:lnTo>
                  <a:pt x="803" y="851"/>
                </a:lnTo>
                <a:lnTo>
                  <a:pt x="803" y="851"/>
                </a:lnTo>
                <a:lnTo>
                  <a:pt x="805" y="853"/>
                </a:lnTo>
                <a:close/>
                <a:moveTo>
                  <a:pt x="794" y="845"/>
                </a:moveTo>
                <a:lnTo>
                  <a:pt x="794" y="845"/>
                </a:lnTo>
                <a:lnTo>
                  <a:pt x="794" y="843"/>
                </a:lnTo>
                <a:lnTo>
                  <a:pt x="796" y="843"/>
                </a:lnTo>
                <a:lnTo>
                  <a:pt x="796" y="841"/>
                </a:lnTo>
                <a:lnTo>
                  <a:pt x="794" y="841"/>
                </a:lnTo>
                <a:lnTo>
                  <a:pt x="794" y="841"/>
                </a:lnTo>
                <a:lnTo>
                  <a:pt x="794" y="839"/>
                </a:lnTo>
                <a:lnTo>
                  <a:pt x="792" y="839"/>
                </a:lnTo>
                <a:lnTo>
                  <a:pt x="792" y="839"/>
                </a:lnTo>
                <a:lnTo>
                  <a:pt x="792" y="841"/>
                </a:lnTo>
                <a:lnTo>
                  <a:pt x="792" y="841"/>
                </a:lnTo>
                <a:lnTo>
                  <a:pt x="792" y="845"/>
                </a:lnTo>
                <a:lnTo>
                  <a:pt x="794" y="845"/>
                </a:lnTo>
                <a:close/>
                <a:moveTo>
                  <a:pt x="752" y="820"/>
                </a:moveTo>
                <a:lnTo>
                  <a:pt x="754" y="820"/>
                </a:lnTo>
                <a:lnTo>
                  <a:pt x="754" y="820"/>
                </a:lnTo>
                <a:lnTo>
                  <a:pt x="754" y="820"/>
                </a:lnTo>
                <a:lnTo>
                  <a:pt x="754" y="818"/>
                </a:lnTo>
                <a:lnTo>
                  <a:pt x="754" y="818"/>
                </a:lnTo>
                <a:lnTo>
                  <a:pt x="754" y="816"/>
                </a:lnTo>
                <a:lnTo>
                  <a:pt x="754" y="816"/>
                </a:lnTo>
                <a:lnTo>
                  <a:pt x="754" y="814"/>
                </a:lnTo>
                <a:lnTo>
                  <a:pt x="752" y="814"/>
                </a:lnTo>
                <a:lnTo>
                  <a:pt x="752" y="816"/>
                </a:lnTo>
                <a:lnTo>
                  <a:pt x="752" y="816"/>
                </a:lnTo>
                <a:lnTo>
                  <a:pt x="752" y="816"/>
                </a:lnTo>
                <a:lnTo>
                  <a:pt x="752" y="818"/>
                </a:lnTo>
                <a:lnTo>
                  <a:pt x="752" y="820"/>
                </a:lnTo>
                <a:close/>
                <a:moveTo>
                  <a:pt x="796" y="845"/>
                </a:moveTo>
                <a:lnTo>
                  <a:pt x="796" y="847"/>
                </a:lnTo>
                <a:lnTo>
                  <a:pt x="796" y="847"/>
                </a:lnTo>
                <a:lnTo>
                  <a:pt x="798" y="845"/>
                </a:lnTo>
                <a:lnTo>
                  <a:pt x="798" y="845"/>
                </a:lnTo>
                <a:lnTo>
                  <a:pt x="798" y="845"/>
                </a:lnTo>
                <a:lnTo>
                  <a:pt x="798" y="843"/>
                </a:lnTo>
                <a:lnTo>
                  <a:pt x="796" y="843"/>
                </a:lnTo>
                <a:lnTo>
                  <a:pt x="796" y="843"/>
                </a:lnTo>
                <a:lnTo>
                  <a:pt x="796" y="843"/>
                </a:lnTo>
                <a:lnTo>
                  <a:pt x="796" y="845"/>
                </a:lnTo>
                <a:close/>
                <a:moveTo>
                  <a:pt x="821" y="868"/>
                </a:moveTo>
                <a:lnTo>
                  <a:pt x="819" y="868"/>
                </a:lnTo>
                <a:lnTo>
                  <a:pt x="819" y="866"/>
                </a:lnTo>
                <a:lnTo>
                  <a:pt x="815" y="864"/>
                </a:lnTo>
                <a:lnTo>
                  <a:pt x="817" y="864"/>
                </a:lnTo>
                <a:lnTo>
                  <a:pt x="817" y="866"/>
                </a:lnTo>
                <a:lnTo>
                  <a:pt x="819" y="868"/>
                </a:lnTo>
                <a:lnTo>
                  <a:pt x="821" y="868"/>
                </a:lnTo>
                <a:close/>
                <a:moveTo>
                  <a:pt x="658" y="715"/>
                </a:moveTo>
                <a:lnTo>
                  <a:pt x="656" y="713"/>
                </a:lnTo>
                <a:lnTo>
                  <a:pt x="656" y="709"/>
                </a:lnTo>
                <a:lnTo>
                  <a:pt x="654" y="707"/>
                </a:lnTo>
                <a:lnTo>
                  <a:pt x="654" y="705"/>
                </a:lnTo>
                <a:lnTo>
                  <a:pt x="652" y="702"/>
                </a:lnTo>
                <a:lnTo>
                  <a:pt x="652" y="700"/>
                </a:lnTo>
                <a:lnTo>
                  <a:pt x="650" y="700"/>
                </a:lnTo>
                <a:lnTo>
                  <a:pt x="647" y="698"/>
                </a:lnTo>
                <a:lnTo>
                  <a:pt x="645" y="698"/>
                </a:lnTo>
                <a:lnTo>
                  <a:pt x="645" y="698"/>
                </a:lnTo>
                <a:lnTo>
                  <a:pt x="643" y="700"/>
                </a:lnTo>
                <a:lnTo>
                  <a:pt x="643" y="702"/>
                </a:lnTo>
                <a:lnTo>
                  <a:pt x="643" y="702"/>
                </a:lnTo>
                <a:lnTo>
                  <a:pt x="641" y="702"/>
                </a:lnTo>
                <a:lnTo>
                  <a:pt x="641" y="702"/>
                </a:lnTo>
                <a:lnTo>
                  <a:pt x="639" y="705"/>
                </a:lnTo>
                <a:lnTo>
                  <a:pt x="639" y="705"/>
                </a:lnTo>
                <a:lnTo>
                  <a:pt x="641" y="707"/>
                </a:lnTo>
                <a:lnTo>
                  <a:pt x="641" y="709"/>
                </a:lnTo>
                <a:lnTo>
                  <a:pt x="641" y="709"/>
                </a:lnTo>
                <a:lnTo>
                  <a:pt x="643" y="709"/>
                </a:lnTo>
                <a:lnTo>
                  <a:pt x="643" y="709"/>
                </a:lnTo>
                <a:lnTo>
                  <a:pt x="645" y="705"/>
                </a:lnTo>
                <a:lnTo>
                  <a:pt x="645" y="705"/>
                </a:lnTo>
                <a:lnTo>
                  <a:pt x="647" y="707"/>
                </a:lnTo>
                <a:lnTo>
                  <a:pt x="647" y="709"/>
                </a:lnTo>
                <a:lnTo>
                  <a:pt x="647" y="709"/>
                </a:lnTo>
                <a:lnTo>
                  <a:pt x="650" y="709"/>
                </a:lnTo>
                <a:lnTo>
                  <a:pt x="650" y="709"/>
                </a:lnTo>
                <a:lnTo>
                  <a:pt x="647" y="711"/>
                </a:lnTo>
                <a:lnTo>
                  <a:pt x="647" y="713"/>
                </a:lnTo>
                <a:lnTo>
                  <a:pt x="647" y="713"/>
                </a:lnTo>
                <a:lnTo>
                  <a:pt x="647" y="713"/>
                </a:lnTo>
                <a:lnTo>
                  <a:pt x="647" y="713"/>
                </a:lnTo>
                <a:lnTo>
                  <a:pt x="650" y="713"/>
                </a:lnTo>
                <a:lnTo>
                  <a:pt x="650" y="713"/>
                </a:lnTo>
                <a:lnTo>
                  <a:pt x="650" y="715"/>
                </a:lnTo>
                <a:lnTo>
                  <a:pt x="650" y="715"/>
                </a:lnTo>
                <a:lnTo>
                  <a:pt x="652" y="717"/>
                </a:lnTo>
                <a:lnTo>
                  <a:pt x="654" y="717"/>
                </a:lnTo>
                <a:lnTo>
                  <a:pt x="654" y="717"/>
                </a:lnTo>
                <a:lnTo>
                  <a:pt x="654" y="717"/>
                </a:lnTo>
                <a:lnTo>
                  <a:pt x="654" y="717"/>
                </a:lnTo>
                <a:lnTo>
                  <a:pt x="652" y="717"/>
                </a:lnTo>
                <a:lnTo>
                  <a:pt x="652" y="719"/>
                </a:lnTo>
                <a:lnTo>
                  <a:pt x="652" y="719"/>
                </a:lnTo>
                <a:lnTo>
                  <a:pt x="652" y="721"/>
                </a:lnTo>
                <a:lnTo>
                  <a:pt x="654" y="723"/>
                </a:lnTo>
                <a:lnTo>
                  <a:pt x="654" y="723"/>
                </a:lnTo>
                <a:lnTo>
                  <a:pt x="656" y="726"/>
                </a:lnTo>
                <a:lnTo>
                  <a:pt x="656" y="726"/>
                </a:lnTo>
                <a:lnTo>
                  <a:pt x="658" y="726"/>
                </a:lnTo>
                <a:lnTo>
                  <a:pt x="658" y="723"/>
                </a:lnTo>
                <a:lnTo>
                  <a:pt x="658" y="721"/>
                </a:lnTo>
                <a:lnTo>
                  <a:pt x="658" y="719"/>
                </a:lnTo>
                <a:lnTo>
                  <a:pt x="658" y="719"/>
                </a:lnTo>
                <a:lnTo>
                  <a:pt x="658" y="719"/>
                </a:lnTo>
                <a:lnTo>
                  <a:pt x="658" y="717"/>
                </a:lnTo>
                <a:lnTo>
                  <a:pt x="658" y="715"/>
                </a:lnTo>
                <a:lnTo>
                  <a:pt x="658" y="715"/>
                </a:lnTo>
                <a:close/>
                <a:moveTo>
                  <a:pt x="681" y="723"/>
                </a:moveTo>
                <a:lnTo>
                  <a:pt x="681" y="723"/>
                </a:lnTo>
                <a:lnTo>
                  <a:pt x="683" y="726"/>
                </a:lnTo>
                <a:lnTo>
                  <a:pt x="683" y="726"/>
                </a:lnTo>
                <a:lnTo>
                  <a:pt x="683" y="726"/>
                </a:lnTo>
                <a:lnTo>
                  <a:pt x="685" y="723"/>
                </a:lnTo>
                <a:lnTo>
                  <a:pt x="685" y="723"/>
                </a:lnTo>
                <a:lnTo>
                  <a:pt x="685" y="723"/>
                </a:lnTo>
                <a:lnTo>
                  <a:pt x="685" y="723"/>
                </a:lnTo>
                <a:lnTo>
                  <a:pt x="687" y="721"/>
                </a:lnTo>
                <a:lnTo>
                  <a:pt x="687" y="721"/>
                </a:lnTo>
                <a:lnTo>
                  <a:pt x="685" y="721"/>
                </a:lnTo>
                <a:lnTo>
                  <a:pt x="685" y="721"/>
                </a:lnTo>
                <a:lnTo>
                  <a:pt x="683" y="721"/>
                </a:lnTo>
                <a:lnTo>
                  <a:pt x="681" y="721"/>
                </a:lnTo>
                <a:lnTo>
                  <a:pt x="681" y="721"/>
                </a:lnTo>
                <a:lnTo>
                  <a:pt x="681" y="723"/>
                </a:lnTo>
                <a:close/>
                <a:moveTo>
                  <a:pt x="664" y="705"/>
                </a:moveTo>
                <a:lnTo>
                  <a:pt x="668" y="702"/>
                </a:lnTo>
                <a:lnTo>
                  <a:pt x="668" y="702"/>
                </a:lnTo>
                <a:lnTo>
                  <a:pt x="668" y="702"/>
                </a:lnTo>
                <a:lnTo>
                  <a:pt x="666" y="700"/>
                </a:lnTo>
                <a:lnTo>
                  <a:pt x="668" y="700"/>
                </a:lnTo>
                <a:lnTo>
                  <a:pt x="666" y="698"/>
                </a:lnTo>
                <a:lnTo>
                  <a:pt x="666" y="696"/>
                </a:lnTo>
                <a:lnTo>
                  <a:pt x="664" y="694"/>
                </a:lnTo>
                <a:lnTo>
                  <a:pt x="662" y="692"/>
                </a:lnTo>
                <a:lnTo>
                  <a:pt x="662" y="690"/>
                </a:lnTo>
                <a:lnTo>
                  <a:pt x="662" y="688"/>
                </a:lnTo>
                <a:lnTo>
                  <a:pt x="662" y="688"/>
                </a:lnTo>
                <a:lnTo>
                  <a:pt x="662" y="688"/>
                </a:lnTo>
                <a:lnTo>
                  <a:pt x="664" y="688"/>
                </a:lnTo>
                <a:lnTo>
                  <a:pt x="664" y="690"/>
                </a:lnTo>
                <a:lnTo>
                  <a:pt x="664" y="690"/>
                </a:lnTo>
                <a:lnTo>
                  <a:pt x="664" y="692"/>
                </a:lnTo>
                <a:lnTo>
                  <a:pt x="666" y="692"/>
                </a:lnTo>
                <a:lnTo>
                  <a:pt x="666" y="692"/>
                </a:lnTo>
                <a:lnTo>
                  <a:pt x="666" y="694"/>
                </a:lnTo>
                <a:lnTo>
                  <a:pt x="668" y="696"/>
                </a:lnTo>
                <a:lnTo>
                  <a:pt x="668" y="696"/>
                </a:lnTo>
                <a:lnTo>
                  <a:pt x="668" y="696"/>
                </a:lnTo>
                <a:lnTo>
                  <a:pt x="668" y="696"/>
                </a:lnTo>
                <a:lnTo>
                  <a:pt x="668" y="694"/>
                </a:lnTo>
                <a:lnTo>
                  <a:pt x="666" y="692"/>
                </a:lnTo>
                <a:lnTo>
                  <a:pt x="666" y="690"/>
                </a:lnTo>
                <a:lnTo>
                  <a:pt x="662" y="686"/>
                </a:lnTo>
                <a:lnTo>
                  <a:pt x="660" y="686"/>
                </a:lnTo>
                <a:lnTo>
                  <a:pt x="656" y="686"/>
                </a:lnTo>
                <a:lnTo>
                  <a:pt x="656" y="684"/>
                </a:lnTo>
                <a:lnTo>
                  <a:pt x="654" y="682"/>
                </a:lnTo>
                <a:lnTo>
                  <a:pt x="654" y="682"/>
                </a:lnTo>
                <a:lnTo>
                  <a:pt x="654" y="682"/>
                </a:lnTo>
                <a:lnTo>
                  <a:pt x="654" y="684"/>
                </a:lnTo>
                <a:lnTo>
                  <a:pt x="654" y="686"/>
                </a:lnTo>
                <a:lnTo>
                  <a:pt x="654" y="686"/>
                </a:lnTo>
                <a:lnTo>
                  <a:pt x="656" y="688"/>
                </a:lnTo>
                <a:lnTo>
                  <a:pt x="656" y="690"/>
                </a:lnTo>
                <a:lnTo>
                  <a:pt x="656" y="694"/>
                </a:lnTo>
                <a:lnTo>
                  <a:pt x="656" y="696"/>
                </a:lnTo>
                <a:lnTo>
                  <a:pt x="658" y="698"/>
                </a:lnTo>
                <a:lnTo>
                  <a:pt x="660" y="700"/>
                </a:lnTo>
                <a:lnTo>
                  <a:pt x="660" y="700"/>
                </a:lnTo>
                <a:lnTo>
                  <a:pt x="658" y="705"/>
                </a:lnTo>
                <a:lnTo>
                  <a:pt x="658" y="707"/>
                </a:lnTo>
                <a:lnTo>
                  <a:pt x="658" y="707"/>
                </a:lnTo>
                <a:lnTo>
                  <a:pt x="658" y="709"/>
                </a:lnTo>
                <a:lnTo>
                  <a:pt x="658" y="709"/>
                </a:lnTo>
                <a:lnTo>
                  <a:pt x="658" y="709"/>
                </a:lnTo>
                <a:lnTo>
                  <a:pt x="660" y="709"/>
                </a:lnTo>
                <a:lnTo>
                  <a:pt x="662" y="707"/>
                </a:lnTo>
                <a:lnTo>
                  <a:pt x="664" y="705"/>
                </a:lnTo>
                <a:close/>
                <a:moveTo>
                  <a:pt x="689" y="732"/>
                </a:moveTo>
                <a:lnTo>
                  <a:pt x="689" y="732"/>
                </a:lnTo>
                <a:lnTo>
                  <a:pt x="691" y="732"/>
                </a:lnTo>
                <a:lnTo>
                  <a:pt x="691" y="732"/>
                </a:lnTo>
                <a:lnTo>
                  <a:pt x="694" y="732"/>
                </a:lnTo>
                <a:lnTo>
                  <a:pt x="694" y="732"/>
                </a:lnTo>
                <a:lnTo>
                  <a:pt x="694" y="728"/>
                </a:lnTo>
                <a:lnTo>
                  <a:pt x="694" y="726"/>
                </a:lnTo>
                <a:lnTo>
                  <a:pt x="691" y="721"/>
                </a:lnTo>
                <a:lnTo>
                  <a:pt x="691" y="719"/>
                </a:lnTo>
                <a:lnTo>
                  <a:pt x="689" y="719"/>
                </a:lnTo>
                <a:lnTo>
                  <a:pt x="687" y="723"/>
                </a:lnTo>
                <a:lnTo>
                  <a:pt x="687" y="723"/>
                </a:lnTo>
                <a:lnTo>
                  <a:pt x="687" y="726"/>
                </a:lnTo>
                <a:lnTo>
                  <a:pt x="685" y="726"/>
                </a:lnTo>
                <a:lnTo>
                  <a:pt x="685" y="726"/>
                </a:lnTo>
                <a:lnTo>
                  <a:pt x="685" y="728"/>
                </a:lnTo>
                <a:lnTo>
                  <a:pt x="685" y="728"/>
                </a:lnTo>
                <a:lnTo>
                  <a:pt x="687" y="730"/>
                </a:lnTo>
                <a:lnTo>
                  <a:pt x="689" y="730"/>
                </a:lnTo>
                <a:lnTo>
                  <a:pt x="689" y="730"/>
                </a:lnTo>
                <a:lnTo>
                  <a:pt x="689" y="730"/>
                </a:lnTo>
                <a:lnTo>
                  <a:pt x="689" y="732"/>
                </a:lnTo>
                <a:close/>
                <a:moveTo>
                  <a:pt x="685" y="717"/>
                </a:moveTo>
                <a:lnTo>
                  <a:pt x="683" y="713"/>
                </a:lnTo>
                <a:lnTo>
                  <a:pt x="683" y="715"/>
                </a:lnTo>
                <a:lnTo>
                  <a:pt x="683" y="717"/>
                </a:lnTo>
                <a:lnTo>
                  <a:pt x="681" y="717"/>
                </a:lnTo>
                <a:lnTo>
                  <a:pt x="681" y="719"/>
                </a:lnTo>
                <a:lnTo>
                  <a:pt x="681" y="719"/>
                </a:lnTo>
                <a:lnTo>
                  <a:pt x="683" y="719"/>
                </a:lnTo>
                <a:lnTo>
                  <a:pt x="685" y="719"/>
                </a:lnTo>
                <a:lnTo>
                  <a:pt x="685" y="719"/>
                </a:lnTo>
                <a:lnTo>
                  <a:pt x="685" y="719"/>
                </a:lnTo>
                <a:lnTo>
                  <a:pt x="685" y="719"/>
                </a:lnTo>
                <a:lnTo>
                  <a:pt x="687" y="719"/>
                </a:lnTo>
                <a:lnTo>
                  <a:pt x="687" y="717"/>
                </a:lnTo>
                <a:lnTo>
                  <a:pt x="685" y="717"/>
                </a:lnTo>
                <a:close/>
                <a:moveTo>
                  <a:pt x="662" y="686"/>
                </a:moveTo>
                <a:lnTo>
                  <a:pt x="662" y="684"/>
                </a:lnTo>
                <a:lnTo>
                  <a:pt x="660" y="684"/>
                </a:lnTo>
                <a:lnTo>
                  <a:pt x="658" y="682"/>
                </a:lnTo>
                <a:lnTo>
                  <a:pt x="658" y="684"/>
                </a:lnTo>
                <a:lnTo>
                  <a:pt x="656" y="684"/>
                </a:lnTo>
                <a:lnTo>
                  <a:pt x="658" y="684"/>
                </a:lnTo>
                <a:lnTo>
                  <a:pt x="660" y="686"/>
                </a:lnTo>
                <a:lnTo>
                  <a:pt x="662" y="686"/>
                </a:lnTo>
                <a:close/>
                <a:moveTo>
                  <a:pt x="643" y="700"/>
                </a:moveTo>
                <a:lnTo>
                  <a:pt x="643" y="698"/>
                </a:lnTo>
                <a:lnTo>
                  <a:pt x="643" y="696"/>
                </a:lnTo>
                <a:lnTo>
                  <a:pt x="643" y="696"/>
                </a:lnTo>
                <a:lnTo>
                  <a:pt x="645" y="696"/>
                </a:lnTo>
                <a:lnTo>
                  <a:pt x="650" y="698"/>
                </a:lnTo>
                <a:lnTo>
                  <a:pt x="652" y="698"/>
                </a:lnTo>
                <a:lnTo>
                  <a:pt x="654" y="700"/>
                </a:lnTo>
                <a:lnTo>
                  <a:pt x="654" y="698"/>
                </a:lnTo>
                <a:lnTo>
                  <a:pt x="654" y="696"/>
                </a:lnTo>
                <a:lnTo>
                  <a:pt x="652" y="694"/>
                </a:lnTo>
                <a:lnTo>
                  <a:pt x="647" y="694"/>
                </a:lnTo>
                <a:lnTo>
                  <a:pt x="647" y="694"/>
                </a:lnTo>
                <a:lnTo>
                  <a:pt x="650" y="692"/>
                </a:lnTo>
                <a:lnTo>
                  <a:pt x="650" y="694"/>
                </a:lnTo>
                <a:lnTo>
                  <a:pt x="650" y="694"/>
                </a:lnTo>
                <a:lnTo>
                  <a:pt x="652" y="692"/>
                </a:lnTo>
                <a:lnTo>
                  <a:pt x="654" y="690"/>
                </a:lnTo>
                <a:lnTo>
                  <a:pt x="652" y="688"/>
                </a:lnTo>
                <a:lnTo>
                  <a:pt x="652" y="688"/>
                </a:lnTo>
                <a:lnTo>
                  <a:pt x="650" y="688"/>
                </a:lnTo>
                <a:lnTo>
                  <a:pt x="647" y="686"/>
                </a:lnTo>
                <a:lnTo>
                  <a:pt x="647" y="686"/>
                </a:lnTo>
                <a:lnTo>
                  <a:pt x="645" y="688"/>
                </a:lnTo>
                <a:lnTo>
                  <a:pt x="643" y="690"/>
                </a:lnTo>
                <a:lnTo>
                  <a:pt x="643" y="690"/>
                </a:lnTo>
                <a:lnTo>
                  <a:pt x="641" y="688"/>
                </a:lnTo>
                <a:lnTo>
                  <a:pt x="641" y="688"/>
                </a:lnTo>
                <a:lnTo>
                  <a:pt x="643" y="688"/>
                </a:lnTo>
                <a:lnTo>
                  <a:pt x="643" y="686"/>
                </a:lnTo>
                <a:lnTo>
                  <a:pt x="643" y="686"/>
                </a:lnTo>
                <a:lnTo>
                  <a:pt x="641" y="684"/>
                </a:lnTo>
                <a:lnTo>
                  <a:pt x="641" y="684"/>
                </a:lnTo>
                <a:lnTo>
                  <a:pt x="639" y="684"/>
                </a:lnTo>
                <a:lnTo>
                  <a:pt x="639" y="686"/>
                </a:lnTo>
                <a:lnTo>
                  <a:pt x="637" y="686"/>
                </a:lnTo>
                <a:lnTo>
                  <a:pt x="637" y="686"/>
                </a:lnTo>
                <a:lnTo>
                  <a:pt x="635" y="686"/>
                </a:lnTo>
                <a:lnTo>
                  <a:pt x="635" y="688"/>
                </a:lnTo>
                <a:lnTo>
                  <a:pt x="635" y="686"/>
                </a:lnTo>
                <a:lnTo>
                  <a:pt x="633" y="684"/>
                </a:lnTo>
                <a:lnTo>
                  <a:pt x="633" y="686"/>
                </a:lnTo>
                <a:lnTo>
                  <a:pt x="631" y="688"/>
                </a:lnTo>
                <a:lnTo>
                  <a:pt x="631" y="688"/>
                </a:lnTo>
                <a:lnTo>
                  <a:pt x="631" y="688"/>
                </a:lnTo>
                <a:lnTo>
                  <a:pt x="629" y="690"/>
                </a:lnTo>
                <a:lnTo>
                  <a:pt x="631" y="692"/>
                </a:lnTo>
                <a:lnTo>
                  <a:pt x="633" y="692"/>
                </a:lnTo>
                <a:lnTo>
                  <a:pt x="637" y="696"/>
                </a:lnTo>
                <a:lnTo>
                  <a:pt x="637" y="698"/>
                </a:lnTo>
                <a:lnTo>
                  <a:pt x="639" y="700"/>
                </a:lnTo>
                <a:lnTo>
                  <a:pt x="641" y="700"/>
                </a:lnTo>
                <a:lnTo>
                  <a:pt x="643" y="700"/>
                </a:lnTo>
                <a:close/>
                <a:moveTo>
                  <a:pt x="622" y="1895"/>
                </a:moveTo>
                <a:lnTo>
                  <a:pt x="624" y="1897"/>
                </a:lnTo>
                <a:lnTo>
                  <a:pt x="624" y="1897"/>
                </a:lnTo>
                <a:lnTo>
                  <a:pt x="622" y="1895"/>
                </a:lnTo>
                <a:lnTo>
                  <a:pt x="622" y="1895"/>
                </a:lnTo>
                <a:close/>
                <a:moveTo>
                  <a:pt x="601" y="1933"/>
                </a:moveTo>
                <a:lnTo>
                  <a:pt x="599" y="1933"/>
                </a:lnTo>
                <a:lnTo>
                  <a:pt x="601" y="1933"/>
                </a:lnTo>
                <a:lnTo>
                  <a:pt x="601" y="1935"/>
                </a:lnTo>
                <a:lnTo>
                  <a:pt x="601" y="1935"/>
                </a:lnTo>
                <a:lnTo>
                  <a:pt x="601" y="1935"/>
                </a:lnTo>
                <a:lnTo>
                  <a:pt x="601" y="1935"/>
                </a:lnTo>
                <a:lnTo>
                  <a:pt x="601" y="1933"/>
                </a:lnTo>
                <a:close/>
                <a:moveTo>
                  <a:pt x="633" y="1900"/>
                </a:moveTo>
                <a:lnTo>
                  <a:pt x="631" y="1900"/>
                </a:lnTo>
                <a:lnTo>
                  <a:pt x="631" y="1900"/>
                </a:lnTo>
                <a:lnTo>
                  <a:pt x="631" y="1900"/>
                </a:lnTo>
                <a:lnTo>
                  <a:pt x="631" y="1900"/>
                </a:lnTo>
                <a:lnTo>
                  <a:pt x="631" y="1900"/>
                </a:lnTo>
                <a:lnTo>
                  <a:pt x="633" y="1900"/>
                </a:lnTo>
                <a:lnTo>
                  <a:pt x="633" y="1900"/>
                </a:lnTo>
                <a:lnTo>
                  <a:pt x="633" y="1900"/>
                </a:lnTo>
                <a:lnTo>
                  <a:pt x="633" y="1902"/>
                </a:lnTo>
                <a:lnTo>
                  <a:pt x="633" y="1900"/>
                </a:lnTo>
                <a:lnTo>
                  <a:pt x="633" y="1900"/>
                </a:lnTo>
                <a:lnTo>
                  <a:pt x="633" y="1900"/>
                </a:lnTo>
                <a:close/>
                <a:moveTo>
                  <a:pt x="679" y="753"/>
                </a:moveTo>
                <a:lnTo>
                  <a:pt x="681" y="753"/>
                </a:lnTo>
                <a:lnTo>
                  <a:pt x="683" y="755"/>
                </a:lnTo>
                <a:lnTo>
                  <a:pt x="683" y="757"/>
                </a:lnTo>
                <a:lnTo>
                  <a:pt x="685" y="757"/>
                </a:lnTo>
                <a:lnTo>
                  <a:pt x="685" y="755"/>
                </a:lnTo>
                <a:lnTo>
                  <a:pt x="685" y="755"/>
                </a:lnTo>
                <a:lnTo>
                  <a:pt x="685" y="753"/>
                </a:lnTo>
                <a:lnTo>
                  <a:pt x="687" y="753"/>
                </a:lnTo>
                <a:lnTo>
                  <a:pt x="685" y="753"/>
                </a:lnTo>
                <a:lnTo>
                  <a:pt x="685" y="753"/>
                </a:lnTo>
                <a:lnTo>
                  <a:pt x="685" y="751"/>
                </a:lnTo>
                <a:lnTo>
                  <a:pt x="683" y="753"/>
                </a:lnTo>
                <a:lnTo>
                  <a:pt x="683" y="753"/>
                </a:lnTo>
                <a:lnTo>
                  <a:pt x="683" y="753"/>
                </a:lnTo>
                <a:lnTo>
                  <a:pt x="681" y="751"/>
                </a:lnTo>
                <a:lnTo>
                  <a:pt x="681" y="749"/>
                </a:lnTo>
                <a:lnTo>
                  <a:pt x="681" y="749"/>
                </a:lnTo>
                <a:lnTo>
                  <a:pt x="681" y="747"/>
                </a:lnTo>
                <a:lnTo>
                  <a:pt x="679" y="747"/>
                </a:lnTo>
                <a:lnTo>
                  <a:pt x="677" y="744"/>
                </a:lnTo>
                <a:lnTo>
                  <a:pt x="675" y="744"/>
                </a:lnTo>
                <a:lnTo>
                  <a:pt x="675" y="744"/>
                </a:lnTo>
                <a:lnTo>
                  <a:pt x="675" y="747"/>
                </a:lnTo>
                <a:lnTo>
                  <a:pt x="677" y="747"/>
                </a:lnTo>
                <a:lnTo>
                  <a:pt x="677" y="747"/>
                </a:lnTo>
                <a:lnTo>
                  <a:pt x="679" y="749"/>
                </a:lnTo>
                <a:lnTo>
                  <a:pt x="679" y="751"/>
                </a:lnTo>
                <a:lnTo>
                  <a:pt x="679" y="751"/>
                </a:lnTo>
                <a:lnTo>
                  <a:pt x="679" y="753"/>
                </a:lnTo>
                <a:close/>
                <a:moveTo>
                  <a:pt x="689" y="786"/>
                </a:moveTo>
                <a:lnTo>
                  <a:pt x="696" y="784"/>
                </a:lnTo>
                <a:lnTo>
                  <a:pt x="696" y="784"/>
                </a:lnTo>
                <a:lnTo>
                  <a:pt x="696" y="782"/>
                </a:lnTo>
                <a:lnTo>
                  <a:pt x="696" y="778"/>
                </a:lnTo>
                <a:lnTo>
                  <a:pt x="698" y="776"/>
                </a:lnTo>
                <a:lnTo>
                  <a:pt x="698" y="774"/>
                </a:lnTo>
                <a:lnTo>
                  <a:pt x="700" y="770"/>
                </a:lnTo>
                <a:lnTo>
                  <a:pt x="700" y="770"/>
                </a:lnTo>
                <a:lnTo>
                  <a:pt x="700" y="767"/>
                </a:lnTo>
                <a:lnTo>
                  <a:pt x="700" y="767"/>
                </a:lnTo>
                <a:lnTo>
                  <a:pt x="698" y="767"/>
                </a:lnTo>
                <a:lnTo>
                  <a:pt x="696" y="770"/>
                </a:lnTo>
                <a:lnTo>
                  <a:pt x="694" y="770"/>
                </a:lnTo>
                <a:lnTo>
                  <a:pt x="694" y="770"/>
                </a:lnTo>
                <a:lnTo>
                  <a:pt x="694" y="772"/>
                </a:lnTo>
                <a:lnTo>
                  <a:pt x="694" y="774"/>
                </a:lnTo>
                <a:lnTo>
                  <a:pt x="694" y="774"/>
                </a:lnTo>
                <a:lnTo>
                  <a:pt x="694" y="776"/>
                </a:lnTo>
                <a:lnTo>
                  <a:pt x="694" y="776"/>
                </a:lnTo>
                <a:lnTo>
                  <a:pt x="689" y="776"/>
                </a:lnTo>
                <a:lnTo>
                  <a:pt x="687" y="776"/>
                </a:lnTo>
                <a:lnTo>
                  <a:pt x="687" y="776"/>
                </a:lnTo>
                <a:lnTo>
                  <a:pt x="687" y="776"/>
                </a:lnTo>
                <a:lnTo>
                  <a:pt x="687" y="776"/>
                </a:lnTo>
                <a:lnTo>
                  <a:pt x="691" y="774"/>
                </a:lnTo>
                <a:lnTo>
                  <a:pt x="694" y="774"/>
                </a:lnTo>
                <a:lnTo>
                  <a:pt x="694" y="772"/>
                </a:lnTo>
                <a:lnTo>
                  <a:pt x="694" y="772"/>
                </a:lnTo>
                <a:lnTo>
                  <a:pt x="691" y="770"/>
                </a:lnTo>
                <a:lnTo>
                  <a:pt x="691" y="770"/>
                </a:lnTo>
                <a:lnTo>
                  <a:pt x="691" y="767"/>
                </a:lnTo>
                <a:lnTo>
                  <a:pt x="689" y="767"/>
                </a:lnTo>
                <a:lnTo>
                  <a:pt x="687" y="770"/>
                </a:lnTo>
                <a:lnTo>
                  <a:pt x="685" y="767"/>
                </a:lnTo>
                <a:lnTo>
                  <a:pt x="683" y="767"/>
                </a:lnTo>
                <a:lnTo>
                  <a:pt x="681" y="767"/>
                </a:lnTo>
                <a:lnTo>
                  <a:pt x="681" y="767"/>
                </a:lnTo>
                <a:lnTo>
                  <a:pt x="681" y="767"/>
                </a:lnTo>
                <a:lnTo>
                  <a:pt x="679" y="770"/>
                </a:lnTo>
                <a:lnTo>
                  <a:pt x="679" y="772"/>
                </a:lnTo>
                <a:lnTo>
                  <a:pt x="679" y="774"/>
                </a:lnTo>
                <a:lnTo>
                  <a:pt x="681" y="774"/>
                </a:lnTo>
                <a:lnTo>
                  <a:pt x="683" y="778"/>
                </a:lnTo>
                <a:lnTo>
                  <a:pt x="683" y="778"/>
                </a:lnTo>
                <a:lnTo>
                  <a:pt x="683" y="778"/>
                </a:lnTo>
                <a:lnTo>
                  <a:pt x="683" y="780"/>
                </a:lnTo>
                <a:lnTo>
                  <a:pt x="685" y="780"/>
                </a:lnTo>
                <a:lnTo>
                  <a:pt x="689" y="782"/>
                </a:lnTo>
                <a:lnTo>
                  <a:pt x="689" y="782"/>
                </a:lnTo>
                <a:lnTo>
                  <a:pt x="689" y="782"/>
                </a:lnTo>
                <a:lnTo>
                  <a:pt x="687" y="782"/>
                </a:lnTo>
                <a:lnTo>
                  <a:pt x="685" y="782"/>
                </a:lnTo>
                <a:lnTo>
                  <a:pt x="685" y="782"/>
                </a:lnTo>
                <a:lnTo>
                  <a:pt x="685" y="784"/>
                </a:lnTo>
                <a:lnTo>
                  <a:pt x="685" y="784"/>
                </a:lnTo>
                <a:lnTo>
                  <a:pt x="687" y="786"/>
                </a:lnTo>
                <a:lnTo>
                  <a:pt x="689" y="786"/>
                </a:lnTo>
                <a:close/>
                <a:moveTo>
                  <a:pt x="704" y="753"/>
                </a:moveTo>
                <a:lnTo>
                  <a:pt x="704" y="753"/>
                </a:lnTo>
                <a:lnTo>
                  <a:pt x="706" y="753"/>
                </a:lnTo>
                <a:lnTo>
                  <a:pt x="706" y="753"/>
                </a:lnTo>
                <a:lnTo>
                  <a:pt x="706" y="751"/>
                </a:lnTo>
                <a:lnTo>
                  <a:pt x="704" y="749"/>
                </a:lnTo>
                <a:lnTo>
                  <a:pt x="704" y="747"/>
                </a:lnTo>
                <a:lnTo>
                  <a:pt x="702" y="744"/>
                </a:lnTo>
                <a:lnTo>
                  <a:pt x="702" y="744"/>
                </a:lnTo>
                <a:lnTo>
                  <a:pt x="702" y="744"/>
                </a:lnTo>
                <a:lnTo>
                  <a:pt x="702" y="747"/>
                </a:lnTo>
                <a:lnTo>
                  <a:pt x="702" y="747"/>
                </a:lnTo>
                <a:lnTo>
                  <a:pt x="702" y="749"/>
                </a:lnTo>
                <a:lnTo>
                  <a:pt x="702" y="751"/>
                </a:lnTo>
                <a:lnTo>
                  <a:pt x="702" y="749"/>
                </a:lnTo>
                <a:lnTo>
                  <a:pt x="702" y="749"/>
                </a:lnTo>
                <a:lnTo>
                  <a:pt x="704" y="751"/>
                </a:lnTo>
                <a:lnTo>
                  <a:pt x="704" y="751"/>
                </a:lnTo>
                <a:lnTo>
                  <a:pt x="704" y="753"/>
                </a:lnTo>
                <a:close/>
                <a:moveTo>
                  <a:pt x="708" y="744"/>
                </a:moveTo>
                <a:lnTo>
                  <a:pt x="710" y="742"/>
                </a:lnTo>
                <a:lnTo>
                  <a:pt x="710" y="740"/>
                </a:lnTo>
                <a:lnTo>
                  <a:pt x="710" y="738"/>
                </a:lnTo>
                <a:lnTo>
                  <a:pt x="710" y="736"/>
                </a:lnTo>
                <a:lnTo>
                  <a:pt x="710" y="736"/>
                </a:lnTo>
                <a:lnTo>
                  <a:pt x="708" y="734"/>
                </a:lnTo>
                <a:lnTo>
                  <a:pt x="706" y="732"/>
                </a:lnTo>
                <a:lnTo>
                  <a:pt x="706" y="732"/>
                </a:lnTo>
                <a:lnTo>
                  <a:pt x="700" y="734"/>
                </a:lnTo>
                <a:lnTo>
                  <a:pt x="700" y="738"/>
                </a:lnTo>
                <a:lnTo>
                  <a:pt x="700" y="740"/>
                </a:lnTo>
                <a:lnTo>
                  <a:pt x="698" y="742"/>
                </a:lnTo>
                <a:lnTo>
                  <a:pt x="698" y="742"/>
                </a:lnTo>
                <a:lnTo>
                  <a:pt x="698" y="747"/>
                </a:lnTo>
                <a:lnTo>
                  <a:pt x="700" y="747"/>
                </a:lnTo>
                <a:lnTo>
                  <a:pt x="700" y="747"/>
                </a:lnTo>
                <a:lnTo>
                  <a:pt x="700" y="744"/>
                </a:lnTo>
                <a:lnTo>
                  <a:pt x="702" y="744"/>
                </a:lnTo>
                <a:lnTo>
                  <a:pt x="704" y="742"/>
                </a:lnTo>
                <a:lnTo>
                  <a:pt x="704" y="742"/>
                </a:lnTo>
                <a:lnTo>
                  <a:pt x="704" y="742"/>
                </a:lnTo>
                <a:lnTo>
                  <a:pt x="704" y="744"/>
                </a:lnTo>
                <a:lnTo>
                  <a:pt x="704" y="744"/>
                </a:lnTo>
                <a:lnTo>
                  <a:pt x="704" y="744"/>
                </a:lnTo>
                <a:lnTo>
                  <a:pt x="706" y="744"/>
                </a:lnTo>
                <a:lnTo>
                  <a:pt x="706" y="747"/>
                </a:lnTo>
                <a:lnTo>
                  <a:pt x="706" y="747"/>
                </a:lnTo>
                <a:lnTo>
                  <a:pt x="708" y="744"/>
                </a:lnTo>
                <a:close/>
                <a:moveTo>
                  <a:pt x="708" y="803"/>
                </a:moveTo>
                <a:lnTo>
                  <a:pt x="706" y="803"/>
                </a:lnTo>
                <a:lnTo>
                  <a:pt x="706" y="803"/>
                </a:lnTo>
                <a:lnTo>
                  <a:pt x="706" y="803"/>
                </a:lnTo>
                <a:lnTo>
                  <a:pt x="706" y="801"/>
                </a:lnTo>
                <a:lnTo>
                  <a:pt x="706" y="801"/>
                </a:lnTo>
                <a:lnTo>
                  <a:pt x="706" y="801"/>
                </a:lnTo>
                <a:lnTo>
                  <a:pt x="704" y="801"/>
                </a:lnTo>
                <a:lnTo>
                  <a:pt x="704" y="801"/>
                </a:lnTo>
                <a:lnTo>
                  <a:pt x="704" y="801"/>
                </a:lnTo>
                <a:lnTo>
                  <a:pt x="702" y="797"/>
                </a:lnTo>
                <a:lnTo>
                  <a:pt x="702" y="797"/>
                </a:lnTo>
                <a:lnTo>
                  <a:pt x="704" y="795"/>
                </a:lnTo>
                <a:lnTo>
                  <a:pt x="702" y="795"/>
                </a:lnTo>
                <a:lnTo>
                  <a:pt x="700" y="795"/>
                </a:lnTo>
                <a:lnTo>
                  <a:pt x="698" y="793"/>
                </a:lnTo>
                <a:lnTo>
                  <a:pt x="698" y="793"/>
                </a:lnTo>
                <a:lnTo>
                  <a:pt x="696" y="793"/>
                </a:lnTo>
                <a:lnTo>
                  <a:pt x="696" y="791"/>
                </a:lnTo>
                <a:lnTo>
                  <a:pt x="698" y="791"/>
                </a:lnTo>
                <a:lnTo>
                  <a:pt x="698" y="793"/>
                </a:lnTo>
                <a:lnTo>
                  <a:pt x="700" y="791"/>
                </a:lnTo>
                <a:lnTo>
                  <a:pt x="700" y="788"/>
                </a:lnTo>
                <a:lnTo>
                  <a:pt x="700" y="788"/>
                </a:lnTo>
                <a:lnTo>
                  <a:pt x="700" y="786"/>
                </a:lnTo>
                <a:lnTo>
                  <a:pt x="698" y="784"/>
                </a:lnTo>
                <a:lnTo>
                  <a:pt x="698" y="784"/>
                </a:lnTo>
                <a:lnTo>
                  <a:pt x="696" y="786"/>
                </a:lnTo>
                <a:lnTo>
                  <a:pt x="696" y="786"/>
                </a:lnTo>
                <a:lnTo>
                  <a:pt x="694" y="786"/>
                </a:lnTo>
                <a:lnTo>
                  <a:pt x="689" y="786"/>
                </a:lnTo>
                <a:lnTo>
                  <a:pt x="687" y="786"/>
                </a:lnTo>
                <a:lnTo>
                  <a:pt x="687" y="786"/>
                </a:lnTo>
                <a:lnTo>
                  <a:pt x="687" y="788"/>
                </a:lnTo>
                <a:lnTo>
                  <a:pt x="689" y="788"/>
                </a:lnTo>
                <a:lnTo>
                  <a:pt x="694" y="791"/>
                </a:lnTo>
                <a:lnTo>
                  <a:pt x="694" y="791"/>
                </a:lnTo>
                <a:lnTo>
                  <a:pt x="691" y="791"/>
                </a:lnTo>
                <a:lnTo>
                  <a:pt x="691" y="791"/>
                </a:lnTo>
                <a:lnTo>
                  <a:pt x="691" y="791"/>
                </a:lnTo>
                <a:lnTo>
                  <a:pt x="691" y="793"/>
                </a:lnTo>
                <a:lnTo>
                  <a:pt x="694" y="795"/>
                </a:lnTo>
                <a:lnTo>
                  <a:pt x="694" y="795"/>
                </a:lnTo>
                <a:lnTo>
                  <a:pt x="698" y="799"/>
                </a:lnTo>
                <a:lnTo>
                  <a:pt x="700" y="801"/>
                </a:lnTo>
                <a:lnTo>
                  <a:pt x="702" y="801"/>
                </a:lnTo>
                <a:lnTo>
                  <a:pt x="702" y="803"/>
                </a:lnTo>
                <a:lnTo>
                  <a:pt x="704" y="805"/>
                </a:lnTo>
                <a:lnTo>
                  <a:pt x="706" y="805"/>
                </a:lnTo>
                <a:lnTo>
                  <a:pt x="708" y="805"/>
                </a:lnTo>
                <a:lnTo>
                  <a:pt x="708" y="803"/>
                </a:lnTo>
                <a:close/>
                <a:moveTo>
                  <a:pt x="681" y="713"/>
                </a:moveTo>
                <a:lnTo>
                  <a:pt x="681" y="711"/>
                </a:lnTo>
                <a:lnTo>
                  <a:pt x="679" y="711"/>
                </a:lnTo>
                <a:lnTo>
                  <a:pt x="679" y="709"/>
                </a:lnTo>
                <a:lnTo>
                  <a:pt x="677" y="709"/>
                </a:lnTo>
                <a:lnTo>
                  <a:pt x="677" y="711"/>
                </a:lnTo>
                <a:lnTo>
                  <a:pt x="675" y="709"/>
                </a:lnTo>
                <a:lnTo>
                  <a:pt x="671" y="709"/>
                </a:lnTo>
                <a:lnTo>
                  <a:pt x="668" y="709"/>
                </a:lnTo>
                <a:lnTo>
                  <a:pt x="666" y="709"/>
                </a:lnTo>
                <a:lnTo>
                  <a:pt x="666" y="709"/>
                </a:lnTo>
                <a:lnTo>
                  <a:pt x="668" y="711"/>
                </a:lnTo>
                <a:lnTo>
                  <a:pt x="668" y="711"/>
                </a:lnTo>
                <a:lnTo>
                  <a:pt x="671" y="713"/>
                </a:lnTo>
                <a:lnTo>
                  <a:pt x="671" y="713"/>
                </a:lnTo>
                <a:lnTo>
                  <a:pt x="671" y="715"/>
                </a:lnTo>
                <a:lnTo>
                  <a:pt x="671" y="717"/>
                </a:lnTo>
                <a:lnTo>
                  <a:pt x="671" y="719"/>
                </a:lnTo>
                <a:lnTo>
                  <a:pt x="673" y="721"/>
                </a:lnTo>
                <a:lnTo>
                  <a:pt x="673" y="721"/>
                </a:lnTo>
                <a:lnTo>
                  <a:pt x="675" y="721"/>
                </a:lnTo>
                <a:lnTo>
                  <a:pt x="675" y="721"/>
                </a:lnTo>
                <a:lnTo>
                  <a:pt x="677" y="721"/>
                </a:lnTo>
                <a:lnTo>
                  <a:pt x="679" y="721"/>
                </a:lnTo>
                <a:lnTo>
                  <a:pt x="679" y="719"/>
                </a:lnTo>
                <a:lnTo>
                  <a:pt x="679" y="719"/>
                </a:lnTo>
                <a:lnTo>
                  <a:pt x="679" y="719"/>
                </a:lnTo>
                <a:lnTo>
                  <a:pt x="679" y="717"/>
                </a:lnTo>
                <a:lnTo>
                  <a:pt x="679" y="717"/>
                </a:lnTo>
                <a:lnTo>
                  <a:pt x="677" y="717"/>
                </a:lnTo>
                <a:lnTo>
                  <a:pt x="677" y="715"/>
                </a:lnTo>
                <a:lnTo>
                  <a:pt x="677" y="715"/>
                </a:lnTo>
                <a:lnTo>
                  <a:pt x="677" y="713"/>
                </a:lnTo>
                <a:lnTo>
                  <a:pt x="677" y="713"/>
                </a:lnTo>
                <a:lnTo>
                  <a:pt x="677" y="713"/>
                </a:lnTo>
                <a:lnTo>
                  <a:pt x="679" y="717"/>
                </a:lnTo>
                <a:lnTo>
                  <a:pt x="681" y="717"/>
                </a:lnTo>
                <a:lnTo>
                  <a:pt x="681" y="717"/>
                </a:lnTo>
                <a:lnTo>
                  <a:pt x="681" y="717"/>
                </a:lnTo>
                <a:lnTo>
                  <a:pt x="681" y="717"/>
                </a:lnTo>
                <a:lnTo>
                  <a:pt x="681" y="715"/>
                </a:lnTo>
                <a:lnTo>
                  <a:pt x="681" y="715"/>
                </a:lnTo>
                <a:lnTo>
                  <a:pt x="681" y="713"/>
                </a:lnTo>
                <a:lnTo>
                  <a:pt x="681" y="713"/>
                </a:lnTo>
                <a:close/>
                <a:moveTo>
                  <a:pt x="673" y="730"/>
                </a:moveTo>
                <a:lnTo>
                  <a:pt x="675" y="730"/>
                </a:lnTo>
                <a:lnTo>
                  <a:pt x="677" y="730"/>
                </a:lnTo>
                <a:lnTo>
                  <a:pt x="677" y="732"/>
                </a:lnTo>
                <a:lnTo>
                  <a:pt x="677" y="732"/>
                </a:lnTo>
                <a:lnTo>
                  <a:pt x="677" y="732"/>
                </a:lnTo>
                <a:lnTo>
                  <a:pt x="677" y="734"/>
                </a:lnTo>
                <a:lnTo>
                  <a:pt x="675" y="734"/>
                </a:lnTo>
                <a:lnTo>
                  <a:pt x="675" y="734"/>
                </a:lnTo>
                <a:lnTo>
                  <a:pt x="673" y="734"/>
                </a:lnTo>
                <a:lnTo>
                  <a:pt x="673" y="734"/>
                </a:lnTo>
                <a:lnTo>
                  <a:pt x="671" y="734"/>
                </a:lnTo>
                <a:lnTo>
                  <a:pt x="671" y="734"/>
                </a:lnTo>
                <a:lnTo>
                  <a:pt x="673" y="736"/>
                </a:lnTo>
                <a:lnTo>
                  <a:pt x="673" y="736"/>
                </a:lnTo>
                <a:lnTo>
                  <a:pt x="673" y="736"/>
                </a:lnTo>
                <a:lnTo>
                  <a:pt x="675" y="736"/>
                </a:lnTo>
                <a:lnTo>
                  <a:pt x="677" y="738"/>
                </a:lnTo>
                <a:lnTo>
                  <a:pt x="677" y="738"/>
                </a:lnTo>
                <a:lnTo>
                  <a:pt x="677" y="738"/>
                </a:lnTo>
                <a:lnTo>
                  <a:pt x="679" y="738"/>
                </a:lnTo>
                <a:lnTo>
                  <a:pt x="681" y="738"/>
                </a:lnTo>
                <a:lnTo>
                  <a:pt x="679" y="740"/>
                </a:lnTo>
                <a:lnTo>
                  <a:pt x="679" y="740"/>
                </a:lnTo>
                <a:lnTo>
                  <a:pt x="681" y="742"/>
                </a:lnTo>
                <a:lnTo>
                  <a:pt x="681" y="742"/>
                </a:lnTo>
                <a:lnTo>
                  <a:pt x="681" y="742"/>
                </a:lnTo>
                <a:lnTo>
                  <a:pt x="679" y="742"/>
                </a:lnTo>
                <a:lnTo>
                  <a:pt x="679" y="744"/>
                </a:lnTo>
                <a:lnTo>
                  <a:pt x="681" y="744"/>
                </a:lnTo>
                <a:lnTo>
                  <a:pt x="683" y="747"/>
                </a:lnTo>
                <a:lnTo>
                  <a:pt x="683" y="749"/>
                </a:lnTo>
                <a:lnTo>
                  <a:pt x="685" y="749"/>
                </a:lnTo>
                <a:lnTo>
                  <a:pt x="685" y="749"/>
                </a:lnTo>
                <a:lnTo>
                  <a:pt x="685" y="749"/>
                </a:lnTo>
                <a:lnTo>
                  <a:pt x="685" y="747"/>
                </a:lnTo>
                <a:lnTo>
                  <a:pt x="687" y="747"/>
                </a:lnTo>
                <a:lnTo>
                  <a:pt x="687" y="749"/>
                </a:lnTo>
                <a:lnTo>
                  <a:pt x="687" y="749"/>
                </a:lnTo>
                <a:lnTo>
                  <a:pt x="687" y="751"/>
                </a:lnTo>
                <a:lnTo>
                  <a:pt x="687" y="751"/>
                </a:lnTo>
                <a:lnTo>
                  <a:pt x="689" y="751"/>
                </a:lnTo>
                <a:lnTo>
                  <a:pt x="689" y="751"/>
                </a:lnTo>
                <a:lnTo>
                  <a:pt x="689" y="753"/>
                </a:lnTo>
                <a:lnTo>
                  <a:pt x="691" y="753"/>
                </a:lnTo>
                <a:lnTo>
                  <a:pt x="691" y="755"/>
                </a:lnTo>
                <a:lnTo>
                  <a:pt x="694" y="755"/>
                </a:lnTo>
                <a:lnTo>
                  <a:pt x="694" y="755"/>
                </a:lnTo>
                <a:lnTo>
                  <a:pt x="694" y="755"/>
                </a:lnTo>
                <a:lnTo>
                  <a:pt x="696" y="755"/>
                </a:lnTo>
                <a:lnTo>
                  <a:pt x="696" y="755"/>
                </a:lnTo>
                <a:lnTo>
                  <a:pt x="696" y="753"/>
                </a:lnTo>
                <a:lnTo>
                  <a:pt x="696" y="753"/>
                </a:lnTo>
                <a:lnTo>
                  <a:pt x="696" y="753"/>
                </a:lnTo>
                <a:lnTo>
                  <a:pt x="696" y="751"/>
                </a:lnTo>
                <a:lnTo>
                  <a:pt x="696" y="751"/>
                </a:lnTo>
                <a:lnTo>
                  <a:pt x="696" y="749"/>
                </a:lnTo>
                <a:lnTo>
                  <a:pt x="696" y="747"/>
                </a:lnTo>
                <a:lnTo>
                  <a:pt x="696" y="747"/>
                </a:lnTo>
                <a:lnTo>
                  <a:pt x="694" y="747"/>
                </a:lnTo>
                <a:lnTo>
                  <a:pt x="691" y="747"/>
                </a:lnTo>
                <a:lnTo>
                  <a:pt x="691" y="747"/>
                </a:lnTo>
                <a:lnTo>
                  <a:pt x="694" y="744"/>
                </a:lnTo>
                <a:lnTo>
                  <a:pt x="694" y="744"/>
                </a:lnTo>
                <a:lnTo>
                  <a:pt x="694" y="744"/>
                </a:lnTo>
                <a:lnTo>
                  <a:pt x="691" y="742"/>
                </a:lnTo>
                <a:lnTo>
                  <a:pt x="691" y="742"/>
                </a:lnTo>
                <a:lnTo>
                  <a:pt x="689" y="740"/>
                </a:lnTo>
                <a:lnTo>
                  <a:pt x="687" y="740"/>
                </a:lnTo>
                <a:lnTo>
                  <a:pt x="687" y="740"/>
                </a:lnTo>
                <a:lnTo>
                  <a:pt x="687" y="740"/>
                </a:lnTo>
                <a:lnTo>
                  <a:pt x="687" y="740"/>
                </a:lnTo>
                <a:lnTo>
                  <a:pt x="687" y="738"/>
                </a:lnTo>
                <a:lnTo>
                  <a:pt x="687" y="738"/>
                </a:lnTo>
                <a:lnTo>
                  <a:pt x="691" y="740"/>
                </a:lnTo>
                <a:lnTo>
                  <a:pt x="694" y="740"/>
                </a:lnTo>
                <a:lnTo>
                  <a:pt x="694" y="740"/>
                </a:lnTo>
                <a:lnTo>
                  <a:pt x="691" y="740"/>
                </a:lnTo>
                <a:lnTo>
                  <a:pt x="691" y="738"/>
                </a:lnTo>
                <a:lnTo>
                  <a:pt x="689" y="736"/>
                </a:lnTo>
                <a:lnTo>
                  <a:pt x="687" y="734"/>
                </a:lnTo>
                <a:lnTo>
                  <a:pt x="687" y="734"/>
                </a:lnTo>
                <a:lnTo>
                  <a:pt x="687" y="732"/>
                </a:lnTo>
                <a:lnTo>
                  <a:pt x="685" y="730"/>
                </a:lnTo>
                <a:lnTo>
                  <a:pt x="679" y="728"/>
                </a:lnTo>
                <a:lnTo>
                  <a:pt x="679" y="728"/>
                </a:lnTo>
                <a:lnTo>
                  <a:pt x="679" y="728"/>
                </a:lnTo>
                <a:lnTo>
                  <a:pt x="679" y="728"/>
                </a:lnTo>
                <a:lnTo>
                  <a:pt x="679" y="726"/>
                </a:lnTo>
                <a:lnTo>
                  <a:pt x="679" y="726"/>
                </a:lnTo>
                <a:lnTo>
                  <a:pt x="679" y="723"/>
                </a:lnTo>
                <a:lnTo>
                  <a:pt x="679" y="723"/>
                </a:lnTo>
                <a:lnTo>
                  <a:pt x="675" y="723"/>
                </a:lnTo>
                <a:lnTo>
                  <a:pt x="673" y="723"/>
                </a:lnTo>
                <a:lnTo>
                  <a:pt x="673" y="723"/>
                </a:lnTo>
                <a:lnTo>
                  <a:pt x="673" y="726"/>
                </a:lnTo>
                <a:lnTo>
                  <a:pt x="673" y="726"/>
                </a:lnTo>
                <a:lnTo>
                  <a:pt x="673" y="728"/>
                </a:lnTo>
                <a:lnTo>
                  <a:pt x="673" y="728"/>
                </a:lnTo>
                <a:lnTo>
                  <a:pt x="671" y="730"/>
                </a:lnTo>
                <a:lnTo>
                  <a:pt x="671" y="732"/>
                </a:lnTo>
                <a:lnTo>
                  <a:pt x="671" y="732"/>
                </a:lnTo>
                <a:lnTo>
                  <a:pt x="673" y="730"/>
                </a:lnTo>
                <a:close/>
                <a:moveTo>
                  <a:pt x="708" y="807"/>
                </a:moveTo>
                <a:lnTo>
                  <a:pt x="708" y="807"/>
                </a:lnTo>
                <a:lnTo>
                  <a:pt x="708" y="809"/>
                </a:lnTo>
                <a:lnTo>
                  <a:pt x="708" y="809"/>
                </a:lnTo>
                <a:lnTo>
                  <a:pt x="708" y="809"/>
                </a:lnTo>
                <a:lnTo>
                  <a:pt x="710" y="809"/>
                </a:lnTo>
                <a:lnTo>
                  <a:pt x="710" y="807"/>
                </a:lnTo>
                <a:lnTo>
                  <a:pt x="708" y="805"/>
                </a:lnTo>
                <a:lnTo>
                  <a:pt x="708" y="807"/>
                </a:lnTo>
                <a:close/>
                <a:moveTo>
                  <a:pt x="671" y="715"/>
                </a:moveTo>
                <a:lnTo>
                  <a:pt x="668" y="715"/>
                </a:lnTo>
                <a:lnTo>
                  <a:pt x="668" y="715"/>
                </a:lnTo>
                <a:lnTo>
                  <a:pt x="666" y="713"/>
                </a:lnTo>
                <a:lnTo>
                  <a:pt x="666" y="713"/>
                </a:lnTo>
                <a:lnTo>
                  <a:pt x="666" y="711"/>
                </a:lnTo>
                <a:lnTo>
                  <a:pt x="664" y="711"/>
                </a:lnTo>
                <a:lnTo>
                  <a:pt x="662" y="711"/>
                </a:lnTo>
                <a:lnTo>
                  <a:pt x="660" y="713"/>
                </a:lnTo>
                <a:lnTo>
                  <a:pt x="660" y="715"/>
                </a:lnTo>
                <a:lnTo>
                  <a:pt x="660" y="715"/>
                </a:lnTo>
                <a:lnTo>
                  <a:pt x="662" y="717"/>
                </a:lnTo>
                <a:lnTo>
                  <a:pt x="662" y="719"/>
                </a:lnTo>
                <a:lnTo>
                  <a:pt x="664" y="719"/>
                </a:lnTo>
                <a:lnTo>
                  <a:pt x="664" y="721"/>
                </a:lnTo>
                <a:lnTo>
                  <a:pt x="664" y="721"/>
                </a:lnTo>
                <a:lnTo>
                  <a:pt x="662" y="726"/>
                </a:lnTo>
                <a:lnTo>
                  <a:pt x="664" y="728"/>
                </a:lnTo>
                <a:lnTo>
                  <a:pt x="664" y="728"/>
                </a:lnTo>
                <a:lnTo>
                  <a:pt x="666" y="728"/>
                </a:lnTo>
                <a:lnTo>
                  <a:pt x="666" y="728"/>
                </a:lnTo>
                <a:lnTo>
                  <a:pt x="666" y="728"/>
                </a:lnTo>
                <a:lnTo>
                  <a:pt x="666" y="728"/>
                </a:lnTo>
                <a:lnTo>
                  <a:pt x="666" y="728"/>
                </a:lnTo>
                <a:lnTo>
                  <a:pt x="666" y="726"/>
                </a:lnTo>
                <a:lnTo>
                  <a:pt x="668" y="723"/>
                </a:lnTo>
                <a:lnTo>
                  <a:pt x="668" y="721"/>
                </a:lnTo>
                <a:lnTo>
                  <a:pt x="668" y="719"/>
                </a:lnTo>
                <a:lnTo>
                  <a:pt x="668" y="719"/>
                </a:lnTo>
                <a:lnTo>
                  <a:pt x="668" y="717"/>
                </a:lnTo>
                <a:lnTo>
                  <a:pt x="671" y="717"/>
                </a:lnTo>
                <a:lnTo>
                  <a:pt x="671" y="717"/>
                </a:lnTo>
                <a:lnTo>
                  <a:pt x="671" y="715"/>
                </a:lnTo>
                <a:close/>
                <a:moveTo>
                  <a:pt x="675" y="742"/>
                </a:moveTo>
                <a:lnTo>
                  <a:pt x="677" y="740"/>
                </a:lnTo>
                <a:lnTo>
                  <a:pt x="677" y="740"/>
                </a:lnTo>
                <a:lnTo>
                  <a:pt x="677" y="740"/>
                </a:lnTo>
                <a:lnTo>
                  <a:pt x="677" y="738"/>
                </a:lnTo>
                <a:lnTo>
                  <a:pt x="675" y="740"/>
                </a:lnTo>
                <a:lnTo>
                  <a:pt x="673" y="740"/>
                </a:lnTo>
                <a:lnTo>
                  <a:pt x="673" y="740"/>
                </a:lnTo>
                <a:lnTo>
                  <a:pt x="671" y="740"/>
                </a:lnTo>
                <a:lnTo>
                  <a:pt x="673" y="742"/>
                </a:lnTo>
                <a:lnTo>
                  <a:pt x="671" y="744"/>
                </a:lnTo>
                <a:lnTo>
                  <a:pt x="673" y="744"/>
                </a:lnTo>
                <a:lnTo>
                  <a:pt x="675" y="742"/>
                </a:lnTo>
                <a:lnTo>
                  <a:pt x="675" y="742"/>
                </a:lnTo>
                <a:lnTo>
                  <a:pt x="675" y="742"/>
                </a:lnTo>
                <a:lnTo>
                  <a:pt x="675" y="742"/>
                </a:lnTo>
                <a:close/>
                <a:moveTo>
                  <a:pt x="1662" y="2505"/>
                </a:moveTo>
                <a:lnTo>
                  <a:pt x="1655" y="2505"/>
                </a:lnTo>
                <a:lnTo>
                  <a:pt x="1651" y="2503"/>
                </a:lnTo>
                <a:lnTo>
                  <a:pt x="1649" y="2503"/>
                </a:lnTo>
                <a:lnTo>
                  <a:pt x="1645" y="2501"/>
                </a:lnTo>
                <a:lnTo>
                  <a:pt x="1643" y="2499"/>
                </a:lnTo>
                <a:lnTo>
                  <a:pt x="1639" y="2497"/>
                </a:lnTo>
                <a:lnTo>
                  <a:pt x="1636" y="2495"/>
                </a:lnTo>
                <a:lnTo>
                  <a:pt x="1632" y="2493"/>
                </a:lnTo>
                <a:lnTo>
                  <a:pt x="1630" y="2491"/>
                </a:lnTo>
                <a:lnTo>
                  <a:pt x="1628" y="2489"/>
                </a:lnTo>
                <a:lnTo>
                  <a:pt x="1624" y="2487"/>
                </a:lnTo>
                <a:lnTo>
                  <a:pt x="1624" y="2484"/>
                </a:lnTo>
                <a:lnTo>
                  <a:pt x="1622" y="2484"/>
                </a:lnTo>
                <a:lnTo>
                  <a:pt x="1620" y="2478"/>
                </a:lnTo>
                <a:lnTo>
                  <a:pt x="1620" y="2478"/>
                </a:lnTo>
                <a:lnTo>
                  <a:pt x="1618" y="2478"/>
                </a:lnTo>
                <a:lnTo>
                  <a:pt x="1615" y="2478"/>
                </a:lnTo>
                <a:lnTo>
                  <a:pt x="1615" y="2476"/>
                </a:lnTo>
                <a:lnTo>
                  <a:pt x="1615" y="2476"/>
                </a:lnTo>
                <a:lnTo>
                  <a:pt x="1615" y="2474"/>
                </a:lnTo>
                <a:lnTo>
                  <a:pt x="1615" y="2474"/>
                </a:lnTo>
                <a:lnTo>
                  <a:pt x="1618" y="2474"/>
                </a:lnTo>
                <a:lnTo>
                  <a:pt x="1620" y="2474"/>
                </a:lnTo>
                <a:lnTo>
                  <a:pt x="1618" y="2472"/>
                </a:lnTo>
                <a:lnTo>
                  <a:pt x="1618" y="2470"/>
                </a:lnTo>
                <a:lnTo>
                  <a:pt x="1613" y="2468"/>
                </a:lnTo>
                <a:lnTo>
                  <a:pt x="1613" y="2466"/>
                </a:lnTo>
                <a:lnTo>
                  <a:pt x="1613" y="2466"/>
                </a:lnTo>
                <a:lnTo>
                  <a:pt x="1611" y="2466"/>
                </a:lnTo>
                <a:lnTo>
                  <a:pt x="1611" y="2464"/>
                </a:lnTo>
                <a:lnTo>
                  <a:pt x="1607" y="2466"/>
                </a:lnTo>
                <a:lnTo>
                  <a:pt x="1605" y="2466"/>
                </a:lnTo>
                <a:lnTo>
                  <a:pt x="1603" y="2464"/>
                </a:lnTo>
                <a:lnTo>
                  <a:pt x="1601" y="2464"/>
                </a:lnTo>
                <a:lnTo>
                  <a:pt x="1601" y="2464"/>
                </a:lnTo>
                <a:lnTo>
                  <a:pt x="1599" y="2466"/>
                </a:lnTo>
                <a:lnTo>
                  <a:pt x="1597" y="2468"/>
                </a:lnTo>
                <a:lnTo>
                  <a:pt x="1595" y="2470"/>
                </a:lnTo>
                <a:lnTo>
                  <a:pt x="1595" y="2470"/>
                </a:lnTo>
                <a:lnTo>
                  <a:pt x="1595" y="2470"/>
                </a:lnTo>
                <a:lnTo>
                  <a:pt x="1592" y="2468"/>
                </a:lnTo>
                <a:lnTo>
                  <a:pt x="1590" y="2468"/>
                </a:lnTo>
                <a:lnTo>
                  <a:pt x="1588" y="2468"/>
                </a:lnTo>
                <a:lnTo>
                  <a:pt x="1588" y="2468"/>
                </a:lnTo>
                <a:lnTo>
                  <a:pt x="1590" y="2470"/>
                </a:lnTo>
                <a:lnTo>
                  <a:pt x="1590" y="2470"/>
                </a:lnTo>
                <a:lnTo>
                  <a:pt x="1590" y="2470"/>
                </a:lnTo>
                <a:lnTo>
                  <a:pt x="1592" y="2472"/>
                </a:lnTo>
                <a:lnTo>
                  <a:pt x="1592" y="2472"/>
                </a:lnTo>
                <a:lnTo>
                  <a:pt x="1590" y="2472"/>
                </a:lnTo>
                <a:lnTo>
                  <a:pt x="1590" y="2472"/>
                </a:lnTo>
                <a:lnTo>
                  <a:pt x="1590" y="2472"/>
                </a:lnTo>
                <a:lnTo>
                  <a:pt x="1588" y="2472"/>
                </a:lnTo>
                <a:lnTo>
                  <a:pt x="1588" y="2474"/>
                </a:lnTo>
                <a:lnTo>
                  <a:pt x="1586" y="2474"/>
                </a:lnTo>
                <a:lnTo>
                  <a:pt x="1586" y="2476"/>
                </a:lnTo>
                <a:lnTo>
                  <a:pt x="1586" y="2476"/>
                </a:lnTo>
                <a:lnTo>
                  <a:pt x="1588" y="2478"/>
                </a:lnTo>
                <a:lnTo>
                  <a:pt x="1588" y="2480"/>
                </a:lnTo>
                <a:lnTo>
                  <a:pt x="1590" y="2480"/>
                </a:lnTo>
                <a:lnTo>
                  <a:pt x="1592" y="2480"/>
                </a:lnTo>
                <a:lnTo>
                  <a:pt x="1595" y="2480"/>
                </a:lnTo>
                <a:lnTo>
                  <a:pt x="1597" y="2480"/>
                </a:lnTo>
                <a:lnTo>
                  <a:pt x="1599" y="2478"/>
                </a:lnTo>
                <a:lnTo>
                  <a:pt x="1601" y="2480"/>
                </a:lnTo>
                <a:lnTo>
                  <a:pt x="1603" y="2480"/>
                </a:lnTo>
                <a:lnTo>
                  <a:pt x="1603" y="2480"/>
                </a:lnTo>
                <a:lnTo>
                  <a:pt x="1603" y="2482"/>
                </a:lnTo>
                <a:lnTo>
                  <a:pt x="1603" y="2482"/>
                </a:lnTo>
                <a:lnTo>
                  <a:pt x="1599" y="2484"/>
                </a:lnTo>
                <a:lnTo>
                  <a:pt x="1595" y="2487"/>
                </a:lnTo>
                <a:lnTo>
                  <a:pt x="1592" y="2487"/>
                </a:lnTo>
                <a:lnTo>
                  <a:pt x="1592" y="2487"/>
                </a:lnTo>
                <a:lnTo>
                  <a:pt x="1592" y="2491"/>
                </a:lnTo>
                <a:lnTo>
                  <a:pt x="1592" y="2493"/>
                </a:lnTo>
                <a:lnTo>
                  <a:pt x="1595" y="2495"/>
                </a:lnTo>
                <a:lnTo>
                  <a:pt x="1605" y="2499"/>
                </a:lnTo>
                <a:lnTo>
                  <a:pt x="1607" y="2501"/>
                </a:lnTo>
                <a:lnTo>
                  <a:pt x="1607" y="2501"/>
                </a:lnTo>
                <a:lnTo>
                  <a:pt x="1607" y="2501"/>
                </a:lnTo>
                <a:lnTo>
                  <a:pt x="1607" y="2501"/>
                </a:lnTo>
                <a:lnTo>
                  <a:pt x="1605" y="2501"/>
                </a:lnTo>
                <a:lnTo>
                  <a:pt x="1605" y="2503"/>
                </a:lnTo>
                <a:lnTo>
                  <a:pt x="1603" y="2503"/>
                </a:lnTo>
                <a:lnTo>
                  <a:pt x="1603" y="2503"/>
                </a:lnTo>
                <a:lnTo>
                  <a:pt x="1603" y="2501"/>
                </a:lnTo>
                <a:lnTo>
                  <a:pt x="1603" y="2501"/>
                </a:lnTo>
                <a:lnTo>
                  <a:pt x="1603" y="2501"/>
                </a:lnTo>
                <a:lnTo>
                  <a:pt x="1599" y="2499"/>
                </a:lnTo>
                <a:lnTo>
                  <a:pt x="1597" y="2499"/>
                </a:lnTo>
                <a:lnTo>
                  <a:pt x="1597" y="2499"/>
                </a:lnTo>
                <a:lnTo>
                  <a:pt x="1595" y="2499"/>
                </a:lnTo>
                <a:lnTo>
                  <a:pt x="1595" y="2499"/>
                </a:lnTo>
                <a:lnTo>
                  <a:pt x="1590" y="2499"/>
                </a:lnTo>
                <a:lnTo>
                  <a:pt x="1590" y="2499"/>
                </a:lnTo>
                <a:lnTo>
                  <a:pt x="1590" y="2497"/>
                </a:lnTo>
                <a:lnTo>
                  <a:pt x="1588" y="2495"/>
                </a:lnTo>
                <a:lnTo>
                  <a:pt x="1586" y="2495"/>
                </a:lnTo>
                <a:lnTo>
                  <a:pt x="1584" y="2493"/>
                </a:lnTo>
                <a:lnTo>
                  <a:pt x="1586" y="2493"/>
                </a:lnTo>
                <a:lnTo>
                  <a:pt x="1588" y="2493"/>
                </a:lnTo>
                <a:lnTo>
                  <a:pt x="1586" y="2491"/>
                </a:lnTo>
                <a:lnTo>
                  <a:pt x="1586" y="2484"/>
                </a:lnTo>
                <a:lnTo>
                  <a:pt x="1584" y="2484"/>
                </a:lnTo>
                <a:lnTo>
                  <a:pt x="1584" y="2487"/>
                </a:lnTo>
                <a:lnTo>
                  <a:pt x="1584" y="2489"/>
                </a:lnTo>
                <a:lnTo>
                  <a:pt x="1582" y="2491"/>
                </a:lnTo>
                <a:lnTo>
                  <a:pt x="1582" y="2493"/>
                </a:lnTo>
                <a:lnTo>
                  <a:pt x="1582" y="2495"/>
                </a:lnTo>
                <a:lnTo>
                  <a:pt x="1582" y="2497"/>
                </a:lnTo>
                <a:lnTo>
                  <a:pt x="1584" y="2497"/>
                </a:lnTo>
                <a:lnTo>
                  <a:pt x="1586" y="2499"/>
                </a:lnTo>
                <a:lnTo>
                  <a:pt x="1586" y="2499"/>
                </a:lnTo>
                <a:lnTo>
                  <a:pt x="1590" y="2501"/>
                </a:lnTo>
                <a:lnTo>
                  <a:pt x="1588" y="2503"/>
                </a:lnTo>
                <a:lnTo>
                  <a:pt x="1588" y="2501"/>
                </a:lnTo>
                <a:lnTo>
                  <a:pt x="1586" y="2501"/>
                </a:lnTo>
                <a:lnTo>
                  <a:pt x="1584" y="2501"/>
                </a:lnTo>
                <a:lnTo>
                  <a:pt x="1584" y="2501"/>
                </a:lnTo>
                <a:lnTo>
                  <a:pt x="1584" y="2499"/>
                </a:lnTo>
                <a:lnTo>
                  <a:pt x="1582" y="2499"/>
                </a:lnTo>
                <a:lnTo>
                  <a:pt x="1580" y="2499"/>
                </a:lnTo>
                <a:lnTo>
                  <a:pt x="1580" y="2499"/>
                </a:lnTo>
                <a:lnTo>
                  <a:pt x="1580" y="2499"/>
                </a:lnTo>
                <a:lnTo>
                  <a:pt x="1580" y="2501"/>
                </a:lnTo>
                <a:lnTo>
                  <a:pt x="1578" y="2501"/>
                </a:lnTo>
                <a:lnTo>
                  <a:pt x="1578" y="2501"/>
                </a:lnTo>
                <a:lnTo>
                  <a:pt x="1574" y="2499"/>
                </a:lnTo>
                <a:lnTo>
                  <a:pt x="1574" y="2499"/>
                </a:lnTo>
                <a:lnTo>
                  <a:pt x="1571" y="2501"/>
                </a:lnTo>
                <a:lnTo>
                  <a:pt x="1571" y="2501"/>
                </a:lnTo>
                <a:lnTo>
                  <a:pt x="1569" y="2501"/>
                </a:lnTo>
                <a:lnTo>
                  <a:pt x="1569" y="2501"/>
                </a:lnTo>
                <a:lnTo>
                  <a:pt x="1567" y="2501"/>
                </a:lnTo>
                <a:lnTo>
                  <a:pt x="1567" y="2501"/>
                </a:lnTo>
                <a:lnTo>
                  <a:pt x="1565" y="2501"/>
                </a:lnTo>
                <a:lnTo>
                  <a:pt x="1565" y="2503"/>
                </a:lnTo>
                <a:lnTo>
                  <a:pt x="1565" y="2503"/>
                </a:lnTo>
                <a:lnTo>
                  <a:pt x="1567" y="2505"/>
                </a:lnTo>
                <a:lnTo>
                  <a:pt x="1574" y="2505"/>
                </a:lnTo>
                <a:lnTo>
                  <a:pt x="1576" y="2505"/>
                </a:lnTo>
                <a:lnTo>
                  <a:pt x="1580" y="2505"/>
                </a:lnTo>
                <a:lnTo>
                  <a:pt x="1582" y="2508"/>
                </a:lnTo>
                <a:lnTo>
                  <a:pt x="1586" y="2508"/>
                </a:lnTo>
                <a:lnTo>
                  <a:pt x="1590" y="2508"/>
                </a:lnTo>
                <a:lnTo>
                  <a:pt x="1590" y="2508"/>
                </a:lnTo>
                <a:lnTo>
                  <a:pt x="1590" y="2508"/>
                </a:lnTo>
                <a:lnTo>
                  <a:pt x="1592" y="2508"/>
                </a:lnTo>
                <a:lnTo>
                  <a:pt x="1592" y="2508"/>
                </a:lnTo>
                <a:lnTo>
                  <a:pt x="1595" y="2508"/>
                </a:lnTo>
                <a:lnTo>
                  <a:pt x="1597" y="2508"/>
                </a:lnTo>
                <a:lnTo>
                  <a:pt x="1597" y="2505"/>
                </a:lnTo>
                <a:lnTo>
                  <a:pt x="1599" y="2508"/>
                </a:lnTo>
                <a:lnTo>
                  <a:pt x="1601" y="2510"/>
                </a:lnTo>
                <a:lnTo>
                  <a:pt x="1607" y="2510"/>
                </a:lnTo>
                <a:lnTo>
                  <a:pt x="1611" y="2510"/>
                </a:lnTo>
                <a:lnTo>
                  <a:pt x="1611" y="2510"/>
                </a:lnTo>
                <a:lnTo>
                  <a:pt x="1613" y="2510"/>
                </a:lnTo>
                <a:lnTo>
                  <a:pt x="1613" y="2510"/>
                </a:lnTo>
                <a:lnTo>
                  <a:pt x="1615" y="2510"/>
                </a:lnTo>
                <a:lnTo>
                  <a:pt x="1618" y="2508"/>
                </a:lnTo>
                <a:lnTo>
                  <a:pt x="1620" y="2508"/>
                </a:lnTo>
                <a:lnTo>
                  <a:pt x="1622" y="2510"/>
                </a:lnTo>
                <a:lnTo>
                  <a:pt x="1626" y="2510"/>
                </a:lnTo>
                <a:lnTo>
                  <a:pt x="1634" y="2510"/>
                </a:lnTo>
                <a:lnTo>
                  <a:pt x="1639" y="2510"/>
                </a:lnTo>
                <a:lnTo>
                  <a:pt x="1643" y="2512"/>
                </a:lnTo>
                <a:lnTo>
                  <a:pt x="1645" y="2512"/>
                </a:lnTo>
                <a:lnTo>
                  <a:pt x="1645" y="2512"/>
                </a:lnTo>
                <a:lnTo>
                  <a:pt x="1647" y="2512"/>
                </a:lnTo>
                <a:lnTo>
                  <a:pt x="1649" y="2512"/>
                </a:lnTo>
                <a:lnTo>
                  <a:pt x="1651" y="2512"/>
                </a:lnTo>
                <a:lnTo>
                  <a:pt x="1653" y="2510"/>
                </a:lnTo>
                <a:lnTo>
                  <a:pt x="1653" y="2510"/>
                </a:lnTo>
                <a:lnTo>
                  <a:pt x="1655" y="2510"/>
                </a:lnTo>
                <a:lnTo>
                  <a:pt x="1657" y="2510"/>
                </a:lnTo>
                <a:lnTo>
                  <a:pt x="1659" y="2510"/>
                </a:lnTo>
                <a:lnTo>
                  <a:pt x="1662" y="2510"/>
                </a:lnTo>
                <a:lnTo>
                  <a:pt x="1662" y="2508"/>
                </a:lnTo>
                <a:lnTo>
                  <a:pt x="1664" y="2505"/>
                </a:lnTo>
                <a:lnTo>
                  <a:pt x="1662" y="2505"/>
                </a:lnTo>
                <a:lnTo>
                  <a:pt x="1662" y="2505"/>
                </a:lnTo>
                <a:close/>
                <a:moveTo>
                  <a:pt x="1530" y="2451"/>
                </a:moveTo>
                <a:lnTo>
                  <a:pt x="1532" y="2451"/>
                </a:lnTo>
                <a:lnTo>
                  <a:pt x="1532" y="2451"/>
                </a:lnTo>
                <a:lnTo>
                  <a:pt x="1534" y="2453"/>
                </a:lnTo>
                <a:lnTo>
                  <a:pt x="1534" y="2453"/>
                </a:lnTo>
                <a:lnTo>
                  <a:pt x="1534" y="2451"/>
                </a:lnTo>
                <a:lnTo>
                  <a:pt x="1534" y="2451"/>
                </a:lnTo>
                <a:lnTo>
                  <a:pt x="1534" y="2451"/>
                </a:lnTo>
                <a:lnTo>
                  <a:pt x="1532" y="2449"/>
                </a:lnTo>
                <a:lnTo>
                  <a:pt x="1532" y="2449"/>
                </a:lnTo>
                <a:lnTo>
                  <a:pt x="1530" y="2449"/>
                </a:lnTo>
                <a:lnTo>
                  <a:pt x="1530" y="2449"/>
                </a:lnTo>
                <a:lnTo>
                  <a:pt x="1530" y="2449"/>
                </a:lnTo>
                <a:lnTo>
                  <a:pt x="1530" y="2449"/>
                </a:lnTo>
                <a:lnTo>
                  <a:pt x="1530" y="2451"/>
                </a:lnTo>
                <a:close/>
                <a:moveTo>
                  <a:pt x="1561" y="2487"/>
                </a:moveTo>
                <a:lnTo>
                  <a:pt x="1559" y="2487"/>
                </a:lnTo>
                <a:lnTo>
                  <a:pt x="1559" y="2484"/>
                </a:lnTo>
                <a:lnTo>
                  <a:pt x="1557" y="2484"/>
                </a:lnTo>
                <a:lnTo>
                  <a:pt x="1555" y="2484"/>
                </a:lnTo>
                <a:lnTo>
                  <a:pt x="1553" y="2484"/>
                </a:lnTo>
                <a:lnTo>
                  <a:pt x="1553" y="2484"/>
                </a:lnTo>
                <a:lnTo>
                  <a:pt x="1553" y="2484"/>
                </a:lnTo>
                <a:lnTo>
                  <a:pt x="1551" y="2482"/>
                </a:lnTo>
                <a:lnTo>
                  <a:pt x="1551" y="2480"/>
                </a:lnTo>
                <a:lnTo>
                  <a:pt x="1551" y="2480"/>
                </a:lnTo>
                <a:lnTo>
                  <a:pt x="1551" y="2480"/>
                </a:lnTo>
                <a:lnTo>
                  <a:pt x="1548" y="2480"/>
                </a:lnTo>
                <a:lnTo>
                  <a:pt x="1548" y="2480"/>
                </a:lnTo>
                <a:lnTo>
                  <a:pt x="1548" y="2480"/>
                </a:lnTo>
                <a:lnTo>
                  <a:pt x="1548" y="2482"/>
                </a:lnTo>
                <a:lnTo>
                  <a:pt x="1548" y="2482"/>
                </a:lnTo>
                <a:lnTo>
                  <a:pt x="1544" y="2482"/>
                </a:lnTo>
                <a:lnTo>
                  <a:pt x="1544" y="2480"/>
                </a:lnTo>
                <a:lnTo>
                  <a:pt x="1540" y="2480"/>
                </a:lnTo>
                <a:lnTo>
                  <a:pt x="1538" y="2482"/>
                </a:lnTo>
                <a:lnTo>
                  <a:pt x="1540" y="2484"/>
                </a:lnTo>
                <a:lnTo>
                  <a:pt x="1542" y="2484"/>
                </a:lnTo>
                <a:lnTo>
                  <a:pt x="1544" y="2487"/>
                </a:lnTo>
                <a:lnTo>
                  <a:pt x="1544" y="2487"/>
                </a:lnTo>
                <a:lnTo>
                  <a:pt x="1546" y="2487"/>
                </a:lnTo>
                <a:lnTo>
                  <a:pt x="1546" y="2487"/>
                </a:lnTo>
                <a:lnTo>
                  <a:pt x="1546" y="2489"/>
                </a:lnTo>
                <a:lnTo>
                  <a:pt x="1546" y="2489"/>
                </a:lnTo>
                <a:lnTo>
                  <a:pt x="1546" y="2491"/>
                </a:lnTo>
                <a:lnTo>
                  <a:pt x="1546" y="2491"/>
                </a:lnTo>
                <a:lnTo>
                  <a:pt x="1546" y="2493"/>
                </a:lnTo>
                <a:lnTo>
                  <a:pt x="1548" y="2493"/>
                </a:lnTo>
                <a:lnTo>
                  <a:pt x="1548" y="2493"/>
                </a:lnTo>
                <a:lnTo>
                  <a:pt x="1548" y="2491"/>
                </a:lnTo>
                <a:lnTo>
                  <a:pt x="1548" y="2491"/>
                </a:lnTo>
                <a:lnTo>
                  <a:pt x="1548" y="2491"/>
                </a:lnTo>
                <a:lnTo>
                  <a:pt x="1551" y="2489"/>
                </a:lnTo>
                <a:lnTo>
                  <a:pt x="1551" y="2489"/>
                </a:lnTo>
                <a:lnTo>
                  <a:pt x="1551" y="2489"/>
                </a:lnTo>
                <a:lnTo>
                  <a:pt x="1553" y="2489"/>
                </a:lnTo>
                <a:lnTo>
                  <a:pt x="1553" y="2489"/>
                </a:lnTo>
                <a:lnTo>
                  <a:pt x="1553" y="2491"/>
                </a:lnTo>
                <a:lnTo>
                  <a:pt x="1553" y="2493"/>
                </a:lnTo>
                <a:lnTo>
                  <a:pt x="1551" y="2493"/>
                </a:lnTo>
                <a:lnTo>
                  <a:pt x="1551" y="2495"/>
                </a:lnTo>
                <a:lnTo>
                  <a:pt x="1551" y="2495"/>
                </a:lnTo>
                <a:lnTo>
                  <a:pt x="1553" y="2495"/>
                </a:lnTo>
                <a:lnTo>
                  <a:pt x="1553" y="2495"/>
                </a:lnTo>
                <a:lnTo>
                  <a:pt x="1553" y="2495"/>
                </a:lnTo>
                <a:lnTo>
                  <a:pt x="1555" y="2493"/>
                </a:lnTo>
                <a:lnTo>
                  <a:pt x="1557" y="2493"/>
                </a:lnTo>
                <a:lnTo>
                  <a:pt x="1557" y="2493"/>
                </a:lnTo>
                <a:lnTo>
                  <a:pt x="1559" y="2493"/>
                </a:lnTo>
                <a:lnTo>
                  <a:pt x="1559" y="2493"/>
                </a:lnTo>
                <a:lnTo>
                  <a:pt x="1559" y="2491"/>
                </a:lnTo>
                <a:lnTo>
                  <a:pt x="1561" y="2489"/>
                </a:lnTo>
                <a:lnTo>
                  <a:pt x="1561" y="2489"/>
                </a:lnTo>
                <a:lnTo>
                  <a:pt x="1561" y="2487"/>
                </a:lnTo>
                <a:close/>
                <a:moveTo>
                  <a:pt x="1622" y="2522"/>
                </a:moveTo>
                <a:lnTo>
                  <a:pt x="1620" y="2520"/>
                </a:lnTo>
                <a:lnTo>
                  <a:pt x="1618" y="2520"/>
                </a:lnTo>
                <a:lnTo>
                  <a:pt x="1618" y="2518"/>
                </a:lnTo>
                <a:lnTo>
                  <a:pt x="1618" y="2518"/>
                </a:lnTo>
                <a:lnTo>
                  <a:pt x="1618" y="2518"/>
                </a:lnTo>
                <a:lnTo>
                  <a:pt x="1618" y="2516"/>
                </a:lnTo>
                <a:lnTo>
                  <a:pt x="1618" y="2516"/>
                </a:lnTo>
                <a:lnTo>
                  <a:pt x="1613" y="2516"/>
                </a:lnTo>
                <a:lnTo>
                  <a:pt x="1613" y="2516"/>
                </a:lnTo>
                <a:lnTo>
                  <a:pt x="1613" y="2514"/>
                </a:lnTo>
                <a:lnTo>
                  <a:pt x="1618" y="2514"/>
                </a:lnTo>
                <a:lnTo>
                  <a:pt x="1615" y="2512"/>
                </a:lnTo>
                <a:lnTo>
                  <a:pt x="1613" y="2512"/>
                </a:lnTo>
                <a:lnTo>
                  <a:pt x="1609" y="2512"/>
                </a:lnTo>
                <a:lnTo>
                  <a:pt x="1599" y="2510"/>
                </a:lnTo>
                <a:lnTo>
                  <a:pt x="1595" y="2510"/>
                </a:lnTo>
                <a:lnTo>
                  <a:pt x="1595" y="2514"/>
                </a:lnTo>
                <a:lnTo>
                  <a:pt x="1595" y="2514"/>
                </a:lnTo>
                <a:lnTo>
                  <a:pt x="1595" y="2514"/>
                </a:lnTo>
                <a:lnTo>
                  <a:pt x="1595" y="2516"/>
                </a:lnTo>
                <a:lnTo>
                  <a:pt x="1595" y="2516"/>
                </a:lnTo>
                <a:lnTo>
                  <a:pt x="1595" y="2516"/>
                </a:lnTo>
                <a:lnTo>
                  <a:pt x="1597" y="2516"/>
                </a:lnTo>
                <a:lnTo>
                  <a:pt x="1597" y="2516"/>
                </a:lnTo>
                <a:lnTo>
                  <a:pt x="1599" y="2516"/>
                </a:lnTo>
                <a:lnTo>
                  <a:pt x="1599" y="2516"/>
                </a:lnTo>
                <a:lnTo>
                  <a:pt x="1599" y="2518"/>
                </a:lnTo>
                <a:lnTo>
                  <a:pt x="1599" y="2518"/>
                </a:lnTo>
                <a:lnTo>
                  <a:pt x="1599" y="2518"/>
                </a:lnTo>
                <a:lnTo>
                  <a:pt x="1601" y="2520"/>
                </a:lnTo>
                <a:lnTo>
                  <a:pt x="1601" y="2520"/>
                </a:lnTo>
                <a:lnTo>
                  <a:pt x="1603" y="2520"/>
                </a:lnTo>
                <a:lnTo>
                  <a:pt x="1605" y="2522"/>
                </a:lnTo>
                <a:lnTo>
                  <a:pt x="1605" y="2522"/>
                </a:lnTo>
                <a:lnTo>
                  <a:pt x="1603" y="2520"/>
                </a:lnTo>
                <a:lnTo>
                  <a:pt x="1603" y="2518"/>
                </a:lnTo>
                <a:lnTo>
                  <a:pt x="1603" y="2518"/>
                </a:lnTo>
                <a:lnTo>
                  <a:pt x="1603" y="2516"/>
                </a:lnTo>
                <a:lnTo>
                  <a:pt x="1605" y="2516"/>
                </a:lnTo>
                <a:lnTo>
                  <a:pt x="1605" y="2516"/>
                </a:lnTo>
                <a:lnTo>
                  <a:pt x="1607" y="2516"/>
                </a:lnTo>
                <a:lnTo>
                  <a:pt x="1607" y="2518"/>
                </a:lnTo>
                <a:lnTo>
                  <a:pt x="1609" y="2516"/>
                </a:lnTo>
                <a:lnTo>
                  <a:pt x="1609" y="2516"/>
                </a:lnTo>
                <a:lnTo>
                  <a:pt x="1609" y="2518"/>
                </a:lnTo>
                <a:lnTo>
                  <a:pt x="1609" y="2518"/>
                </a:lnTo>
                <a:lnTo>
                  <a:pt x="1609" y="2520"/>
                </a:lnTo>
                <a:lnTo>
                  <a:pt x="1609" y="2520"/>
                </a:lnTo>
                <a:lnTo>
                  <a:pt x="1609" y="2520"/>
                </a:lnTo>
                <a:lnTo>
                  <a:pt x="1611" y="2520"/>
                </a:lnTo>
                <a:lnTo>
                  <a:pt x="1613" y="2520"/>
                </a:lnTo>
                <a:lnTo>
                  <a:pt x="1613" y="2520"/>
                </a:lnTo>
                <a:lnTo>
                  <a:pt x="1615" y="2522"/>
                </a:lnTo>
                <a:lnTo>
                  <a:pt x="1618" y="2522"/>
                </a:lnTo>
                <a:lnTo>
                  <a:pt x="1618" y="2522"/>
                </a:lnTo>
                <a:lnTo>
                  <a:pt x="1620" y="2524"/>
                </a:lnTo>
                <a:lnTo>
                  <a:pt x="1620" y="2524"/>
                </a:lnTo>
                <a:lnTo>
                  <a:pt x="1622" y="2524"/>
                </a:lnTo>
                <a:lnTo>
                  <a:pt x="1622" y="2524"/>
                </a:lnTo>
                <a:lnTo>
                  <a:pt x="1622" y="2524"/>
                </a:lnTo>
                <a:lnTo>
                  <a:pt x="1622" y="2522"/>
                </a:lnTo>
                <a:lnTo>
                  <a:pt x="1622" y="2522"/>
                </a:lnTo>
                <a:close/>
                <a:moveTo>
                  <a:pt x="1542" y="2478"/>
                </a:moveTo>
                <a:lnTo>
                  <a:pt x="1542" y="2478"/>
                </a:lnTo>
                <a:lnTo>
                  <a:pt x="1542" y="2478"/>
                </a:lnTo>
                <a:lnTo>
                  <a:pt x="1542" y="2478"/>
                </a:lnTo>
                <a:lnTo>
                  <a:pt x="1542" y="2478"/>
                </a:lnTo>
                <a:lnTo>
                  <a:pt x="1544" y="2478"/>
                </a:lnTo>
                <a:lnTo>
                  <a:pt x="1546" y="2480"/>
                </a:lnTo>
                <a:lnTo>
                  <a:pt x="1548" y="2480"/>
                </a:lnTo>
                <a:lnTo>
                  <a:pt x="1548" y="2480"/>
                </a:lnTo>
                <a:lnTo>
                  <a:pt x="1546" y="2478"/>
                </a:lnTo>
                <a:lnTo>
                  <a:pt x="1546" y="2478"/>
                </a:lnTo>
                <a:lnTo>
                  <a:pt x="1544" y="2476"/>
                </a:lnTo>
                <a:lnTo>
                  <a:pt x="1542" y="2476"/>
                </a:lnTo>
                <a:lnTo>
                  <a:pt x="1542" y="2476"/>
                </a:lnTo>
                <a:lnTo>
                  <a:pt x="1540" y="2474"/>
                </a:lnTo>
                <a:lnTo>
                  <a:pt x="1538" y="2474"/>
                </a:lnTo>
                <a:lnTo>
                  <a:pt x="1538" y="2472"/>
                </a:lnTo>
                <a:lnTo>
                  <a:pt x="1534" y="2472"/>
                </a:lnTo>
                <a:lnTo>
                  <a:pt x="1532" y="2472"/>
                </a:lnTo>
                <a:lnTo>
                  <a:pt x="1532" y="2472"/>
                </a:lnTo>
                <a:lnTo>
                  <a:pt x="1530" y="2472"/>
                </a:lnTo>
                <a:lnTo>
                  <a:pt x="1530" y="2472"/>
                </a:lnTo>
                <a:lnTo>
                  <a:pt x="1530" y="2470"/>
                </a:lnTo>
                <a:lnTo>
                  <a:pt x="1530" y="2470"/>
                </a:lnTo>
                <a:lnTo>
                  <a:pt x="1527" y="2468"/>
                </a:lnTo>
                <a:lnTo>
                  <a:pt x="1525" y="2468"/>
                </a:lnTo>
                <a:lnTo>
                  <a:pt x="1525" y="2468"/>
                </a:lnTo>
                <a:lnTo>
                  <a:pt x="1525" y="2468"/>
                </a:lnTo>
                <a:lnTo>
                  <a:pt x="1527" y="2470"/>
                </a:lnTo>
                <a:lnTo>
                  <a:pt x="1527" y="2472"/>
                </a:lnTo>
                <a:lnTo>
                  <a:pt x="1530" y="2472"/>
                </a:lnTo>
                <a:lnTo>
                  <a:pt x="1532" y="2474"/>
                </a:lnTo>
                <a:lnTo>
                  <a:pt x="1532" y="2474"/>
                </a:lnTo>
                <a:lnTo>
                  <a:pt x="1534" y="2474"/>
                </a:lnTo>
                <a:lnTo>
                  <a:pt x="1536" y="2474"/>
                </a:lnTo>
                <a:lnTo>
                  <a:pt x="1538" y="2474"/>
                </a:lnTo>
                <a:lnTo>
                  <a:pt x="1538" y="2474"/>
                </a:lnTo>
                <a:lnTo>
                  <a:pt x="1542" y="2478"/>
                </a:lnTo>
                <a:close/>
                <a:moveTo>
                  <a:pt x="1517" y="2413"/>
                </a:moveTo>
                <a:lnTo>
                  <a:pt x="1519" y="2413"/>
                </a:lnTo>
                <a:lnTo>
                  <a:pt x="1521" y="2413"/>
                </a:lnTo>
                <a:lnTo>
                  <a:pt x="1521" y="2413"/>
                </a:lnTo>
                <a:lnTo>
                  <a:pt x="1521" y="2411"/>
                </a:lnTo>
                <a:lnTo>
                  <a:pt x="1521" y="2409"/>
                </a:lnTo>
                <a:lnTo>
                  <a:pt x="1521" y="2407"/>
                </a:lnTo>
                <a:lnTo>
                  <a:pt x="1521" y="2407"/>
                </a:lnTo>
                <a:lnTo>
                  <a:pt x="1525" y="2405"/>
                </a:lnTo>
                <a:lnTo>
                  <a:pt x="1525" y="2405"/>
                </a:lnTo>
                <a:lnTo>
                  <a:pt x="1525" y="2405"/>
                </a:lnTo>
                <a:lnTo>
                  <a:pt x="1525" y="2405"/>
                </a:lnTo>
                <a:lnTo>
                  <a:pt x="1523" y="2407"/>
                </a:lnTo>
                <a:lnTo>
                  <a:pt x="1523" y="2407"/>
                </a:lnTo>
                <a:lnTo>
                  <a:pt x="1523" y="2409"/>
                </a:lnTo>
                <a:lnTo>
                  <a:pt x="1523" y="2409"/>
                </a:lnTo>
                <a:lnTo>
                  <a:pt x="1523" y="2409"/>
                </a:lnTo>
                <a:lnTo>
                  <a:pt x="1523" y="2411"/>
                </a:lnTo>
                <a:lnTo>
                  <a:pt x="1523" y="2411"/>
                </a:lnTo>
                <a:lnTo>
                  <a:pt x="1523" y="2413"/>
                </a:lnTo>
                <a:lnTo>
                  <a:pt x="1523" y="2413"/>
                </a:lnTo>
                <a:lnTo>
                  <a:pt x="1525" y="2415"/>
                </a:lnTo>
                <a:lnTo>
                  <a:pt x="1525" y="2415"/>
                </a:lnTo>
                <a:lnTo>
                  <a:pt x="1527" y="2415"/>
                </a:lnTo>
                <a:lnTo>
                  <a:pt x="1527" y="2415"/>
                </a:lnTo>
                <a:lnTo>
                  <a:pt x="1527" y="2413"/>
                </a:lnTo>
                <a:lnTo>
                  <a:pt x="1527" y="2413"/>
                </a:lnTo>
                <a:lnTo>
                  <a:pt x="1530" y="2411"/>
                </a:lnTo>
                <a:lnTo>
                  <a:pt x="1530" y="2409"/>
                </a:lnTo>
                <a:lnTo>
                  <a:pt x="1530" y="2409"/>
                </a:lnTo>
                <a:lnTo>
                  <a:pt x="1527" y="2409"/>
                </a:lnTo>
                <a:lnTo>
                  <a:pt x="1527" y="2409"/>
                </a:lnTo>
                <a:lnTo>
                  <a:pt x="1530" y="2405"/>
                </a:lnTo>
                <a:lnTo>
                  <a:pt x="1530" y="2403"/>
                </a:lnTo>
                <a:lnTo>
                  <a:pt x="1530" y="2399"/>
                </a:lnTo>
                <a:lnTo>
                  <a:pt x="1527" y="2394"/>
                </a:lnTo>
                <a:lnTo>
                  <a:pt x="1527" y="2392"/>
                </a:lnTo>
                <a:lnTo>
                  <a:pt x="1527" y="2392"/>
                </a:lnTo>
                <a:lnTo>
                  <a:pt x="1525" y="2392"/>
                </a:lnTo>
                <a:lnTo>
                  <a:pt x="1525" y="2392"/>
                </a:lnTo>
                <a:lnTo>
                  <a:pt x="1523" y="2392"/>
                </a:lnTo>
                <a:lnTo>
                  <a:pt x="1523" y="2392"/>
                </a:lnTo>
                <a:lnTo>
                  <a:pt x="1521" y="2392"/>
                </a:lnTo>
                <a:lnTo>
                  <a:pt x="1521" y="2394"/>
                </a:lnTo>
                <a:lnTo>
                  <a:pt x="1521" y="2394"/>
                </a:lnTo>
                <a:lnTo>
                  <a:pt x="1521" y="2396"/>
                </a:lnTo>
                <a:lnTo>
                  <a:pt x="1521" y="2396"/>
                </a:lnTo>
                <a:lnTo>
                  <a:pt x="1519" y="2399"/>
                </a:lnTo>
                <a:lnTo>
                  <a:pt x="1519" y="2399"/>
                </a:lnTo>
                <a:lnTo>
                  <a:pt x="1519" y="2401"/>
                </a:lnTo>
                <a:lnTo>
                  <a:pt x="1519" y="2403"/>
                </a:lnTo>
                <a:lnTo>
                  <a:pt x="1517" y="2403"/>
                </a:lnTo>
                <a:lnTo>
                  <a:pt x="1517" y="2403"/>
                </a:lnTo>
                <a:lnTo>
                  <a:pt x="1517" y="2403"/>
                </a:lnTo>
                <a:lnTo>
                  <a:pt x="1515" y="2403"/>
                </a:lnTo>
                <a:lnTo>
                  <a:pt x="1515" y="2403"/>
                </a:lnTo>
                <a:lnTo>
                  <a:pt x="1515" y="2405"/>
                </a:lnTo>
                <a:lnTo>
                  <a:pt x="1515" y="2405"/>
                </a:lnTo>
                <a:lnTo>
                  <a:pt x="1517" y="2407"/>
                </a:lnTo>
                <a:lnTo>
                  <a:pt x="1517" y="2409"/>
                </a:lnTo>
                <a:lnTo>
                  <a:pt x="1513" y="2409"/>
                </a:lnTo>
                <a:lnTo>
                  <a:pt x="1513" y="2409"/>
                </a:lnTo>
                <a:lnTo>
                  <a:pt x="1513" y="2411"/>
                </a:lnTo>
                <a:lnTo>
                  <a:pt x="1515" y="2411"/>
                </a:lnTo>
                <a:lnTo>
                  <a:pt x="1517" y="2413"/>
                </a:lnTo>
                <a:close/>
                <a:moveTo>
                  <a:pt x="1586" y="2510"/>
                </a:moveTo>
                <a:lnTo>
                  <a:pt x="1584" y="2512"/>
                </a:lnTo>
                <a:lnTo>
                  <a:pt x="1582" y="2512"/>
                </a:lnTo>
                <a:lnTo>
                  <a:pt x="1582" y="2512"/>
                </a:lnTo>
                <a:lnTo>
                  <a:pt x="1580" y="2512"/>
                </a:lnTo>
                <a:lnTo>
                  <a:pt x="1580" y="2512"/>
                </a:lnTo>
                <a:lnTo>
                  <a:pt x="1580" y="2510"/>
                </a:lnTo>
                <a:lnTo>
                  <a:pt x="1578" y="2510"/>
                </a:lnTo>
                <a:lnTo>
                  <a:pt x="1576" y="2510"/>
                </a:lnTo>
                <a:lnTo>
                  <a:pt x="1574" y="2510"/>
                </a:lnTo>
                <a:lnTo>
                  <a:pt x="1574" y="2510"/>
                </a:lnTo>
                <a:lnTo>
                  <a:pt x="1574" y="2510"/>
                </a:lnTo>
                <a:lnTo>
                  <a:pt x="1574" y="2510"/>
                </a:lnTo>
                <a:lnTo>
                  <a:pt x="1574" y="2510"/>
                </a:lnTo>
                <a:lnTo>
                  <a:pt x="1574" y="2512"/>
                </a:lnTo>
                <a:lnTo>
                  <a:pt x="1574" y="2510"/>
                </a:lnTo>
                <a:lnTo>
                  <a:pt x="1576" y="2510"/>
                </a:lnTo>
                <a:lnTo>
                  <a:pt x="1576" y="2510"/>
                </a:lnTo>
                <a:lnTo>
                  <a:pt x="1576" y="2510"/>
                </a:lnTo>
                <a:lnTo>
                  <a:pt x="1578" y="2512"/>
                </a:lnTo>
                <a:lnTo>
                  <a:pt x="1580" y="2512"/>
                </a:lnTo>
                <a:lnTo>
                  <a:pt x="1580" y="2512"/>
                </a:lnTo>
                <a:lnTo>
                  <a:pt x="1580" y="2514"/>
                </a:lnTo>
                <a:lnTo>
                  <a:pt x="1580" y="2514"/>
                </a:lnTo>
                <a:lnTo>
                  <a:pt x="1582" y="2514"/>
                </a:lnTo>
                <a:lnTo>
                  <a:pt x="1582" y="2514"/>
                </a:lnTo>
                <a:lnTo>
                  <a:pt x="1584" y="2514"/>
                </a:lnTo>
                <a:lnTo>
                  <a:pt x="1584" y="2514"/>
                </a:lnTo>
                <a:lnTo>
                  <a:pt x="1584" y="2514"/>
                </a:lnTo>
                <a:lnTo>
                  <a:pt x="1586" y="2514"/>
                </a:lnTo>
                <a:lnTo>
                  <a:pt x="1586" y="2514"/>
                </a:lnTo>
                <a:lnTo>
                  <a:pt x="1586" y="2516"/>
                </a:lnTo>
                <a:lnTo>
                  <a:pt x="1586" y="2516"/>
                </a:lnTo>
                <a:lnTo>
                  <a:pt x="1588" y="2516"/>
                </a:lnTo>
                <a:lnTo>
                  <a:pt x="1588" y="2514"/>
                </a:lnTo>
                <a:lnTo>
                  <a:pt x="1590" y="2514"/>
                </a:lnTo>
                <a:lnTo>
                  <a:pt x="1588" y="2510"/>
                </a:lnTo>
                <a:lnTo>
                  <a:pt x="1586" y="2510"/>
                </a:lnTo>
                <a:close/>
                <a:moveTo>
                  <a:pt x="1519" y="2417"/>
                </a:moveTo>
                <a:lnTo>
                  <a:pt x="1519" y="2415"/>
                </a:lnTo>
                <a:lnTo>
                  <a:pt x="1517" y="2415"/>
                </a:lnTo>
                <a:lnTo>
                  <a:pt x="1515" y="2417"/>
                </a:lnTo>
                <a:lnTo>
                  <a:pt x="1515" y="2419"/>
                </a:lnTo>
                <a:lnTo>
                  <a:pt x="1515" y="2419"/>
                </a:lnTo>
                <a:lnTo>
                  <a:pt x="1515" y="2419"/>
                </a:lnTo>
                <a:lnTo>
                  <a:pt x="1515" y="2422"/>
                </a:lnTo>
                <a:lnTo>
                  <a:pt x="1517" y="2422"/>
                </a:lnTo>
                <a:lnTo>
                  <a:pt x="1517" y="2422"/>
                </a:lnTo>
                <a:lnTo>
                  <a:pt x="1521" y="2422"/>
                </a:lnTo>
                <a:lnTo>
                  <a:pt x="1521" y="2419"/>
                </a:lnTo>
                <a:lnTo>
                  <a:pt x="1523" y="2419"/>
                </a:lnTo>
                <a:lnTo>
                  <a:pt x="1523" y="2417"/>
                </a:lnTo>
                <a:lnTo>
                  <a:pt x="1521" y="2417"/>
                </a:lnTo>
                <a:lnTo>
                  <a:pt x="1519" y="2417"/>
                </a:lnTo>
                <a:close/>
                <a:moveTo>
                  <a:pt x="1519" y="2426"/>
                </a:moveTo>
                <a:lnTo>
                  <a:pt x="1519" y="2426"/>
                </a:lnTo>
                <a:lnTo>
                  <a:pt x="1519" y="2426"/>
                </a:lnTo>
                <a:lnTo>
                  <a:pt x="1519" y="2426"/>
                </a:lnTo>
                <a:lnTo>
                  <a:pt x="1517" y="2424"/>
                </a:lnTo>
                <a:lnTo>
                  <a:pt x="1515" y="2424"/>
                </a:lnTo>
                <a:lnTo>
                  <a:pt x="1515" y="2426"/>
                </a:lnTo>
                <a:lnTo>
                  <a:pt x="1515" y="2426"/>
                </a:lnTo>
                <a:lnTo>
                  <a:pt x="1515" y="2428"/>
                </a:lnTo>
                <a:lnTo>
                  <a:pt x="1515" y="2428"/>
                </a:lnTo>
                <a:lnTo>
                  <a:pt x="1515" y="2430"/>
                </a:lnTo>
                <a:lnTo>
                  <a:pt x="1515" y="2430"/>
                </a:lnTo>
                <a:lnTo>
                  <a:pt x="1517" y="2430"/>
                </a:lnTo>
                <a:lnTo>
                  <a:pt x="1517" y="2428"/>
                </a:lnTo>
                <a:lnTo>
                  <a:pt x="1517" y="2426"/>
                </a:lnTo>
                <a:lnTo>
                  <a:pt x="1519" y="2426"/>
                </a:lnTo>
                <a:close/>
                <a:moveTo>
                  <a:pt x="1521" y="2443"/>
                </a:moveTo>
                <a:lnTo>
                  <a:pt x="1523" y="2443"/>
                </a:lnTo>
                <a:lnTo>
                  <a:pt x="1523" y="2443"/>
                </a:lnTo>
                <a:lnTo>
                  <a:pt x="1525" y="2440"/>
                </a:lnTo>
                <a:lnTo>
                  <a:pt x="1525" y="2440"/>
                </a:lnTo>
                <a:lnTo>
                  <a:pt x="1527" y="2443"/>
                </a:lnTo>
                <a:lnTo>
                  <a:pt x="1527" y="2443"/>
                </a:lnTo>
                <a:lnTo>
                  <a:pt x="1527" y="2440"/>
                </a:lnTo>
                <a:lnTo>
                  <a:pt x="1527" y="2440"/>
                </a:lnTo>
                <a:lnTo>
                  <a:pt x="1527" y="2438"/>
                </a:lnTo>
                <a:lnTo>
                  <a:pt x="1527" y="2438"/>
                </a:lnTo>
                <a:lnTo>
                  <a:pt x="1525" y="2438"/>
                </a:lnTo>
                <a:lnTo>
                  <a:pt x="1523" y="2440"/>
                </a:lnTo>
                <a:lnTo>
                  <a:pt x="1521" y="2440"/>
                </a:lnTo>
                <a:lnTo>
                  <a:pt x="1519" y="2440"/>
                </a:lnTo>
                <a:lnTo>
                  <a:pt x="1519" y="2443"/>
                </a:lnTo>
                <a:lnTo>
                  <a:pt x="1517" y="2443"/>
                </a:lnTo>
                <a:lnTo>
                  <a:pt x="1517" y="2445"/>
                </a:lnTo>
                <a:lnTo>
                  <a:pt x="1517" y="2447"/>
                </a:lnTo>
                <a:lnTo>
                  <a:pt x="1519" y="2445"/>
                </a:lnTo>
                <a:lnTo>
                  <a:pt x="1519" y="2445"/>
                </a:lnTo>
                <a:lnTo>
                  <a:pt x="1521" y="2443"/>
                </a:lnTo>
                <a:lnTo>
                  <a:pt x="1521" y="2443"/>
                </a:lnTo>
                <a:close/>
                <a:moveTo>
                  <a:pt x="1525" y="2457"/>
                </a:moveTo>
                <a:lnTo>
                  <a:pt x="1527" y="2453"/>
                </a:lnTo>
                <a:lnTo>
                  <a:pt x="1527" y="2453"/>
                </a:lnTo>
                <a:lnTo>
                  <a:pt x="1525" y="2451"/>
                </a:lnTo>
                <a:lnTo>
                  <a:pt x="1525" y="2451"/>
                </a:lnTo>
                <a:lnTo>
                  <a:pt x="1525" y="2451"/>
                </a:lnTo>
                <a:lnTo>
                  <a:pt x="1523" y="2447"/>
                </a:lnTo>
                <a:lnTo>
                  <a:pt x="1523" y="2447"/>
                </a:lnTo>
                <a:lnTo>
                  <a:pt x="1523" y="2449"/>
                </a:lnTo>
                <a:lnTo>
                  <a:pt x="1521" y="2449"/>
                </a:lnTo>
                <a:lnTo>
                  <a:pt x="1519" y="2449"/>
                </a:lnTo>
                <a:lnTo>
                  <a:pt x="1521" y="2451"/>
                </a:lnTo>
                <a:lnTo>
                  <a:pt x="1521" y="2455"/>
                </a:lnTo>
                <a:lnTo>
                  <a:pt x="1523" y="2457"/>
                </a:lnTo>
                <a:lnTo>
                  <a:pt x="1523" y="2459"/>
                </a:lnTo>
                <a:lnTo>
                  <a:pt x="1525" y="2459"/>
                </a:lnTo>
                <a:lnTo>
                  <a:pt x="1525" y="2457"/>
                </a:lnTo>
                <a:close/>
                <a:moveTo>
                  <a:pt x="1567" y="2497"/>
                </a:moveTo>
                <a:lnTo>
                  <a:pt x="1569" y="2497"/>
                </a:lnTo>
                <a:lnTo>
                  <a:pt x="1571" y="2497"/>
                </a:lnTo>
                <a:lnTo>
                  <a:pt x="1571" y="2497"/>
                </a:lnTo>
                <a:lnTo>
                  <a:pt x="1576" y="2499"/>
                </a:lnTo>
                <a:lnTo>
                  <a:pt x="1578" y="2499"/>
                </a:lnTo>
                <a:lnTo>
                  <a:pt x="1578" y="2499"/>
                </a:lnTo>
                <a:lnTo>
                  <a:pt x="1578" y="2499"/>
                </a:lnTo>
                <a:lnTo>
                  <a:pt x="1578" y="2497"/>
                </a:lnTo>
                <a:lnTo>
                  <a:pt x="1580" y="2497"/>
                </a:lnTo>
                <a:lnTo>
                  <a:pt x="1578" y="2495"/>
                </a:lnTo>
                <a:lnTo>
                  <a:pt x="1578" y="2495"/>
                </a:lnTo>
                <a:lnTo>
                  <a:pt x="1576" y="2495"/>
                </a:lnTo>
                <a:lnTo>
                  <a:pt x="1574" y="2493"/>
                </a:lnTo>
                <a:lnTo>
                  <a:pt x="1571" y="2491"/>
                </a:lnTo>
                <a:lnTo>
                  <a:pt x="1569" y="2491"/>
                </a:lnTo>
                <a:lnTo>
                  <a:pt x="1565" y="2491"/>
                </a:lnTo>
                <a:lnTo>
                  <a:pt x="1563" y="2491"/>
                </a:lnTo>
                <a:lnTo>
                  <a:pt x="1563" y="2491"/>
                </a:lnTo>
                <a:lnTo>
                  <a:pt x="1561" y="2493"/>
                </a:lnTo>
                <a:lnTo>
                  <a:pt x="1563" y="2495"/>
                </a:lnTo>
                <a:lnTo>
                  <a:pt x="1565" y="2497"/>
                </a:lnTo>
                <a:lnTo>
                  <a:pt x="1565" y="2499"/>
                </a:lnTo>
                <a:lnTo>
                  <a:pt x="1567" y="2497"/>
                </a:lnTo>
                <a:lnTo>
                  <a:pt x="1567" y="2497"/>
                </a:lnTo>
                <a:close/>
                <a:moveTo>
                  <a:pt x="1712" y="2222"/>
                </a:moveTo>
                <a:lnTo>
                  <a:pt x="1710" y="2222"/>
                </a:lnTo>
                <a:lnTo>
                  <a:pt x="1708" y="2222"/>
                </a:lnTo>
                <a:lnTo>
                  <a:pt x="1708" y="2222"/>
                </a:lnTo>
                <a:lnTo>
                  <a:pt x="1710" y="2225"/>
                </a:lnTo>
                <a:lnTo>
                  <a:pt x="1710" y="2225"/>
                </a:lnTo>
                <a:lnTo>
                  <a:pt x="1712" y="2225"/>
                </a:lnTo>
                <a:lnTo>
                  <a:pt x="1712" y="2225"/>
                </a:lnTo>
                <a:lnTo>
                  <a:pt x="1712" y="2222"/>
                </a:lnTo>
                <a:close/>
                <a:moveTo>
                  <a:pt x="1680" y="2508"/>
                </a:moveTo>
                <a:lnTo>
                  <a:pt x="1680" y="2508"/>
                </a:lnTo>
                <a:lnTo>
                  <a:pt x="1678" y="2508"/>
                </a:lnTo>
                <a:lnTo>
                  <a:pt x="1678" y="2508"/>
                </a:lnTo>
                <a:lnTo>
                  <a:pt x="1674" y="2508"/>
                </a:lnTo>
                <a:lnTo>
                  <a:pt x="1672" y="2505"/>
                </a:lnTo>
                <a:lnTo>
                  <a:pt x="1672" y="2508"/>
                </a:lnTo>
                <a:lnTo>
                  <a:pt x="1672" y="2508"/>
                </a:lnTo>
                <a:lnTo>
                  <a:pt x="1670" y="2508"/>
                </a:lnTo>
                <a:lnTo>
                  <a:pt x="1670" y="2510"/>
                </a:lnTo>
                <a:lnTo>
                  <a:pt x="1670" y="2510"/>
                </a:lnTo>
                <a:lnTo>
                  <a:pt x="1672" y="2510"/>
                </a:lnTo>
                <a:lnTo>
                  <a:pt x="1674" y="2510"/>
                </a:lnTo>
                <a:lnTo>
                  <a:pt x="1674" y="2510"/>
                </a:lnTo>
                <a:lnTo>
                  <a:pt x="1676" y="2508"/>
                </a:lnTo>
                <a:lnTo>
                  <a:pt x="1680" y="2508"/>
                </a:lnTo>
                <a:lnTo>
                  <a:pt x="1680" y="2508"/>
                </a:lnTo>
                <a:lnTo>
                  <a:pt x="1683" y="2508"/>
                </a:lnTo>
                <a:lnTo>
                  <a:pt x="1683" y="2508"/>
                </a:lnTo>
                <a:lnTo>
                  <a:pt x="1683" y="2508"/>
                </a:lnTo>
                <a:lnTo>
                  <a:pt x="1680" y="2508"/>
                </a:lnTo>
                <a:close/>
                <a:moveTo>
                  <a:pt x="1724" y="2451"/>
                </a:moveTo>
                <a:lnTo>
                  <a:pt x="1727" y="2449"/>
                </a:lnTo>
                <a:lnTo>
                  <a:pt x="1724" y="2449"/>
                </a:lnTo>
                <a:lnTo>
                  <a:pt x="1724" y="2449"/>
                </a:lnTo>
                <a:lnTo>
                  <a:pt x="1722" y="2449"/>
                </a:lnTo>
                <a:lnTo>
                  <a:pt x="1722" y="2451"/>
                </a:lnTo>
                <a:lnTo>
                  <a:pt x="1722" y="2451"/>
                </a:lnTo>
                <a:lnTo>
                  <a:pt x="1724" y="2453"/>
                </a:lnTo>
                <a:lnTo>
                  <a:pt x="1724" y="2453"/>
                </a:lnTo>
                <a:lnTo>
                  <a:pt x="1724" y="2451"/>
                </a:lnTo>
                <a:close/>
                <a:moveTo>
                  <a:pt x="1745" y="2447"/>
                </a:moveTo>
                <a:lnTo>
                  <a:pt x="1745" y="2447"/>
                </a:lnTo>
                <a:lnTo>
                  <a:pt x="1747" y="2445"/>
                </a:lnTo>
                <a:lnTo>
                  <a:pt x="1747" y="2445"/>
                </a:lnTo>
                <a:lnTo>
                  <a:pt x="1747" y="2445"/>
                </a:lnTo>
                <a:lnTo>
                  <a:pt x="1750" y="2443"/>
                </a:lnTo>
                <a:lnTo>
                  <a:pt x="1750" y="2443"/>
                </a:lnTo>
                <a:lnTo>
                  <a:pt x="1747" y="2443"/>
                </a:lnTo>
                <a:lnTo>
                  <a:pt x="1747" y="2440"/>
                </a:lnTo>
                <a:lnTo>
                  <a:pt x="1745" y="2443"/>
                </a:lnTo>
                <a:lnTo>
                  <a:pt x="1745" y="2443"/>
                </a:lnTo>
                <a:lnTo>
                  <a:pt x="1743" y="2443"/>
                </a:lnTo>
                <a:lnTo>
                  <a:pt x="1741" y="2443"/>
                </a:lnTo>
                <a:lnTo>
                  <a:pt x="1741" y="2443"/>
                </a:lnTo>
                <a:lnTo>
                  <a:pt x="1739" y="2443"/>
                </a:lnTo>
                <a:lnTo>
                  <a:pt x="1739" y="2443"/>
                </a:lnTo>
                <a:lnTo>
                  <a:pt x="1737" y="2443"/>
                </a:lnTo>
                <a:lnTo>
                  <a:pt x="1735" y="2443"/>
                </a:lnTo>
                <a:lnTo>
                  <a:pt x="1733" y="2443"/>
                </a:lnTo>
                <a:lnTo>
                  <a:pt x="1731" y="2440"/>
                </a:lnTo>
                <a:lnTo>
                  <a:pt x="1731" y="2440"/>
                </a:lnTo>
                <a:lnTo>
                  <a:pt x="1731" y="2443"/>
                </a:lnTo>
                <a:lnTo>
                  <a:pt x="1731" y="2443"/>
                </a:lnTo>
                <a:lnTo>
                  <a:pt x="1731" y="2443"/>
                </a:lnTo>
                <a:lnTo>
                  <a:pt x="1733" y="2445"/>
                </a:lnTo>
                <a:lnTo>
                  <a:pt x="1735" y="2445"/>
                </a:lnTo>
                <a:lnTo>
                  <a:pt x="1735" y="2447"/>
                </a:lnTo>
                <a:lnTo>
                  <a:pt x="1735" y="2447"/>
                </a:lnTo>
                <a:lnTo>
                  <a:pt x="1731" y="2447"/>
                </a:lnTo>
                <a:lnTo>
                  <a:pt x="1731" y="2447"/>
                </a:lnTo>
                <a:lnTo>
                  <a:pt x="1731" y="2449"/>
                </a:lnTo>
                <a:lnTo>
                  <a:pt x="1731" y="2449"/>
                </a:lnTo>
                <a:lnTo>
                  <a:pt x="1733" y="2449"/>
                </a:lnTo>
                <a:lnTo>
                  <a:pt x="1733" y="2449"/>
                </a:lnTo>
                <a:lnTo>
                  <a:pt x="1735" y="2449"/>
                </a:lnTo>
                <a:lnTo>
                  <a:pt x="1735" y="2449"/>
                </a:lnTo>
                <a:lnTo>
                  <a:pt x="1735" y="2449"/>
                </a:lnTo>
                <a:lnTo>
                  <a:pt x="1735" y="2449"/>
                </a:lnTo>
                <a:lnTo>
                  <a:pt x="1733" y="2451"/>
                </a:lnTo>
                <a:lnTo>
                  <a:pt x="1733" y="2451"/>
                </a:lnTo>
                <a:lnTo>
                  <a:pt x="1731" y="2453"/>
                </a:lnTo>
                <a:lnTo>
                  <a:pt x="1727" y="2453"/>
                </a:lnTo>
                <a:lnTo>
                  <a:pt x="1724" y="2455"/>
                </a:lnTo>
                <a:lnTo>
                  <a:pt x="1727" y="2457"/>
                </a:lnTo>
                <a:lnTo>
                  <a:pt x="1729" y="2457"/>
                </a:lnTo>
                <a:lnTo>
                  <a:pt x="1731" y="2457"/>
                </a:lnTo>
                <a:lnTo>
                  <a:pt x="1731" y="2457"/>
                </a:lnTo>
                <a:lnTo>
                  <a:pt x="1733" y="2457"/>
                </a:lnTo>
                <a:lnTo>
                  <a:pt x="1733" y="2457"/>
                </a:lnTo>
                <a:lnTo>
                  <a:pt x="1733" y="2455"/>
                </a:lnTo>
                <a:lnTo>
                  <a:pt x="1735" y="2455"/>
                </a:lnTo>
                <a:lnTo>
                  <a:pt x="1735" y="2453"/>
                </a:lnTo>
                <a:lnTo>
                  <a:pt x="1735" y="2453"/>
                </a:lnTo>
                <a:lnTo>
                  <a:pt x="1737" y="2453"/>
                </a:lnTo>
                <a:lnTo>
                  <a:pt x="1739" y="2453"/>
                </a:lnTo>
                <a:lnTo>
                  <a:pt x="1739" y="2453"/>
                </a:lnTo>
                <a:lnTo>
                  <a:pt x="1743" y="2449"/>
                </a:lnTo>
                <a:lnTo>
                  <a:pt x="1745" y="2447"/>
                </a:lnTo>
                <a:close/>
                <a:moveTo>
                  <a:pt x="1630" y="2529"/>
                </a:moveTo>
                <a:lnTo>
                  <a:pt x="1626" y="2529"/>
                </a:lnTo>
                <a:lnTo>
                  <a:pt x="1626" y="2529"/>
                </a:lnTo>
                <a:lnTo>
                  <a:pt x="1624" y="2529"/>
                </a:lnTo>
                <a:lnTo>
                  <a:pt x="1624" y="2529"/>
                </a:lnTo>
                <a:lnTo>
                  <a:pt x="1626" y="2529"/>
                </a:lnTo>
                <a:lnTo>
                  <a:pt x="1626" y="2531"/>
                </a:lnTo>
                <a:lnTo>
                  <a:pt x="1628" y="2531"/>
                </a:lnTo>
                <a:lnTo>
                  <a:pt x="1628" y="2531"/>
                </a:lnTo>
                <a:lnTo>
                  <a:pt x="1630" y="2531"/>
                </a:lnTo>
                <a:lnTo>
                  <a:pt x="1630" y="2529"/>
                </a:lnTo>
                <a:lnTo>
                  <a:pt x="1630" y="2529"/>
                </a:lnTo>
                <a:lnTo>
                  <a:pt x="1630" y="2529"/>
                </a:lnTo>
                <a:close/>
                <a:moveTo>
                  <a:pt x="1636" y="2514"/>
                </a:moveTo>
                <a:lnTo>
                  <a:pt x="1634" y="2512"/>
                </a:lnTo>
                <a:lnTo>
                  <a:pt x="1630" y="2512"/>
                </a:lnTo>
                <a:lnTo>
                  <a:pt x="1624" y="2510"/>
                </a:lnTo>
                <a:lnTo>
                  <a:pt x="1622" y="2510"/>
                </a:lnTo>
                <a:lnTo>
                  <a:pt x="1618" y="2512"/>
                </a:lnTo>
                <a:lnTo>
                  <a:pt x="1620" y="2514"/>
                </a:lnTo>
                <a:lnTo>
                  <a:pt x="1620" y="2516"/>
                </a:lnTo>
                <a:lnTo>
                  <a:pt x="1622" y="2516"/>
                </a:lnTo>
                <a:lnTo>
                  <a:pt x="1622" y="2516"/>
                </a:lnTo>
                <a:lnTo>
                  <a:pt x="1626" y="2518"/>
                </a:lnTo>
                <a:lnTo>
                  <a:pt x="1626" y="2518"/>
                </a:lnTo>
                <a:lnTo>
                  <a:pt x="1628" y="2516"/>
                </a:lnTo>
                <a:lnTo>
                  <a:pt x="1628" y="2516"/>
                </a:lnTo>
                <a:lnTo>
                  <a:pt x="1630" y="2516"/>
                </a:lnTo>
                <a:lnTo>
                  <a:pt x="1630" y="2516"/>
                </a:lnTo>
                <a:lnTo>
                  <a:pt x="1630" y="2516"/>
                </a:lnTo>
                <a:lnTo>
                  <a:pt x="1630" y="2516"/>
                </a:lnTo>
                <a:lnTo>
                  <a:pt x="1630" y="2516"/>
                </a:lnTo>
                <a:lnTo>
                  <a:pt x="1632" y="2518"/>
                </a:lnTo>
                <a:lnTo>
                  <a:pt x="1632" y="2518"/>
                </a:lnTo>
                <a:lnTo>
                  <a:pt x="1634" y="2518"/>
                </a:lnTo>
                <a:lnTo>
                  <a:pt x="1634" y="2516"/>
                </a:lnTo>
                <a:lnTo>
                  <a:pt x="1636" y="2516"/>
                </a:lnTo>
                <a:lnTo>
                  <a:pt x="1636" y="2516"/>
                </a:lnTo>
                <a:lnTo>
                  <a:pt x="1636" y="2514"/>
                </a:lnTo>
                <a:lnTo>
                  <a:pt x="1636" y="2514"/>
                </a:lnTo>
                <a:close/>
                <a:moveTo>
                  <a:pt x="1632" y="2524"/>
                </a:moveTo>
                <a:lnTo>
                  <a:pt x="1632" y="2524"/>
                </a:lnTo>
                <a:lnTo>
                  <a:pt x="1632" y="2524"/>
                </a:lnTo>
                <a:lnTo>
                  <a:pt x="1630" y="2524"/>
                </a:lnTo>
                <a:lnTo>
                  <a:pt x="1630" y="2524"/>
                </a:lnTo>
                <a:lnTo>
                  <a:pt x="1630" y="2526"/>
                </a:lnTo>
                <a:lnTo>
                  <a:pt x="1628" y="2526"/>
                </a:lnTo>
                <a:lnTo>
                  <a:pt x="1628" y="2526"/>
                </a:lnTo>
                <a:lnTo>
                  <a:pt x="1632" y="2526"/>
                </a:lnTo>
                <a:lnTo>
                  <a:pt x="1632" y="2526"/>
                </a:lnTo>
                <a:lnTo>
                  <a:pt x="1632" y="2529"/>
                </a:lnTo>
                <a:lnTo>
                  <a:pt x="1632" y="2529"/>
                </a:lnTo>
                <a:lnTo>
                  <a:pt x="1632" y="2526"/>
                </a:lnTo>
                <a:lnTo>
                  <a:pt x="1632" y="2526"/>
                </a:lnTo>
                <a:lnTo>
                  <a:pt x="1632" y="2526"/>
                </a:lnTo>
                <a:lnTo>
                  <a:pt x="1632" y="2524"/>
                </a:lnTo>
                <a:close/>
                <a:moveTo>
                  <a:pt x="1643" y="2516"/>
                </a:moveTo>
                <a:lnTo>
                  <a:pt x="1643" y="2516"/>
                </a:lnTo>
                <a:lnTo>
                  <a:pt x="1643" y="2516"/>
                </a:lnTo>
                <a:lnTo>
                  <a:pt x="1643" y="2516"/>
                </a:lnTo>
                <a:lnTo>
                  <a:pt x="1643" y="2518"/>
                </a:lnTo>
                <a:lnTo>
                  <a:pt x="1643" y="2518"/>
                </a:lnTo>
                <a:lnTo>
                  <a:pt x="1643" y="2518"/>
                </a:lnTo>
                <a:lnTo>
                  <a:pt x="1645" y="2516"/>
                </a:lnTo>
                <a:lnTo>
                  <a:pt x="1645" y="2516"/>
                </a:lnTo>
                <a:lnTo>
                  <a:pt x="1645" y="2516"/>
                </a:lnTo>
                <a:lnTo>
                  <a:pt x="1643" y="2516"/>
                </a:lnTo>
                <a:close/>
                <a:moveTo>
                  <a:pt x="1737" y="2440"/>
                </a:moveTo>
                <a:lnTo>
                  <a:pt x="1737" y="2440"/>
                </a:lnTo>
                <a:lnTo>
                  <a:pt x="1737" y="2440"/>
                </a:lnTo>
                <a:lnTo>
                  <a:pt x="1735" y="2440"/>
                </a:lnTo>
                <a:lnTo>
                  <a:pt x="1735" y="2440"/>
                </a:lnTo>
                <a:lnTo>
                  <a:pt x="1735" y="2443"/>
                </a:lnTo>
                <a:lnTo>
                  <a:pt x="1737" y="2443"/>
                </a:lnTo>
                <a:lnTo>
                  <a:pt x="1737" y="2440"/>
                </a:lnTo>
                <a:close/>
                <a:moveTo>
                  <a:pt x="1297" y="1640"/>
                </a:moveTo>
                <a:lnTo>
                  <a:pt x="1297" y="1640"/>
                </a:lnTo>
                <a:lnTo>
                  <a:pt x="1297" y="1642"/>
                </a:lnTo>
                <a:lnTo>
                  <a:pt x="1299" y="1642"/>
                </a:lnTo>
                <a:lnTo>
                  <a:pt x="1299" y="1642"/>
                </a:lnTo>
                <a:lnTo>
                  <a:pt x="1299" y="1642"/>
                </a:lnTo>
                <a:lnTo>
                  <a:pt x="1299" y="1642"/>
                </a:lnTo>
                <a:lnTo>
                  <a:pt x="1301" y="1640"/>
                </a:lnTo>
                <a:lnTo>
                  <a:pt x="1301" y="1640"/>
                </a:lnTo>
                <a:lnTo>
                  <a:pt x="1299" y="1638"/>
                </a:lnTo>
                <a:lnTo>
                  <a:pt x="1297" y="1640"/>
                </a:lnTo>
                <a:close/>
                <a:moveTo>
                  <a:pt x="1291" y="1640"/>
                </a:moveTo>
                <a:lnTo>
                  <a:pt x="1291" y="1640"/>
                </a:lnTo>
                <a:lnTo>
                  <a:pt x="1291" y="1640"/>
                </a:lnTo>
                <a:lnTo>
                  <a:pt x="1291" y="1638"/>
                </a:lnTo>
                <a:lnTo>
                  <a:pt x="1287" y="1633"/>
                </a:lnTo>
                <a:lnTo>
                  <a:pt x="1287" y="1631"/>
                </a:lnTo>
                <a:lnTo>
                  <a:pt x="1284" y="1631"/>
                </a:lnTo>
                <a:lnTo>
                  <a:pt x="1284" y="1629"/>
                </a:lnTo>
                <a:lnTo>
                  <a:pt x="1284" y="1629"/>
                </a:lnTo>
                <a:lnTo>
                  <a:pt x="1282" y="1629"/>
                </a:lnTo>
                <a:lnTo>
                  <a:pt x="1282" y="1631"/>
                </a:lnTo>
                <a:lnTo>
                  <a:pt x="1280" y="1631"/>
                </a:lnTo>
                <a:lnTo>
                  <a:pt x="1280" y="1631"/>
                </a:lnTo>
                <a:lnTo>
                  <a:pt x="1282" y="1631"/>
                </a:lnTo>
                <a:lnTo>
                  <a:pt x="1282" y="1631"/>
                </a:lnTo>
                <a:lnTo>
                  <a:pt x="1282" y="1631"/>
                </a:lnTo>
                <a:lnTo>
                  <a:pt x="1284" y="1635"/>
                </a:lnTo>
                <a:lnTo>
                  <a:pt x="1287" y="1638"/>
                </a:lnTo>
                <a:lnTo>
                  <a:pt x="1287" y="1638"/>
                </a:lnTo>
                <a:lnTo>
                  <a:pt x="1289" y="1640"/>
                </a:lnTo>
                <a:lnTo>
                  <a:pt x="1287" y="1640"/>
                </a:lnTo>
                <a:lnTo>
                  <a:pt x="1284" y="1642"/>
                </a:lnTo>
                <a:lnTo>
                  <a:pt x="1282" y="1642"/>
                </a:lnTo>
                <a:lnTo>
                  <a:pt x="1282" y="1644"/>
                </a:lnTo>
                <a:lnTo>
                  <a:pt x="1282" y="1644"/>
                </a:lnTo>
                <a:lnTo>
                  <a:pt x="1282" y="1646"/>
                </a:lnTo>
                <a:lnTo>
                  <a:pt x="1284" y="1646"/>
                </a:lnTo>
                <a:lnTo>
                  <a:pt x="1287" y="1646"/>
                </a:lnTo>
                <a:lnTo>
                  <a:pt x="1291" y="1644"/>
                </a:lnTo>
                <a:lnTo>
                  <a:pt x="1293" y="1642"/>
                </a:lnTo>
                <a:lnTo>
                  <a:pt x="1291" y="1642"/>
                </a:lnTo>
                <a:lnTo>
                  <a:pt x="1291" y="1640"/>
                </a:lnTo>
                <a:close/>
                <a:moveTo>
                  <a:pt x="1023" y="2030"/>
                </a:moveTo>
                <a:lnTo>
                  <a:pt x="1023" y="2030"/>
                </a:lnTo>
                <a:lnTo>
                  <a:pt x="1023" y="2032"/>
                </a:lnTo>
                <a:lnTo>
                  <a:pt x="1025" y="2030"/>
                </a:lnTo>
                <a:lnTo>
                  <a:pt x="1025" y="2030"/>
                </a:lnTo>
                <a:lnTo>
                  <a:pt x="1025" y="2030"/>
                </a:lnTo>
                <a:lnTo>
                  <a:pt x="1023" y="2030"/>
                </a:lnTo>
                <a:close/>
                <a:moveTo>
                  <a:pt x="1284" y="1638"/>
                </a:moveTo>
                <a:lnTo>
                  <a:pt x="1284" y="1635"/>
                </a:lnTo>
                <a:lnTo>
                  <a:pt x="1282" y="1635"/>
                </a:lnTo>
                <a:lnTo>
                  <a:pt x="1280" y="1635"/>
                </a:lnTo>
                <a:lnTo>
                  <a:pt x="1280" y="1635"/>
                </a:lnTo>
                <a:lnTo>
                  <a:pt x="1280" y="1638"/>
                </a:lnTo>
                <a:lnTo>
                  <a:pt x="1280" y="1638"/>
                </a:lnTo>
                <a:lnTo>
                  <a:pt x="1282" y="1638"/>
                </a:lnTo>
                <a:lnTo>
                  <a:pt x="1282" y="1638"/>
                </a:lnTo>
                <a:lnTo>
                  <a:pt x="1284" y="1638"/>
                </a:lnTo>
                <a:close/>
                <a:moveTo>
                  <a:pt x="987" y="1271"/>
                </a:moveTo>
                <a:lnTo>
                  <a:pt x="985" y="1273"/>
                </a:lnTo>
                <a:lnTo>
                  <a:pt x="989" y="1275"/>
                </a:lnTo>
                <a:lnTo>
                  <a:pt x="989" y="1275"/>
                </a:lnTo>
                <a:lnTo>
                  <a:pt x="987" y="1273"/>
                </a:lnTo>
                <a:lnTo>
                  <a:pt x="987" y="1271"/>
                </a:lnTo>
                <a:close/>
                <a:moveTo>
                  <a:pt x="1064" y="1315"/>
                </a:moveTo>
                <a:lnTo>
                  <a:pt x="1062" y="1315"/>
                </a:lnTo>
                <a:lnTo>
                  <a:pt x="1062" y="1317"/>
                </a:lnTo>
                <a:lnTo>
                  <a:pt x="1062" y="1317"/>
                </a:lnTo>
                <a:lnTo>
                  <a:pt x="1064" y="1317"/>
                </a:lnTo>
                <a:lnTo>
                  <a:pt x="1064" y="1317"/>
                </a:lnTo>
                <a:lnTo>
                  <a:pt x="1064" y="1315"/>
                </a:lnTo>
                <a:lnTo>
                  <a:pt x="1064" y="1315"/>
                </a:lnTo>
                <a:close/>
                <a:moveTo>
                  <a:pt x="999" y="1357"/>
                </a:moveTo>
                <a:lnTo>
                  <a:pt x="999" y="1359"/>
                </a:lnTo>
                <a:lnTo>
                  <a:pt x="999" y="1359"/>
                </a:lnTo>
                <a:lnTo>
                  <a:pt x="999" y="1359"/>
                </a:lnTo>
                <a:lnTo>
                  <a:pt x="1002" y="1359"/>
                </a:lnTo>
                <a:lnTo>
                  <a:pt x="999" y="1359"/>
                </a:lnTo>
                <a:lnTo>
                  <a:pt x="999" y="1357"/>
                </a:lnTo>
                <a:close/>
                <a:moveTo>
                  <a:pt x="891" y="1132"/>
                </a:moveTo>
                <a:lnTo>
                  <a:pt x="891" y="1132"/>
                </a:lnTo>
                <a:lnTo>
                  <a:pt x="891" y="1134"/>
                </a:lnTo>
                <a:lnTo>
                  <a:pt x="893" y="1134"/>
                </a:lnTo>
                <a:lnTo>
                  <a:pt x="893" y="1134"/>
                </a:lnTo>
                <a:lnTo>
                  <a:pt x="895" y="1134"/>
                </a:lnTo>
                <a:lnTo>
                  <a:pt x="893" y="1134"/>
                </a:lnTo>
                <a:lnTo>
                  <a:pt x="893" y="1132"/>
                </a:lnTo>
                <a:lnTo>
                  <a:pt x="891" y="1132"/>
                </a:lnTo>
                <a:lnTo>
                  <a:pt x="891" y="1132"/>
                </a:lnTo>
                <a:lnTo>
                  <a:pt x="891" y="1132"/>
                </a:lnTo>
                <a:lnTo>
                  <a:pt x="891" y="1132"/>
                </a:lnTo>
                <a:lnTo>
                  <a:pt x="891" y="1132"/>
                </a:lnTo>
                <a:close/>
                <a:moveTo>
                  <a:pt x="1515" y="2401"/>
                </a:moveTo>
                <a:lnTo>
                  <a:pt x="1517" y="2399"/>
                </a:lnTo>
                <a:lnTo>
                  <a:pt x="1519" y="2394"/>
                </a:lnTo>
                <a:lnTo>
                  <a:pt x="1519" y="2394"/>
                </a:lnTo>
                <a:lnTo>
                  <a:pt x="1519" y="2392"/>
                </a:lnTo>
                <a:lnTo>
                  <a:pt x="1517" y="2392"/>
                </a:lnTo>
                <a:lnTo>
                  <a:pt x="1517" y="2394"/>
                </a:lnTo>
                <a:lnTo>
                  <a:pt x="1515" y="2394"/>
                </a:lnTo>
                <a:lnTo>
                  <a:pt x="1513" y="2394"/>
                </a:lnTo>
                <a:lnTo>
                  <a:pt x="1513" y="2394"/>
                </a:lnTo>
                <a:lnTo>
                  <a:pt x="1513" y="2394"/>
                </a:lnTo>
                <a:lnTo>
                  <a:pt x="1513" y="2396"/>
                </a:lnTo>
                <a:lnTo>
                  <a:pt x="1513" y="2396"/>
                </a:lnTo>
                <a:lnTo>
                  <a:pt x="1513" y="2396"/>
                </a:lnTo>
                <a:lnTo>
                  <a:pt x="1513" y="2396"/>
                </a:lnTo>
                <a:lnTo>
                  <a:pt x="1515" y="2399"/>
                </a:lnTo>
                <a:lnTo>
                  <a:pt x="1513" y="2399"/>
                </a:lnTo>
                <a:lnTo>
                  <a:pt x="1513" y="2401"/>
                </a:lnTo>
                <a:lnTo>
                  <a:pt x="1513" y="2401"/>
                </a:lnTo>
                <a:lnTo>
                  <a:pt x="1513" y="2401"/>
                </a:lnTo>
                <a:lnTo>
                  <a:pt x="1515" y="2401"/>
                </a:lnTo>
                <a:close/>
                <a:moveTo>
                  <a:pt x="939" y="1212"/>
                </a:moveTo>
                <a:lnTo>
                  <a:pt x="939" y="1214"/>
                </a:lnTo>
                <a:lnTo>
                  <a:pt x="939" y="1216"/>
                </a:lnTo>
                <a:lnTo>
                  <a:pt x="937" y="1216"/>
                </a:lnTo>
                <a:lnTo>
                  <a:pt x="939" y="1218"/>
                </a:lnTo>
                <a:lnTo>
                  <a:pt x="939" y="1218"/>
                </a:lnTo>
                <a:lnTo>
                  <a:pt x="939" y="1216"/>
                </a:lnTo>
                <a:lnTo>
                  <a:pt x="939" y="1214"/>
                </a:lnTo>
                <a:lnTo>
                  <a:pt x="939" y="1212"/>
                </a:lnTo>
                <a:close/>
                <a:moveTo>
                  <a:pt x="983" y="1271"/>
                </a:moveTo>
                <a:lnTo>
                  <a:pt x="983" y="1269"/>
                </a:lnTo>
                <a:lnTo>
                  <a:pt x="983" y="1269"/>
                </a:lnTo>
                <a:lnTo>
                  <a:pt x="983" y="1266"/>
                </a:lnTo>
                <a:lnTo>
                  <a:pt x="983" y="1266"/>
                </a:lnTo>
                <a:lnTo>
                  <a:pt x="983" y="1262"/>
                </a:lnTo>
                <a:lnTo>
                  <a:pt x="983" y="1260"/>
                </a:lnTo>
                <a:lnTo>
                  <a:pt x="983" y="1266"/>
                </a:lnTo>
                <a:lnTo>
                  <a:pt x="981" y="1269"/>
                </a:lnTo>
                <a:lnTo>
                  <a:pt x="983" y="1269"/>
                </a:lnTo>
                <a:lnTo>
                  <a:pt x="983" y="1269"/>
                </a:lnTo>
                <a:lnTo>
                  <a:pt x="983" y="1271"/>
                </a:lnTo>
                <a:lnTo>
                  <a:pt x="985" y="1273"/>
                </a:lnTo>
                <a:lnTo>
                  <a:pt x="985" y="1273"/>
                </a:lnTo>
                <a:lnTo>
                  <a:pt x="985" y="1271"/>
                </a:lnTo>
                <a:lnTo>
                  <a:pt x="983" y="1271"/>
                </a:lnTo>
                <a:close/>
                <a:moveTo>
                  <a:pt x="895" y="1201"/>
                </a:moveTo>
                <a:lnTo>
                  <a:pt x="895" y="1201"/>
                </a:lnTo>
                <a:lnTo>
                  <a:pt x="895" y="1199"/>
                </a:lnTo>
                <a:lnTo>
                  <a:pt x="893" y="1199"/>
                </a:lnTo>
                <a:lnTo>
                  <a:pt x="893" y="1201"/>
                </a:lnTo>
                <a:lnTo>
                  <a:pt x="893" y="1201"/>
                </a:lnTo>
                <a:lnTo>
                  <a:pt x="895" y="1204"/>
                </a:lnTo>
                <a:lnTo>
                  <a:pt x="895" y="1204"/>
                </a:lnTo>
                <a:lnTo>
                  <a:pt x="895" y="1201"/>
                </a:lnTo>
                <a:lnTo>
                  <a:pt x="895" y="1201"/>
                </a:lnTo>
                <a:close/>
                <a:moveTo>
                  <a:pt x="1523" y="2375"/>
                </a:moveTo>
                <a:lnTo>
                  <a:pt x="1521" y="2378"/>
                </a:lnTo>
                <a:lnTo>
                  <a:pt x="1519" y="2378"/>
                </a:lnTo>
                <a:lnTo>
                  <a:pt x="1517" y="2380"/>
                </a:lnTo>
                <a:lnTo>
                  <a:pt x="1517" y="2380"/>
                </a:lnTo>
                <a:lnTo>
                  <a:pt x="1519" y="2382"/>
                </a:lnTo>
                <a:lnTo>
                  <a:pt x="1519" y="2382"/>
                </a:lnTo>
                <a:lnTo>
                  <a:pt x="1519" y="2384"/>
                </a:lnTo>
                <a:lnTo>
                  <a:pt x="1519" y="2386"/>
                </a:lnTo>
                <a:lnTo>
                  <a:pt x="1521" y="2386"/>
                </a:lnTo>
                <a:lnTo>
                  <a:pt x="1521" y="2388"/>
                </a:lnTo>
                <a:lnTo>
                  <a:pt x="1523" y="2390"/>
                </a:lnTo>
                <a:lnTo>
                  <a:pt x="1525" y="2390"/>
                </a:lnTo>
                <a:lnTo>
                  <a:pt x="1527" y="2390"/>
                </a:lnTo>
                <a:lnTo>
                  <a:pt x="1527" y="2390"/>
                </a:lnTo>
                <a:lnTo>
                  <a:pt x="1527" y="2386"/>
                </a:lnTo>
                <a:lnTo>
                  <a:pt x="1527" y="2386"/>
                </a:lnTo>
                <a:lnTo>
                  <a:pt x="1527" y="2386"/>
                </a:lnTo>
                <a:lnTo>
                  <a:pt x="1527" y="2384"/>
                </a:lnTo>
                <a:lnTo>
                  <a:pt x="1525" y="2384"/>
                </a:lnTo>
                <a:lnTo>
                  <a:pt x="1525" y="2382"/>
                </a:lnTo>
                <a:lnTo>
                  <a:pt x="1525" y="2382"/>
                </a:lnTo>
                <a:lnTo>
                  <a:pt x="1525" y="2380"/>
                </a:lnTo>
                <a:lnTo>
                  <a:pt x="1523" y="2380"/>
                </a:lnTo>
                <a:lnTo>
                  <a:pt x="1523" y="2380"/>
                </a:lnTo>
                <a:lnTo>
                  <a:pt x="1523" y="2375"/>
                </a:lnTo>
                <a:lnTo>
                  <a:pt x="1523" y="2375"/>
                </a:lnTo>
                <a:close/>
                <a:moveTo>
                  <a:pt x="1511" y="2390"/>
                </a:moveTo>
                <a:lnTo>
                  <a:pt x="1513" y="2392"/>
                </a:lnTo>
                <a:lnTo>
                  <a:pt x="1513" y="2392"/>
                </a:lnTo>
                <a:lnTo>
                  <a:pt x="1515" y="2392"/>
                </a:lnTo>
                <a:lnTo>
                  <a:pt x="1517" y="2390"/>
                </a:lnTo>
                <a:lnTo>
                  <a:pt x="1519" y="2390"/>
                </a:lnTo>
                <a:lnTo>
                  <a:pt x="1519" y="2386"/>
                </a:lnTo>
                <a:lnTo>
                  <a:pt x="1517" y="2382"/>
                </a:lnTo>
                <a:lnTo>
                  <a:pt x="1517" y="2380"/>
                </a:lnTo>
                <a:lnTo>
                  <a:pt x="1515" y="2380"/>
                </a:lnTo>
                <a:lnTo>
                  <a:pt x="1513" y="2380"/>
                </a:lnTo>
                <a:lnTo>
                  <a:pt x="1513" y="2380"/>
                </a:lnTo>
                <a:lnTo>
                  <a:pt x="1513" y="2382"/>
                </a:lnTo>
                <a:lnTo>
                  <a:pt x="1513" y="2382"/>
                </a:lnTo>
                <a:lnTo>
                  <a:pt x="1513" y="2384"/>
                </a:lnTo>
                <a:lnTo>
                  <a:pt x="1511" y="2390"/>
                </a:lnTo>
                <a:close/>
                <a:moveTo>
                  <a:pt x="1465" y="2132"/>
                </a:moveTo>
                <a:lnTo>
                  <a:pt x="1465" y="2132"/>
                </a:lnTo>
                <a:lnTo>
                  <a:pt x="1465" y="2132"/>
                </a:lnTo>
                <a:lnTo>
                  <a:pt x="1465" y="2132"/>
                </a:lnTo>
                <a:lnTo>
                  <a:pt x="1465" y="2132"/>
                </a:lnTo>
                <a:lnTo>
                  <a:pt x="1463" y="2132"/>
                </a:lnTo>
                <a:lnTo>
                  <a:pt x="1463" y="2132"/>
                </a:lnTo>
                <a:lnTo>
                  <a:pt x="1463" y="2132"/>
                </a:lnTo>
                <a:lnTo>
                  <a:pt x="1467" y="2132"/>
                </a:lnTo>
                <a:lnTo>
                  <a:pt x="1467" y="2132"/>
                </a:lnTo>
                <a:lnTo>
                  <a:pt x="1467" y="2132"/>
                </a:lnTo>
                <a:lnTo>
                  <a:pt x="1467" y="2132"/>
                </a:lnTo>
                <a:lnTo>
                  <a:pt x="1465" y="2132"/>
                </a:lnTo>
                <a:close/>
                <a:moveTo>
                  <a:pt x="1521" y="2373"/>
                </a:moveTo>
                <a:lnTo>
                  <a:pt x="1519" y="2373"/>
                </a:lnTo>
                <a:lnTo>
                  <a:pt x="1519" y="2373"/>
                </a:lnTo>
                <a:lnTo>
                  <a:pt x="1517" y="2373"/>
                </a:lnTo>
                <a:lnTo>
                  <a:pt x="1519" y="2375"/>
                </a:lnTo>
                <a:lnTo>
                  <a:pt x="1519" y="2375"/>
                </a:lnTo>
                <a:lnTo>
                  <a:pt x="1519" y="2375"/>
                </a:lnTo>
                <a:lnTo>
                  <a:pt x="1519" y="2375"/>
                </a:lnTo>
                <a:lnTo>
                  <a:pt x="1521" y="2375"/>
                </a:lnTo>
                <a:lnTo>
                  <a:pt x="1523" y="2373"/>
                </a:lnTo>
                <a:lnTo>
                  <a:pt x="1521" y="2373"/>
                </a:lnTo>
                <a:lnTo>
                  <a:pt x="1521" y="2373"/>
                </a:lnTo>
                <a:close/>
                <a:moveTo>
                  <a:pt x="1314" y="1642"/>
                </a:moveTo>
                <a:lnTo>
                  <a:pt x="1314" y="1642"/>
                </a:lnTo>
                <a:lnTo>
                  <a:pt x="1312" y="1642"/>
                </a:lnTo>
                <a:lnTo>
                  <a:pt x="1312" y="1642"/>
                </a:lnTo>
                <a:lnTo>
                  <a:pt x="1310" y="1644"/>
                </a:lnTo>
                <a:lnTo>
                  <a:pt x="1310" y="1644"/>
                </a:lnTo>
                <a:lnTo>
                  <a:pt x="1310" y="1644"/>
                </a:lnTo>
                <a:lnTo>
                  <a:pt x="1310" y="1644"/>
                </a:lnTo>
                <a:lnTo>
                  <a:pt x="1310" y="1644"/>
                </a:lnTo>
                <a:lnTo>
                  <a:pt x="1312" y="1644"/>
                </a:lnTo>
                <a:lnTo>
                  <a:pt x="1314" y="1644"/>
                </a:lnTo>
                <a:lnTo>
                  <a:pt x="1314" y="1642"/>
                </a:lnTo>
                <a:lnTo>
                  <a:pt x="1314" y="1642"/>
                </a:lnTo>
                <a:lnTo>
                  <a:pt x="1314" y="1642"/>
                </a:lnTo>
                <a:lnTo>
                  <a:pt x="1314" y="1642"/>
                </a:lnTo>
                <a:close/>
                <a:moveTo>
                  <a:pt x="1297" y="1648"/>
                </a:moveTo>
                <a:lnTo>
                  <a:pt x="1297" y="1648"/>
                </a:lnTo>
                <a:lnTo>
                  <a:pt x="1297" y="1650"/>
                </a:lnTo>
                <a:lnTo>
                  <a:pt x="1297" y="1650"/>
                </a:lnTo>
                <a:lnTo>
                  <a:pt x="1297" y="1650"/>
                </a:lnTo>
                <a:lnTo>
                  <a:pt x="1299" y="1650"/>
                </a:lnTo>
                <a:lnTo>
                  <a:pt x="1299" y="1650"/>
                </a:lnTo>
                <a:lnTo>
                  <a:pt x="1297" y="1648"/>
                </a:lnTo>
                <a:close/>
                <a:moveTo>
                  <a:pt x="893" y="1143"/>
                </a:moveTo>
                <a:lnTo>
                  <a:pt x="891" y="1141"/>
                </a:lnTo>
                <a:lnTo>
                  <a:pt x="891" y="1139"/>
                </a:lnTo>
                <a:lnTo>
                  <a:pt x="891" y="1139"/>
                </a:lnTo>
                <a:lnTo>
                  <a:pt x="891" y="1141"/>
                </a:lnTo>
                <a:lnTo>
                  <a:pt x="891" y="1143"/>
                </a:lnTo>
                <a:lnTo>
                  <a:pt x="893" y="1143"/>
                </a:lnTo>
                <a:lnTo>
                  <a:pt x="893" y="1143"/>
                </a:lnTo>
                <a:lnTo>
                  <a:pt x="893" y="1143"/>
                </a:lnTo>
                <a:close/>
                <a:moveTo>
                  <a:pt x="1293" y="1633"/>
                </a:moveTo>
                <a:lnTo>
                  <a:pt x="1293" y="1633"/>
                </a:lnTo>
                <a:lnTo>
                  <a:pt x="1291" y="1635"/>
                </a:lnTo>
                <a:lnTo>
                  <a:pt x="1293" y="1635"/>
                </a:lnTo>
                <a:lnTo>
                  <a:pt x="1295" y="1635"/>
                </a:lnTo>
                <a:lnTo>
                  <a:pt x="1295" y="1635"/>
                </a:lnTo>
                <a:lnTo>
                  <a:pt x="1295" y="1635"/>
                </a:lnTo>
                <a:lnTo>
                  <a:pt x="1295" y="1633"/>
                </a:lnTo>
                <a:lnTo>
                  <a:pt x="1293" y="1633"/>
                </a:lnTo>
                <a:close/>
                <a:moveTo>
                  <a:pt x="1425" y="1524"/>
                </a:moveTo>
                <a:lnTo>
                  <a:pt x="1425" y="1524"/>
                </a:lnTo>
                <a:lnTo>
                  <a:pt x="1425" y="1522"/>
                </a:lnTo>
                <a:lnTo>
                  <a:pt x="1423" y="1522"/>
                </a:lnTo>
                <a:lnTo>
                  <a:pt x="1423" y="1522"/>
                </a:lnTo>
                <a:lnTo>
                  <a:pt x="1423" y="1522"/>
                </a:lnTo>
                <a:lnTo>
                  <a:pt x="1423" y="1522"/>
                </a:lnTo>
                <a:lnTo>
                  <a:pt x="1423" y="1524"/>
                </a:lnTo>
                <a:lnTo>
                  <a:pt x="1423" y="1524"/>
                </a:lnTo>
                <a:lnTo>
                  <a:pt x="1423" y="1524"/>
                </a:lnTo>
                <a:lnTo>
                  <a:pt x="1425" y="1526"/>
                </a:lnTo>
                <a:lnTo>
                  <a:pt x="1425" y="1526"/>
                </a:lnTo>
                <a:lnTo>
                  <a:pt x="1425" y="1524"/>
                </a:lnTo>
                <a:lnTo>
                  <a:pt x="1425" y="1524"/>
                </a:lnTo>
                <a:close/>
                <a:moveTo>
                  <a:pt x="1465" y="1612"/>
                </a:moveTo>
                <a:lnTo>
                  <a:pt x="1465" y="1612"/>
                </a:lnTo>
                <a:lnTo>
                  <a:pt x="1463" y="1612"/>
                </a:lnTo>
                <a:lnTo>
                  <a:pt x="1465" y="1612"/>
                </a:lnTo>
                <a:lnTo>
                  <a:pt x="1465" y="1612"/>
                </a:lnTo>
                <a:lnTo>
                  <a:pt x="1465" y="1612"/>
                </a:lnTo>
                <a:close/>
                <a:moveTo>
                  <a:pt x="1320" y="1191"/>
                </a:moveTo>
                <a:lnTo>
                  <a:pt x="1320" y="1189"/>
                </a:lnTo>
                <a:lnTo>
                  <a:pt x="1320" y="1187"/>
                </a:lnTo>
                <a:lnTo>
                  <a:pt x="1320" y="1187"/>
                </a:lnTo>
                <a:lnTo>
                  <a:pt x="1320" y="1189"/>
                </a:lnTo>
                <a:lnTo>
                  <a:pt x="1320" y="1191"/>
                </a:lnTo>
                <a:lnTo>
                  <a:pt x="1320" y="1191"/>
                </a:lnTo>
                <a:close/>
                <a:moveTo>
                  <a:pt x="1905" y="1642"/>
                </a:moveTo>
                <a:lnTo>
                  <a:pt x="1905" y="1640"/>
                </a:lnTo>
                <a:lnTo>
                  <a:pt x="1907" y="1638"/>
                </a:lnTo>
                <a:lnTo>
                  <a:pt x="1907" y="1635"/>
                </a:lnTo>
                <a:lnTo>
                  <a:pt x="1907" y="1635"/>
                </a:lnTo>
                <a:lnTo>
                  <a:pt x="1907" y="1635"/>
                </a:lnTo>
                <a:lnTo>
                  <a:pt x="1905" y="1635"/>
                </a:lnTo>
                <a:lnTo>
                  <a:pt x="1905" y="1635"/>
                </a:lnTo>
                <a:lnTo>
                  <a:pt x="1900" y="1633"/>
                </a:lnTo>
                <a:lnTo>
                  <a:pt x="1896" y="1633"/>
                </a:lnTo>
                <a:lnTo>
                  <a:pt x="1894" y="1633"/>
                </a:lnTo>
                <a:lnTo>
                  <a:pt x="1894" y="1633"/>
                </a:lnTo>
                <a:lnTo>
                  <a:pt x="1892" y="1633"/>
                </a:lnTo>
                <a:lnTo>
                  <a:pt x="1890" y="1635"/>
                </a:lnTo>
                <a:lnTo>
                  <a:pt x="1888" y="1635"/>
                </a:lnTo>
                <a:lnTo>
                  <a:pt x="1879" y="1633"/>
                </a:lnTo>
                <a:lnTo>
                  <a:pt x="1877" y="1633"/>
                </a:lnTo>
                <a:lnTo>
                  <a:pt x="1873" y="1635"/>
                </a:lnTo>
                <a:lnTo>
                  <a:pt x="1873" y="1635"/>
                </a:lnTo>
                <a:lnTo>
                  <a:pt x="1873" y="1638"/>
                </a:lnTo>
                <a:lnTo>
                  <a:pt x="1873" y="1640"/>
                </a:lnTo>
                <a:lnTo>
                  <a:pt x="1873" y="1640"/>
                </a:lnTo>
                <a:lnTo>
                  <a:pt x="1873" y="1640"/>
                </a:lnTo>
                <a:lnTo>
                  <a:pt x="1871" y="1642"/>
                </a:lnTo>
                <a:lnTo>
                  <a:pt x="1871" y="1644"/>
                </a:lnTo>
                <a:lnTo>
                  <a:pt x="1871" y="1646"/>
                </a:lnTo>
                <a:lnTo>
                  <a:pt x="1873" y="1646"/>
                </a:lnTo>
                <a:lnTo>
                  <a:pt x="1875" y="1646"/>
                </a:lnTo>
                <a:lnTo>
                  <a:pt x="1875" y="1648"/>
                </a:lnTo>
                <a:lnTo>
                  <a:pt x="1875" y="1648"/>
                </a:lnTo>
                <a:lnTo>
                  <a:pt x="1875" y="1648"/>
                </a:lnTo>
                <a:lnTo>
                  <a:pt x="1873" y="1648"/>
                </a:lnTo>
                <a:lnTo>
                  <a:pt x="1873" y="1648"/>
                </a:lnTo>
                <a:lnTo>
                  <a:pt x="1873" y="1648"/>
                </a:lnTo>
                <a:lnTo>
                  <a:pt x="1873" y="1650"/>
                </a:lnTo>
                <a:lnTo>
                  <a:pt x="1873" y="1652"/>
                </a:lnTo>
                <a:lnTo>
                  <a:pt x="1875" y="1654"/>
                </a:lnTo>
                <a:lnTo>
                  <a:pt x="1875" y="1656"/>
                </a:lnTo>
                <a:lnTo>
                  <a:pt x="1875" y="1656"/>
                </a:lnTo>
                <a:lnTo>
                  <a:pt x="1877" y="1656"/>
                </a:lnTo>
                <a:lnTo>
                  <a:pt x="1877" y="1656"/>
                </a:lnTo>
                <a:lnTo>
                  <a:pt x="1882" y="1656"/>
                </a:lnTo>
                <a:lnTo>
                  <a:pt x="1882" y="1656"/>
                </a:lnTo>
                <a:lnTo>
                  <a:pt x="1884" y="1656"/>
                </a:lnTo>
                <a:lnTo>
                  <a:pt x="1884" y="1656"/>
                </a:lnTo>
                <a:lnTo>
                  <a:pt x="1886" y="1656"/>
                </a:lnTo>
                <a:lnTo>
                  <a:pt x="1888" y="1656"/>
                </a:lnTo>
                <a:lnTo>
                  <a:pt x="1888" y="1656"/>
                </a:lnTo>
                <a:lnTo>
                  <a:pt x="1890" y="1656"/>
                </a:lnTo>
                <a:lnTo>
                  <a:pt x="1890" y="1654"/>
                </a:lnTo>
                <a:lnTo>
                  <a:pt x="1890" y="1652"/>
                </a:lnTo>
                <a:lnTo>
                  <a:pt x="1892" y="1654"/>
                </a:lnTo>
                <a:lnTo>
                  <a:pt x="1892" y="1654"/>
                </a:lnTo>
                <a:lnTo>
                  <a:pt x="1894" y="1654"/>
                </a:lnTo>
                <a:lnTo>
                  <a:pt x="1894" y="1654"/>
                </a:lnTo>
                <a:lnTo>
                  <a:pt x="1894" y="1652"/>
                </a:lnTo>
                <a:lnTo>
                  <a:pt x="1896" y="1652"/>
                </a:lnTo>
                <a:lnTo>
                  <a:pt x="1896" y="1652"/>
                </a:lnTo>
                <a:lnTo>
                  <a:pt x="1896" y="1652"/>
                </a:lnTo>
                <a:lnTo>
                  <a:pt x="1898" y="1652"/>
                </a:lnTo>
                <a:lnTo>
                  <a:pt x="1898" y="1652"/>
                </a:lnTo>
                <a:lnTo>
                  <a:pt x="1900" y="1650"/>
                </a:lnTo>
                <a:lnTo>
                  <a:pt x="1900" y="1650"/>
                </a:lnTo>
                <a:lnTo>
                  <a:pt x="1900" y="1650"/>
                </a:lnTo>
                <a:lnTo>
                  <a:pt x="1900" y="1648"/>
                </a:lnTo>
                <a:lnTo>
                  <a:pt x="1900" y="1648"/>
                </a:lnTo>
                <a:lnTo>
                  <a:pt x="1903" y="1648"/>
                </a:lnTo>
                <a:lnTo>
                  <a:pt x="1903" y="1648"/>
                </a:lnTo>
                <a:lnTo>
                  <a:pt x="1903" y="1646"/>
                </a:lnTo>
                <a:lnTo>
                  <a:pt x="1905" y="1644"/>
                </a:lnTo>
                <a:lnTo>
                  <a:pt x="1905" y="1644"/>
                </a:lnTo>
                <a:lnTo>
                  <a:pt x="1905" y="1642"/>
                </a:lnTo>
                <a:lnTo>
                  <a:pt x="1905" y="1642"/>
                </a:lnTo>
                <a:lnTo>
                  <a:pt x="1905" y="1642"/>
                </a:lnTo>
                <a:lnTo>
                  <a:pt x="1905" y="1642"/>
                </a:lnTo>
                <a:close/>
                <a:moveTo>
                  <a:pt x="1322" y="1183"/>
                </a:moveTo>
                <a:lnTo>
                  <a:pt x="1324" y="1185"/>
                </a:lnTo>
                <a:lnTo>
                  <a:pt x="1324" y="1185"/>
                </a:lnTo>
                <a:lnTo>
                  <a:pt x="1324" y="1185"/>
                </a:lnTo>
                <a:lnTo>
                  <a:pt x="1324" y="1185"/>
                </a:lnTo>
                <a:lnTo>
                  <a:pt x="1322" y="1183"/>
                </a:lnTo>
                <a:lnTo>
                  <a:pt x="1322" y="1183"/>
                </a:lnTo>
                <a:close/>
                <a:moveTo>
                  <a:pt x="1320" y="1193"/>
                </a:moveTo>
                <a:lnTo>
                  <a:pt x="1320" y="1191"/>
                </a:lnTo>
                <a:lnTo>
                  <a:pt x="1320" y="1191"/>
                </a:lnTo>
                <a:lnTo>
                  <a:pt x="1320" y="1191"/>
                </a:lnTo>
                <a:lnTo>
                  <a:pt x="1320" y="1193"/>
                </a:lnTo>
                <a:lnTo>
                  <a:pt x="1320" y="1193"/>
                </a:lnTo>
                <a:close/>
                <a:moveTo>
                  <a:pt x="1316" y="1185"/>
                </a:moveTo>
                <a:lnTo>
                  <a:pt x="1314" y="1185"/>
                </a:lnTo>
                <a:lnTo>
                  <a:pt x="1314" y="1187"/>
                </a:lnTo>
                <a:lnTo>
                  <a:pt x="1314" y="1187"/>
                </a:lnTo>
                <a:lnTo>
                  <a:pt x="1314" y="1187"/>
                </a:lnTo>
                <a:lnTo>
                  <a:pt x="1314" y="1187"/>
                </a:lnTo>
                <a:lnTo>
                  <a:pt x="1316" y="1187"/>
                </a:lnTo>
                <a:lnTo>
                  <a:pt x="1316" y="1187"/>
                </a:lnTo>
                <a:lnTo>
                  <a:pt x="1316" y="1185"/>
                </a:lnTo>
                <a:lnTo>
                  <a:pt x="1316" y="1185"/>
                </a:lnTo>
                <a:close/>
                <a:moveTo>
                  <a:pt x="1349" y="1331"/>
                </a:moveTo>
                <a:lnTo>
                  <a:pt x="1347" y="1334"/>
                </a:lnTo>
                <a:lnTo>
                  <a:pt x="1347" y="1334"/>
                </a:lnTo>
                <a:lnTo>
                  <a:pt x="1347" y="1336"/>
                </a:lnTo>
                <a:lnTo>
                  <a:pt x="1347" y="1336"/>
                </a:lnTo>
                <a:lnTo>
                  <a:pt x="1349" y="1334"/>
                </a:lnTo>
                <a:lnTo>
                  <a:pt x="1351" y="1331"/>
                </a:lnTo>
                <a:lnTo>
                  <a:pt x="1351" y="1331"/>
                </a:lnTo>
                <a:lnTo>
                  <a:pt x="1349" y="1331"/>
                </a:lnTo>
                <a:lnTo>
                  <a:pt x="1349" y="1331"/>
                </a:lnTo>
                <a:close/>
                <a:moveTo>
                  <a:pt x="1362" y="1392"/>
                </a:moveTo>
                <a:lnTo>
                  <a:pt x="1362" y="1392"/>
                </a:lnTo>
                <a:lnTo>
                  <a:pt x="1362" y="1394"/>
                </a:lnTo>
                <a:lnTo>
                  <a:pt x="1364" y="1392"/>
                </a:lnTo>
                <a:lnTo>
                  <a:pt x="1364" y="1392"/>
                </a:lnTo>
                <a:lnTo>
                  <a:pt x="1364" y="1392"/>
                </a:lnTo>
                <a:lnTo>
                  <a:pt x="1364" y="1392"/>
                </a:lnTo>
                <a:lnTo>
                  <a:pt x="1362" y="1392"/>
                </a:lnTo>
                <a:close/>
                <a:moveTo>
                  <a:pt x="1280" y="1361"/>
                </a:moveTo>
                <a:lnTo>
                  <a:pt x="1280" y="1359"/>
                </a:lnTo>
                <a:lnTo>
                  <a:pt x="1282" y="1359"/>
                </a:lnTo>
                <a:lnTo>
                  <a:pt x="1282" y="1359"/>
                </a:lnTo>
                <a:lnTo>
                  <a:pt x="1280" y="1359"/>
                </a:lnTo>
                <a:lnTo>
                  <a:pt x="1278" y="1361"/>
                </a:lnTo>
                <a:lnTo>
                  <a:pt x="1278" y="1361"/>
                </a:lnTo>
                <a:lnTo>
                  <a:pt x="1280" y="1361"/>
                </a:lnTo>
                <a:close/>
                <a:moveTo>
                  <a:pt x="1354" y="1394"/>
                </a:moveTo>
                <a:lnTo>
                  <a:pt x="1354" y="1394"/>
                </a:lnTo>
                <a:lnTo>
                  <a:pt x="1354" y="1394"/>
                </a:lnTo>
                <a:lnTo>
                  <a:pt x="1356" y="1394"/>
                </a:lnTo>
                <a:lnTo>
                  <a:pt x="1358" y="1392"/>
                </a:lnTo>
                <a:lnTo>
                  <a:pt x="1358" y="1392"/>
                </a:lnTo>
                <a:lnTo>
                  <a:pt x="1356" y="1394"/>
                </a:lnTo>
                <a:lnTo>
                  <a:pt x="1354" y="1394"/>
                </a:lnTo>
                <a:close/>
                <a:moveTo>
                  <a:pt x="1351" y="1321"/>
                </a:moveTo>
                <a:lnTo>
                  <a:pt x="1351" y="1321"/>
                </a:lnTo>
                <a:lnTo>
                  <a:pt x="1351" y="1321"/>
                </a:lnTo>
                <a:lnTo>
                  <a:pt x="1351" y="1323"/>
                </a:lnTo>
                <a:lnTo>
                  <a:pt x="1351" y="1323"/>
                </a:lnTo>
                <a:lnTo>
                  <a:pt x="1351" y="1321"/>
                </a:lnTo>
                <a:lnTo>
                  <a:pt x="1351" y="1321"/>
                </a:lnTo>
                <a:lnTo>
                  <a:pt x="1351" y="1321"/>
                </a:lnTo>
                <a:close/>
                <a:moveTo>
                  <a:pt x="1427" y="1174"/>
                </a:moveTo>
                <a:lnTo>
                  <a:pt x="1427" y="1174"/>
                </a:lnTo>
                <a:lnTo>
                  <a:pt x="1427" y="1176"/>
                </a:lnTo>
                <a:lnTo>
                  <a:pt x="1429" y="1172"/>
                </a:lnTo>
                <a:lnTo>
                  <a:pt x="1427" y="1172"/>
                </a:lnTo>
                <a:lnTo>
                  <a:pt x="1427" y="1174"/>
                </a:lnTo>
                <a:close/>
                <a:moveTo>
                  <a:pt x="1335" y="1378"/>
                </a:moveTo>
                <a:lnTo>
                  <a:pt x="1335" y="1378"/>
                </a:lnTo>
                <a:lnTo>
                  <a:pt x="1337" y="1378"/>
                </a:lnTo>
                <a:lnTo>
                  <a:pt x="1335" y="1378"/>
                </a:lnTo>
                <a:lnTo>
                  <a:pt x="1335" y="1378"/>
                </a:lnTo>
                <a:lnTo>
                  <a:pt x="1335" y="1378"/>
                </a:lnTo>
                <a:lnTo>
                  <a:pt x="1335" y="1378"/>
                </a:lnTo>
                <a:lnTo>
                  <a:pt x="1335" y="1380"/>
                </a:lnTo>
                <a:lnTo>
                  <a:pt x="1335" y="1380"/>
                </a:lnTo>
                <a:lnTo>
                  <a:pt x="1335" y="1378"/>
                </a:lnTo>
                <a:close/>
                <a:moveTo>
                  <a:pt x="1335" y="1367"/>
                </a:moveTo>
                <a:lnTo>
                  <a:pt x="1335" y="1367"/>
                </a:lnTo>
                <a:lnTo>
                  <a:pt x="1333" y="1369"/>
                </a:lnTo>
                <a:lnTo>
                  <a:pt x="1333" y="1371"/>
                </a:lnTo>
                <a:lnTo>
                  <a:pt x="1333" y="1371"/>
                </a:lnTo>
                <a:lnTo>
                  <a:pt x="1333" y="1371"/>
                </a:lnTo>
                <a:lnTo>
                  <a:pt x="1335" y="1367"/>
                </a:lnTo>
                <a:lnTo>
                  <a:pt x="1335" y="1367"/>
                </a:lnTo>
                <a:close/>
                <a:moveTo>
                  <a:pt x="1196" y="1231"/>
                </a:moveTo>
                <a:lnTo>
                  <a:pt x="1196" y="1233"/>
                </a:lnTo>
                <a:lnTo>
                  <a:pt x="1196" y="1237"/>
                </a:lnTo>
                <a:lnTo>
                  <a:pt x="1199" y="1243"/>
                </a:lnTo>
                <a:lnTo>
                  <a:pt x="1201" y="1248"/>
                </a:lnTo>
                <a:lnTo>
                  <a:pt x="1201" y="1248"/>
                </a:lnTo>
                <a:lnTo>
                  <a:pt x="1199" y="1245"/>
                </a:lnTo>
                <a:lnTo>
                  <a:pt x="1196" y="1237"/>
                </a:lnTo>
                <a:lnTo>
                  <a:pt x="1196" y="1231"/>
                </a:lnTo>
                <a:close/>
                <a:moveTo>
                  <a:pt x="1877" y="1604"/>
                </a:moveTo>
                <a:lnTo>
                  <a:pt x="1879" y="1604"/>
                </a:lnTo>
                <a:lnTo>
                  <a:pt x="1879" y="1602"/>
                </a:lnTo>
                <a:lnTo>
                  <a:pt x="1877" y="1600"/>
                </a:lnTo>
                <a:lnTo>
                  <a:pt x="1877" y="1600"/>
                </a:lnTo>
                <a:lnTo>
                  <a:pt x="1877" y="1600"/>
                </a:lnTo>
                <a:lnTo>
                  <a:pt x="1875" y="1600"/>
                </a:lnTo>
                <a:lnTo>
                  <a:pt x="1875" y="1602"/>
                </a:lnTo>
                <a:lnTo>
                  <a:pt x="1877" y="1604"/>
                </a:lnTo>
                <a:lnTo>
                  <a:pt x="1877" y="1604"/>
                </a:lnTo>
                <a:close/>
                <a:moveTo>
                  <a:pt x="1209" y="1214"/>
                </a:moveTo>
                <a:lnTo>
                  <a:pt x="1207" y="1214"/>
                </a:lnTo>
                <a:lnTo>
                  <a:pt x="1207" y="1216"/>
                </a:lnTo>
                <a:lnTo>
                  <a:pt x="1205" y="1216"/>
                </a:lnTo>
                <a:lnTo>
                  <a:pt x="1207" y="1216"/>
                </a:lnTo>
                <a:lnTo>
                  <a:pt x="1209" y="1214"/>
                </a:lnTo>
                <a:lnTo>
                  <a:pt x="1211" y="1214"/>
                </a:lnTo>
                <a:lnTo>
                  <a:pt x="1211" y="1212"/>
                </a:lnTo>
                <a:lnTo>
                  <a:pt x="1211" y="1212"/>
                </a:lnTo>
                <a:lnTo>
                  <a:pt x="1211" y="1214"/>
                </a:lnTo>
                <a:lnTo>
                  <a:pt x="1209" y="1214"/>
                </a:lnTo>
                <a:close/>
                <a:moveTo>
                  <a:pt x="1201" y="1222"/>
                </a:moveTo>
                <a:lnTo>
                  <a:pt x="1199" y="1227"/>
                </a:lnTo>
                <a:lnTo>
                  <a:pt x="1196" y="1229"/>
                </a:lnTo>
                <a:lnTo>
                  <a:pt x="1196" y="1231"/>
                </a:lnTo>
                <a:lnTo>
                  <a:pt x="1196" y="1229"/>
                </a:lnTo>
                <a:lnTo>
                  <a:pt x="1199" y="1227"/>
                </a:lnTo>
                <a:lnTo>
                  <a:pt x="1201" y="1220"/>
                </a:lnTo>
                <a:lnTo>
                  <a:pt x="1201" y="1222"/>
                </a:lnTo>
                <a:close/>
                <a:moveTo>
                  <a:pt x="1278" y="1195"/>
                </a:moveTo>
                <a:lnTo>
                  <a:pt x="1278" y="1193"/>
                </a:lnTo>
                <a:lnTo>
                  <a:pt x="1278" y="1193"/>
                </a:lnTo>
                <a:lnTo>
                  <a:pt x="1276" y="1193"/>
                </a:lnTo>
                <a:lnTo>
                  <a:pt x="1276" y="1193"/>
                </a:lnTo>
                <a:lnTo>
                  <a:pt x="1274" y="1193"/>
                </a:lnTo>
                <a:lnTo>
                  <a:pt x="1274" y="1193"/>
                </a:lnTo>
                <a:lnTo>
                  <a:pt x="1278" y="1195"/>
                </a:lnTo>
                <a:lnTo>
                  <a:pt x="1278" y="1195"/>
                </a:lnTo>
                <a:lnTo>
                  <a:pt x="1278" y="1195"/>
                </a:lnTo>
                <a:lnTo>
                  <a:pt x="1278" y="1195"/>
                </a:lnTo>
                <a:close/>
                <a:moveTo>
                  <a:pt x="1234" y="1199"/>
                </a:moveTo>
                <a:lnTo>
                  <a:pt x="1230" y="1201"/>
                </a:lnTo>
                <a:lnTo>
                  <a:pt x="1230" y="1201"/>
                </a:lnTo>
                <a:lnTo>
                  <a:pt x="1234" y="1199"/>
                </a:lnTo>
                <a:lnTo>
                  <a:pt x="1234" y="1197"/>
                </a:lnTo>
                <a:lnTo>
                  <a:pt x="1234" y="1197"/>
                </a:lnTo>
                <a:lnTo>
                  <a:pt x="1234" y="1199"/>
                </a:lnTo>
                <a:close/>
                <a:moveTo>
                  <a:pt x="1203" y="1218"/>
                </a:moveTo>
                <a:lnTo>
                  <a:pt x="1203" y="1218"/>
                </a:lnTo>
                <a:lnTo>
                  <a:pt x="1203" y="1220"/>
                </a:lnTo>
                <a:lnTo>
                  <a:pt x="1203" y="1220"/>
                </a:lnTo>
                <a:lnTo>
                  <a:pt x="1203" y="1218"/>
                </a:lnTo>
                <a:lnTo>
                  <a:pt x="1205" y="1218"/>
                </a:lnTo>
                <a:lnTo>
                  <a:pt x="1205" y="1216"/>
                </a:lnTo>
                <a:lnTo>
                  <a:pt x="1205" y="1216"/>
                </a:lnTo>
                <a:lnTo>
                  <a:pt x="1203" y="1218"/>
                </a:lnTo>
                <a:close/>
                <a:moveTo>
                  <a:pt x="1328" y="1183"/>
                </a:moveTo>
                <a:lnTo>
                  <a:pt x="1328" y="1183"/>
                </a:lnTo>
                <a:lnTo>
                  <a:pt x="1328" y="1185"/>
                </a:lnTo>
                <a:lnTo>
                  <a:pt x="1331" y="1185"/>
                </a:lnTo>
                <a:lnTo>
                  <a:pt x="1333" y="1183"/>
                </a:lnTo>
                <a:lnTo>
                  <a:pt x="1331" y="1183"/>
                </a:lnTo>
                <a:lnTo>
                  <a:pt x="1328" y="1183"/>
                </a:lnTo>
                <a:close/>
                <a:moveTo>
                  <a:pt x="1444" y="1224"/>
                </a:moveTo>
                <a:lnTo>
                  <a:pt x="1444" y="1222"/>
                </a:lnTo>
                <a:lnTo>
                  <a:pt x="1442" y="1220"/>
                </a:lnTo>
                <a:lnTo>
                  <a:pt x="1444" y="1224"/>
                </a:lnTo>
                <a:lnTo>
                  <a:pt x="1446" y="1229"/>
                </a:lnTo>
                <a:lnTo>
                  <a:pt x="1446" y="1231"/>
                </a:lnTo>
                <a:lnTo>
                  <a:pt x="1446" y="1231"/>
                </a:lnTo>
                <a:lnTo>
                  <a:pt x="1444" y="1224"/>
                </a:lnTo>
                <a:close/>
                <a:moveTo>
                  <a:pt x="1540" y="1325"/>
                </a:moveTo>
                <a:lnTo>
                  <a:pt x="1540" y="1327"/>
                </a:lnTo>
                <a:lnTo>
                  <a:pt x="1544" y="1325"/>
                </a:lnTo>
                <a:lnTo>
                  <a:pt x="1548" y="1325"/>
                </a:lnTo>
                <a:lnTo>
                  <a:pt x="1548" y="1323"/>
                </a:lnTo>
                <a:lnTo>
                  <a:pt x="1551" y="1323"/>
                </a:lnTo>
                <a:lnTo>
                  <a:pt x="1551" y="1321"/>
                </a:lnTo>
                <a:lnTo>
                  <a:pt x="1548" y="1321"/>
                </a:lnTo>
                <a:lnTo>
                  <a:pt x="1548" y="1323"/>
                </a:lnTo>
                <a:lnTo>
                  <a:pt x="1546" y="1323"/>
                </a:lnTo>
                <a:lnTo>
                  <a:pt x="1546" y="1323"/>
                </a:lnTo>
                <a:lnTo>
                  <a:pt x="1544" y="1323"/>
                </a:lnTo>
                <a:lnTo>
                  <a:pt x="1542" y="1323"/>
                </a:lnTo>
                <a:lnTo>
                  <a:pt x="1542" y="1323"/>
                </a:lnTo>
                <a:lnTo>
                  <a:pt x="1540" y="1323"/>
                </a:lnTo>
                <a:lnTo>
                  <a:pt x="1540" y="1323"/>
                </a:lnTo>
                <a:lnTo>
                  <a:pt x="1540" y="1325"/>
                </a:lnTo>
                <a:lnTo>
                  <a:pt x="1540" y="1325"/>
                </a:lnTo>
                <a:lnTo>
                  <a:pt x="1540" y="1325"/>
                </a:lnTo>
                <a:close/>
                <a:moveTo>
                  <a:pt x="1553" y="1359"/>
                </a:moveTo>
                <a:lnTo>
                  <a:pt x="1551" y="1357"/>
                </a:lnTo>
                <a:lnTo>
                  <a:pt x="1548" y="1357"/>
                </a:lnTo>
                <a:lnTo>
                  <a:pt x="1548" y="1357"/>
                </a:lnTo>
                <a:lnTo>
                  <a:pt x="1546" y="1357"/>
                </a:lnTo>
                <a:lnTo>
                  <a:pt x="1546" y="1357"/>
                </a:lnTo>
                <a:lnTo>
                  <a:pt x="1548" y="1359"/>
                </a:lnTo>
                <a:lnTo>
                  <a:pt x="1553" y="1359"/>
                </a:lnTo>
                <a:lnTo>
                  <a:pt x="1553" y="1359"/>
                </a:lnTo>
                <a:close/>
                <a:moveTo>
                  <a:pt x="1551" y="1317"/>
                </a:moveTo>
                <a:lnTo>
                  <a:pt x="1548" y="1317"/>
                </a:lnTo>
                <a:lnTo>
                  <a:pt x="1548" y="1319"/>
                </a:lnTo>
                <a:lnTo>
                  <a:pt x="1551" y="1317"/>
                </a:lnTo>
                <a:lnTo>
                  <a:pt x="1551" y="1317"/>
                </a:lnTo>
                <a:close/>
                <a:moveTo>
                  <a:pt x="1559" y="1313"/>
                </a:moveTo>
                <a:lnTo>
                  <a:pt x="1559" y="1313"/>
                </a:lnTo>
                <a:lnTo>
                  <a:pt x="1559" y="1315"/>
                </a:lnTo>
                <a:lnTo>
                  <a:pt x="1561" y="1315"/>
                </a:lnTo>
                <a:lnTo>
                  <a:pt x="1561" y="1315"/>
                </a:lnTo>
                <a:lnTo>
                  <a:pt x="1561" y="1313"/>
                </a:lnTo>
                <a:lnTo>
                  <a:pt x="1563" y="1313"/>
                </a:lnTo>
                <a:lnTo>
                  <a:pt x="1563" y="1313"/>
                </a:lnTo>
                <a:lnTo>
                  <a:pt x="1561" y="1313"/>
                </a:lnTo>
                <a:lnTo>
                  <a:pt x="1559" y="1313"/>
                </a:lnTo>
                <a:close/>
                <a:moveTo>
                  <a:pt x="1553" y="1340"/>
                </a:moveTo>
                <a:lnTo>
                  <a:pt x="1553" y="1340"/>
                </a:lnTo>
                <a:lnTo>
                  <a:pt x="1555" y="1340"/>
                </a:lnTo>
                <a:lnTo>
                  <a:pt x="1555" y="1340"/>
                </a:lnTo>
                <a:lnTo>
                  <a:pt x="1555" y="1340"/>
                </a:lnTo>
                <a:lnTo>
                  <a:pt x="1555" y="1340"/>
                </a:lnTo>
                <a:lnTo>
                  <a:pt x="1553" y="1340"/>
                </a:lnTo>
                <a:lnTo>
                  <a:pt x="1553" y="1340"/>
                </a:lnTo>
                <a:lnTo>
                  <a:pt x="1551" y="1340"/>
                </a:lnTo>
                <a:lnTo>
                  <a:pt x="1551" y="1340"/>
                </a:lnTo>
                <a:lnTo>
                  <a:pt x="1553" y="1340"/>
                </a:lnTo>
                <a:lnTo>
                  <a:pt x="1553" y="1340"/>
                </a:lnTo>
                <a:close/>
                <a:moveTo>
                  <a:pt x="1534" y="1030"/>
                </a:moveTo>
                <a:lnTo>
                  <a:pt x="1532" y="1032"/>
                </a:lnTo>
                <a:lnTo>
                  <a:pt x="1532" y="1032"/>
                </a:lnTo>
                <a:lnTo>
                  <a:pt x="1534" y="1030"/>
                </a:lnTo>
                <a:lnTo>
                  <a:pt x="1534" y="1030"/>
                </a:lnTo>
                <a:close/>
                <a:moveTo>
                  <a:pt x="1536" y="1304"/>
                </a:moveTo>
                <a:lnTo>
                  <a:pt x="1536" y="1304"/>
                </a:lnTo>
                <a:lnTo>
                  <a:pt x="1536" y="1304"/>
                </a:lnTo>
                <a:lnTo>
                  <a:pt x="1534" y="1306"/>
                </a:lnTo>
                <a:lnTo>
                  <a:pt x="1532" y="1306"/>
                </a:lnTo>
                <a:lnTo>
                  <a:pt x="1532" y="1308"/>
                </a:lnTo>
                <a:lnTo>
                  <a:pt x="1532" y="1306"/>
                </a:lnTo>
                <a:lnTo>
                  <a:pt x="1534" y="1306"/>
                </a:lnTo>
                <a:lnTo>
                  <a:pt x="1536" y="1304"/>
                </a:lnTo>
                <a:lnTo>
                  <a:pt x="1538" y="1302"/>
                </a:lnTo>
                <a:lnTo>
                  <a:pt x="1538" y="1300"/>
                </a:lnTo>
                <a:lnTo>
                  <a:pt x="1538" y="1300"/>
                </a:lnTo>
                <a:lnTo>
                  <a:pt x="1536" y="1300"/>
                </a:lnTo>
                <a:lnTo>
                  <a:pt x="1536" y="1300"/>
                </a:lnTo>
                <a:lnTo>
                  <a:pt x="1536" y="1300"/>
                </a:lnTo>
                <a:lnTo>
                  <a:pt x="1536" y="1302"/>
                </a:lnTo>
                <a:lnTo>
                  <a:pt x="1538" y="1302"/>
                </a:lnTo>
                <a:lnTo>
                  <a:pt x="1536" y="1302"/>
                </a:lnTo>
                <a:lnTo>
                  <a:pt x="1536" y="1304"/>
                </a:lnTo>
                <a:close/>
                <a:moveTo>
                  <a:pt x="1559" y="1006"/>
                </a:moveTo>
                <a:lnTo>
                  <a:pt x="1561" y="1004"/>
                </a:lnTo>
                <a:lnTo>
                  <a:pt x="1559" y="1004"/>
                </a:lnTo>
                <a:lnTo>
                  <a:pt x="1557" y="1006"/>
                </a:lnTo>
                <a:lnTo>
                  <a:pt x="1555" y="1009"/>
                </a:lnTo>
                <a:lnTo>
                  <a:pt x="1553" y="1009"/>
                </a:lnTo>
                <a:lnTo>
                  <a:pt x="1551" y="1009"/>
                </a:lnTo>
                <a:lnTo>
                  <a:pt x="1548" y="1009"/>
                </a:lnTo>
                <a:lnTo>
                  <a:pt x="1548" y="1009"/>
                </a:lnTo>
                <a:lnTo>
                  <a:pt x="1546" y="1009"/>
                </a:lnTo>
                <a:lnTo>
                  <a:pt x="1544" y="1009"/>
                </a:lnTo>
                <a:lnTo>
                  <a:pt x="1544" y="1009"/>
                </a:lnTo>
                <a:lnTo>
                  <a:pt x="1544" y="1009"/>
                </a:lnTo>
                <a:lnTo>
                  <a:pt x="1542" y="1009"/>
                </a:lnTo>
                <a:lnTo>
                  <a:pt x="1542" y="1009"/>
                </a:lnTo>
                <a:lnTo>
                  <a:pt x="1542" y="1009"/>
                </a:lnTo>
                <a:lnTo>
                  <a:pt x="1540" y="1009"/>
                </a:lnTo>
                <a:lnTo>
                  <a:pt x="1540" y="1011"/>
                </a:lnTo>
                <a:lnTo>
                  <a:pt x="1540" y="1011"/>
                </a:lnTo>
                <a:lnTo>
                  <a:pt x="1540" y="1011"/>
                </a:lnTo>
                <a:lnTo>
                  <a:pt x="1538" y="1011"/>
                </a:lnTo>
                <a:lnTo>
                  <a:pt x="1536" y="1013"/>
                </a:lnTo>
                <a:lnTo>
                  <a:pt x="1536" y="1013"/>
                </a:lnTo>
                <a:lnTo>
                  <a:pt x="1536" y="1013"/>
                </a:lnTo>
                <a:lnTo>
                  <a:pt x="1536" y="1015"/>
                </a:lnTo>
                <a:lnTo>
                  <a:pt x="1536" y="1015"/>
                </a:lnTo>
                <a:lnTo>
                  <a:pt x="1538" y="1013"/>
                </a:lnTo>
                <a:lnTo>
                  <a:pt x="1538" y="1013"/>
                </a:lnTo>
                <a:lnTo>
                  <a:pt x="1538" y="1013"/>
                </a:lnTo>
                <a:lnTo>
                  <a:pt x="1538" y="1015"/>
                </a:lnTo>
                <a:lnTo>
                  <a:pt x="1538" y="1015"/>
                </a:lnTo>
                <a:lnTo>
                  <a:pt x="1540" y="1015"/>
                </a:lnTo>
                <a:lnTo>
                  <a:pt x="1542" y="1015"/>
                </a:lnTo>
                <a:lnTo>
                  <a:pt x="1546" y="1013"/>
                </a:lnTo>
                <a:lnTo>
                  <a:pt x="1546" y="1013"/>
                </a:lnTo>
                <a:lnTo>
                  <a:pt x="1546" y="1013"/>
                </a:lnTo>
                <a:lnTo>
                  <a:pt x="1553" y="1011"/>
                </a:lnTo>
                <a:lnTo>
                  <a:pt x="1555" y="1011"/>
                </a:lnTo>
                <a:lnTo>
                  <a:pt x="1557" y="1011"/>
                </a:lnTo>
                <a:lnTo>
                  <a:pt x="1559" y="1011"/>
                </a:lnTo>
                <a:lnTo>
                  <a:pt x="1559" y="1009"/>
                </a:lnTo>
                <a:lnTo>
                  <a:pt x="1565" y="1006"/>
                </a:lnTo>
                <a:lnTo>
                  <a:pt x="1565" y="1006"/>
                </a:lnTo>
                <a:lnTo>
                  <a:pt x="1563" y="1006"/>
                </a:lnTo>
                <a:lnTo>
                  <a:pt x="1563" y="1006"/>
                </a:lnTo>
                <a:lnTo>
                  <a:pt x="1561" y="1006"/>
                </a:lnTo>
                <a:lnTo>
                  <a:pt x="1561" y="1006"/>
                </a:lnTo>
                <a:lnTo>
                  <a:pt x="1559" y="1009"/>
                </a:lnTo>
                <a:lnTo>
                  <a:pt x="1559" y="1009"/>
                </a:lnTo>
                <a:lnTo>
                  <a:pt x="1557" y="1009"/>
                </a:lnTo>
                <a:lnTo>
                  <a:pt x="1557" y="1009"/>
                </a:lnTo>
                <a:lnTo>
                  <a:pt x="1557" y="1009"/>
                </a:lnTo>
                <a:lnTo>
                  <a:pt x="1559" y="1006"/>
                </a:lnTo>
                <a:close/>
                <a:moveTo>
                  <a:pt x="1565" y="1310"/>
                </a:moveTo>
                <a:lnTo>
                  <a:pt x="1565" y="1313"/>
                </a:lnTo>
                <a:lnTo>
                  <a:pt x="1565" y="1313"/>
                </a:lnTo>
                <a:lnTo>
                  <a:pt x="1565" y="1313"/>
                </a:lnTo>
                <a:lnTo>
                  <a:pt x="1565" y="1313"/>
                </a:lnTo>
                <a:lnTo>
                  <a:pt x="1567" y="1313"/>
                </a:lnTo>
                <a:lnTo>
                  <a:pt x="1565" y="1313"/>
                </a:lnTo>
                <a:lnTo>
                  <a:pt x="1565" y="1310"/>
                </a:lnTo>
                <a:lnTo>
                  <a:pt x="1565" y="1310"/>
                </a:lnTo>
                <a:lnTo>
                  <a:pt x="1565" y="1310"/>
                </a:lnTo>
                <a:close/>
                <a:moveTo>
                  <a:pt x="1551" y="1304"/>
                </a:moveTo>
                <a:lnTo>
                  <a:pt x="1553" y="1304"/>
                </a:lnTo>
                <a:lnTo>
                  <a:pt x="1553" y="1306"/>
                </a:lnTo>
                <a:lnTo>
                  <a:pt x="1555" y="1306"/>
                </a:lnTo>
                <a:lnTo>
                  <a:pt x="1553" y="1304"/>
                </a:lnTo>
                <a:lnTo>
                  <a:pt x="1553" y="1304"/>
                </a:lnTo>
                <a:lnTo>
                  <a:pt x="1551" y="1304"/>
                </a:lnTo>
                <a:lnTo>
                  <a:pt x="1551" y="1304"/>
                </a:lnTo>
                <a:lnTo>
                  <a:pt x="1551" y="1304"/>
                </a:lnTo>
                <a:lnTo>
                  <a:pt x="1548" y="1304"/>
                </a:lnTo>
                <a:lnTo>
                  <a:pt x="1548" y="1304"/>
                </a:lnTo>
                <a:lnTo>
                  <a:pt x="1548" y="1304"/>
                </a:lnTo>
                <a:lnTo>
                  <a:pt x="1551" y="1304"/>
                </a:lnTo>
                <a:close/>
                <a:moveTo>
                  <a:pt x="1618" y="1455"/>
                </a:moveTo>
                <a:lnTo>
                  <a:pt x="1618" y="1455"/>
                </a:lnTo>
                <a:lnTo>
                  <a:pt x="1618" y="1457"/>
                </a:lnTo>
                <a:lnTo>
                  <a:pt x="1620" y="1457"/>
                </a:lnTo>
                <a:lnTo>
                  <a:pt x="1620" y="1455"/>
                </a:lnTo>
                <a:lnTo>
                  <a:pt x="1620" y="1455"/>
                </a:lnTo>
                <a:lnTo>
                  <a:pt x="1618" y="1453"/>
                </a:lnTo>
                <a:lnTo>
                  <a:pt x="1618" y="1455"/>
                </a:lnTo>
                <a:lnTo>
                  <a:pt x="1618" y="1455"/>
                </a:lnTo>
                <a:lnTo>
                  <a:pt x="1618" y="1455"/>
                </a:lnTo>
                <a:close/>
                <a:moveTo>
                  <a:pt x="1620" y="950"/>
                </a:moveTo>
                <a:lnTo>
                  <a:pt x="1620" y="948"/>
                </a:lnTo>
                <a:lnTo>
                  <a:pt x="1618" y="948"/>
                </a:lnTo>
                <a:lnTo>
                  <a:pt x="1618" y="948"/>
                </a:lnTo>
                <a:lnTo>
                  <a:pt x="1618" y="950"/>
                </a:lnTo>
                <a:lnTo>
                  <a:pt x="1618" y="950"/>
                </a:lnTo>
                <a:lnTo>
                  <a:pt x="1618" y="950"/>
                </a:lnTo>
                <a:lnTo>
                  <a:pt x="1618" y="952"/>
                </a:lnTo>
                <a:lnTo>
                  <a:pt x="1618" y="950"/>
                </a:lnTo>
                <a:lnTo>
                  <a:pt x="1618" y="950"/>
                </a:lnTo>
                <a:lnTo>
                  <a:pt x="1620" y="950"/>
                </a:lnTo>
                <a:lnTo>
                  <a:pt x="1620" y="950"/>
                </a:lnTo>
                <a:lnTo>
                  <a:pt x="1620" y="950"/>
                </a:lnTo>
                <a:close/>
                <a:moveTo>
                  <a:pt x="1613" y="952"/>
                </a:moveTo>
                <a:lnTo>
                  <a:pt x="1613" y="952"/>
                </a:lnTo>
                <a:lnTo>
                  <a:pt x="1613" y="952"/>
                </a:lnTo>
                <a:lnTo>
                  <a:pt x="1613" y="952"/>
                </a:lnTo>
                <a:lnTo>
                  <a:pt x="1613" y="952"/>
                </a:lnTo>
                <a:lnTo>
                  <a:pt x="1613" y="952"/>
                </a:lnTo>
                <a:lnTo>
                  <a:pt x="1613" y="952"/>
                </a:lnTo>
                <a:lnTo>
                  <a:pt x="1613" y="952"/>
                </a:lnTo>
                <a:close/>
                <a:moveTo>
                  <a:pt x="1532" y="1298"/>
                </a:moveTo>
                <a:lnTo>
                  <a:pt x="1532" y="1298"/>
                </a:lnTo>
                <a:lnTo>
                  <a:pt x="1532" y="1300"/>
                </a:lnTo>
                <a:lnTo>
                  <a:pt x="1532" y="1300"/>
                </a:lnTo>
                <a:lnTo>
                  <a:pt x="1534" y="1300"/>
                </a:lnTo>
                <a:lnTo>
                  <a:pt x="1536" y="1300"/>
                </a:lnTo>
                <a:lnTo>
                  <a:pt x="1534" y="1300"/>
                </a:lnTo>
                <a:lnTo>
                  <a:pt x="1534" y="1298"/>
                </a:lnTo>
                <a:lnTo>
                  <a:pt x="1532" y="1298"/>
                </a:lnTo>
                <a:lnTo>
                  <a:pt x="1532" y="1298"/>
                </a:lnTo>
                <a:lnTo>
                  <a:pt x="1532" y="1298"/>
                </a:lnTo>
                <a:close/>
                <a:moveTo>
                  <a:pt x="1586" y="1000"/>
                </a:moveTo>
                <a:lnTo>
                  <a:pt x="1586" y="1000"/>
                </a:lnTo>
                <a:lnTo>
                  <a:pt x="1584" y="1000"/>
                </a:lnTo>
                <a:lnTo>
                  <a:pt x="1584" y="1000"/>
                </a:lnTo>
                <a:lnTo>
                  <a:pt x="1582" y="1000"/>
                </a:lnTo>
                <a:lnTo>
                  <a:pt x="1582" y="1002"/>
                </a:lnTo>
                <a:lnTo>
                  <a:pt x="1582" y="1002"/>
                </a:lnTo>
                <a:lnTo>
                  <a:pt x="1586" y="1000"/>
                </a:lnTo>
                <a:close/>
                <a:moveTo>
                  <a:pt x="1574" y="998"/>
                </a:moveTo>
                <a:lnTo>
                  <a:pt x="1574" y="998"/>
                </a:lnTo>
                <a:lnTo>
                  <a:pt x="1574" y="998"/>
                </a:lnTo>
                <a:lnTo>
                  <a:pt x="1574" y="998"/>
                </a:lnTo>
                <a:lnTo>
                  <a:pt x="1574" y="1000"/>
                </a:lnTo>
                <a:lnTo>
                  <a:pt x="1574" y="1000"/>
                </a:lnTo>
                <a:lnTo>
                  <a:pt x="1574" y="998"/>
                </a:lnTo>
                <a:close/>
                <a:moveTo>
                  <a:pt x="1576" y="996"/>
                </a:moveTo>
                <a:lnTo>
                  <a:pt x="1576" y="996"/>
                </a:lnTo>
                <a:lnTo>
                  <a:pt x="1576" y="996"/>
                </a:lnTo>
                <a:lnTo>
                  <a:pt x="1576" y="998"/>
                </a:lnTo>
                <a:lnTo>
                  <a:pt x="1574" y="998"/>
                </a:lnTo>
                <a:lnTo>
                  <a:pt x="1574" y="1000"/>
                </a:lnTo>
                <a:lnTo>
                  <a:pt x="1576" y="1000"/>
                </a:lnTo>
                <a:lnTo>
                  <a:pt x="1576" y="1000"/>
                </a:lnTo>
                <a:lnTo>
                  <a:pt x="1576" y="996"/>
                </a:lnTo>
                <a:close/>
                <a:moveTo>
                  <a:pt x="1569" y="1313"/>
                </a:moveTo>
                <a:lnTo>
                  <a:pt x="1569" y="1315"/>
                </a:lnTo>
                <a:lnTo>
                  <a:pt x="1569" y="1315"/>
                </a:lnTo>
                <a:lnTo>
                  <a:pt x="1569" y="1313"/>
                </a:lnTo>
                <a:lnTo>
                  <a:pt x="1569" y="1313"/>
                </a:lnTo>
                <a:lnTo>
                  <a:pt x="1567" y="1313"/>
                </a:lnTo>
                <a:lnTo>
                  <a:pt x="1567" y="1313"/>
                </a:lnTo>
                <a:lnTo>
                  <a:pt x="1567" y="1313"/>
                </a:lnTo>
                <a:lnTo>
                  <a:pt x="1569" y="1313"/>
                </a:lnTo>
                <a:close/>
                <a:moveTo>
                  <a:pt x="1595" y="1002"/>
                </a:moveTo>
                <a:lnTo>
                  <a:pt x="1595" y="1002"/>
                </a:lnTo>
                <a:lnTo>
                  <a:pt x="1592" y="1000"/>
                </a:lnTo>
                <a:lnTo>
                  <a:pt x="1592" y="1000"/>
                </a:lnTo>
                <a:lnTo>
                  <a:pt x="1592" y="1002"/>
                </a:lnTo>
                <a:lnTo>
                  <a:pt x="1592" y="1002"/>
                </a:lnTo>
                <a:lnTo>
                  <a:pt x="1590" y="1002"/>
                </a:lnTo>
                <a:lnTo>
                  <a:pt x="1592" y="1002"/>
                </a:lnTo>
                <a:lnTo>
                  <a:pt x="1595" y="1002"/>
                </a:lnTo>
                <a:close/>
                <a:moveTo>
                  <a:pt x="1534" y="1015"/>
                </a:moveTo>
                <a:lnTo>
                  <a:pt x="1532" y="1015"/>
                </a:lnTo>
                <a:lnTo>
                  <a:pt x="1534" y="1015"/>
                </a:lnTo>
                <a:lnTo>
                  <a:pt x="1534" y="1015"/>
                </a:lnTo>
                <a:lnTo>
                  <a:pt x="1534" y="1015"/>
                </a:lnTo>
                <a:lnTo>
                  <a:pt x="1534" y="1015"/>
                </a:lnTo>
                <a:lnTo>
                  <a:pt x="1534" y="1013"/>
                </a:lnTo>
                <a:lnTo>
                  <a:pt x="1534" y="1013"/>
                </a:lnTo>
                <a:lnTo>
                  <a:pt x="1534" y="1015"/>
                </a:lnTo>
                <a:close/>
                <a:moveTo>
                  <a:pt x="2334" y="174"/>
                </a:moveTo>
                <a:lnTo>
                  <a:pt x="2332" y="174"/>
                </a:lnTo>
                <a:lnTo>
                  <a:pt x="2330" y="174"/>
                </a:lnTo>
                <a:lnTo>
                  <a:pt x="2328" y="176"/>
                </a:lnTo>
                <a:lnTo>
                  <a:pt x="2328" y="183"/>
                </a:lnTo>
                <a:lnTo>
                  <a:pt x="2330" y="187"/>
                </a:lnTo>
                <a:lnTo>
                  <a:pt x="2330" y="189"/>
                </a:lnTo>
                <a:lnTo>
                  <a:pt x="2332" y="189"/>
                </a:lnTo>
                <a:lnTo>
                  <a:pt x="2334" y="185"/>
                </a:lnTo>
                <a:lnTo>
                  <a:pt x="2334" y="180"/>
                </a:lnTo>
                <a:lnTo>
                  <a:pt x="2334" y="176"/>
                </a:lnTo>
                <a:lnTo>
                  <a:pt x="2334" y="174"/>
                </a:lnTo>
                <a:close/>
                <a:moveTo>
                  <a:pt x="2343" y="277"/>
                </a:moveTo>
                <a:lnTo>
                  <a:pt x="2353" y="277"/>
                </a:lnTo>
                <a:lnTo>
                  <a:pt x="2355" y="277"/>
                </a:lnTo>
                <a:lnTo>
                  <a:pt x="2355" y="273"/>
                </a:lnTo>
                <a:lnTo>
                  <a:pt x="2351" y="273"/>
                </a:lnTo>
                <a:lnTo>
                  <a:pt x="2349" y="271"/>
                </a:lnTo>
                <a:lnTo>
                  <a:pt x="2349" y="269"/>
                </a:lnTo>
                <a:lnTo>
                  <a:pt x="2347" y="266"/>
                </a:lnTo>
                <a:lnTo>
                  <a:pt x="2345" y="266"/>
                </a:lnTo>
                <a:lnTo>
                  <a:pt x="2340" y="269"/>
                </a:lnTo>
                <a:lnTo>
                  <a:pt x="2338" y="266"/>
                </a:lnTo>
                <a:lnTo>
                  <a:pt x="2334" y="269"/>
                </a:lnTo>
                <a:lnTo>
                  <a:pt x="2334" y="271"/>
                </a:lnTo>
                <a:lnTo>
                  <a:pt x="2334" y="275"/>
                </a:lnTo>
                <a:lnTo>
                  <a:pt x="2336" y="277"/>
                </a:lnTo>
                <a:lnTo>
                  <a:pt x="2343" y="277"/>
                </a:lnTo>
                <a:close/>
                <a:moveTo>
                  <a:pt x="2338" y="248"/>
                </a:moveTo>
                <a:lnTo>
                  <a:pt x="2338" y="237"/>
                </a:lnTo>
                <a:lnTo>
                  <a:pt x="2336" y="229"/>
                </a:lnTo>
                <a:lnTo>
                  <a:pt x="2334" y="227"/>
                </a:lnTo>
                <a:lnTo>
                  <a:pt x="2332" y="227"/>
                </a:lnTo>
                <a:lnTo>
                  <a:pt x="2332" y="231"/>
                </a:lnTo>
                <a:lnTo>
                  <a:pt x="2332" y="235"/>
                </a:lnTo>
                <a:lnTo>
                  <a:pt x="2336" y="248"/>
                </a:lnTo>
                <a:lnTo>
                  <a:pt x="2338" y="248"/>
                </a:lnTo>
                <a:close/>
                <a:moveTo>
                  <a:pt x="2347" y="134"/>
                </a:moveTo>
                <a:lnTo>
                  <a:pt x="2353" y="130"/>
                </a:lnTo>
                <a:lnTo>
                  <a:pt x="2355" y="126"/>
                </a:lnTo>
                <a:lnTo>
                  <a:pt x="2355" y="124"/>
                </a:lnTo>
                <a:lnTo>
                  <a:pt x="2347" y="122"/>
                </a:lnTo>
                <a:lnTo>
                  <a:pt x="2338" y="124"/>
                </a:lnTo>
                <a:lnTo>
                  <a:pt x="2332" y="126"/>
                </a:lnTo>
                <a:lnTo>
                  <a:pt x="2330" y="128"/>
                </a:lnTo>
                <a:lnTo>
                  <a:pt x="2332" y="132"/>
                </a:lnTo>
                <a:lnTo>
                  <a:pt x="2338" y="132"/>
                </a:lnTo>
                <a:lnTo>
                  <a:pt x="2347" y="134"/>
                </a:lnTo>
                <a:close/>
                <a:moveTo>
                  <a:pt x="2349" y="193"/>
                </a:moveTo>
                <a:lnTo>
                  <a:pt x="2345" y="197"/>
                </a:lnTo>
                <a:lnTo>
                  <a:pt x="2345" y="197"/>
                </a:lnTo>
                <a:lnTo>
                  <a:pt x="2345" y="199"/>
                </a:lnTo>
                <a:lnTo>
                  <a:pt x="2347" y="199"/>
                </a:lnTo>
                <a:lnTo>
                  <a:pt x="2351" y="197"/>
                </a:lnTo>
                <a:lnTo>
                  <a:pt x="2353" y="195"/>
                </a:lnTo>
                <a:lnTo>
                  <a:pt x="2351" y="193"/>
                </a:lnTo>
                <a:lnTo>
                  <a:pt x="2349" y="191"/>
                </a:lnTo>
                <a:lnTo>
                  <a:pt x="2349" y="193"/>
                </a:lnTo>
                <a:close/>
                <a:moveTo>
                  <a:pt x="2202" y="396"/>
                </a:moveTo>
                <a:lnTo>
                  <a:pt x="2202" y="398"/>
                </a:lnTo>
                <a:lnTo>
                  <a:pt x="2202" y="401"/>
                </a:lnTo>
                <a:lnTo>
                  <a:pt x="2202" y="401"/>
                </a:lnTo>
                <a:lnTo>
                  <a:pt x="2202" y="401"/>
                </a:lnTo>
                <a:lnTo>
                  <a:pt x="2204" y="401"/>
                </a:lnTo>
                <a:lnTo>
                  <a:pt x="2206" y="401"/>
                </a:lnTo>
                <a:lnTo>
                  <a:pt x="2215" y="398"/>
                </a:lnTo>
                <a:lnTo>
                  <a:pt x="2223" y="398"/>
                </a:lnTo>
                <a:lnTo>
                  <a:pt x="2225" y="401"/>
                </a:lnTo>
                <a:lnTo>
                  <a:pt x="2227" y="401"/>
                </a:lnTo>
                <a:lnTo>
                  <a:pt x="2227" y="401"/>
                </a:lnTo>
                <a:lnTo>
                  <a:pt x="2229" y="401"/>
                </a:lnTo>
                <a:lnTo>
                  <a:pt x="2231" y="398"/>
                </a:lnTo>
                <a:lnTo>
                  <a:pt x="2234" y="396"/>
                </a:lnTo>
                <a:lnTo>
                  <a:pt x="2240" y="396"/>
                </a:lnTo>
                <a:lnTo>
                  <a:pt x="2240" y="394"/>
                </a:lnTo>
                <a:lnTo>
                  <a:pt x="2240" y="394"/>
                </a:lnTo>
                <a:lnTo>
                  <a:pt x="2240" y="394"/>
                </a:lnTo>
                <a:lnTo>
                  <a:pt x="2238" y="392"/>
                </a:lnTo>
                <a:lnTo>
                  <a:pt x="2240" y="392"/>
                </a:lnTo>
                <a:lnTo>
                  <a:pt x="2240" y="392"/>
                </a:lnTo>
                <a:lnTo>
                  <a:pt x="2240" y="392"/>
                </a:lnTo>
                <a:lnTo>
                  <a:pt x="2240" y="390"/>
                </a:lnTo>
                <a:lnTo>
                  <a:pt x="2240" y="388"/>
                </a:lnTo>
                <a:lnTo>
                  <a:pt x="2240" y="388"/>
                </a:lnTo>
                <a:lnTo>
                  <a:pt x="2236" y="388"/>
                </a:lnTo>
                <a:lnTo>
                  <a:pt x="2236" y="388"/>
                </a:lnTo>
                <a:lnTo>
                  <a:pt x="2236" y="386"/>
                </a:lnTo>
                <a:lnTo>
                  <a:pt x="2234" y="386"/>
                </a:lnTo>
                <a:lnTo>
                  <a:pt x="2225" y="388"/>
                </a:lnTo>
                <a:lnTo>
                  <a:pt x="2221" y="390"/>
                </a:lnTo>
                <a:lnTo>
                  <a:pt x="2217" y="390"/>
                </a:lnTo>
                <a:lnTo>
                  <a:pt x="2213" y="390"/>
                </a:lnTo>
                <a:lnTo>
                  <a:pt x="2211" y="390"/>
                </a:lnTo>
                <a:lnTo>
                  <a:pt x="2208" y="390"/>
                </a:lnTo>
                <a:lnTo>
                  <a:pt x="2206" y="390"/>
                </a:lnTo>
                <a:lnTo>
                  <a:pt x="2206" y="392"/>
                </a:lnTo>
                <a:lnTo>
                  <a:pt x="2206" y="394"/>
                </a:lnTo>
                <a:lnTo>
                  <a:pt x="2204" y="396"/>
                </a:lnTo>
                <a:lnTo>
                  <a:pt x="2202" y="396"/>
                </a:lnTo>
                <a:close/>
                <a:moveTo>
                  <a:pt x="2405" y="1208"/>
                </a:moveTo>
                <a:lnTo>
                  <a:pt x="2405" y="1208"/>
                </a:lnTo>
                <a:lnTo>
                  <a:pt x="2405" y="1210"/>
                </a:lnTo>
                <a:lnTo>
                  <a:pt x="2403" y="1212"/>
                </a:lnTo>
                <a:lnTo>
                  <a:pt x="2401" y="1216"/>
                </a:lnTo>
                <a:lnTo>
                  <a:pt x="2399" y="1216"/>
                </a:lnTo>
                <a:lnTo>
                  <a:pt x="2397" y="1216"/>
                </a:lnTo>
                <a:lnTo>
                  <a:pt x="2399" y="1218"/>
                </a:lnTo>
                <a:lnTo>
                  <a:pt x="2399" y="1218"/>
                </a:lnTo>
                <a:lnTo>
                  <a:pt x="2401" y="1216"/>
                </a:lnTo>
                <a:lnTo>
                  <a:pt x="2405" y="1214"/>
                </a:lnTo>
                <a:lnTo>
                  <a:pt x="2408" y="1212"/>
                </a:lnTo>
                <a:lnTo>
                  <a:pt x="2408" y="1210"/>
                </a:lnTo>
                <a:lnTo>
                  <a:pt x="2408" y="1208"/>
                </a:lnTo>
                <a:lnTo>
                  <a:pt x="2408" y="1208"/>
                </a:lnTo>
                <a:lnTo>
                  <a:pt x="2408" y="1208"/>
                </a:lnTo>
                <a:lnTo>
                  <a:pt x="2405" y="1208"/>
                </a:lnTo>
                <a:close/>
                <a:moveTo>
                  <a:pt x="1856" y="390"/>
                </a:moveTo>
                <a:lnTo>
                  <a:pt x="1859" y="390"/>
                </a:lnTo>
                <a:lnTo>
                  <a:pt x="1861" y="390"/>
                </a:lnTo>
                <a:lnTo>
                  <a:pt x="1861" y="390"/>
                </a:lnTo>
                <a:lnTo>
                  <a:pt x="1856" y="388"/>
                </a:lnTo>
                <a:lnTo>
                  <a:pt x="1854" y="388"/>
                </a:lnTo>
                <a:lnTo>
                  <a:pt x="1852" y="388"/>
                </a:lnTo>
                <a:lnTo>
                  <a:pt x="1852" y="390"/>
                </a:lnTo>
                <a:lnTo>
                  <a:pt x="1852" y="390"/>
                </a:lnTo>
                <a:lnTo>
                  <a:pt x="1852" y="390"/>
                </a:lnTo>
                <a:lnTo>
                  <a:pt x="1856" y="390"/>
                </a:lnTo>
                <a:close/>
                <a:moveTo>
                  <a:pt x="1831" y="386"/>
                </a:moveTo>
                <a:lnTo>
                  <a:pt x="1831" y="386"/>
                </a:lnTo>
                <a:lnTo>
                  <a:pt x="1833" y="386"/>
                </a:lnTo>
                <a:lnTo>
                  <a:pt x="1833" y="384"/>
                </a:lnTo>
                <a:lnTo>
                  <a:pt x="1833" y="384"/>
                </a:lnTo>
                <a:lnTo>
                  <a:pt x="1833" y="384"/>
                </a:lnTo>
                <a:lnTo>
                  <a:pt x="1833" y="382"/>
                </a:lnTo>
                <a:lnTo>
                  <a:pt x="1833" y="380"/>
                </a:lnTo>
                <a:lnTo>
                  <a:pt x="1831" y="380"/>
                </a:lnTo>
                <a:lnTo>
                  <a:pt x="1829" y="380"/>
                </a:lnTo>
                <a:lnTo>
                  <a:pt x="1827" y="382"/>
                </a:lnTo>
                <a:lnTo>
                  <a:pt x="1827" y="384"/>
                </a:lnTo>
                <a:lnTo>
                  <a:pt x="1825" y="384"/>
                </a:lnTo>
                <a:lnTo>
                  <a:pt x="1827" y="384"/>
                </a:lnTo>
                <a:lnTo>
                  <a:pt x="1827" y="384"/>
                </a:lnTo>
                <a:lnTo>
                  <a:pt x="1831" y="386"/>
                </a:lnTo>
                <a:close/>
                <a:moveTo>
                  <a:pt x="2410" y="1204"/>
                </a:moveTo>
                <a:lnTo>
                  <a:pt x="2412" y="1204"/>
                </a:lnTo>
                <a:lnTo>
                  <a:pt x="2412" y="1204"/>
                </a:lnTo>
                <a:lnTo>
                  <a:pt x="2414" y="1201"/>
                </a:lnTo>
                <a:lnTo>
                  <a:pt x="2414" y="1199"/>
                </a:lnTo>
                <a:lnTo>
                  <a:pt x="2412" y="1199"/>
                </a:lnTo>
                <a:lnTo>
                  <a:pt x="2412" y="1199"/>
                </a:lnTo>
                <a:lnTo>
                  <a:pt x="2412" y="1201"/>
                </a:lnTo>
                <a:lnTo>
                  <a:pt x="2410" y="1201"/>
                </a:lnTo>
                <a:lnTo>
                  <a:pt x="2408" y="1201"/>
                </a:lnTo>
                <a:lnTo>
                  <a:pt x="2408" y="1204"/>
                </a:lnTo>
                <a:lnTo>
                  <a:pt x="2408" y="1206"/>
                </a:lnTo>
                <a:lnTo>
                  <a:pt x="2408" y="1206"/>
                </a:lnTo>
                <a:lnTo>
                  <a:pt x="2410" y="1204"/>
                </a:lnTo>
                <a:close/>
                <a:moveTo>
                  <a:pt x="2259" y="1390"/>
                </a:moveTo>
                <a:lnTo>
                  <a:pt x="2257" y="1390"/>
                </a:lnTo>
                <a:lnTo>
                  <a:pt x="2255" y="1390"/>
                </a:lnTo>
                <a:lnTo>
                  <a:pt x="2255" y="1390"/>
                </a:lnTo>
                <a:lnTo>
                  <a:pt x="2255" y="1390"/>
                </a:lnTo>
                <a:lnTo>
                  <a:pt x="2255" y="1392"/>
                </a:lnTo>
                <a:lnTo>
                  <a:pt x="2257" y="1390"/>
                </a:lnTo>
                <a:lnTo>
                  <a:pt x="2257" y="1390"/>
                </a:lnTo>
                <a:lnTo>
                  <a:pt x="2259" y="1392"/>
                </a:lnTo>
                <a:lnTo>
                  <a:pt x="2259" y="1390"/>
                </a:lnTo>
                <a:lnTo>
                  <a:pt x="2259" y="1390"/>
                </a:lnTo>
                <a:lnTo>
                  <a:pt x="2259" y="1390"/>
                </a:lnTo>
                <a:close/>
                <a:moveTo>
                  <a:pt x="2351" y="1206"/>
                </a:moveTo>
                <a:lnTo>
                  <a:pt x="2349" y="1206"/>
                </a:lnTo>
                <a:lnTo>
                  <a:pt x="2349" y="1206"/>
                </a:lnTo>
                <a:lnTo>
                  <a:pt x="2347" y="1208"/>
                </a:lnTo>
                <a:lnTo>
                  <a:pt x="2349" y="1210"/>
                </a:lnTo>
                <a:lnTo>
                  <a:pt x="2349" y="1212"/>
                </a:lnTo>
                <a:lnTo>
                  <a:pt x="2349" y="1212"/>
                </a:lnTo>
                <a:lnTo>
                  <a:pt x="2351" y="1210"/>
                </a:lnTo>
                <a:lnTo>
                  <a:pt x="2351" y="1210"/>
                </a:lnTo>
                <a:lnTo>
                  <a:pt x="2351" y="1208"/>
                </a:lnTo>
                <a:lnTo>
                  <a:pt x="2351" y="1208"/>
                </a:lnTo>
                <a:lnTo>
                  <a:pt x="2351" y="1206"/>
                </a:lnTo>
                <a:close/>
                <a:moveTo>
                  <a:pt x="2347" y="1222"/>
                </a:moveTo>
                <a:lnTo>
                  <a:pt x="2345" y="1222"/>
                </a:lnTo>
                <a:lnTo>
                  <a:pt x="2345" y="1222"/>
                </a:lnTo>
                <a:lnTo>
                  <a:pt x="2345" y="1222"/>
                </a:lnTo>
                <a:lnTo>
                  <a:pt x="2347" y="1224"/>
                </a:lnTo>
                <a:lnTo>
                  <a:pt x="2349" y="1222"/>
                </a:lnTo>
                <a:lnTo>
                  <a:pt x="2349" y="1220"/>
                </a:lnTo>
                <a:lnTo>
                  <a:pt x="2347" y="1222"/>
                </a:lnTo>
                <a:close/>
                <a:moveTo>
                  <a:pt x="2361" y="562"/>
                </a:moveTo>
                <a:lnTo>
                  <a:pt x="2366" y="562"/>
                </a:lnTo>
                <a:lnTo>
                  <a:pt x="2366" y="562"/>
                </a:lnTo>
                <a:lnTo>
                  <a:pt x="2370" y="560"/>
                </a:lnTo>
                <a:lnTo>
                  <a:pt x="2372" y="558"/>
                </a:lnTo>
                <a:lnTo>
                  <a:pt x="2376" y="556"/>
                </a:lnTo>
                <a:lnTo>
                  <a:pt x="2378" y="554"/>
                </a:lnTo>
                <a:lnTo>
                  <a:pt x="2382" y="552"/>
                </a:lnTo>
                <a:lnTo>
                  <a:pt x="2387" y="552"/>
                </a:lnTo>
                <a:lnTo>
                  <a:pt x="2391" y="552"/>
                </a:lnTo>
                <a:lnTo>
                  <a:pt x="2391" y="552"/>
                </a:lnTo>
                <a:lnTo>
                  <a:pt x="2393" y="549"/>
                </a:lnTo>
                <a:lnTo>
                  <a:pt x="2395" y="549"/>
                </a:lnTo>
                <a:lnTo>
                  <a:pt x="2397" y="547"/>
                </a:lnTo>
                <a:lnTo>
                  <a:pt x="2397" y="547"/>
                </a:lnTo>
                <a:lnTo>
                  <a:pt x="2399" y="545"/>
                </a:lnTo>
                <a:lnTo>
                  <a:pt x="2399" y="545"/>
                </a:lnTo>
                <a:lnTo>
                  <a:pt x="2399" y="545"/>
                </a:lnTo>
                <a:lnTo>
                  <a:pt x="2399" y="543"/>
                </a:lnTo>
                <a:lnTo>
                  <a:pt x="2399" y="543"/>
                </a:lnTo>
                <a:lnTo>
                  <a:pt x="2399" y="541"/>
                </a:lnTo>
                <a:lnTo>
                  <a:pt x="2401" y="541"/>
                </a:lnTo>
                <a:lnTo>
                  <a:pt x="2403" y="541"/>
                </a:lnTo>
                <a:lnTo>
                  <a:pt x="2403" y="541"/>
                </a:lnTo>
                <a:lnTo>
                  <a:pt x="2405" y="541"/>
                </a:lnTo>
                <a:lnTo>
                  <a:pt x="2408" y="539"/>
                </a:lnTo>
                <a:lnTo>
                  <a:pt x="2408" y="537"/>
                </a:lnTo>
                <a:lnTo>
                  <a:pt x="2408" y="537"/>
                </a:lnTo>
                <a:lnTo>
                  <a:pt x="2408" y="535"/>
                </a:lnTo>
                <a:lnTo>
                  <a:pt x="2408" y="535"/>
                </a:lnTo>
                <a:lnTo>
                  <a:pt x="2410" y="535"/>
                </a:lnTo>
                <a:lnTo>
                  <a:pt x="2412" y="535"/>
                </a:lnTo>
                <a:lnTo>
                  <a:pt x="2412" y="533"/>
                </a:lnTo>
                <a:lnTo>
                  <a:pt x="2412" y="533"/>
                </a:lnTo>
                <a:lnTo>
                  <a:pt x="2412" y="533"/>
                </a:lnTo>
                <a:lnTo>
                  <a:pt x="2412" y="533"/>
                </a:lnTo>
                <a:lnTo>
                  <a:pt x="2408" y="531"/>
                </a:lnTo>
                <a:lnTo>
                  <a:pt x="2410" y="531"/>
                </a:lnTo>
                <a:lnTo>
                  <a:pt x="2410" y="531"/>
                </a:lnTo>
                <a:lnTo>
                  <a:pt x="2410" y="531"/>
                </a:lnTo>
                <a:lnTo>
                  <a:pt x="2410" y="528"/>
                </a:lnTo>
                <a:lnTo>
                  <a:pt x="2410" y="528"/>
                </a:lnTo>
                <a:lnTo>
                  <a:pt x="2410" y="528"/>
                </a:lnTo>
                <a:lnTo>
                  <a:pt x="2410" y="528"/>
                </a:lnTo>
                <a:lnTo>
                  <a:pt x="2408" y="528"/>
                </a:lnTo>
                <a:lnTo>
                  <a:pt x="2408" y="526"/>
                </a:lnTo>
                <a:lnTo>
                  <a:pt x="2408" y="526"/>
                </a:lnTo>
                <a:lnTo>
                  <a:pt x="2410" y="526"/>
                </a:lnTo>
                <a:lnTo>
                  <a:pt x="2410" y="526"/>
                </a:lnTo>
                <a:lnTo>
                  <a:pt x="2410" y="524"/>
                </a:lnTo>
                <a:lnTo>
                  <a:pt x="2410" y="524"/>
                </a:lnTo>
                <a:lnTo>
                  <a:pt x="2410" y="522"/>
                </a:lnTo>
                <a:lnTo>
                  <a:pt x="2410" y="522"/>
                </a:lnTo>
                <a:lnTo>
                  <a:pt x="2410" y="522"/>
                </a:lnTo>
                <a:lnTo>
                  <a:pt x="2408" y="522"/>
                </a:lnTo>
                <a:lnTo>
                  <a:pt x="2408" y="522"/>
                </a:lnTo>
                <a:lnTo>
                  <a:pt x="2405" y="520"/>
                </a:lnTo>
                <a:lnTo>
                  <a:pt x="2403" y="520"/>
                </a:lnTo>
                <a:lnTo>
                  <a:pt x="2401" y="520"/>
                </a:lnTo>
                <a:lnTo>
                  <a:pt x="2397" y="522"/>
                </a:lnTo>
                <a:lnTo>
                  <a:pt x="2399" y="520"/>
                </a:lnTo>
                <a:lnTo>
                  <a:pt x="2401" y="518"/>
                </a:lnTo>
                <a:lnTo>
                  <a:pt x="2399" y="518"/>
                </a:lnTo>
                <a:lnTo>
                  <a:pt x="2399" y="518"/>
                </a:lnTo>
                <a:lnTo>
                  <a:pt x="2399" y="518"/>
                </a:lnTo>
                <a:lnTo>
                  <a:pt x="2399" y="516"/>
                </a:lnTo>
                <a:lnTo>
                  <a:pt x="2399" y="516"/>
                </a:lnTo>
                <a:lnTo>
                  <a:pt x="2395" y="518"/>
                </a:lnTo>
                <a:lnTo>
                  <a:pt x="2393" y="518"/>
                </a:lnTo>
                <a:lnTo>
                  <a:pt x="2393" y="516"/>
                </a:lnTo>
                <a:lnTo>
                  <a:pt x="2395" y="516"/>
                </a:lnTo>
                <a:lnTo>
                  <a:pt x="2395" y="514"/>
                </a:lnTo>
                <a:lnTo>
                  <a:pt x="2395" y="512"/>
                </a:lnTo>
                <a:lnTo>
                  <a:pt x="2395" y="512"/>
                </a:lnTo>
                <a:lnTo>
                  <a:pt x="2395" y="512"/>
                </a:lnTo>
                <a:lnTo>
                  <a:pt x="2395" y="510"/>
                </a:lnTo>
                <a:lnTo>
                  <a:pt x="2393" y="510"/>
                </a:lnTo>
                <a:lnTo>
                  <a:pt x="2393" y="512"/>
                </a:lnTo>
                <a:lnTo>
                  <a:pt x="2391" y="510"/>
                </a:lnTo>
                <a:lnTo>
                  <a:pt x="2389" y="510"/>
                </a:lnTo>
                <a:lnTo>
                  <a:pt x="2389" y="510"/>
                </a:lnTo>
                <a:lnTo>
                  <a:pt x="2391" y="508"/>
                </a:lnTo>
                <a:lnTo>
                  <a:pt x="2391" y="505"/>
                </a:lnTo>
                <a:lnTo>
                  <a:pt x="2393" y="503"/>
                </a:lnTo>
                <a:lnTo>
                  <a:pt x="2395" y="503"/>
                </a:lnTo>
                <a:lnTo>
                  <a:pt x="2397" y="503"/>
                </a:lnTo>
                <a:lnTo>
                  <a:pt x="2397" y="503"/>
                </a:lnTo>
                <a:lnTo>
                  <a:pt x="2395" y="503"/>
                </a:lnTo>
                <a:lnTo>
                  <a:pt x="2393" y="503"/>
                </a:lnTo>
                <a:lnTo>
                  <a:pt x="2391" y="503"/>
                </a:lnTo>
                <a:lnTo>
                  <a:pt x="2389" y="505"/>
                </a:lnTo>
                <a:lnTo>
                  <a:pt x="2387" y="505"/>
                </a:lnTo>
                <a:lnTo>
                  <a:pt x="2384" y="505"/>
                </a:lnTo>
                <a:lnTo>
                  <a:pt x="2382" y="505"/>
                </a:lnTo>
                <a:lnTo>
                  <a:pt x="2380" y="505"/>
                </a:lnTo>
                <a:lnTo>
                  <a:pt x="2380" y="505"/>
                </a:lnTo>
                <a:lnTo>
                  <a:pt x="2380" y="503"/>
                </a:lnTo>
                <a:lnTo>
                  <a:pt x="2380" y="501"/>
                </a:lnTo>
                <a:lnTo>
                  <a:pt x="2378" y="501"/>
                </a:lnTo>
                <a:lnTo>
                  <a:pt x="2376" y="499"/>
                </a:lnTo>
                <a:lnTo>
                  <a:pt x="2376" y="499"/>
                </a:lnTo>
                <a:lnTo>
                  <a:pt x="2372" y="499"/>
                </a:lnTo>
                <a:lnTo>
                  <a:pt x="2370" y="499"/>
                </a:lnTo>
                <a:lnTo>
                  <a:pt x="2368" y="501"/>
                </a:lnTo>
                <a:lnTo>
                  <a:pt x="2370" y="505"/>
                </a:lnTo>
                <a:lnTo>
                  <a:pt x="2370" y="505"/>
                </a:lnTo>
                <a:lnTo>
                  <a:pt x="2370" y="508"/>
                </a:lnTo>
                <a:lnTo>
                  <a:pt x="2368" y="508"/>
                </a:lnTo>
                <a:lnTo>
                  <a:pt x="2366" y="508"/>
                </a:lnTo>
                <a:lnTo>
                  <a:pt x="2364" y="510"/>
                </a:lnTo>
                <a:lnTo>
                  <a:pt x="2364" y="508"/>
                </a:lnTo>
                <a:lnTo>
                  <a:pt x="2361" y="508"/>
                </a:lnTo>
                <a:lnTo>
                  <a:pt x="2361" y="508"/>
                </a:lnTo>
                <a:lnTo>
                  <a:pt x="2359" y="508"/>
                </a:lnTo>
                <a:lnTo>
                  <a:pt x="2359" y="508"/>
                </a:lnTo>
                <a:lnTo>
                  <a:pt x="2357" y="510"/>
                </a:lnTo>
                <a:lnTo>
                  <a:pt x="2355" y="512"/>
                </a:lnTo>
                <a:lnTo>
                  <a:pt x="2355" y="512"/>
                </a:lnTo>
                <a:lnTo>
                  <a:pt x="2353" y="512"/>
                </a:lnTo>
                <a:lnTo>
                  <a:pt x="2353" y="512"/>
                </a:lnTo>
                <a:lnTo>
                  <a:pt x="2353" y="512"/>
                </a:lnTo>
                <a:lnTo>
                  <a:pt x="2353" y="512"/>
                </a:lnTo>
                <a:lnTo>
                  <a:pt x="2349" y="510"/>
                </a:lnTo>
                <a:lnTo>
                  <a:pt x="2349" y="508"/>
                </a:lnTo>
                <a:lnTo>
                  <a:pt x="2345" y="508"/>
                </a:lnTo>
                <a:lnTo>
                  <a:pt x="2343" y="508"/>
                </a:lnTo>
                <a:lnTo>
                  <a:pt x="2343" y="508"/>
                </a:lnTo>
                <a:lnTo>
                  <a:pt x="2343" y="510"/>
                </a:lnTo>
                <a:lnTo>
                  <a:pt x="2345" y="514"/>
                </a:lnTo>
                <a:lnTo>
                  <a:pt x="2345" y="516"/>
                </a:lnTo>
                <a:lnTo>
                  <a:pt x="2345" y="516"/>
                </a:lnTo>
                <a:lnTo>
                  <a:pt x="2345" y="518"/>
                </a:lnTo>
                <a:lnTo>
                  <a:pt x="2345" y="518"/>
                </a:lnTo>
                <a:lnTo>
                  <a:pt x="2345" y="518"/>
                </a:lnTo>
                <a:lnTo>
                  <a:pt x="2345" y="518"/>
                </a:lnTo>
                <a:lnTo>
                  <a:pt x="2343" y="514"/>
                </a:lnTo>
                <a:lnTo>
                  <a:pt x="2340" y="512"/>
                </a:lnTo>
                <a:lnTo>
                  <a:pt x="2338" y="510"/>
                </a:lnTo>
                <a:lnTo>
                  <a:pt x="2336" y="508"/>
                </a:lnTo>
                <a:lnTo>
                  <a:pt x="2336" y="508"/>
                </a:lnTo>
                <a:lnTo>
                  <a:pt x="2334" y="508"/>
                </a:lnTo>
                <a:lnTo>
                  <a:pt x="2334" y="508"/>
                </a:lnTo>
                <a:lnTo>
                  <a:pt x="2332" y="508"/>
                </a:lnTo>
                <a:lnTo>
                  <a:pt x="2332" y="510"/>
                </a:lnTo>
                <a:lnTo>
                  <a:pt x="2330" y="510"/>
                </a:lnTo>
                <a:lnTo>
                  <a:pt x="2328" y="510"/>
                </a:lnTo>
                <a:lnTo>
                  <a:pt x="2326" y="512"/>
                </a:lnTo>
                <a:lnTo>
                  <a:pt x="2326" y="512"/>
                </a:lnTo>
                <a:lnTo>
                  <a:pt x="2326" y="516"/>
                </a:lnTo>
                <a:lnTo>
                  <a:pt x="2326" y="516"/>
                </a:lnTo>
                <a:lnTo>
                  <a:pt x="2326" y="518"/>
                </a:lnTo>
                <a:lnTo>
                  <a:pt x="2326" y="518"/>
                </a:lnTo>
                <a:lnTo>
                  <a:pt x="2324" y="516"/>
                </a:lnTo>
                <a:lnTo>
                  <a:pt x="2324" y="516"/>
                </a:lnTo>
                <a:lnTo>
                  <a:pt x="2322" y="514"/>
                </a:lnTo>
                <a:lnTo>
                  <a:pt x="2320" y="514"/>
                </a:lnTo>
                <a:lnTo>
                  <a:pt x="2317" y="510"/>
                </a:lnTo>
                <a:lnTo>
                  <a:pt x="2317" y="510"/>
                </a:lnTo>
                <a:lnTo>
                  <a:pt x="2315" y="510"/>
                </a:lnTo>
                <a:lnTo>
                  <a:pt x="2313" y="510"/>
                </a:lnTo>
                <a:lnTo>
                  <a:pt x="2313" y="512"/>
                </a:lnTo>
                <a:lnTo>
                  <a:pt x="2313" y="514"/>
                </a:lnTo>
                <a:lnTo>
                  <a:pt x="2313" y="516"/>
                </a:lnTo>
                <a:lnTo>
                  <a:pt x="2313" y="518"/>
                </a:lnTo>
                <a:lnTo>
                  <a:pt x="2311" y="520"/>
                </a:lnTo>
                <a:lnTo>
                  <a:pt x="2311" y="522"/>
                </a:lnTo>
                <a:lnTo>
                  <a:pt x="2311" y="522"/>
                </a:lnTo>
                <a:lnTo>
                  <a:pt x="2309" y="522"/>
                </a:lnTo>
                <a:lnTo>
                  <a:pt x="2309" y="520"/>
                </a:lnTo>
                <a:lnTo>
                  <a:pt x="2309" y="520"/>
                </a:lnTo>
                <a:lnTo>
                  <a:pt x="2307" y="520"/>
                </a:lnTo>
                <a:lnTo>
                  <a:pt x="2307" y="520"/>
                </a:lnTo>
                <a:lnTo>
                  <a:pt x="2305" y="522"/>
                </a:lnTo>
                <a:lnTo>
                  <a:pt x="2303" y="524"/>
                </a:lnTo>
                <a:lnTo>
                  <a:pt x="2303" y="524"/>
                </a:lnTo>
                <a:lnTo>
                  <a:pt x="2303" y="524"/>
                </a:lnTo>
                <a:lnTo>
                  <a:pt x="2303" y="524"/>
                </a:lnTo>
                <a:lnTo>
                  <a:pt x="2303" y="526"/>
                </a:lnTo>
                <a:lnTo>
                  <a:pt x="2303" y="528"/>
                </a:lnTo>
                <a:lnTo>
                  <a:pt x="2301" y="528"/>
                </a:lnTo>
                <a:lnTo>
                  <a:pt x="2301" y="528"/>
                </a:lnTo>
                <a:lnTo>
                  <a:pt x="2301" y="524"/>
                </a:lnTo>
                <a:lnTo>
                  <a:pt x="2299" y="524"/>
                </a:lnTo>
                <a:lnTo>
                  <a:pt x="2299" y="524"/>
                </a:lnTo>
                <a:lnTo>
                  <a:pt x="2296" y="524"/>
                </a:lnTo>
                <a:lnTo>
                  <a:pt x="2296" y="524"/>
                </a:lnTo>
                <a:lnTo>
                  <a:pt x="2299" y="524"/>
                </a:lnTo>
                <a:lnTo>
                  <a:pt x="2299" y="522"/>
                </a:lnTo>
                <a:lnTo>
                  <a:pt x="2299" y="522"/>
                </a:lnTo>
                <a:lnTo>
                  <a:pt x="2299" y="522"/>
                </a:lnTo>
                <a:lnTo>
                  <a:pt x="2296" y="522"/>
                </a:lnTo>
                <a:lnTo>
                  <a:pt x="2296" y="522"/>
                </a:lnTo>
                <a:lnTo>
                  <a:pt x="2296" y="520"/>
                </a:lnTo>
                <a:lnTo>
                  <a:pt x="2296" y="520"/>
                </a:lnTo>
                <a:lnTo>
                  <a:pt x="2294" y="520"/>
                </a:lnTo>
                <a:lnTo>
                  <a:pt x="2294" y="518"/>
                </a:lnTo>
                <a:lnTo>
                  <a:pt x="2296" y="518"/>
                </a:lnTo>
                <a:lnTo>
                  <a:pt x="2296" y="518"/>
                </a:lnTo>
                <a:lnTo>
                  <a:pt x="2299" y="518"/>
                </a:lnTo>
                <a:lnTo>
                  <a:pt x="2299" y="514"/>
                </a:lnTo>
                <a:lnTo>
                  <a:pt x="2299" y="514"/>
                </a:lnTo>
                <a:lnTo>
                  <a:pt x="2299" y="514"/>
                </a:lnTo>
                <a:lnTo>
                  <a:pt x="2296" y="512"/>
                </a:lnTo>
                <a:lnTo>
                  <a:pt x="2296" y="512"/>
                </a:lnTo>
                <a:lnTo>
                  <a:pt x="2296" y="512"/>
                </a:lnTo>
                <a:lnTo>
                  <a:pt x="2299" y="512"/>
                </a:lnTo>
                <a:lnTo>
                  <a:pt x="2299" y="512"/>
                </a:lnTo>
                <a:lnTo>
                  <a:pt x="2294" y="510"/>
                </a:lnTo>
                <a:lnTo>
                  <a:pt x="2292" y="508"/>
                </a:lnTo>
                <a:lnTo>
                  <a:pt x="2290" y="505"/>
                </a:lnTo>
                <a:lnTo>
                  <a:pt x="2290" y="505"/>
                </a:lnTo>
                <a:lnTo>
                  <a:pt x="2286" y="503"/>
                </a:lnTo>
                <a:lnTo>
                  <a:pt x="2284" y="503"/>
                </a:lnTo>
                <a:lnTo>
                  <a:pt x="2282" y="501"/>
                </a:lnTo>
                <a:lnTo>
                  <a:pt x="2282" y="501"/>
                </a:lnTo>
                <a:lnTo>
                  <a:pt x="2278" y="501"/>
                </a:lnTo>
                <a:lnTo>
                  <a:pt x="2276" y="501"/>
                </a:lnTo>
                <a:lnTo>
                  <a:pt x="2276" y="501"/>
                </a:lnTo>
                <a:lnTo>
                  <a:pt x="2273" y="503"/>
                </a:lnTo>
                <a:lnTo>
                  <a:pt x="2273" y="503"/>
                </a:lnTo>
                <a:lnTo>
                  <a:pt x="2273" y="503"/>
                </a:lnTo>
                <a:lnTo>
                  <a:pt x="2276" y="503"/>
                </a:lnTo>
                <a:lnTo>
                  <a:pt x="2278" y="503"/>
                </a:lnTo>
                <a:lnTo>
                  <a:pt x="2280" y="503"/>
                </a:lnTo>
                <a:lnTo>
                  <a:pt x="2280" y="503"/>
                </a:lnTo>
                <a:lnTo>
                  <a:pt x="2280" y="505"/>
                </a:lnTo>
                <a:lnTo>
                  <a:pt x="2282" y="505"/>
                </a:lnTo>
                <a:lnTo>
                  <a:pt x="2282" y="505"/>
                </a:lnTo>
                <a:lnTo>
                  <a:pt x="2282" y="505"/>
                </a:lnTo>
                <a:lnTo>
                  <a:pt x="2278" y="505"/>
                </a:lnTo>
                <a:lnTo>
                  <a:pt x="2276" y="505"/>
                </a:lnTo>
                <a:lnTo>
                  <a:pt x="2276" y="505"/>
                </a:lnTo>
                <a:lnTo>
                  <a:pt x="2276" y="508"/>
                </a:lnTo>
                <a:lnTo>
                  <a:pt x="2276" y="508"/>
                </a:lnTo>
                <a:lnTo>
                  <a:pt x="2278" y="508"/>
                </a:lnTo>
                <a:lnTo>
                  <a:pt x="2282" y="510"/>
                </a:lnTo>
                <a:lnTo>
                  <a:pt x="2282" y="510"/>
                </a:lnTo>
                <a:lnTo>
                  <a:pt x="2284" y="512"/>
                </a:lnTo>
                <a:lnTo>
                  <a:pt x="2282" y="514"/>
                </a:lnTo>
                <a:lnTo>
                  <a:pt x="2282" y="514"/>
                </a:lnTo>
                <a:lnTo>
                  <a:pt x="2282" y="514"/>
                </a:lnTo>
                <a:lnTo>
                  <a:pt x="2280" y="514"/>
                </a:lnTo>
                <a:lnTo>
                  <a:pt x="2280" y="514"/>
                </a:lnTo>
                <a:lnTo>
                  <a:pt x="2280" y="514"/>
                </a:lnTo>
                <a:lnTo>
                  <a:pt x="2280" y="512"/>
                </a:lnTo>
                <a:lnTo>
                  <a:pt x="2280" y="512"/>
                </a:lnTo>
                <a:lnTo>
                  <a:pt x="2280" y="512"/>
                </a:lnTo>
                <a:lnTo>
                  <a:pt x="2278" y="510"/>
                </a:lnTo>
                <a:lnTo>
                  <a:pt x="2278" y="512"/>
                </a:lnTo>
                <a:lnTo>
                  <a:pt x="2278" y="512"/>
                </a:lnTo>
                <a:lnTo>
                  <a:pt x="2276" y="512"/>
                </a:lnTo>
                <a:lnTo>
                  <a:pt x="2273" y="512"/>
                </a:lnTo>
                <a:lnTo>
                  <a:pt x="2273" y="512"/>
                </a:lnTo>
                <a:lnTo>
                  <a:pt x="2273" y="512"/>
                </a:lnTo>
                <a:lnTo>
                  <a:pt x="2273" y="510"/>
                </a:lnTo>
                <a:lnTo>
                  <a:pt x="2273" y="510"/>
                </a:lnTo>
                <a:lnTo>
                  <a:pt x="2269" y="508"/>
                </a:lnTo>
                <a:lnTo>
                  <a:pt x="2269" y="508"/>
                </a:lnTo>
                <a:lnTo>
                  <a:pt x="2267" y="508"/>
                </a:lnTo>
                <a:lnTo>
                  <a:pt x="2267" y="508"/>
                </a:lnTo>
                <a:lnTo>
                  <a:pt x="2267" y="508"/>
                </a:lnTo>
                <a:lnTo>
                  <a:pt x="2267" y="510"/>
                </a:lnTo>
                <a:lnTo>
                  <a:pt x="2265" y="510"/>
                </a:lnTo>
                <a:lnTo>
                  <a:pt x="2265" y="510"/>
                </a:lnTo>
                <a:lnTo>
                  <a:pt x="2267" y="510"/>
                </a:lnTo>
                <a:lnTo>
                  <a:pt x="2269" y="512"/>
                </a:lnTo>
                <a:lnTo>
                  <a:pt x="2267" y="512"/>
                </a:lnTo>
                <a:lnTo>
                  <a:pt x="2263" y="510"/>
                </a:lnTo>
                <a:lnTo>
                  <a:pt x="2263" y="510"/>
                </a:lnTo>
                <a:lnTo>
                  <a:pt x="2263" y="510"/>
                </a:lnTo>
                <a:lnTo>
                  <a:pt x="2263" y="512"/>
                </a:lnTo>
                <a:lnTo>
                  <a:pt x="2263" y="512"/>
                </a:lnTo>
                <a:lnTo>
                  <a:pt x="2265" y="512"/>
                </a:lnTo>
                <a:lnTo>
                  <a:pt x="2267" y="514"/>
                </a:lnTo>
                <a:lnTo>
                  <a:pt x="2263" y="514"/>
                </a:lnTo>
                <a:lnTo>
                  <a:pt x="2263" y="514"/>
                </a:lnTo>
                <a:lnTo>
                  <a:pt x="2263" y="516"/>
                </a:lnTo>
                <a:lnTo>
                  <a:pt x="2263" y="516"/>
                </a:lnTo>
                <a:lnTo>
                  <a:pt x="2265" y="516"/>
                </a:lnTo>
                <a:lnTo>
                  <a:pt x="2267" y="518"/>
                </a:lnTo>
                <a:lnTo>
                  <a:pt x="2269" y="518"/>
                </a:lnTo>
                <a:lnTo>
                  <a:pt x="2271" y="518"/>
                </a:lnTo>
                <a:lnTo>
                  <a:pt x="2269" y="518"/>
                </a:lnTo>
                <a:lnTo>
                  <a:pt x="2267" y="518"/>
                </a:lnTo>
                <a:lnTo>
                  <a:pt x="2265" y="520"/>
                </a:lnTo>
                <a:lnTo>
                  <a:pt x="2261" y="518"/>
                </a:lnTo>
                <a:lnTo>
                  <a:pt x="2259" y="516"/>
                </a:lnTo>
                <a:lnTo>
                  <a:pt x="2259" y="516"/>
                </a:lnTo>
                <a:lnTo>
                  <a:pt x="2259" y="518"/>
                </a:lnTo>
                <a:lnTo>
                  <a:pt x="2259" y="518"/>
                </a:lnTo>
                <a:lnTo>
                  <a:pt x="2259" y="518"/>
                </a:lnTo>
                <a:lnTo>
                  <a:pt x="2261" y="520"/>
                </a:lnTo>
                <a:lnTo>
                  <a:pt x="2261" y="520"/>
                </a:lnTo>
                <a:lnTo>
                  <a:pt x="2263" y="522"/>
                </a:lnTo>
                <a:lnTo>
                  <a:pt x="2261" y="522"/>
                </a:lnTo>
                <a:lnTo>
                  <a:pt x="2259" y="520"/>
                </a:lnTo>
                <a:lnTo>
                  <a:pt x="2257" y="520"/>
                </a:lnTo>
                <a:lnTo>
                  <a:pt x="2255" y="520"/>
                </a:lnTo>
                <a:lnTo>
                  <a:pt x="2252" y="522"/>
                </a:lnTo>
                <a:lnTo>
                  <a:pt x="2252" y="524"/>
                </a:lnTo>
                <a:lnTo>
                  <a:pt x="2257" y="524"/>
                </a:lnTo>
                <a:lnTo>
                  <a:pt x="2259" y="524"/>
                </a:lnTo>
                <a:lnTo>
                  <a:pt x="2261" y="526"/>
                </a:lnTo>
                <a:lnTo>
                  <a:pt x="2263" y="524"/>
                </a:lnTo>
                <a:lnTo>
                  <a:pt x="2265" y="524"/>
                </a:lnTo>
                <a:lnTo>
                  <a:pt x="2273" y="522"/>
                </a:lnTo>
                <a:lnTo>
                  <a:pt x="2276" y="522"/>
                </a:lnTo>
                <a:lnTo>
                  <a:pt x="2278" y="522"/>
                </a:lnTo>
                <a:lnTo>
                  <a:pt x="2280" y="522"/>
                </a:lnTo>
                <a:lnTo>
                  <a:pt x="2284" y="522"/>
                </a:lnTo>
                <a:lnTo>
                  <a:pt x="2284" y="524"/>
                </a:lnTo>
                <a:lnTo>
                  <a:pt x="2288" y="524"/>
                </a:lnTo>
                <a:lnTo>
                  <a:pt x="2292" y="524"/>
                </a:lnTo>
                <a:lnTo>
                  <a:pt x="2290" y="524"/>
                </a:lnTo>
                <a:lnTo>
                  <a:pt x="2290" y="526"/>
                </a:lnTo>
                <a:lnTo>
                  <a:pt x="2286" y="526"/>
                </a:lnTo>
                <a:lnTo>
                  <a:pt x="2284" y="528"/>
                </a:lnTo>
                <a:lnTo>
                  <a:pt x="2282" y="531"/>
                </a:lnTo>
                <a:lnTo>
                  <a:pt x="2282" y="531"/>
                </a:lnTo>
                <a:lnTo>
                  <a:pt x="2284" y="531"/>
                </a:lnTo>
                <a:lnTo>
                  <a:pt x="2288" y="533"/>
                </a:lnTo>
                <a:lnTo>
                  <a:pt x="2288" y="533"/>
                </a:lnTo>
                <a:lnTo>
                  <a:pt x="2292" y="531"/>
                </a:lnTo>
                <a:lnTo>
                  <a:pt x="2292" y="531"/>
                </a:lnTo>
                <a:lnTo>
                  <a:pt x="2292" y="533"/>
                </a:lnTo>
                <a:lnTo>
                  <a:pt x="2292" y="533"/>
                </a:lnTo>
                <a:lnTo>
                  <a:pt x="2290" y="535"/>
                </a:lnTo>
                <a:lnTo>
                  <a:pt x="2284" y="535"/>
                </a:lnTo>
                <a:lnTo>
                  <a:pt x="2282" y="535"/>
                </a:lnTo>
                <a:lnTo>
                  <a:pt x="2280" y="535"/>
                </a:lnTo>
                <a:lnTo>
                  <a:pt x="2280" y="535"/>
                </a:lnTo>
                <a:lnTo>
                  <a:pt x="2278" y="535"/>
                </a:lnTo>
                <a:lnTo>
                  <a:pt x="2278" y="535"/>
                </a:lnTo>
                <a:lnTo>
                  <a:pt x="2278" y="535"/>
                </a:lnTo>
                <a:lnTo>
                  <a:pt x="2276" y="535"/>
                </a:lnTo>
                <a:lnTo>
                  <a:pt x="2273" y="537"/>
                </a:lnTo>
                <a:lnTo>
                  <a:pt x="2273" y="535"/>
                </a:lnTo>
                <a:lnTo>
                  <a:pt x="2271" y="535"/>
                </a:lnTo>
                <a:lnTo>
                  <a:pt x="2271" y="535"/>
                </a:lnTo>
                <a:lnTo>
                  <a:pt x="2269" y="537"/>
                </a:lnTo>
                <a:lnTo>
                  <a:pt x="2269" y="537"/>
                </a:lnTo>
                <a:lnTo>
                  <a:pt x="2267" y="537"/>
                </a:lnTo>
                <a:lnTo>
                  <a:pt x="2265" y="537"/>
                </a:lnTo>
                <a:lnTo>
                  <a:pt x="2263" y="537"/>
                </a:lnTo>
                <a:lnTo>
                  <a:pt x="2261" y="537"/>
                </a:lnTo>
                <a:lnTo>
                  <a:pt x="2261" y="537"/>
                </a:lnTo>
                <a:lnTo>
                  <a:pt x="2259" y="539"/>
                </a:lnTo>
                <a:lnTo>
                  <a:pt x="2261" y="539"/>
                </a:lnTo>
                <a:lnTo>
                  <a:pt x="2261" y="541"/>
                </a:lnTo>
                <a:lnTo>
                  <a:pt x="2261" y="541"/>
                </a:lnTo>
                <a:lnTo>
                  <a:pt x="2263" y="541"/>
                </a:lnTo>
                <a:lnTo>
                  <a:pt x="2265" y="541"/>
                </a:lnTo>
                <a:lnTo>
                  <a:pt x="2267" y="539"/>
                </a:lnTo>
                <a:lnTo>
                  <a:pt x="2269" y="539"/>
                </a:lnTo>
                <a:lnTo>
                  <a:pt x="2278" y="541"/>
                </a:lnTo>
                <a:lnTo>
                  <a:pt x="2282" y="539"/>
                </a:lnTo>
                <a:lnTo>
                  <a:pt x="2284" y="541"/>
                </a:lnTo>
                <a:lnTo>
                  <a:pt x="2286" y="541"/>
                </a:lnTo>
                <a:lnTo>
                  <a:pt x="2286" y="541"/>
                </a:lnTo>
                <a:lnTo>
                  <a:pt x="2284" y="543"/>
                </a:lnTo>
                <a:lnTo>
                  <a:pt x="2284" y="543"/>
                </a:lnTo>
                <a:lnTo>
                  <a:pt x="2284" y="545"/>
                </a:lnTo>
                <a:lnTo>
                  <a:pt x="2286" y="545"/>
                </a:lnTo>
                <a:lnTo>
                  <a:pt x="2286" y="545"/>
                </a:lnTo>
                <a:lnTo>
                  <a:pt x="2288" y="545"/>
                </a:lnTo>
                <a:lnTo>
                  <a:pt x="2290" y="545"/>
                </a:lnTo>
                <a:lnTo>
                  <a:pt x="2294" y="543"/>
                </a:lnTo>
                <a:lnTo>
                  <a:pt x="2294" y="543"/>
                </a:lnTo>
                <a:lnTo>
                  <a:pt x="2294" y="543"/>
                </a:lnTo>
                <a:lnTo>
                  <a:pt x="2294" y="543"/>
                </a:lnTo>
                <a:lnTo>
                  <a:pt x="2292" y="545"/>
                </a:lnTo>
                <a:lnTo>
                  <a:pt x="2290" y="547"/>
                </a:lnTo>
                <a:lnTo>
                  <a:pt x="2288" y="547"/>
                </a:lnTo>
                <a:lnTo>
                  <a:pt x="2288" y="549"/>
                </a:lnTo>
                <a:lnTo>
                  <a:pt x="2290" y="549"/>
                </a:lnTo>
                <a:lnTo>
                  <a:pt x="2290" y="549"/>
                </a:lnTo>
                <a:lnTo>
                  <a:pt x="2288" y="549"/>
                </a:lnTo>
                <a:lnTo>
                  <a:pt x="2288" y="552"/>
                </a:lnTo>
                <a:lnTo>
                  <a:pt x="2288" y="552"/>
                </a:lnTo>
                <a:lnTo>
                  <a:pt x="2290" y="552"/>
                </a:lnTo>
                <a:lnTo>
                  <a:pt x="2294" y="549"/>
                </a:lnTo>
                <a:lnTo>
                  <a:pt x="2294" y="549"/>
                </a:lnTo>
                <a:lnTo>
                  <a:pt x="2296" y="549"/>
                </a:lnTo>
                <a:lnTo>
                  <a:pt x="2294" y="549"/>
                </a:lnTo>
                <a:lnTo>
                  <a:pt x="2294" y="549"/>
                </a:lnTo>
                <a:lnTo>
                  <a:pt x="2292" y="552"/>
                </a:lnTo>
                <a:lnTo>
                  <a:pt x="2292" y="552"/>
                </a:lnTo>
                <a:lnTo>
                  <a:pt x="2292" y="554"/>
                </a:lnTo>
                <a:lnTo>
                  <a:pt x="2290" y="554"/>
                </a:lnTo>
                <a:lnTo>
                  <a:pt x="2290" y="554"/>
                </a:lnTo>
                <a:lnTo>
                  <a:pt x="2288" y="556"/>
                </a:lnTo>
                <a:lnTo>
                  <a:pt x="2288" y="556"/>
                </a:lnTo>
                <a:lnTo>
                  <a:pt x="2286" y="558"/>
                </a:lnTo>
                <a:lnTo>
                  <a:pt x="2282" y="558"/>
                </a:lnTo>
                <a:lnTo>
                  <a:pt x="2282" y="558"/>
                </a:lnTo>
                <a:lnTo>
                  <a:pt x="2280" y="558"/>
                </a:lnTo>
                <a:lnTo>
                  <a:pt x="2280" y="556"/>
                </a:lnTo>
                <a:lnTo>
                  <a:pt x="2280" y="556"/>
                </a:lnTo>
                <a:lnTo>
                  <a:pt x="2278" y="558"/>
                </a:lnTo>
                <a:lnTo>
                  <a:pt x="2278" y="558"/>
                </a:lnTo>
                <a:lnTo>
                  <a:pt x="2278" y="560"/>
                </a:lnTo>
                <a:lnTo>
                  <a:pt x="2280" y="562"/>
                </a:lnTo>
                <a:lnTo>
                  <a:pt x="2280" y="562"/>
                </a:lnTo>
                <a:lnTo>
                  <a:pt x="2280" y="562"/>
                </a:lnTo>
                <a:lnTo>
                  <a:pt x="2284" y="562"/>
                </a:lnTo>
                <a:lnTo>
                  <a:pt x="2296" y="562"/>
                </a:lnTo>
                <a:lnTo>
                  <a:pt x="2299" y="562"/>
                </a:lnTo>
                <a:lnTo>
                  <a:pt x="2301" y="560"/>
                </a:lnTo>
                <a:lnTo>
                  <a:pt x="2301" y="560"/>
                </a:lnTo>
                <a:lnTo>
                  <a:pt x="2303" y="560"/>
                </a:lnTo>
                <a:lnTo>
                  <a:pt x="2303" y="560"/>
                </a:lnTo>
                <a:lnTo>
                  <a:pt x="2301" y="560"/>
                </a:lnTo>
                <a:lnTo>
                  <a:pt x="2301" y="560"/>
                </a:lnTo>
                <a:lnTo>
                  <a:pt x="2303" y="562"/>
                </a:lnTo>
                <a:lnTo>
                  <a:pt x="2305" y="562"/>
                </a:lnTo>
                <a:lnTo>
                  <a:pt x="2307" y="562"/>
                </a:lnTo>
                <a:lnTo>
                  <a:pt x="2307" y="564"/>
                </a:lnTo>
                <a:lnTo>
                  <a:pt x="2309" y="564"/>
                </a:lnTo>
                <a:lnTo>
                  <a:pt x="2309" y="564"/>
                </a:lnTo>
                <a:lnTo>
                  <a:pt x="2311" y="562"/>
                </a:lnTo>
                <a:lnTo>
                  <a:pt x="2311" y="562"/>
                </a:lnTo>
                <a:lnTo>
                  <a:pt x="2313" y="564"/>
                </a:lnTo>
                <a:lnTo>
                  <a:pt x="2313" y="564"/>
                </a:lnTo>
                <a:lnTo>
                  <a:pt x="2311" y="564"/>
                </a:lnTo>
                <a:lnTo>
                  <a:pt x="2311" y="564"/>
                </a:lnTo>
                <a:lnTo>
                  <a:pt x="2311" y="564"/>
                </a:lnTo>
                <a:lnTo>
                  <a:pt x="2311" y="564"/>
                </a:lnTo>
                <a:lnTo>
                  <a:pt x="2311" y="566"/>
                </a:lnTo>
                <a:lnTo>
                  <a:pt x="2311" y="566"/>
                </a:lnTo>
                <a:lnTo>
                  <a:pt x="2315" y="568"/>
                </a:lnTo>
                <a:lnTo>
                  <a:pt x="2320" y="568"/>
                </a:lnTo>
                <a:lnTo>
                  <a:pt x="2322" y="568"/>
                </a:lnTo>
                <a:lnTo>
                  <a:pt x="2326" y="570"/>
                </a:lnTo>
                <a:lnTo>
                  <a:pt x="2328" y="570"/>
                </a:lnTo>
                <a:lnTo>
                  <a:pt x="2338" y="572"/>
                </a:lnTo>
                <a:lnTo>
                  <a:pt x="2343" y="570"/>
                </a:lnTo>
                <a:lnTo>
                  <a:pt x="2345" y="570"/>
                </a:lnTo>
                <a:lnTo>
                  <a:pt x="2343" y="568"/>
                </a:lnTo>
                <a:lnTo>
                  <a:pt x="2343" y="568"/>
                </a:lnTo>
                <a:lnTo>
                  <a:pt x="2343" y="568"/>
                </a:lnTo>
                <a:lnTo>
                  <a:pt x="2345" y="568"/>
                </a:lnTo>
                <a:lnTo>
                  <a:pt x="2345" y="570"/>
                </a:lnTo>
                <a:lnTo>
                  <a:pt x="2347" y="570"/>
                </a:lnTo>
                <a:lnTo>
                  <a:pt x="2347" y="568"/>
                </a:lnTo>
                <a:lnTo>
                  <a:pt x="2349" y="568"/>
                </a:lnTo>
                <a:lnTo>
                  <a:pt x="2349" y="566"/>
                </a:lnTo>
                <a:lnTo>
                  <a:pt x="2349" y="566"/>
                </a:lnTo>
                <a:lnTo>
                  <a:pt x="2349" y="566"/>
                </a:lnTo>
                <a:lnTo>
                  <a:pt x="2349" y="566"/>
                </a:lnTo>
                <a:lnTo>
                  <a:pt x="2349" y="564"/>
                </a:lnTo>
                <a:lnTo>
                  <a:pt x="2353" y="564"/>
                </a:lnTo>
                <a:lnTo>
                  <a:pt x="2359" y="562"/>
                </a:lnTo>
                <a:lnTo>
                  <a:pt x="2361" y="562"/>
                </a:lnTo>
                <a:close/>
                <a:moveTo>
                  <a:pt x="1869" y="1635"/>
                </a:moveTo>
                <a:lnTo>
                  <a:pt x="1869" y="1635"/>
                </a:lnTo>
                <a:lnTo>
                  <a:pt x="1873" y="1633"/>
                </a:lnTo>
                <a:lnTo>
                  <a:pt x="1873" y="1633"/>
                </a:lnTo>
                <a:lnTo>
                  <a:pt x="1873" y="1631"/>
                </a:lnTo>
                <a:lnTo>
                  <a:pt x="1873" y="1631"/>
                </a:lnTo>
                <a:lnTo>
                  <a:pt x="1871" y="1631"/>
                </a:lnTo>
                <a:lnTo>
                  <a:pt x="1869" y="1633"/>
                </a:lnTo>
                <a:lnTo>
                  <a:pt x="1869" y="1633"/>
                </a:lnTo>
                <a:lnTo>
                  <a:pt x="1869" y="1633"/>
                </a:lnTo>
                <a:lnTo>
                  <a:pt x="1869" y="1635"/>
                </a:lnTo>
                <a:lnTo>
                  <a:pt x="1869" y="1635"/>
                </a:lnTo>
                <a:close/>
                <a:moveTo>
                  <a:pt x="1871" y="419"/>
                </a:moveTo>
                <a:lnTo>
                  <a:pt x="1873" y="417"/>
                </a:lnTo>
                <a:lnTo>
                  <a:pt x="1873" y="417"/>
                </a:lnTo>
                <a:lnTo>
                  <a:pt x="1873" y="417"/>
                </a:lnTo>
                <a:lnTo>
                  <a:pt x="1869" y="415"/>
                </a:lnTo>
                <a:lnTo>
                  <a:pt x="1867" y="415"/>
                </a:lnTo>
                <a:lnTo>
                  <a:pt x="1865" y="415"/>
                </a:lnTo>
                <a:lnTo>
                  <a:pt x="1865" y="417"/>
                </a:lnTo>
                <a:lnTo>
                  <a:pt x="1865" y="417"/>
                </a:lnTo>
                <a:lnTo>
                  <a:pt x="1865" y="419"/>
                </a:lnTo>
                <a:lnTo>
                  <a:pt x="1865" y="422"/>
                </a:lnTo>
                <a:lnTo>
                  <a:pt x="1865" y="424"/>
                </a:lnTo>
                <a:lnTo>
                  <a:pt x="1867" y="426"/>
                </a:lnTo>
                <a:lnTo>
                  <a:pt x="1867" y="426"/>
                </a:lnTo>
                <a:lnTo>
                  <a:pt x="1869" y="424"/>
                </a:lnTo>
                <a:lnTo>
                  <a:pt x="1869" y="424"/>
                </a:lnTo>
                <a:lnTo>
                  <a:pt x="1869" y="424"/>
                </a:lnTo>
                <a:lnTo>
                  <a:pt x="1869" y="422"/>
                </a:lnTo>
                <a:lnTo>
                  <a:pt x="1871" y="419"/>
                </a:lnTo>
                <a:close/>
                <a:moveTo>
                  <a:pt x="2255" y="1413"/>
                </a:moveTo>
                <a:lnTo>
                  <a:pt x="2252" y="1415"/>
                </a:lnTo>
                <a:lnTo>
                  <a:pt x="2252" y="1415"/>
                </a:lnTo>
                <a:lnTo>
                  <a:pt x="2252" y="1415"/>
                </a:lnTo>
                <a:lnTo>
                  <a:pt x="2255" y="1417"/>
                </a:lnTo>
                <a:lnTo>
                  <a:pt x="2255" y="1417"/>
                </a:lnTo>
                <a:lnTo>
                  <a:pt x="2255" y="1417"/>
                </a:lnTo>
                <a:lnTo>
                  <a:pt x="2257" y="1415"/>
                </a:lnTo>
                <a:lnTo>
                  <a:pt x="2255" y="1413"/>
                </a:lnTo>
                <a:lnTo>
                  <a:pt x="2255" y="1413"/>
                </a:lnTo>
                <a:close/>
                <a:moveTo>
                  <a:pt x="2267" y="1411"/>
                </a:moveTo>
                <a:lnTo>
                  <a:pt x="2265" y="1411"/>
                </a:lnTo>
                <a:lnTo>
                  <a:pt x="2265" y="1409"/>
                </a:lnTo>
                <a:lnTo>
                  <a:pt x="2263" y="1409"/>
                </a:lnTo>
                <a:lnTo>
                  <a:pt x="2263" y="1409"/>
                </a:lnTo>
                <a:lnTo>
                  <a:pt x="2263" y="1411"/>
                </a:lnTo>
                <a:lnTo>
                  <a:pt x="2263" y="1411"/>
                </a:lnTo>
                <a:lnTo>
                  <a:pt x="2263" y="1413"/>
                </a:lnTo>
                <a:lnTo>
                  <a:pt x="2265" y="1415"/>
                </a:lnTo>
                <a:lnTo>
                  <a:pt x="2265" y="1415"/>
                </a:lnTo>
                <a:lnTo>
                  <a:pt x="2267" y="1415"/>
                </a:lnTo>
                <a:lnTo>
                  <a:pt x="2267" y="1413"/>
                </a:lnTo>
                <a:lnTo>
                  <a:pt x="2267" y="1413"/>
                </a:lnTo>
                <a:lnTo>
                  <a:pt x="2267" y="1411"/>
                </a:lnTo>
                <a:close/>
                <a:moveTo>
                  <a:pt x="2276" y="1390"/>
                </a:moveTo>
                <a:lnTo>
                  <a:pt x="2276" y="1390"/>
                </a:lnTo>
                <a:lnTo>
                  <a:pt x="2276" y="1388"/>
                </a:lnTo>
                <a:lnTo>
                  <a:pt x="2276" y="1388"/>
                </a:lnTo>
                <a:lnTo>
                  <a:pt x="2276" y="1388"/>
                </a:lnTo>
                <a:lnTo>
                  <a:pt x="2276" y="1388"/>
                </a:lnTo>
                <a:lnTo>
                  <a:pt x="2276" y="1390"/>
                </a:lnTo>
                <a:lnTo>
                  <a:pt x="2276" y="1390"/>
                </a:lnTo>
                <a:lnTo>
                  <a:pt x="2276" y="1390"/>
                </a:lnTo>
                <a:close/>
                <a:moveTo>
                  <a:pt x="2273" y="1409"/>
                </a:moveTo>
                <a:lnTo>
                  <a:pt x="2271" y="1409"/>
                </a:lnTo>
                <a:lnTo>
                  <a:pt x="2271" y="1411"/>
                </a:lnTo>
                <a:lnTo>
                  <a:pt x="2271" y="1411"/>
                </a:lnTo>
                <a:lnTo>
                  <a:pt x="2271" y="1411"/>
                </a:lnTo>
                <a:lnTo>
                  <a:pt x="2271" y="1413"/>
                </a:lnTo>
                <a:lnTo>
                  <a:pt x="2271" y="1413"/>
                </a:lnTo>
                <a:lnTo>
                  <a:pt x="2273" y="1411"/>
                </a:lnTo>
                <a:lnTo>
                  <a:pt x="2273" y="1411"/>
                </a:lnTo>
                <a:lnTo>
                  <a:pt x="2273" y="1409"/>
                </a:lnTo>
                <a:close/>
                <a:moveTo>
                  <a:pt x="2278" y="1396"/>
                </a:moveTo>
                <a:lnTo>
                  <a:pt x="2278" y="1396"/>
                </a:lnTo>
                <a:lnTo>
                  <a:pt x="2278" y="1396"/>
                </a:lnTo>
                <a:lnTo>
                  <a:pt x="2276" y="1396"/>
                </a:lnTo>
                <a:lnTo>
                  <a:pt x="2276" y="1396"/>
                </a:lnTo>
                <a:lnTo>
                  <a:pt x="2276" y="1399"/>
                </a:lnTo>
                <a:lnTo>
                  <a:pt x="2276" y="1401"/>
                </a:lnTo>
                <a:lnTo>
                  <a:pt x="2278" y="1401"/>
                </a:lnTo>
                <a:lnTo>
                  <a:pt x="2280" y="1399"/>
                </a:lnTo>
                <a:lnTo>
                  <a:pt x="2280" y="1399"/>
                </a:lnTo>
                <a:lnTo>
                  <a:pt x="2280" y="1396"/>
                </a:lnTo>
                <a:lnTo>
                  <a:pt x="2278" y="1396"/>
                </a:lnTo>
                <a:close/>
                <a:moveTo>
                  <a:pt x="1934" y="631"/>
                </a:moveTo>
                <a:lnTo>
                  <a:pt x="1934" y="631"/>
                </a:lnTo>
                <a:lnTo>
                  <a:pt x="1936" y="633"/>
                </a:lnTo>
                <a:lnTo>
                  <a:pt x="1938" y="629"/>
                </a:lnTo>
                <a:lnTo>
                  <a:pt x="1938" y="629"/>
                </a:lnTo>
                <a:lnTo>
                  <a:pt x="1938" y="627"/>
                </a:lnTo>
                <a:lnTo>
                  <a:pt x="1938" y="627"/>
                </a:lnTo>
                <a:lnTo>
                  <a:pt x="1936" y="627"/>
                </a:lnTo>
                <a:lnTo>
                  <a:pt x="1930" y="629"/>
                </a:lnTo>
                <a:lnTo>
                  <a:pt x="1930" y="631"/>
                </a:lnTo>
                <a:lnTo>
                  <a:pt x="1932" y="631"/>
                </a:lnTo>
                <a:lnTo>
                  <a:pt x="1934" y="631"/>
                </a:lnTo>
                <a:close/>
                <a:moveTo>
                  <a:pt x="1957" y="1650"/>
                </a:moveTo>
                <a:lnTo>
                  <a:pt x="1957" y="1650"/>
                </a:lnTo>
                <a:lnTo>
                  <a:pt x="1957" y="1650"/>
                </a:lnTo>
                <a:lnTo>
                  <a:pt x="1955" y="1650"/>
                </a:lnTo>
                <a:lnTo>
                  <a:pt x="1955" y="1650"/>
                </a:lnTo>
                <a:lnTo>
                  <a:pt x="1955" y="1650"/>
                </a:lnTo>
                <a:lnTo>
                  <a:pt x="1957" y="1650"/>
                </a:lnTo>
                <a:lnTo>
                  <a:pt x="1957" y="1650"/>
                </a:lnTo>
                <a:lnTo>
                  <a:pt x="1957" y="1650"/>
                </a:lnTo>
                <a:close/>
                <a:moveTo>
                  <a:pt x="2072" y="522"/>
                </a:moveTo>
                <a:lnTo>
                  <a:pt x="2072" y="520"/>
                </a:lnTo>
                <a:lnTo>
                  <a:pt x="2070" y="518"/>
                </a:lnTo>
                <a:lnTo>
                  <a:pt x="2068" y="518"/>
                </a:lnTo>
                <a:lnTo>
                  <a:pt x="2068" y="520"/>
                </a:lnTo>
                <a:lnTo>
                  <a:pt x="2068" y="522"/>
                </a:lnTo>
                <a:lnTo>
                  <a:pt x="2072" y="522"/>
                </a:lnTo>
                <a:lnTo>
                  <a:pt x="2072" y="522"/>
                </a:lnTo>
                <a:close/>
                <a:moveTo>
                  <a:pt x="1861" y="1640"/>
                </a:moveTo>
                <a:lnTo>
                  <a:pt x="1859" y="1644"/>
                </a:lnTo>
                <a:lnTo>
                  <a:pt x="1859" y="1646"/>
                </a:lnTo>
                <a:lnTo>
                  <a:pt x="1856" y="1648"/>
                </a:lnTo>
                <a:lnTo>
                  <a:pt x="1854" y="1652"/>
                </a:lnTo>
                <a:lnTo>
                  <a:pt x="1856" y="1652"/>
                </a:lnTo>
                <a:lnTo>
                  <a:pt x="1861" y="1650"/>
                </a:lnTo>
                <a:lnTo>
                  <a:pt x="1863" y="1648"/>
                </a:lnTo>
                <a:lnTo>
                  <a:pt x="1865" y="1646"/>
                </a:lnTo>
                <a:lnTo>
                  <a:pt x="1865" y="1646"/>
                </a:lnTo>
                <a:lnTo>
                  <a:pt x="1867" y="1642"/>
                </a:lnTo>
                <a:lnTo>
                  <a:pt x="1865" y="1640"/>
                </a:lnTo>
                <a:lnTo>
                  <a:pt x="1863" y="1640"/>
                </a:lnTo>
                <a:lnTo>
                  <a:pt x="1861" y="1640"/>
                </a:lnTo>
                <a:close/>
                <a:moveTo>
                  <a:pt x="2257" y="428"/>
                </a:moveTo>
                <a:lnTo>
                  <a:pt x="2257" y="426"/>
                </a:lnTo>
                <a:lnTo>
                  <a:pt x="2257" y="426"/>
                </a:lnTo>
                <a:lnTo>
                  <a:pt x="2257" y="424"/>
                </a:lnTo>
                <a:lnTo>
                  <a:pt x="2257" y="424"/>
                </a:lnTo>
                <a:lnTo>
                  <a:pt x="2257" y="424"/>
                </a:lnTo>
                <a:lnTo>
                  <a:pt x="2261" y="424"/>
                </a:lnTo>
                <a:lnTo>
                  <a:pt x="2263" y="424"/>
                </a:lnTo>
                <a:lnTo>
                  <a:pt x="2263" y="424"/>
                </a:lnTo>
                <a:lnTo>
                  <a:pt x="2265" y="422"/>
                </a:lnTo>
                <a:lnTo>
                  <a:pt x="2263" y="422"/>
                </a:lnTo>
                <a:lnTo>
                  <a:pt x="2263" y="419"/>
                </a:lnTo>
                <a:lnTo>
                  <a:pt x="2263" y="419"/>
                </a:lnTo>
                <a:lnTo>
                  <a:pt x="2263" y="419"/>
                </a:lnTo>
                <a:lnTo>
                  <a:pt x="2267" y="419"/>
                </a:lnTo>
                <a:lnTo>
                  <a:pt x="2271" y="417"/>
                </a:lnTo>
                <a:lnTo>
                  <a:pt x="2273" y="417"/>
                </a:lnTo>
                <a:lnTo>
                  <a:pt x="2273" y="417"/>
                </a:lnTo>
                <a:lnTo>
                  <a:pt x="2273" y="415"/>
                </a:lnTo>
                <a:lnTo>
                  <a:pt x="2273" y="415"/>
                </a:lnTo>
                <a:lnTo>
                  <a:pt x="2278" y="415"/>
                </a:lnTo>
                <a:lnTo>
                  <a:pt x="2278" y="415"/>
                </a:lnTo>
                <a:lnTo>
                  <a:pt x="2280" y="413"/>
                </a:lnTo>
                <a:lnTo>
                  <a:pt x="2282" y="413"/>
                </a:lnTo>
                <a:lnTo>
                  <a:pt x="2284" y="411"/>
                </a:lnTo>
                <a:lnTo>
                  <a:pt x="2286" y="411"/>
                </a:lnTo>
                <a:lnTo>
                  <a:pt x="2286" y="411"/>
                </a:lnTo>
                <a:lnTo>
                  <a:pt x="2284" y="409"/>
                </a:lnTo>
                <a:lnTo>
                  <a:pt x="2271" y="409"/>
                </a:lnTo>
                <a:lnTo>
                  <a:pt x="2265" y="409"/>
                </a:lnTo>
                <a:lnTo>
                  <a:pt x="2259" y="409"/>
                </a:lnTo>
                <a:lnTo>
                  <a:pt x="2248" y="405"/>
                </a:lnTo>
                <a:lnTo>
                  <a:pt x="2238" y="405"/>
                </a:lnTo>
                <a:lnTo>
                  <a:pt x="2236" y="405"/>
                </a:lnTo>
                <a:lnTo>
                  <a:pt x="2229" y="407"/>
                </a:lnTo>
                <a:lnTo>
                  <a:pt x="2225" y="407"/>
                </a:lnTo>
                <a:lnTo>
                  <a:pt x="2221" y="407"/>
                </a:lnTo>
                <a:lnTo>
                  <a:pt x="2217" y="407"/>
                </a:lnTo>
                <a:lnTo>
                  <a:pt x="2215" y="409"/>
                </a:lnTo>
                <a:lnTo>
                  <a:pt x="2213" y="411"/>
                </a:lnTo>
                <a:lnTo>
                  <a:pt x="2211" y="413"/>
                </a:lnTo>
                <a:lnTo>
                  <a:pt x="2208" y="413"/>
                </a:lnTo>
                <a:lnTo>
                  <a:pt x="2208" y="409"/>
                </a:lnTo>
                <a:lnTo>
                  <a:pt x="2213" y="407"/>
                </a:lnTo>
                <a:lnTo>
                  <a:pt x="2213" y="407"/>
                </a:lnTo>
                <a:lnTo>
                  <a:pt x="2215" y="405"/>
                </a:lnTo>
                <a:lnTo>
                  <a:pt x="2219" y="405"/>
                </a:lnTo>
                <a:lnTo>
                  <a:pt x="2223" y="403"/>
                </a:lnTo>
                <a:lnTo>
                  <a:pt x="2223" y="403"/>
                </a:lnTo>
                <a:lnTo>
                  <a:pt x="2223" y="401"/>
                </a:lnTo>
                <a:lnTo>
                  <a:pt x="2221" y="401"/>
                </a:lnTo>
                <a:lnTo>
                  <a:pt x="2221" y="401"/>
                </a:lnTo>
                <a:lnTo>
                  <a:pt x="2221" y="401"/>
                </a:lnTo>
                <a:lnTo>
                  <a:pt x="2208" y="403"/>
                </a:lnTo>
                <a:lnTo>
                  <a:pt x="2202" y="403"/>
                </a:lnTo>
                <a:lnTo>
                  <a:pt x="2194" y="401"/>
                </a:lnTo>
                <a:lnTo>
                  <a:pt x="2194" y="401"/>
                </a:lnTo>
                <a:lnTo>
                  <a:pt x="2187" y="401"/>
                </a:lnTo>
                <a:lnTo>
                  <a:pt x="2187" y="401"/>
                </a:lnTo>
                <a:lnTo>
                  <a:pt x="2187" y="401"/>
                </a:lnTo>
                <a:lnTo>
                  <a:pt x="2194" y="398"/>
                </a:lnTo>
                <a:lnTo>
                  <a:pt x="2196" y="398"/>
                </a:lnTo>
                <a:lnTo>
                  <a:pt x="2200" y="396"/>
                </a:lnTo>
                <a:lnTo>
                  <a:pt x="2200" y="394"/>
                </a:lnTo>
                <a:lnTo>
                  <a:pt x="2202" y="394"/>
                </a:lnTo>
                <a:lnTo>
                  <a:pt x="2202" y="390"/>
                </a:lnTo>
                <a:lnTo>
                  <a:pt x="2202" y="390"/>
                </a:lnTo>
                <a:lnTo>
                  <a:pt x="2200" y="388"/>
                </a:lnTo>
                <a:lnTo>
                  <a:pt x="2198" y="388"/>
                </a:lnTo>
                <a:lnTo>
                  <a:pt x="2196" y="388"/>
                </a:lnTo>
                <a:lnTo>
                  <a:pt x="2198" y="386"/>
                </a:lnTo>
                <a:lnTo>
                  <a:pt x="2204" y="386"/>
                </a:lnTo>
                <a:lnTo>
                  <a:pt x="2206" y="388"/>
                </a:lnTo>
                <a:lnTo>
                  <a:pt x="2213" y="388"/>
                </a:lnTo>
                <a:lnTo>
                  <a:pt x="2215" y="388"/>
                </a:lnTo>
                <a:lnTo>
                  <a:pt x="2221" y="388"/>
                </a:lnTo>
                <a:lnTo>
                  <a:pt x="2223" y="388"/>
                </a:lnTo>
                <a:lnTo>
                  <a:pt x="2229" y="386"/>
                </a:lnTo>
                <a:lnTo>
                  <a:pt x="2231" y="384"/>
                </a:lnTo>
                <a:lnTo>
                  <a:pt x="2236" y="382"/>
                </a:lnTo>
                <a:lnTo>
                  <a:pt x="2236" y="380"/>
                </a:lnTo>
                <a:lnTo>
                  <a:pt x="2236" y="378"/>
                </a:lnTo>
                <a:lnTo>
                  <a:pt x="2234" y="375"/>
                </a:lnTo>
                <a:lnTo>
                  <a:pt x="2234" y="373"/>
                </a:lnTo>
                <a:lnTo>
                  <a:pt x="2229" y="373"/>
                </a:lnTo>
                <a:lnTo>
                  <a:pt x="2225" y="373"/>
                </a:lnTo>
                <a:lnTo>
                  <a:pt x="2221" y="373"/>
                </a:lnTo>
                <a:lnTo>
                  <a:pt x="2215" y="373"/>
                </a:lnTo>
                <a:lnTo>
                  <a:pt x="2215" y="371"/>
                </a:lnTo>
                <a:lnTo>
                  <a:pt x="2215" y="371"/>
                </a:lnTo>
                <a:lnTo>
                  <a:pt x="2217" y="371"/>
                </a:lnTo>
                <a:lnTo>
                  <a:pt x="2221" y="371"/>
                </a:lnTo>
                <a:lnTo>
                  <a:pt x="2227" y="371"/>
                </a:lnTo>
                <a:lnTo>
                  <a:pt x="2234" y="371"/>
                </a:lnTo>
                <a:lnTo>
                  <a:pt x="2236" y="373"/>
                </a:lnTo>
                <a:lnTo>
                  <a:pt x="2240" y="375"/>
                </a:lnTo>
                <a:lnTo>
                  <a:pt x="2242" y="378"/>
                </a:lnTo>
                <a:lnTo>
                  <a:pt x="2244" y="378"/>
                </a:lnTo>
                <a:lnTo>
                  <a:pt x="2248" y="380"/>
                </a:lnTo>
                <a:lnTo>
                  <a:pt x="2252" y="382"/>
                </a:lnTo>
                <a:lnTo>
                  <a:pt x="2255" y="384"/>
                </a:lnTo>
                <a:lnTo>
                  <a:pt x="2257" y="386"/>
                </a:lnTo>
                <a:lnTo>
                  <a:pt x="2257" y="388"/>
                </a:lnTo>
                <a:lnTo>
                  <a:pt x="2259" y="392"/>
                </a:lnTo>
                <a:lnTo>
                  <a:pt x="2261" y="396"/>
                </a:lnTo>
                <a:lnTo>
                  <a:pt x="2263" y="398"/>
                </a:lnTo>
                <a:lnTo>
                  <a:pt x="2269" y="401"/>
                </a:lnTo>
                <a:lnTo>
                  <a:pt x="2271" y="401"/>
                </a:lnTo>
                <a:lnTo>
                  <a:pt x="2276" y="401"/>
                </a:lnTo>
                <a:lnTo>
                  <a:pt x="2280" y="401"/>
                </a:lnTo>
                <a:lnTo>
                  <a:pt x="2280" y="401"/>
                </a:lnTo>
                <a:lnTo>
                  <a:pt x="2282" y="394"/>
                </a:lnTo>
                <a:lnTo>
                  <a:pt x="2282" y="392"/>
                </a:lnTo>
                <a:lnTo>
                  <a:pt x="2282" y="392"/>
                </a:lnTo>
                <a:lnTo>
                  <a:pt x="2282" y="390"/>
                </a:lnTo>
                <a:lnTo>
                  <a:pt x="2284" y="396"/>
                </a:lnTo>
                <a:lnTo>
                  <a:pt x="2284" y="396"/>
                </a:lnTo>
                <a:lnTo>
                  <a:pt x="2284" y="398"/>
                </a:lnTo>
                <a:lnTo>
                  <a:pt x="2284" y="401"/>
                </a:lnTo>
                <a:lnTo>
                  <a:pt x="2284" y="401"/>
                </a:lnTo>
                <a:lnTo>
                  <a:pt x="2288" y="401"/>
                </a:lnTo>
                <a:lnTo>
                  <a:pt x="2290" y="401"/>
                </a:lnTo>
                <a:lnTo>
                  <a:pt x="2294" y="401"/>
                </a:lnTo>
                <a:lnTo>
                  <a:pt x="2296" y="398"/>
                </a:lnTo>
                <a:lnTo>
                  <a:pt x="2294" y="398"/>
                </a:lnTo>
                <a:lnTo>
                  <a:pt x="2294" y="392"/>
                </a:lnTo>
                <a:lnTo>
                  <a:pt x="2294" y="390"/>
                </a:lnTo>
                <a:lnTo>
                  <a:pt x="2294" y="390"/>
                </a:lnTo>
                <a:lnTo>
                  <a:pt x="2294" y="384"/>
                </a:lnTo>
                <a:lnTo>
                  <a:pt x="2294" y="382"/>
                </a:lnTo>
                <a:lnTo>
                  <a:pt x="2294" y="378"/>
                </a:lnTo>
                <a:lnTo>
                  <a:pt x="2292" y="373"/>
                </a:lnTo>
                <a:lnTo>
                  <a:pt x="2290" y="373"/>
                </a:lnTo>
                <a:lnTo>
                  <a:pt x="2286" y="375"/>
                </a:lnTo>
                <a:lnTo>
                  <a:pt x="2286" y="375"/>
                </a:lnTo>
                <a:lnTo>
                  <a:pt x="2284" y="375"/>
                </a:lnTo>
                <a:lnTo>
                  <a:pt x="2284" y="378"/>
                </a:lnTo>
                <a:lnTo>
                  <a:pt x="2284" y="380"/>
                </a:lnTo>
                <a:lnTo>
                  <a:pt x="2282" y="378"/>
                </a:lnTo>
                <a:lnTo>
                  <a:pt x="2282" y="375"/>
                </a:lnTo>
                <a:lnTo>
                  <a:pt x="2282" y="373"/>
                </a:lnTo>
                <a:lnTo>
                  <a:pt x="2282" y="373"/>
                </a:lnTo>
                <a:lnTo>
                  <a:pt x="2284" y="371"/>
                </a:lnTo>
                <a:lnTo>
                  <a:pt x="2288" y="369"/>
                </a:lnTo>
                <a:lnTo>
                  <a:pt x="2290" y="367"/>
                </a:lnTo>
                <a:lnTo>
                  <a:pt x="2286" y="367"/>
                </a:lnTo>
                <a:lnTo>
                  <a:pt x="2284" y="367"/>
                </a:lnTo>
                <a:lnTo>
                  <a:pt x="2282" y="363"/>
                </a:lnTo>
                <a:lnTo>
                  <a:pt x="2282" y="363"/>
                </a:lnTo>
                <a:lnTo>
                  <a:pt x="2276" y="361"/>
                </a:lnTo>
                <a:lnTo>
                  <a:pt x="2276" y="361"/>
                </a:lnTo>
                <a:lnTo>
                  <a:pt x="2271" y="359"/>
                </a:lnTo>
                <a:lnTo>
                  <a:pt x="2265" y="357"/>
                </a:lnTo>
                <a:lnTo>
                  <a:pt x="2263" y="354"/>
                </a:lnTo>
                <a:lnTo>
                  <a:pt x="2257" y="352"/>
                </a:lnTo>
                <a:lnTo>
                  <a:pt x="2255" y="350"/>
                </a:lnTo>
                <a:lnTo>
                  <a:pt x="2252" y="348"/>
                </a:lnTo>
                <a:lnTo>
                  <a:pt x="2250" y="348"/>
                </a:lnTo>
                <a:lnTo>
                  <a:pt x="2248" y="350"/>
                </a:lnTo>
                <a:lnTo>
                  <a:pt x="2244" y="350"/>
                </a:lnTo>
                <a:lnTo>
                  <a:pt x="2242" y="350"/>
                </a:lnTo>
                <a:lnTo>
                  <a:pt x="2244" y="348"/>
                </a:lnTo>
                <a:lnTo>
                  <a:pt x="2248" y="348"/>
                </a:lnTo>
                <a:lnTo>
                  <a:pt x="2250" y="346"/>
                </a:lnTo>
                <a:lnTo>
                  <a:pt x="2250" y="344"/>
                </a:lnTo>
                <a:lnTo>
                  <a:pt x="2248" y="338"/>
                </a:lnTo>
                <a:lnTo>
                  <a:pt x="2248" y="336"/>
                </a:lnTo>
                <a:lnTo>
                  <a:pt x="2248" y="336"/>
                </a:lnTo>
                <a:lnTo>
                  <a:pt x="2246" y="336"/>
                </a:lnTo>
                <a:lnTo>
                  <a:pt x="2242" y="338"/>
                </a:lnTo>
                <a:lnTo>
                  <a:pt x="2240" y="338"/>
                </a:lnTo>
                <a:lnTo>
                  <a:pt x="2236" y="340"/>
                </a:lnTo>
                <a:lnTo>
                  <a:pt x="2229" y="342"/>
                </a:lnTo>
                <a:lnTo>
                  <a:pt x="2227" y="342"/>
                </a:lnTo>
                <a:lnTo>
                  <a:pt x="2225" y="342"/>
                </a:lnTo>
                <a:lnTo>
                  <a:pt x="2223" y="342"/>
                </a:lnTo>
                <a:lnTo>
                  <a:pt x="2221" y="342"/>
                </a:lnTo>
                <a:lnTo>
                  <a:pt x="2227" y="340"/>
                </a:lnTo>
                <a:lnTo>
                  <a:pt x="2229" y="340"/>
                </a:lnTo>
                <a:lnTo>
                  <a:pt x="2234" y="338"/>
                </a:lnTo>
                <a:lnTo>
                  <a:pt x="2242" y="336"/>
                </a:lnTo>
                <a:lnTo>
                  <a:pt x="2244" y="333"/>
                </a:lnTo>
                <a:lnTo>
                  <a:pt x="2246" y="333"/>
                </a:lnTo>
                <a:lnTo>
                  <a:pt x="2248" y="331"/>
                </a:lnTo>
                <a:lnTo>
                  <a:pt x="2250" y="331"/>
                </a:lnTo>
                <a:lnTo>
                  <a:pt x="2252" y="336"/>
                </a:lnTo>
                <a:lnTo>
                  <a:pt x="2255" y="342"/>
                </a:lnTo>
                <a:lnTo>
                  <a:pt x="2259" y="346"/>
                </a:lnTo>
                <a:lnTo>
                  <a:pt x="2263" y="348"/>
                </a:lnTo>
                <a:lnTo>
                  <a:pt x="2265" y="350"/>
                </a:lnTo>
                <a:lnTo>
                  <a:pt x="2271" y="352"/>
                </a:lnTo>
                <a:lnTo>
                  <a:pt x="2280" y="354"/>
                </a:lnTo>
                <a:lnTo>
                  <a:pt x="2282" y="357"/>
                </a:lnTo>
                <a:lnTo>
                  <a:pt x="2284" y="357"/>
                </a:lnTo>
                <a:lnTo>
                  <a:pt x="2286" y="354"/>
                </a:lnTo>
                <a:lnTo>
                  <a:pt x="2284" y="350"/>
                </a:lnTo>
                <a:lnTo>
                  <a:pt x="2288" y="350"/>
                </a:lnTo>
                <a:lnTo>
                  <a:pt x="2288" y="344"/>
                </a:lnTo>
                <a:lnTo>
                  <a:pt x="2288" y="342"/>
                </a:lnTo>
                <a:lnTo>
                  <a:pt x="2288" y="336"/>
                </a:lnTo>
                <a:lnTo>
                  <a:pt x="2286" y="333"/>
                </a:lnTo>
                <a:lnTo>
                  <a:pt x="2282" y="333"/>
                </a:lnTo>
                <a:lnTo>
                  <a:pt x="2278" y="331"/>
                </a:lnTo>
                <a:lnTo>
                  <a:pt x="2276" y="329"/>
                </a:lnTo>
                <a:lnTo>
                  <a:pt x="2271" y="327"/>
                </a:lnTo>
                <a:lnTo>
                  <a:pt x="2267" y="327"/>
                </a:lnTo>
                <a:lnTo>
                  <a:pt x="2265" y="325"/>
                </a:lnTo>
                <a:lnTo>
                  <a:pt x="2261" y="323"/>
                </a:lnTo>
                <a:lnTo>
                  <a:pt x="2259" y="323"/>
                </a:lnTo>
                <a:lnTo>
                  <a:pt x="2252" y="321"/>
                </a:lnTo>
                <a:lnTo>
                  <a:pt x="2244" y="323"/>
                </a:lnTo>
                <a:lnTo>
                  <a:pt x="2242" y="323"/>
                </a:lnTo>
                <a:lnTo>
                  <a:pt x="2240" y="325"/>
                </a:lnTo>
                <a:lnTo>
                  <a:pt x="2231" y="327"/>
                </a:lnTo>
                <a:lnTo>
                  <a:pt x="2227" y="327"/>
                </a:lnTo>
                <a:lnTo>
                  <a:pt x="2225" y="329"/>
                </a:lnTo>
                <a:lnTo>
                  <a:pt x="2221" y="329"/>
                </a:lnTo>
                <a:lnTo>
                  <a:pt x="2215" y="329"/>
                </a:lnTo>
                <a:lnTo>
                  <a:pt x="2215" y="329"/>
                </a:lnTo>
                <a:lnTo>
                  <a:pt x="2211" y="331"/>
                </a:lnTo>
                <a:lnTo>
                  <a:pt x="2211" y="331"/>
                </a:lnTo>
                <a:lnTo>
                  <a:pt x="2211" y="331"/>
                </a:lnTo>
                <a:lnTo>
                  <a:pt x="2208" y="329"/>
                </a:lnTo>
                <a:lnTo>
                  <a:pt x="2208" y="329"/>
                </a:lnTo>
                <a:lnTo>
                  <a:pt x="2211" y="329"/>
                </a:lnTo>
                <a:lnTo>
                  <a:pt x="2213" y="329"/>
                </a:lnTo>
                <a:lnTo>
                  <a:pt x="2215" y="329"/>
                </a:lnTo>
                <a:lnTo>
                  <a:pt x="2219" y="329"/>
                </a:lnTo>
                <a:lnTo>
                  <a:pt x="2221" y="329"/>
                </a:lnTo>
                <a:lnTo>
                  <a:pt x="2221" y="327"/>
                </a:lnTo>
                <a:lnTo>
                  <a:pt x="2223" y="327"/>
                </a:lnTo>
                <a:lnTo>
                  <a:pt x="2223" y="325"/>
                </a:lnTo>
                <a:lnTo>
                  <a:pt x="2215" y="323"/>
                </a:lnTo>
                <a:lnTo>
                  <a:pt x="2213" y="321"/>
                </a:lnTo>
                <a:lnTo>
                  <a:pt x="2217" y="323"/>
                </a:lnTo>
                <a:lnTo>
                  <a:pt x="2219" y="323"/>
                </a:lnTo>
                <a:lnTo>
                  <a:pt x="2225" y="325"/>
                </a:lnTo>
                <a:lnTo>
                  <a:pt x="2229" y="327"/>
                </a:lnTo>
                <a:lnTo>
                  <a:pt x="2229" y="327"/>
                </a:lnTo>
                <a:lnTo>
                  <a:pt x="2236" y="325"/>
                </a:lnTo>
                <a:lnTo>
                  <a:pt x="2236" y="325"/>
                </a:lnTo>
                <a:lnTo>
                  <a:pt x="2240" y="323"/>
                </a:lnTo>
                <a:lnTo>
                  <a:pt x="2242" y="321"/>
                </a:lnTo>
                <a:lnTo>
                  <a:pt x="2246" y="321"/>
                </a:lnTo>
                <a:lnTo>
                  <a:pt x="2248" y="319"/>
                </a:lnTo>
                <a:lnTo>
                  <a:pt x="2248" y="319"/>
                </a:lnTo>
                <a:lnTo>
                  <a:pt x="2246" y="317"/>
                </a:lnTo>
                <a:lnTo>
                  <a:pt x="2242" y="313"/>
                </a:lnTo>
                <a:lnTo>
                  <a:pt x="2240" y="310"/>
                </a:lnTo>
                <a:lnTo>
                  <a:pt x="2238" y="310"/>
                </a:lnTo>
                <a:lnTo>
                  <a:pt x="2238" y="310"/>
                </a:lnTo>
                <a:lnTo>
                  <a:pt x="2240" y="310"/>
                </a:lnTo>
                <a:lnTo>
                  <a:pt x="2244" y="313"/>
                </a:lnTo>
                <a:lnTo>
                  <a:pt x="2246" y="315"/>
                </a:lnTo>
                <a:lnTo>
                  <a:pt x="2248" y="317"/>
                </a:lnTo>
                <a:lnTo>
                  <a:pt x="2250" y="317"/>
                </a:lnTo>
                <a:lnTo>
                  <a:pt x="2252" y="317"/>
                </a:lnTo>
                <a:lnTo>
                  <a:pt x="2252" y="317"/>
                </a:lnTo>
                <a:lnTo>
                  <a:pt x="2255" y="315"/>
                </a:lnTo>
                <a:lnTo>
                  <a:pt x="2259" y="313"/>
                </a:lnTo>
                <a:lnTo>
                  <a:pt x="2263" y="319"/>
                </a:lnTo>
                <a:lnTo>
                  <a:pt x="2271" y="323"/>
                </a:lnTo>
                <a:lnTo>
                  <a:pt x="2276" y="323"/>
                </a:lnTo>
                <a:lnTo>
                  <a:pt x="2284" y="325"/>
                </a:lnTo>
                <a:lnTo>
                  <a:pt x="2286" y="325"/>
                </a:lnTo>
                <a:lnTo>
                  <a:pt x="2290" y="323"/>
                </a:lnTo>
                <a:lnTo>
                  <a:pt x="2296" y="321"/>
                </a:lnTo>
                <a:lnTo>
                  <a:pt x="2299" y="321"/>
                </a:lnTo>
                <a:lnTo>
                  <a:pt x="2309" y="321"/>
                </a:lnTo>
                <a:lnTo>
                  <a:pt x="2311" y="319"/>
                </a:lnTo>
                <a:lnTo>
                  <a:pt x="2311" y="315"/>
                </a:lnTo>
                <a:lnTo>
                  <a:pt x="2313" y="310"/>
                </a:lnTo>
                <a:lnTo>
                  <a:pt x="2313" y="310"/>
                </a:lnTo>
                <a:lnTo>
                  <a:pt x="2303" y="306"/>
                </a:lnTo>
                <a:lnTo>
                  <a:pt x="2299" y="306"/>
                </a:lnTo>
                <a:lnTo>
                  <a:pt x="2290" y="306"/>
                </a:lnTo>
                <a:lnTo>
                  <a:pt x="2288" y="306"/>
                </a:lnTo>
                <a:lnTo>
                  <a:pt x="2286" y="304"/>
                </a:lnTo>
                <a:lnTo>
                  <a:pt x="2284" y="304"/>
                </a:lnTo>
                <a:lnTo>
                  <a:pt x="2284" y="302"/>
                </a:lnTo>
                <a:lnTo>
                  <a:pt x="2284" y="302"/>
                </a:lnTo>
                <a:lnTo>
                  <a:pt x="2286" y="300"/>
                </a:lnTo>
                <a:lnTo>
                  <a:pt x="2286" y="300"/>
                </a:lnTo>
                <a:lnTo>
                  <a:pt x="2286" y="298"/>
                </a:lnTo>
                <a:lnTo>
                  <a:pt x="2286" y="298"/>
                </a:lnTo>
                <a:lnTo>
                  <a:pt x="2284" y="298"/>
                </a:lnTo>
                <a:lnTo>
                  <a:pt x="2284" y="298"/>
                </a:lnTo>
                <a:lnTo>
                  <a:pt x="2286" y="296"/>
                </a:lnTo>
                <a:lnTo>
                  <a:pt x="2290" y="294"/>
                </a:lnTo>
                <a:lnTo>
                  <a:pt x="2290" y="294"/>
                </a:lnTo>
                <a:lnTo>
                  <a:pt x="2290" y="289"/>
                </a:lnTo>
                <a:lnTo>
                  <a:pt x="2290" y="289"/>
                </a:lnTo>
                <a:lnTo>
                  <a:pt x="2292" y="292"/>
                </a:lnTo>
                <a:lnTo>
                  <a:pt x="2292" y="296"/>
                </a:lnTo>
                <a:lnTo>
                  <a:pt x="2290" y="298"/>
                </a:lnTo>
                <a:lnTo>
                  <a:pt x="2294" y="302"/>
                </a:lnTo>
                <a:lnTo>
                  <a:pt x="2301" y="302"/>
                </a:lnTo>
                <a:lnTo>
                  <a:pt x="2309" y="302"/>
                </a:lnTo>
                <a:lnTo>
                  <a:pt x="2315" y="300"/>
                </a:lnTo>
                <a:lnTo>
                  <a:pt x="2313" y="298"/>
                </a:lnTo>
                <a:lnTo>
                  <a:pt x="2317" y="298"/>
                </a:lnTo>
                <a:lnTo>
                  <a:pt x="2324" y="298"/>
                </a:lnTo>
                <a:lnTo>
                  <a:pt x="2326" y="298"/>
                </a:lnTo>
                <a:lnTo>
                  <a:pt x="2328" y="298"/>
                </a:lnTo>
                <a:lnTo>
                  <a:pt x="2328" y="298"/>
                </a:lnTo>
                <a:lnTo>
                  <a:pt x="2328" y="296"/>
                </a:lnTo>
                <a:lnTo>
                  <a:pt x="2330" y="294"/>
                </a:lnTo>
                <a:lnTo>
                  <a:pt x="2330" y="292"/>
                </a:lnTo>
                <a:lnTo>
                  <a:pt x="2328" y="289"/>
                </a:lnTo>
                <a:lnTo>
                  <a:pt x="2326" y="289"/>
                </a:lnTo>
                <a:lnTo>
                  <a:pt x="2324" y="287"/>
                </a:lnTo>
                <a:lnTo>
                  <a:pt x="2322" y="281"/>
                </a:lnTo>
                <a:lnTo>
                  <a:pt x="2317" y="279"/>
                </a:lnTo>
                <a:lnTo>
                  <a:pt x="2315" y="277"/>
                </a:lnTo>
                <a:lnTo>
                  <a:pt x="2311" y="279"/>
                </a:lnTo>
                <a:lnTo>
                  <a:pt x="2311" y="281"/>
                </a:lnTo>
                <a:lnTo>
                  <a:pt x="2309" y="285"/>
                </a:lnTo>
                <a:lnTo>
                  <a:pt x="2305" y="287"/>
                </a:lnTo>
                <a:lnTo>
                  <a:pt x="2303" y="287"/>
                </a:lnTo>
                <a:lnTo>
                  <a:pt x="2303" y="287"/>
                </a:lnTo>
                <a:lnTo>
                  <a:pt x="2305" y="285"/>
                </a:lnTo>
                <a:lnTo>
                  <a:pt x="2305" y="285"/>
                </a:lnTo>
                <a:lnTo>
                  <a:pt x="2307" y="283"/>
                </a:lnTo>
                <a:lnTo>
                  <a:pt x="2307" y="281"/>
                </a:lnTo>
                <a:lnTo>
                  <a:pt x="2305" y="277"/>
                </a:lnTo>
                <a:lnTo>
                  <a:pt x="2305" y="275"/>
                </a:lnTo>
                <a:lnTo>
                  <a:pt x="2303" y="275"/>
                </a:lnTo>
                <a:lnTo>
                  <a:pt x="2303" y="275"/>
                </a:lnTo>
                <a:lnTo>
                  <a:pt x="2301" y="275"/>
                </a:lnTo>
                <a:lnTo>
                  <a:pt x="2296" y="277"/>
                </a:lnTo>
                <a:lnTo>
                  <a:pt x="2294" y="279"/>
                </a:lnTo>
                <a:lnTo>
                  <a:pt x="2294" y="279"/>
                </a:lnTo>
                <a:lnTo>
                  <a:pt x="2292" y="279"/>
                </a:lnTo>
                <a:lnTo>
                  <a:pt x="2290" y="277"/>
                </a:lnTo>
                <a:lnTo>
                  <a:pt x="2288" y="275"/>
                </a:lnTo>
                <a:lnTo>
                  <a:pt x="2286" y="275"/>
                </a:lnTo>
                <a:lnTo>
                  <a:pt x="2290" y="277"/>
                </a:lnTo>
                <a:lnTo>
                  <a:pt x="2294" y="277"/>
                </a:lnTo>
                <a:lnTo>
                  <a:pt x="2299" y="275"/>
                </a:lnTo>
                <a:lnTo>
                  <a:pt x="2301" y="273"/>
                </a:lnTo>
                <a:lnTo>
                  <a:pt x="2303" y="273"/>
                </a:lnTo>
                <a:lnTo>
                  <a:pt x="2305" y="273"/>
                </a:lnTo>
                <a:lnTo>
                  <a:pt x="2311" y="269"/>
                </a:lnTo>
                <a:lnTo>
                  <a:pt x="2315" y="269"/>
                </a:lnTo>
                <a:lnTo>
                  <a:pt x="2317" y="271"/>
                </a:lnTo>
                <a:lnTo>
                  <a:pt x="2320" y="271"/>
                </a:lnTo>
                <a:lnTo>
                  <a:pt x="2322" y="273"/>
                </a:lnTo>
                <a:lnTo>
                  <a:pt x="2324" y="273"/>
                </a:lnTo>
                <a:lnTo>
                  <a:pt x="2326" y="273"/>
                </a:lnTo>
                <a:lnTo>
                  <a:pt x="2326" y="271"/>
                </a:lnTo>
                <a:lnTo>
                  <a:pt x="2328" y="269"/>
                </a:lnTo>
                <a:lnTo>
                  <a:pt x="2328" y="266"/>
                </a:lnTo>
                <a:lnTo>
                  <a:pt x="2326" y="262"/>
                </a:lnTo>
                <a:lnTo>
                  <a:pt x="2326" y="260"/>
                </a:lnTo>
                <a:lnTo>
                  <a:pt x="2326" y="260"/>
                </a:lnTo>
                <a:lnTo>
                  <a:pt x="2326" y="258"/>
                </a:lnTo>
                <a:lnTo>
                  <a:pt x="2326" y="258"/>
                </a:lnTo>
                <a:lnTo>
                  <a:pt x="2326" y="256"/>
                </a:lnTo>
                <a:lnTo>
                  <a:pt x="2324" y="254"/>
                </a:lnTo>
                <a:lnTo>
                  <a:pt x="2322" y="252"/>
                </a:lnTo>
                <a:lnTo>
                  <a:pt x="2320" y="248"/>
                </a:lnTo>
                <a:lnTo>
                  <a:pt x="2320" y="245"/>
                </a:lnTo>
                <a:lnTo>
                  <a:pt x="2317" y="241"/>
                </a:lnTo>
                <a:lnTo>
                  <a:pt x="2313" y="241"/>
                </a:lnTo>
                <a:lnTo>
                  <a:pt x="2311" y="241"/>
                </a:lnTo>
                <a:lnTo>
                  <a:pt x="2309" y="241"/>
                </a:lnTo>
                <a:lnTo>
                  <a:pt x="2307" y="239"/>
                </a:lnTo>
                <a:lnTo>
                  <a:pt x="2305" y="239"/>
                </a:lnTo>
                <a:lnTo>
                  <a:pt x="2301" y="241"/>
                </a:lnTo>
                <a:lnTo>
                  <a:pt x="2296" y="241"/>
                </a:lnTo>
                <a:lnTo>
                  <a:pt x="2296" y="239"/>
                </a:lnTo>
                <a:lnTo>
                  <a:pt x="2294" y="239"/>
                </a:lnTo>
                <a:lnTo>
                  <a:pt x="2292" y="237"/>
                </a:lnTo>
                <a:lnTo>
                  <a:pt x="2290" y="231"/>
                </a:lnTo>
                <a:lnTo>
                  <a:pt x="2288" y="231"/>
                </a:lnTo>
                <a:lnTo>
                  <a:pt x="2284" y="231"/>
                </a:lnTo>
                <a:lnTo>
                  <a:pt x="2284" y="231"/>
                </a:lnTo>
                <a:lnTo>
                  <a:pt x="2282" y="229"/>
                </a:lnTo>
                <a:lnTo>
                  <a:pt x="2280" y="229"/>
                </a:lnTo>
                <a:lnTo>
                  <a:pt x="2280" y="227"/>
                </a:lnTo>
                <a:lnTo>
                  <a:pt x="2282" y="227"/>
                </a:lnTo>
                <a:lnTo>
                  <a:pt x="2284" y="224"/>
                </a:lnTo>
                <a:lnTo>
                  <a:pt x="2286" y="224"/>
                </a:lnTo>
                <a:lnTo>
                  <a:pt x="2290" y="227"/>
                </a:lnTo>
                <a:lnTo>
                  <a:pt x="2292" y="229"/>
                </a:lnTo>
                <a:lnTo>
                  <a:pt x="2294" y="229"/>
                </a:lnTo>
                <a:lnTo>
                  <a:pt x="2305" y="222"/>
                </a:lnTo>
                <a:lnTo>
                  <a:pt x="2305" y="222"/>
                </a:lnTo>
                <a:lnTo>
                  <a:pt x="2311" y="220"/>
                </a:lnTo>
                <a:lnTo>
                  <a:pt x="2317" y="220"/>
                </a:lnTo>
                <a:lnTo>
                  <a:pt x="2320" y="220"/>
                </a:lnTo>
                <a:lnTo>
                  <a:pt x="2326" y="222"/>
                </a:lnTo>
                <a:lnTo>
                  <a:pt x="2330" y="222"/>
                </a:lnTo>
                <a:lnTo>
                  <a:pt x="2332" y="224"/>
                </a:lnTo>
                <a:lnTo>
                  <a:pt x="2334" y="224"/>
                </a:lnTo>
                <a:lnTo>
                  <a:pt x="2336" y="224"/>
                </a:lnTo>
                <a:lnTo>
                  <a:pt x="2338" y="224"/>
                </a:lnTo>
                <a:lnTo>
                  <a:pt x="2340" y="224"/>
                </a:lnTo>
                <a:lnTo>
                  <a:pt x="2340" y="222"/>
                </a:lnTo>
                <a:lnTo>
                  <a:pt x="2343" y="220"/>
                </a:lnTo>
                <a:lnTo>
                  <a:pt x="2343" y="218"/>
                </a:lnTo>
                <a:lnTo>
                  <a:pt x="2343" y="214"/>
                </a:lnTo>
                <a:lnTo>
                  <a:pt x="2343" y="212"/>
                </a:lnTo>
                <a:lnTo>
                  <a:pt x="2340" y="210"/>
                </a:lnTo>
                <a:lnTo>
                  <a:pt x="2338" y="210"/>
                </a:lnTo>
                <a:lnTo>
                  <a:pt x="2334" y="210"/>
                </a:lnTo>
                <a:lnTo>
                  <a:pt x="2330" y="212"/>
                </a:lnTo>
                <a:lnTo>
                  <a:pt x="2328" y="212"/>
                </a:lnTo>
                <a:lnTo>
                  <a:pt x="2326" y="212"/>
                </a:lnTo>
                <a:lnTo>
                  <a:pt x="2324" y="210"/>
                </a:lnTo>
                <a:lnTo>
                  <a:pt x="2322" y="208"/>
                </a:lnTo>
                <a:lnTo>
                  <a:pt x="2315" y="208"/>
                </a:lnTo>
                <a:lnTo>
                  <a:pt x="2311" y="206"/>
                </a:lnTo>
                <a:lnTo>
                  <a:pt x="2309" y="199"/>
                </a:lnTo>
                <a:lnTo>
                  <a:pt x="2311" y="197"/>
                </a:lnTo>
                <a:lnTo>
                  <a:pt x="2315" y="197"/>
                </a:lnTo>
                <a:lnTo>
                  <a:pt x="2320" y="197"/>
                </a:lnTo>
                <a:lnTo>
                  <a:pt x="2326" y="201"/>
                </a:lnTo>
                <a:lnTo>
                  <a:pt x="2326" y="201"/>
                </a:lnTo>
                <a:lnTo>
                  <a:pt x="2328" y="201"/>
                </a:lnTo>
                <a:lnTo>
                  <a:pt x="2328" y="199"/>
                </a:lnTo>
                <a:lnTo>
                  <a:pt x="2326" y="197"/>
                </a:lnTo>
                <a:lnTo>
                  <a:pt x="2326" y="197"/>
                </a:lnTo>
                <a:lnTo>
                  <a:pt x="2322" y="195"/>
                </a:lnTo>
                <a:lnTo>
                  <a:pt x="2317" y="193"/>
                </a:lnTo>
                <a:lnTo>
                  <a:pt x="2313" y="193"/>
                </a:lnTo>
                <a:lnTo>
                  <a:pt x="2309" y="191"/>
                </a:lnTo>
                <a:lnTo>
                  <a:pt x="2305" y="191"/>
                </a:lnTo>
                <a:lnTo>
                  <a:pt x="2301" y="193"/>
                </a:lnTo>
                <a:lnTo>
                  <a:pt x="2299" y="197"/>
                </a:lnTo>
                <a:lnTo>
                  <a:pt x="2294" y="199"/>
                </a:lnTo>
                <a:lnTo>
                  <a:pt x="2292" y="197"/>
                </a:lnTo>
                <a:lnTo>
                  <a:pt x="2292" y="195"/>
                </a:lnTo>
                <a:lnTo>
                  <a:pt x="2294" y="191"/>
                </a:lnTo>
                <a:lnTo>
                  <a:pt x="2296" y="189"/>
                </a:lnTo>
                <a:lnTo>
                  <a:pt x="2299" y="185"/>
                </a:lnTo>
                <a:lnTo>
                  <a:pt x="2299" y="183"/>
                </a:lnTo>
                <a:lnTo>
                  <a:pt x="2301" y="178"/>
                </a:lnTo>
                <a:lnTo>
                  <a:pt x="2301" y="176"/>
                </a:lnTo>
                <a:lnTo>
                  <a:pt x="2305" y="170"/>
                </a:lnTo>
                <a:lnTo>
                  <a:pt x="2305" y="170"/>
                </a:lnTo>
                <a:lnTo>
                  <a:pt x="2301" y="168"/>
                </a:lnTo>
                <a:lnTo>
                  <a:pt x="2301" y="168"/>
                </a:lnTo>
                <a:lnTo>
                  <a:pt x="2309" y="164"/>
                </a:lnTo>
                <a:lnTo>
                  <a:pt x="2313" y="162"/>
                </a:lnTo>
                <a:lnTo>
                  <a:pt x="2315" y="162"/>
                </a:lnTo>
                <a:lnTo>
                  <a:pt x="2317" y="162"/>
                </a:lnTo>
                <a:lnTo>
                  <a:pt x="2317" y="162"/>
                </a:lnTo>
                <a:lnTo>
                  <a:pt x="2320" y="159"/>
                </a:lnTo>
                <a:lnTo>
                  <a:pt x="2320" y="157"/>
                </a:lnTo>
                <a:lnTo>
                  <a:pt x="2322" y="155"/>
                </a:lnTo>
                <a:lnTo>
                  <a:pt x="2322" y="155"/>
                </a:lnTo>
                <a:lnTo>
                  <a:pt x="2322" y="155"/>
                </a:lnTo>
                <a:lnTo>
                  <a:pt x="2328" y="153"/>
                </a:lnTo>
                <a:lnTo>
                  <a:pt x="2332" y="151"/>
                </a:lnTo>
                <a:lnTo>
                  <a:pt x="2332" y="151"/>
                </a:lnTo>
                <a:lnTo>
                  <a:pt x="2332" y="149"/>
                </a:lnTo>
                <a:lnTo>
                  <a:pt x="2332" y="149"/>
                </a:lnTo>
                <a:lnTo>
                  <a:pt x="2332" y="147"/>
                </a:lnTo>
                <a:lnTo>
                  <a:pt x="2330" y="147"/>
                </a:lnTo>
                <a:lnTo>
                  <a:pt x="2330" y="145"/>
                </a:lnTo>
                <a:lnTo>
                  <a:pt x="2328" y="145"/>
                </a:lnTo>
                <a:lnTo>
                  <a:pt x="2326" y="145"/>
                </a:lnTo>
                <a:lnTo>
                  <a:pt x="2326" y="143"/>
                </a:lnTo>
                <a:lnTo>
                  <a:pt x="2326" y="141"/>
                </a:lnTo>
                <a:lnTo>
                  <a:pt x="2328" y="139"/>
                </a:lnTo>
                <a:lnTo>
                  <a:pt x="2328" y="136"/>
                </a:lnTo>
                <a:lnTo>
                  <a:pt x="2328" y="134"/>
                </a:lnTo>
                <a:lnTo>
                  <a:pt x="2328" y="132"/>
                </a:lnTo>
                <a:lnTo>
                  <a:pt x="2326" y="132"/>
                </a:lnTo>
                <a:lnTo>
                  <a:pt x="2326" y="132"/>
                </a:lnTo>
                <a:lnTo>
                  <a:pt x="2320" y="132"/>
                </a:lnTo>
                <a:lnTo>
                  <a:pt x="2317" y="132"/>
                </a:lnTo>
                <a:lnTo>
                  <a:pt x="2317" y="132"/>
                </a:lnTo>
                <a:lnTo>
                  <a:pt x="2315" y="130"/>
                </a:lnTo>
                <a:lnTo>
                  <a:pt x="2315" y="128"/>
                </a:lnTo>
                <a:lnTo>
                  <a:pt x="2315" y="126"/>
                </a:lnTo>
                <a:lnTo>
                  <a:pt x="2315" y="124"/>
                </a:lnTo>
                <a:lnTo>
                  <a:pt x="2317" y="122"/>
                </a:lnTo>
                <a:lnTo>
                  <a:pt x="2320" y="120"/>
                </a:lnTo>
                <a:lnTo>
                  <a:pt x="2326" y="115"/>
                </a:lnTo>
                <a:lnTo>
                  <a:pt x="2326" y="115"/>
                </a:lnTo>
                <a:lnTo>
                  <a:pt x="2330" y="115"/>
                </a:lnTo>
                <a:lnTo>
                  <a:pt x="2332" y="115"/>
                </a:lnTo>
                <a:lnTo>
                  <a:pt x="2336" y="118"/>
                </a:lnTo>
                <a:lnTo>
                  <a:pt x="2347" y="118"/>
                </a:lnTo>
                <a:lnTo>
                  <a:pt x="2351" y="118"/>
                </a:lnTo>
                <a:lnTo>
                  <a:pt x="2357" y="118"/>
                </a:lnTo>
                <a:lnTo>
                  <a:pt x="2359" y="118"/>
                </a:lnTo>
                <a:lnTo>
                  <a:pt x="2361" y="118"/>
                </a:lnTo>
                <a:lnTo>
                  <a:pt x="2364" y="118"/>
                </a:lnTo>
                <a:lnTo>
                  <a:pt x="2370" y="115"/>
                </a:lnTo>
                <a:lnTo>
                  <a:pt x="2374" y="113"/>
                </a:lnTo>
                <a:lnTo>
                  <a:pt x="2376" y="111"/>
                </a:lnTo>
                <a:lnTo>
                  <a:pt x="2376" y="109"/>
                </a:lnTo>
                <a:lnTo>
                  <a:pt x="2370" y="109"/>
                </a:lnTo>
                <a:lnTo>
                  <a:pt x="2368" y="107"/>
                </a:lnTo>
                <a:lnTo>
                  <a:pt x="2366" y="105"/>
                </a:lnTo>
                <a:lnTo>
                  <a:pt x="2372" y="103"/>
                </a:lnTo>
                <a:lnTo>
                  <a:pt x="2376" y="103"/>
                </a:lnTo>
                <a:lnTo>
                  <a:pt x="2382" y="103"/>
                </a:lnTo>
                <a:lnTo>
                  <a:pt x="2387" y="101"/>
                </a:lnTo>
                <a:lnTo>
                  <a:pt x="2397" y="99"/>
                </a:lnTo>
                <a:lnTo>
                  <a:pt x="2399" y="99"/>
                </a:lnTo>
                <a:lnTo>
                  <a:pt x="2401" y="97"/>
                </a:lnTo>
                <a:lnTo>
                  <a:pt x="2401" y="95"/>
                </a:lnTo>
                <a:lnTo>
                  <a:pt x="2401" y="95"/>
                </a:lnTo>
                <a:lnTo>
                  <a:pt x="2397" y="92"/>
                </a:lnTo>
                <a:lnTo>
                  <a:pt x="2399" y="90"/>
                </a:lnTo>
                <a:lnTo>
                  <a:pt x="2401" y="90"/>
                </a:lnTo>
                <a:lnTo>
                  <a:pt x="2408" y="90"/>
                </a:lnTo>
                <a:lnTo>
                  <a:pt x="2414" y="90"/>
                </a:lnTo>
                <a:lnTo>
                  <a:pt x="2418" y="88"/>
                </a:lnTo>
                <a:lnTo>
                  <a:pt x="2426" y="84"/>
                </a:lnTo>
                <a:lnTo>
                  <a:pt x="2431" y="80"/>
                </a:lnTo>
                <a:lnTo>
                  <a:pt x="2441" y="76"/>
                </a:lnTo>
                <a:lnTo>
                  <a:pt x="2443" y="76"/>
                </a:lnTo>
                <a:lnTo>
                  <a:pt x="2443" y="76"/>
                </a:lnTo>
                <a:lnTo>
                  <a:pt x="2441" y="74"/>
                </a:lnTo>
                <a:lnTo>
                  <a:pt x="2437" y="71"/>
                </a:lnTo>
                <a:lnTo>
                  <a:pt x="2431" y="69"/>
                </a:lnTo>
                <a:lnTo>
                  <a:pt x="2428" y="67"/>
                </a:lnTo>
                <a:lnTo>
                  <a:pt x="2420" y="67"/>
                </a:lnTo>
                <a:lnTo>
                  <a:pt x="2410" y="63"/>
                </a:lnTo>
                <a:lnTo>
                  <a:pt x="2401" y="63"/>
                </a:lnTo>
                <a:lnTo>
                  <a:pt x="2387" y="63"/>
                </a:lnTo>
                <a:lnTo>
                  <a:pt x="2384" y="63"/>
                </a:lnTo>
                <a:lnTo>
                  <a:pt x="2382" y="63"/>
                </a:lnTo>
                <a:lnTo>
                  <a:pt x="2376" y="65"/>
                </a:lnTo>
                <a:lnTo>
                  <a:pt x="2374" y="65"/>
                </a:lnTo>
                <a:lnTo>
                  <a:pt x="2372" y="65"/>
                </a:lnTo>
                <a:lnTo>
                  <a:pt x="2370" y="65"/>
                </a:lnTo>
                <a:lnTo>
                  <a:pt x="2368" y="69"/>
                </a:lnTo>
                <a:lnTo>
                  <a:pt x="2361" y="71"/>
                </a:lnTo>
                <a:lnTo>
                  <a:pt x="2359" y="76"/>
                </a:lnTo>
                <a:lnTo>
                  <a:pt x="2357" y="76"/>
                </a:lnTo>
                <a:lnTo>
                  <a:pt x="2355" y="78"/>
                </a:lnTo>
                <a:lnTo>
                  <a:pt x="2351" y="76"/>
                </a:lnTo>
                <a:lnTo>
                  <a:pt x="2347" y="76"/>
                </a:lnTo>
                <a:lnTo>
                  <a:pt x="2345" y="76"/>
                </a:lnTo>
                <a:lnTo>
                  <a:pt x="2340" y="74"/>
                </a:lnTo>
                <a:lnTo>
                  <a:pt x="2336" y="74"/>
                </a:lnTo>
                <a:lnTo>
                  <a:pt x="2330" y="74"/>
                </a:lnTo>
                <a:lnTo>
                  <a:pt x="2330" y="69"/>
                </a:lnTo>
                <a:lnTo>
                  <a:pt x="2324" y="69"/>
                </a:lnTo>
                <a:lnTo>
                  <a:pt x="2317" y="71"/>
                </a:lnTo>
                <a:lnTo>
                  <a:pt x="2307" y="80"/>
                </a:lnTo>
                <a:lnTo>
                  <a:pt x="2305" y="82"/>
                </a:lnTo>
                <a:lnTo>
                  <a:pt x="2301" y="84"/>
                </a:lnTo>
                <a:lnTo>
                  <a:pt x="2296" y="84"/>
                </a:lnTo>
                <a:lnTo>
                  <a:pt x="2290" y="88"/>
                </a:lnTo>
                <a:lnTo>
                  <a:pt x="2288" y="90"/>
                </a:lnTo>
                <a:lnTo>
                  <a:pt x="2278" y="95"/>
                </a:lnTo>
                <a:lnTo>
                  <a:pt x="2276" y="95"/>
                </a:lnTo>
                <a:lnTo>
                  <a:pt x="2276" y="97"/>
                </a:lnTo>
                <a:lnTo>
                  <a:pt x="2273" y="99"/>
                </a:lnTo>
                <a:lnTo>
                  <a:pt x="2271" y="99"/>
                </a:lnTo>
                <a:lnTo>
                  <a:pt x="2271" y="97"/>
                </a:lnTo>
                <a:lnTo>
                  <a:pt x="2273" y="92"/>
                </a:lnTo>
                <a:lnTo>
                  <a:pt x="2280" y="88"/>
                </a:lnTo>
                <a:lnTo>
                  <a:pt x="2284" y="86"/>
                </a:lnTo>
                <a:lnTo>
                  <a:pt x="2290" y="82"/>
                </a:lnTo>
                <a:lnTo>
                  <a:pt x="2292" y="80"/>
                </a:lnTo>
                <a:lnTo>
                  <a:pt x="2296" y="76"/>
                </a:lnTo>
                <a:lnTo>
                  <a:pt x="2301" y="71"/>
                </a:lnTo>
                <a:lnTo>
                  <a:pt x="2301" y="67"/>
                </a:lnTo>
                <a:lnTo>
                  <a:pt x="2301" y="63"/>
                </a:lnTo>
                <a:lnTo>
                  <a:pt x="2303" y="61"/>
                </a:lnTo>
                <a:lnTo>
                  <a:pt x="2301" y="59"/>
                </a:lnTo>
                <a:lnTo>
                  <a:pt x="2301" y="57"/>
                </a:lnTo>
                <a:lnTo>
                  <a:pt x="2299" y="55"/>
                </a:lnTo>
                <a:lnTo>
                  <a:pt x="2294" y="55"/>
                </a:lnTo>
                <a:lnTo>
                  <a:pt x="2282" y="55"/>
                </a:lnTo>
                <a:lnTo>
                  <a:pt x="2276" y="55"/>
                </a:lnTo>
                <a:lnTo>
                  <a:pt x="2273" y="57"/>
                </a:lnTo>
                <a:lnTo>
                  <a:pt x="2271" y="57"/>
                </a:lnTo>
                <a:lnTo>
                  <a:pt x="2271" y="59"/>
                </a:lnTo>
                <a:lnTo>
                  <a:pt x="2269" y="61"/>
                </a:lnTo>
                <a:lnTo>
                  <a:pt x="2269" y="63"/>
                </a:lnTo>
                <a:lnTo>
                  <a:pt x="2267" y="65"/>
                </a:lnTo>
                <a:lnTo>
                  <a:pt x="2265" y="65"/>
                </a:lnTo>
                <a:lnTo>
                  <a:pt x="2257" y="67"/>
                </a:lnTo>
                <a:lnTo>
                  <a:pt x="2252" y="61"/>
                </a:lnTo>
                <a:lnTo>
                  <a:pt x="2244" y="57"/>
                </a:lnTo>
                <a:lnTo>
                  <a:pt x="2217" y="55"/>
                </a:lnTo>
                <a:lnTo>
                  <a:pt x="2204" y="55"/>
                </a:lnTo>
                <a:lnTo>
                  <a:pt x="2190" y="57"/>
                </a:lnTo>
                <a:lnTo>
                  <a:pt x="2179" y="59"/>
                </a:lnTo>
                <a:lnTo>
                  <a:pt x="2175" y="59"/>
                </a:lnTo>
                <a:lnTo>
                  <a:pt x="2175" y="55"/>
                </a:lnTo>
                <a:lnTo>
                  <a:pt x="2177" y="53"/>
                </a:lnTo>
                <a:lnTo>
                  <a:pt x="2179" y="50"/>
                </a:lnTo>
                <a:lnTo>
                  <a:pt x="2263" y="46"/>
                </a:lnTo>
                <a:lnTo>
                  <a:pt x="2273" y="46"/>
                </a:lnTo>
                <a:lnTo>
                  <a:pt x="2282" y="44"/>
                </a:lnTo>
                <a:lnTo>
                  <a:pt x="2288" y="40"/>
                </a:lnTo>
                <a:lnTo>
                  <a:pt x="2294" y="38"/>
                </a:lnTo>
                <a:lnTo>
                  <a:pt x="2296" y="36"/>
                </a:lnTo>
                <a:lnTo>
                  <a:pt x="2294" y="34"/>
                </a:lnTo>
                <a:lnTo>
                  <a:pt x="2294" y="34"/>
                </a:lnTo>
                <a:lnTo>
                  <a:pt x="2290" y="32"/>
                </a:lnTo>
                <a:lnTo>
                  <a:pt x="2282" y="30"/>
                </a:lnTo>
                <a:lnTo>
                  <a:pt x="2269" y="27"/>
                </a:lnTo>
                <a:lnTo>
                  <a:pt x="2265" y="27"/>
                </a:lnTo>
                <a:lnTo>
                  <a:pt x="2263" y="27"/>
                </a:lnTo>
                <a:lnTo>
                  <a:pt x="2261" y="25"/>
                </a:lnTo>
                <a:lnTo>
                  <a:pt x="2257" y="25"/>
                </a:lnTo>
                <a:lnTo>
                  <a:pt x="2252" y="25"/>
                </a:lnTo>
                <a:lnTo>
                  <a:pt x="2248" y="21"/>
                </a:lnTo>
                <a:lnTo>
                  <a:pt x="2244" y="15"/>
                </a:lnTo>
                <a:lnTo>
                  <a:pt x="2229" y="17"/>
                </a:lnTo>
                <a:lnTo>
                  <a:pt x="2217" y="19"/>
                </a:lnTo>
                <a:lnTo>
                  <a:pt x="2206" y="19"/>
                </a:lnTo>
                <a:lnTo>
                  <a:pt x="2200" y="19"/>
                </a:lnTo>
                <a:lnTo>
                  <a:pt x="2185" y="17"/>
                </a:lnTo>
                <a:lnTo>
                  <a:pt x="2173" y="17"/>
                </a:lnTo>
                <a:lnTo>
                  <a:pt x="2167" y="19"/>
                </a:lnTo>
                <a:lnTo>
                  <a:pt x="2152" y="21"/>
                </a:lnTo>
                <a:lnTo>
                  <a:pt x="2146" y="23"/>
                </a:lnTo>
                <a:lnTo>
                  <a:pt x="2143" y="21"/>
                </a:lnTo>
                <a:lnTo>
                  <a:pt x="2143" y="19"/>
                </a:lnTo>
                <a:lnTo>
                  <a:pt x="2152" y="19"/>
                </a:lnTo>
                <a:lnTo>
                  <a:pt x="2171" y="15"/>
                </a:lnTo>
                <a:lnTo>
                  <a:pt x="2208" y="15"/>
                </a:lnTo>
                <a:lnTo>
                  <a:pt x="2229" y="13"/>
                </a:lnTo>
                <a:lnTo>
                  <a:pt x="2231" y="13"/>
                </a:lnTo>
                <a:lnTo>
                  <a:pt x="2234" y="13"/>
                </a:lnTo>
                <a:lnTo>
                  <a:pt x="2231" y="11"/>
                </a:lnTo>
                <a:lnTo>
                  <a:pt x="2217" y="9"/>
                </a:lnTo>
                <a:lnTo>
                  <a:pt x="2206" y="6"/>
                </a:lnTo>
                <a:lnTo>
                  <a:pt x="2196" y="6"/>
                </a:lnTo>
                <a:lnTo>
                  <a:pt x="2196" y="6"/>
                </a:lnTo>
                <a:lnTo>
                  <a:pt x="2187" y="2"/>
                </a:lnTo>
                <a:lnTo>
                  <a:pt x="2173" y="0"/>
                </a:lnTo>
                <a:lnTo>
                  <a:pt x="2162" y="0"/>
                </a:lnTo>
                <a:lnTo>
                  <a:pt x="2129" y="0"/>
                </a:lnTo>
                <a:lnTo>
                  <a:pt x="2125" y="0"/>
                </a:lnTo>
                <a:lnTo>
                  <a:pt x="2118" y="2"/>
                </a:lnTo>
                <a:lnTo>
                  <a:pt x="2114" y="2"/>
                </a:lnTo>
                <a:lnTo>
                  <a:pt x="2110" y="2"/>
                </a:lnTo>
                <a:lnTo>
                  <a:pt x="2106" y="0"/>
                </a:lnTo>
                <a:lnTo>
                  <a:pt x="2102" y="0"/>
                </a:lnTo>
                <a:lnTo>
                  <a:pt x="2097" y="2"/>
                </a:lnTo>
                <a:lnTo>
                  <a:pt x="2093" y="2"/>
                </a:lnTo>
                <a:lnTo>
                  <a:pt x="2076" y="2"/>
                </a:lnTo>
                <a:lnTo>
                  <a:pt x="2076" y="2"/>
                </a:lnTo>
                <a:lnTo>
                  <a:pt x="2076" y="2"/>
                </a:lnTo>
                <a:lnTo>
                  <a:pt x="2076" y="4"/>
                </a:lnTo>
                <a:lnTo>
                  <a:pt x="2074" y="4"/>
                </a:lnTo>
                <a:lnTo>
                  <a:pt x="2070" y="4"/>
                </a:lnTo>
                <a:lnTo>
                  <a:pt x="2064" y="4"/>
                </a:lnTo>
                <a:lnTo>
                  <a:pt x="2062" y="4"/>
                </a:lnTo>
                <a:lnTo>
                  <a:pt x="2060" y="4"/>
                </a:lnTo>
                <a:lnTo>
                  <a:pt x="2058" y="6"/>
                </a:lnTo>
                <a:lnTo>
                  <a:pt x="2055" y="6"/>
                </a:lnTo>
                <a:lnTo>
                  <a:pt x="2055" y="6"/>
                </a:lnTo>
                <a:lnTo>
                  <a:pt x="2049" y="6"/>
                </a:lnTo>
                <a:lnTo>
                  <a:pt x="2047" y="6"/>
                </a:lnTo>
                <a:lnTo>
                  <a:pt x="2047" y="9"/>
                </a:lnTo>
                <a:lnTo>
                  <a:pt x="2047" y="9"/>
                </a:lnTo>
                <a:lnTo>
                  <a:pt x="2047" y="11"/>
                </a:lnTo>
                <a:lnTo>
                  <a:pt x="2049" y="13"/>
                </a:lnTo>
                <a:lnTo>
                  <a:pt x="2058" y="15"/>
                </a:lnTo>
                <a:lnTo>
                  <a:pt x="2058" y="15"/>
                </a:lnTo>
                <a:lnTo>
                  <a:pt x="2058" y="19"/>
                </a:lnTo>
                <a:lnTo>
                  <a:pt x="2058" y="19"/>
                </a:lnTo>
                <a:lnTo>
                  <a:pt x="2055" y="21"/>
                </a:lnTo>
                <a:lnTo>
                  <a:pt x="2055" y="21"/>
                </a:lnTo>
                <a:lnTo>
                  <a:pt x="2053" y="21"/>
                </a:lnTo>
                <a:lnTo>
                  <a:pt x="2043" y="15"/>
                </a:lnTo>
                <a:lnTo>
                  <a:pt x="2039" y="15"/>
                </a:lnTo>
                <a:lnTo>
                  <a:pt x="2035" y="13"/>
                </a:lnTo>
                <a:lnTo>
                  <a:pt x="2030" y="11"/>
                </a:lnTo>
                <a:lnTo>
                  <a:pt x="2024" y="9"/>
                </a:lnTo>
                <a:lnTo>
                  <a:pt x="2018" y="11"/>
                </a:lnTo>
                <a:lnTo>
                  <a:pt x="2014" y="15"/>
                </a:lnTo>
                <a:lnTo>
                  <a:pt x="2009" y="17"/>
                </a:lnTo>
                <a:lnTo>
                  <a:pt x="2005" y="17"/>
                </a:lnTo>
                <a:lnTo>
                  <a:pt x="2003" y="17"/>
                </a:lnTo>
                <a:lnTo>
                  <a:pt x="2001" y="17"/>
                </a:lnTo>
                <a:lnTo>
                  <a:pt x="1999" y="15"/>
                </a:lnTo>
                <a:lnTo>
                  <a:pt x="1995" y="13"/>
                </a:lnTo>
                <a:lnTo>
                  <a:pt x="1988" y="13"/>
                </a:lnTo>
                <a:lnTo>
                  <a:pt x="1984" y="13"/>
                </a:lnTo>
                <a:lnTo>
                  <a:pt x="1982" y="13"/>
                </a:lnTo>
                <a:lnTo>
                  <a:pt x="1967" y="17"/>
                </a:lnTo>
                <a:lnTo>
                  <a:pt x="1961" y="17"/>
                </a:lnTo>
                <a:lnTo>
                  <a:pt x="1955" y="19"/>
                </a:lnTo>
                <a:lnTo>
                  <a:pt x="1951" y="21"/>
                </a:lnTo>
                <a:lnTo>
                  <a:pt x="1942" y="19"/>
                </a:lnTo>
                <a:lnTo>
                  <a:pt x="1938" y="19"/>
                </a:lnTo>
                <a:lnTo>
                  <a:pt x="1934" y="23"/>
                </a:lnTo>
                <a:lnTo>
                  <a:pt x="1940" y="27"/>
                </a:lnTo>
                <a:lnTo>
                  <a:pt x="1942" y="27"/>
                </a:lnTo>
                <a:lnTo>
                  <a:pt x="1951" y="25"/>
                </a:lnTo>
                <a:lnTo>
                  <a:pt x="1955" y="25"/>
                </a:lnTo>
                <a:lnTo>
                  <a:pt x="1959" y="25"/>
                </a:lnTo>
                <a:lnTo>
                  <a:pt x="1967" y="27"/>
                </a:lnTo>
                <a:lnTo>
                  <a:pt x="2007" y="30"/>
                </a:lnTo>
                <a:lnTo>
                  <a:pt x="2009" y="30"/>
                </a:lnTo>
                <a:lnTo>
                  <a:pt x="2009" y="32"/>
                </a:lnTo>
                <a:lnTo>
                  <a:pt x="2001" y="34"/>
                </a:lnTo>
                <a:lnTo>
                  <a:pt x="1999" y="32"/>
                </a:lnTo>
                <a:lnTo>
                  <a:pt x="1999" y="32"/>
                </a:lnTo>
                <a:lnTo>
                  <a:pt x="1997" y="32"/>
                </a:lnTo>
                <a:lnTo>
                  <a:pt x="1991" y="32"/>
                </a:lnTo>
                <a:lnTo>
                  <a:pt x="1955" y="30"/>
                </a:lnTo>
                <a:lnTo>
                  <a:pt x="1951" y="30"/>
                </a:lnTo>
                <a:lnTo>
                  <a:pt x="1949" y="30"/>
                </a:lnTo>
                <a:lnTo>
                  <a:pt x="1949" y="32"/>
                </a:lnTo>
                <a:lnTo>
                  <a:pt x="1961" y="38"/>
                </a:lnTo>
                <a:lnTo>
                  <a:pt x="1965" y="40"/>
                </a:lnTo>
                <a:lnTo>
                  <a:pt x="1967" y="44"/>
                </a:lnTo>
                <a:lnTo>
                  <a:pt x="1965" y="46"/>
                </a:lnTo>
                <a:lnTo>
                  <a:pt x="1963" y="48"/>
                </a:lnTo>
                <a:lnTo>
                  <a:pt x="1961" y="53"/>
                </a:lnTo>
                <a:lnTo>
                  <a:pt x="1961" y="57"/>
                </a:lnTo>
                <a:lnTo>
                  <a:pt x="1961" y="59"/>
                </a:lnTo>
                <a:lnTo>
                  <a:pt x="1963" y="61"/>
                </a:lnTo>
                <a:lnTo>
                  <a:pt x="1963" y="61"/>
                </a:lnTo>
                <a:lnTo>
                  <a:pt x="1961" y="63"/>
                </a:lnTo>
                <a:lnTo>
                  <a:pt x="1959" y="65"/>
                </a:lnTo>
                <a:lnTo>
                  <a:pt x="1957" y="63"/>
                </a:lnTo>
                <a:lnTo>
                  <a:pt x="1951" y="63"/>
                </a:lnTo>
                <a:lnTo>
                  <a:pt x="1932" y="53"/>
                </a:lnTo>
                <a:lnTo>
                  <a:pt x="1921" y="50"/>
                </a:lnTo>
                <a:lnTo>
                  <a:pt x="1900" y="42"/>
                </a:lnTo>
                <a:lnTo>
                  <a:pt x="1884" y="40"/>
                </a:lnTo>
                <a:lnTo>
                  <a:pt x="1871" y="40"/>
                </a:lnTo>
                <a:lnTo>
                  <a:pt x="1869" y="40"/>
                </a:lnTo>
                <a:lnTo>
                  <a:pt x="1869" y="44"/>
                </a:lnTo>
                <a:lnTo>
                  <a:pt x="1873" y="48"/>
                </a:lnTo>
                <a:lnTo>
                  <a:pt x="1877" y="53"/>
                </a:lnTo>
                <a:lnTo>
                  <a:pt x="1888" y="57"/>
                </a:lnTo>
                <a:lnTo>
                  <a:pt x="1890" y="59"/>
                </a:lnTo>
                <a:lnTo>
                  <a:pt x="1888" y="61"/>
                </a:lnTo>
                <a:lnTo>
                  <a:pt x="1886" y="61"/>
                </a:lnTo>
                <a:lnTo>
                  <a:pt x="1877" y="59"/>
                </a:lnTo>
                <a:lnTo>
                  <a:pt x="1871" y="61"/>
                </a:lnTo>
                <a:lnTo>
                  <a:pt x="1863" y="57"/>
                </a:lnTo>
                <a:lnTo>
                  <a:pt x="1859" y="55"/>
                </a:lnTo>
                <a:lnTo>
                  <a:pt x="1844" y="46"/>
                </a:lnTo>
                <a:lnTo>
                  <a:pt x="1840" y="46"/>
                </a:lnTo>
                <a:lnTo>
                  <a:pt x="1838" y="48"/>
                </a:lnTo>
                <a:lnTo>
                  <a:pt x="1838" y="53"/>
                </a:lnTo>
                <a:lnTo>
                  <a:pt x="1842" y="55"/>
                </a:lnTo>
                <a:lnTo>
                  <a:pt x="1840" y="59"/>
                </a:lnTo>
                <a:lnTo>
                  <a:pt x="1840" y="61"/>
                </a:lnTo>
                <a:lnTo>
                  <a:pt x="1838" y="63"/>
                </a:lnTo>
                <a:lnTo>
                  <a:pt x="1835" y="65"/>
                </a:lnTo>
                <a:lnTo>
                  <a:pt x="1833" y="67"/>
                </a:lnTo>
                <a:lnTo>
                  <a:pt x="1831" y="69"/>
                </a:lnTo>
                <a:lnTo>
                  <a:pt x="1831" y="67"/>
                </a:lnTo>
                <a:lnTo>
                  <a:pt x="1831" y="65"/>
                </a:lnTo>
                <a:lnTo>
                  <a:pt x="1831" y="55"/>
                </a:lnTo>
                <a:lnTo>
                  <a:pt x="1829" y="50"/>
                </a:lnTo>
                <a:lnTo>
                  <a:pt x="1827" y="48"/>
                </a:lnTo>
                <a:lnTo>
                  <a:pt x="1825" y="46"/>
                </a:lnTo>
                <a:lnTo>
                  <a:pt x="1821" y="46"/>
                </a:lnTo>
                <a:lnTo>
                  <a:pt x="1817" y="44"/>
                </a:lnTo>
                <a:lnTo>
                  <a:pt x="1815" y="44"/>
                </a:lnTo>
                <a:lnTo>
                  <a:pt x="1806" y="46"/>
                </a:lnTo>
                <a:lnTo>
                  <a:pt x="1804" y="46"/>
                </a:lnTo>
                <a:lnTo>
                  <a:pt x="1802" y="48"/>
                </a:lnTo>
                <a:lnTo>
                  <a:pt x="1794" y="48"/>
                </a:lnTo>
                <a:lnTo>
                  <a:pt x="1787" y="48"/>
                </a:lnTo>
                <a:lnTo>
                  <a:pt x="1771" y="50"/>
                </a:lnTo>
                <a:lnTo>
                  <a:pt x="1758" y="53"/>
                </a:lnTo>
                <a:lnTo>
                  <a:pt x="1750" y="57"/>
                </a:lnTo>
                <a:lnTo>
                  <a:pt x="1750" y="57"/>
                </a:lnTo>
                <a:lnTo>
                  <a:pt x="1756" y="59"/>
                </a:lnTo>
                <a:lnTo>
                  <a:pt x="1760" y="61"/>
                </a:lnTo>
                <a:lnTo>
                  <a:pt x="1764" y="65"/>
                </a:lnTo>
                <a:lnTo>
                  <a:pt x="1771" y="69"/>
                </a:lnTo>
                <a:lnTo>
                  <a:pt x="1779" y="74"/>
                </a:lnTo>
                <a:lnTo>
                  <a:pt x="1783" y="76"/>
                </a:lnTo>
                <a:lnTo>
                  <a:pt x="1787" y="78"/>
                </a:lnTo>
                <a:lnTo>
                  <a:pt x="1787" y="78"/>
                </a:lnTo>
                <a:lnTo>
                  <a:pt x="1785" y="78"/>
                </a:lnTo>
                <a:lnTo>
                  <a:pt x="1783" y="78"/>
                </a:lnTo>
                <a:lnTo>
                  <a:pt x="1781" y="76"/>
                </a:lnTo>
                <a:lnTo>
                  <a:pt x="1775" y="74"/>
                </a:lnTo>
                <a:lnTo>
                  <a:pt x="1771" y="71"/>
                </a:lnTo>
                <a:lnTo>
                  <a:pt x="1766" y="69"/>
                </a:lnTo>
                <a:lnTo>
                  <a:pt x="1762" y="67"/>
                </a:lnTo>
                <a:lnTo>
                  <a:pt x="1754" y="63"/>
                </a:lnTo>
                <a:lnTo>
                  <a:pt x="1750" y="61"/>
                </a:lnTo>
                <a:lnTo>
                  <a:pt x="1743" y="61"/>
                </a:lnTo>
                <a:lnTo>
                  <a:pt x="1739" y="59"/>
                </a:lnTo>
                <a:lnTo>
                  <a:pt x="1737" y="59"/>
                </a:lnTo>
                <a:lnTo>
                  <a:pt x="1733" y="59"/>
                </a:lnTo>
                <a:lnTo>
                  <a:pt x="1727" y="61"/>
                </a:lnTo>
                <a:lnTo>
                  <a:pt x="1724" y="63"/>
                </a:lnTo>
                <a:lnTo>
                  <a:pt x="1720" y="65"/>
                </a:lnTo>
                <a:lnTo>
                  <a:pt x="1720" y="67"/>
                </a:lnTo>
                <a:lnTo>
                  <a:pt x="1722" y="69"/>
                </a:lnTo>
                <a:lnTo>
                  <a:pt x="1722" y="74"/>
                </a:lnTo>
                <a:lnTo>
                  <a:pt x="1722" y="78"/>
                </a:lnTo>
                <a:lnTo>
                  <a:pt x="1722" y="82"/>
                </a:lnTo>
                <a:lnTo>
                  <a:pt x="1720" y="84"/>
                </a:lnTo>
                <a:lnTo>
                  <a:pt x="1718" y="86"/>
                </a:lnTo>
                <a:lnTo>
                  <a:pt x="1716" y="86"/>
                </a:lnTo>
                <a:lnTo>
                  <a:pt x="1714" y="86"/>
                </a:lnTo>
                <a:lnTo>
                  <a:pt x="1712" y="86"/>
                </a:lnTo>
                <a:lnTo>
                  <a:pt x="1710" y="86"/>
                </a:lnTo>
                <a:lnTo>
                  <a:pt x="1706" y="84"/>
                </a:lnTo>
                <a:lnTo>
                  <a:pt x="1699" y="84"/>
                </a:lnTo>
                <a:lnTo>
                  <a:pt x="1697" y="84"/>
                </a:lnTo>
                <a:lnTo>
                  <a:pt x="1695" y="84"/>
                </a:lnTo>
                <a:lnTo>
                  <a:pt x="1691" y="86"/>
                </a:lnTo>
                <a:lnTo>
                  <a:pt x="1691" y="88"/>
                </a:lnTo>
                <a:lnTo>
                  <a:pt x="1693" y="92"/>
                </a:lnTo>
                <a:lnTo>
                  <a:pt x="1695" y="95"/>
                </a:lnTo>
                <a:lnTo>
                  <a:pt x="1695" y="95"/>
                </a:lnTo>
                <a:lnTo>
                  <a:pt x="1689" y="90"/>
                </a:lnTo>
                <a:lnTo>
                  <a:pt x="1687" y="90"/>
                </a:lnTo>
                <a:lnTo>
                  <a:pt x="1685" y="88"/>
                </a:lnTo>
                <a:lnTo>
                  <a:pt x="1683" y="88"/>
                </a:lnTo>
                <a:lnTo>
                  <a:pt x="1672" y="90"/>
                </a:lnTo>
                <a:lnTo>
                  <a:pt x="1670" y="92"/>
                </a:lnTo>
                <a:lnTo>
                  <a:pt x="1666" y="97"/>
                </a:lnTo>
                <a:lnTo>
                  <a:pt x="1662" y="99"/>
                </a:lnTo>
                <a:lnTo>
                  <a:pt x="1657" y="101"/>
                </a:lnTo>
                <a:lnTo>
                  <a:pt x="1655" y="103"/>
                </a:lnTo>
                <a:lnTo>
                  <a:pt x="1651" y="103"/>
                </a:lnTo>
                <a:lnTo>
                  <a:pt x="1649" y="103"/>
                </a:lnTo>
                <a:lnTo>
                  <a:pt x="1647" y="105"/>
                </a:lnTo>
                <a:lnTo>
                  <a:pt x="1643" y="107"/>
                </a:lnTo>
                <a:lnTo>
                  <a:pt x="1636" y="111"/>
                </a:lnTo>
                <a:lnTo>
                  <a:pt x="1636" y="111"/>
                </a:lnTo>
                <a:lnTo>
                  <a:pt x="1634" y="115"/>
                </a:lnTo>
                <a:lnTo>
                  <a:pt x="1634" y="118"/>
                </a:lnTo>
                <a:lnTo>
                  <a:pt x="1634" y="120"/>
                </a:lnTo>
                <a:lnTo>
                  <a:pt x="1636" y="120"/>
                </a:lnTo>
                <a:lnTo>
                  <a:pt x="1639" y="122"/>
                </a:lnTo>
                <a:lnTo>
                  <a:pt x="1639" y="122"/>
                </a:lnTo>
                <a:lnTo>
                  <a:pt x="1645" y="122"/>
                </a:lnTo>
                <a:lnTo>
                  <a:pt x="1647" y="122"/>
                </a:lnTo>
                <a:lnTo>
                  <a:pt x="1651" y="124"/>
                </a:lnTo>
                <a:lnTo>
                  <a:pt x="1655" y="124"/>
                </a:lnTo>
                <a:lnTo>
                  <a:pt x="1657" y="122"/>
                </a:lnTo>
                <a:lnTo>
                  <a:pt x="1659" y="122"/>
                </a:lnTo>
                <a:lnTo>
                  <a:pt x="1664" y="122"/>
                </a:lnTo>
                <a:lnTo>
                  <a:pt x="1666" y="122"/>
                </a:lnTo>
                <a:lnTo>
                  <a:pt x="1670" y="122"/>
                </a:lnTo>
                <a:lnTo>
                  <a:pt x="1672" y="120"/>
                </a:lnTo>
                <a:lnTo>
                  <a:pt x="1674" y="120"/>
                </a:lnTo>
                <a:lnTo>
                  <a:pt x="1676" y="120"/>
                </a:lnTo>
                <a:lnTo>
                  <a:pt x="1678" y="120"/>
                </a:lnTo>
                <a:lnTo>
                  <a:pt x="1678" y="122"/>
                </a:lnTo>
                <a:lnTo>
                  <a:pt x="1674" y="122"/>
                </a:lnTo>
                <a:lnTo>
                  <a:pt x="1672" y="122"/>
                </a:lnTo>
                <a:lnTo>
                  <a:pt x="1670" y="124"/>
                </a:lnTo>
                <a:lnTo>
                  <a:pt x="1668" y="126"/>
                </a:lnTo>
                <a:lnTo>
                  <a:pt x="1668" y="128"/>
                </a:lnTo>
                <a:lnTo>
                  <a:pt x="1666" y="132"/>
                </a:lnTo>
                <a:lnTo>
                  <a:pt x="1664" y="139"/>
                </a:lnTo>
                <a:lnTo>
                  <a:pt x="1662" y="143"/>
                </a:lnTo>
                <a:lnTo>
                  <a:pt x="1659" y="145"/>
                </a:lnTo>
                <a:lnTo>
                  <a:pt x="1657" y="147"/>
                </a:lnTo>
                <a:lnTo>
                  <a:pt x="1653" y="151"/>
                </a:lnTo>
                <a:lnTo>
                  <a:pt x="1651" y="153"/>
                </a:lnTo>
                <a:lnTo>
                  <a:pt x="1651" y="153"/>
                </a:lnTo>
                <a:lnTo>
                  <a:pt x="1649" y="153"/>
                </a:lnTo>
                <a:lnTo>
                  <a:pt x="1643" y="151"/>
                </a:lnTo>
                <a:lnTo>
                  <a:pt x="1632" y="153"/>
                </a:lnTo>
                <a:lnTo>
                  <a:pt x="1630" y="153"/>
                </a:lnTo>
                <a:lnTo>
                  <a:pt x="1626" y="153"/>
                </a:lnTo>
                <a:lnTo>
                  <a:pt x="1624" y="155"/>
                </a:lnTo>
                <a:lnTo>
                  <a:pt x="1622" y="155"/>
                </a:lnTo>
                <a:lnTo>
                  <a:pt x="1618" y="155"/>
                </a:lnTo>
                <a:lnTo>
                  <a:pt x="1611" y="157"/>
                </a:lnTo>
                <a:lnTo>
                  <a:pt x="1607" y="157"/>
                </a:lnTo>
                <a:lnTo>
                  <a:pt x="1607" y="159"/>
                </a:lnTo>
                <a:lnTo>
                  <a:pt x="1609" y="159"/>
                </a:lnTo>
                <a:lnTo>
                  <a:pt x="1609" y="162"/>
                </a:lnTo>
                <a:lnTo>
                  <a:pt x="1609" y="162"/>
                </a:lnTo>
                <a:lnTo>
                  <a:pt x="1595" y="164"/>
                </a:lnTo>
                <a:lnTo>
                  <a:pt x="1588" y="166"/>
                </a:lnTo>
                <a:lnTo>
                  <a:pt x="1584" y="166"/>
                </a:lnTo>
                <a:lnTo>
                  <a:pt x="1582" y="168"/>
                </a:lnTo>
                <a:lnTo>
                  <a:pt x="1580" y="168"/>
                </a:lnTo>
                <a:lnTo>
                  <a:pt x="1574" y="168"/>
                </a:lnTo>
                <a:lnTo>
                  <a:pt x="1571" y="168"/>
                </a:lnTo>
                <a:lnTo>
                  <a:pt x="1569" y="168"/>
                </a:lnTo>
                <a:lnTo>
                  <a:pt x="1565" y="170"/>
                </a:lnTo>
                <a:lnTo>
                  <a:pt x="1559" y="172"/>
                </a:lnTo>
                <a:lnTo>
                  <a:pt x="1557" y="172"/>
                </a:lnTo>
                <a:lnTo>
                  <a:pt x="1555" y="176"/>
                </a:lnTo>
                <a:lnTo>
                  <a:pt x="1555" y="176"/>
                </a:lnTo>
                <a:lnTo>
                  <a:pt x="1555" y="178"/>
                </a:lnTo>
                <a:lnTo>
                  <a:pt x="1557" y="178"/>
                </a:lnTo>
                <a:lnTo>
                  <a:pt x="1557" y="178"/>
                </a:lnTo>
                <a:lnTo>
                  <a:pt x="1553" y="183"/>
                </a:lnTo>
                <a:lnTo>
                  <a:pt x="1553" y="183"/>
                </a:lnTo>
                <a:lnTo>
                  <a:pt x="1557" y="185"/>
                </a:lnTo>
                <a:lnTo>
                  <a:pt x="1561" y="189"/>
                </a:lnTo>
                <a:lnTo>
                  <a:pt x="1563" y="189"/>
                </a:lnTo>
                <a:lnTo>
                  <a:pt x="1563" y="189"/>
                </a:lnTo>
                <a:lnTo>
                  <a:pt x="1569" y="191"/>
                </a:lnTo>
                <a:lnTo>
                  <a:pt x="1571" y="191"/>
                </a:lnTo>
                <a:lnTo>
                  <a:pt x="1574" y="193"/>
                </a:lnTo>
                <a:lnTo>
                  <a:pt x="1576" y="193"/>
                </a:lnTo>
                <a:lnTo>
                  <a:pt x="1580" y="195"/>
                </a:lnTo>
                <a:lnTo>
                  <a:pt x="1584" y="195"/>
                </a:lnTo>
                <a:lnTo>
                  <a:pt x="1584" y="193"/>
                </a:lnTo>
                <a:lnTo>
                  <a:pt x="1588" y="193"/>
                </a:lnTo>
                <a:lnTo>
                  <a:pt x="1592" y="193"/>
                </a:lnTo>
                <a:lnTo>
                  <a:pt x="1592" y="193"/>
                </a:lnTo>
                <a:lnTo>
                  <a:pt x="1590" y="193"/>
                </a:lnTo>
                <a:lnTo>
                  <a:pt x="1586" y="197"/>
                </a:lnTo>
                <a:lnTo>
                  <a:pt x="1586" y="197"/>
                </a:lnTo>
                <a:lnTo>
                  <a:pt x="1588" y="197"/>
                </a:lnTo>
                <a:lnTo>
                  <a:pt x="1592" y="199"/>
                </a:lnTo>
                <a:lnTo>
                  <a:pt x="1592" y="201"/>
                </a:lnTo>
                <a:lnTo>
                  <a:pt x="1595" y="201"/>
                </a:lnTo>
                <a:lnTo>
                  <a:pt x="1603" y="204"/>
                </a:lnTo>
                <a:lnTo>
                  <a:pt x="1605" y="204"/>
                </a:lnTo>
                <a:lnTo>
                  <a:pt x="1607" y="204"/>
                </a:lnTo>
                <a:lnTo>
                  <a:pt x="1609" y="204"/>
                </a:lnTo>
                <a:lnTo>
                  <a:pt x="1609" y="201"/>
                </a:lnTo>
                <a:lnTo>
                  <a:pt x="1611" y="201"/>
                </a:lnTo>
                <a:lnTo>
                  <a:pt x="1613" y="199"/>
                </a:lnTo>
                <a:lnTo>
                  <a:pt x="1615" y="199"/>
                </a:lnTo>
                <a:lnTo>
                  <a:pt x="1618" y="201"/>
                </a:lnTo>
                <a:lnTo>
                  <a:pt x="1620" y="201"/>
                </a:lnTo>
                <a:lnTo>
                  <a:pt x="1624" y="204"/>
                </a:lnTo>
                <a:lnTo>
                  <a:pt x="1628" y="204"/>
                </a:lnTo>
                <a:lnTo>
                  <a:pt x="1630" y="201"/>
                </a:lnTo>
                <a:lnTo>
                  <a:pt x="1634" y="199"/>
                </a:lnTo>
                <a:lnTo>
                  <a:pt x="1639" y="197"/>
                </a:lnTo>
                <a:lnTo>
                  <a:pt x="1641" y="197"/>
                </a:lnTo>
                <a:lnTo>
                  <a:pt x="1641" y="197"/>
                </a:lnTo>
                <a:lnTo>
                  <a:pt x="1645" y="199"/>
                </a:lnTo>
                <a:lnTo>
                  <a:pt x="1647" y="201"/>
                </a:lnTo>
                <a:lnTo>
                  <a:pt x="1647" y="204"/>
                </a:lnTo>
                <a:lnTo>
                  <a:pt x="1647" y="204"/>
                </a:lnTo>
                <a:lnTo>
                  <a:pt x="1645" y="206"/>
                </a:lnTo>
                <a:lnTo>
                  <a:pt x="1645" y="208"/>
                </a:lnTo>
                <a:lnTo>
                  <a:pt x="1647" y="210"/>
                </a:lnTo>
                <a:lnTo>
                  <a:pt x="1647" y="210"/>
                </a:lnTo>
                <a:lnTo>
                  <a:pt x="1641" y="208"/>
                </a:lnTo>
                <a:lnTo>
                  <a:pt x="1639" y="208"/>
                </a:lnTo>
                <a:lnTo>
                  <a:pt x="1630" y="208"/>
                </a:lnTo>
                <a:lnTo>
                  <a:pt x="1620" y="208"/>
                </a:lnTo>
                <a:lnTo>
                  <a:pt x="1613" y="208"/>
                </a:lnTo>
                <a:lnTo>
                  <a:pt x="1611" y="210"/>
                </a:lnTo>
                <a:lnTo>
                  <a:pt x="1609" y="212"/>
                </a:lnTo>
                <a:lnTo>
                  <a:pt x="1599" y="212"/>
                </a:lnTo>
                <a:lnTo>
                  <a:pt x="1584" y="212"/>
                </a:lnTo>
                <a:lnTo>
                  <a:pt x="1582" y="214"/>
                </a:lnTo>
                <a:lnTo>
                  <a:pt x="1580" y="214"/>
                </a:lnTo>
                <a:lnTo>
                  <a:pt x="1578" y="214"/>
                </a:lnTo>
                <a:lnTo>
                  <a:pt x="1578" y="216"/>
                </a:lnTo>
                <a:lnTo>
                  <a:pt x="1578" y="218"/>
                </a:lnTo>
                <a:lnTo>
                  <a:pt x="1580" y="218"/>
                </a:lnTo>
                <a:lnTo>
                  <a:pt x="1582" y="220"/>
                </a:lnTo>
                <a:lnTo>
                  <a:pt x="1582" y="220"/>
                </a:lnTo>
                <a:lnTo>
                  <a:pt x="1582" y="222"/>
                </a:lnTo>
                <a:lnTo>
                  <a:pt x="1582" y="222"/>
                </a:lnTo>
                <a:lnTo>
                  <a:pt x="1582" y="222"/>
                </a:lnTo>
                <a:lnTo>
                  <a:pt x="1584" y="224"/>
                </a:lnTo>
                <a:lnTo>
                  <a:pt x="1588" y="224"/>
                </a:lnTo>
                <a:lnTo>
                  <a:pt x="1590" y="222"/>
                </a:lnTo>
                <a:lnTo>
                  <a:pt x="1599" y="218"/>
                </a:lnTo>
                <a:lnTo>
                  <a:pt x="1599" y="220"/>
                </a:lnTo>
                <a:lnTo>
                  <a:pt x="1597" y="220"/>
                </a:lnTo>
                <a:lnTo>
                  <a:pt x="1595" y="222"/>
                </a:lnTo>
                <a:lnTo>
                  <a:pt x="1595" y="224"/>
                </a:lnTo>
                <a:lnTo>
                  <a:pt x="1597" y="224"/>
                </a:lnTo>
                <a:lnTo>
                  <a:pt x="1597" y="227"/>
                </a:lnTo>
                <a:lnTo>
                  <a:pt x="1599" y="227"/>
                </a:lnTo>
                <a:lnTo>
                  <a:pt x="1605" y="229"/>
                </a:lnTo>
                <a:lnTo>
                  <a:pt x="1611" y="229"/>
                </a:lnTo>
                <a:lnTo>
                  <a:pt x="1620" y="229"/>
                </a:lnTo>
                <a:lnTo>
                  <a:pt x="1622" y="229"/>
                </a:lnTo>
                <a:lnTo>
                  <a:pt x="1620" y="229"/>
                </a:lnTo>
                <a:lnTo>
                  <a:pt x="1620" y="231"/>
                </a:lnTo>
                <a:lnTo>
                  <a:pt x="1613" y="231"/>
                </a:lnTo>
                <a:lnTo>
                  <a:pt x="1609" y="231"/>
                </a:lnTo>
                <a:lnTo>
                  <a:pt x="1603" y="235"/>
                </a:lnTo>
                <a:lnTo>
                  <a:pt x="1601" y="237"/>
                </a:lnTo>
                <a:lnTo>
                  <a:pt x="1601" y="237"/>
                </a:lnTo>
                <a:lnTo>
                  <a:pt x="1603" y="239"/>
                </a:lnTo>
                <a:lnTo>
                  <a:pt x="1607" y="239"/>
                </a:lnTo>
                <a:lnTo>
                  <a:pt x="1611" y="243"/>
                </a:lnTo>
                <a:lnTo>
                  <a:pt x="1615" y="243"/>
                </a:lnTo>
                <a:lnTo>
                  <a:pt x="1618" y="245"/>
                </a:lnTo>
                <a:lnTo>
                  <a:pt x="1620" y="245"/>
                </a:lnTo>
                <a:lnTo>
                  <a:pt x="1641" y="250"/>
                </a:lnTo>
                <a:lnTo>
                  <a:pt x="1643" y="250"/>
                </a:lnTo>
                <a:lnTo>
                  <a:pt x="1639" y="248"/>
                </a:lnTo>
                <a:lnTo>
                  <a:pt x="1636" y="243"/>
                </a:lnTo>
                <a:lnTo>
                  <a:pt x="1636" y="243"/>
                </a:lnTo>
                <a:lnTo>
                  <a:pt x="1636" y="241"/>
                </a:lnTo>
                <a:lnTo>
                  <a:pt x="1639" y="241"/>
                </a:lnTo>
                <a:lnTo>
                  <a:pt x="1643" y="243"/>
                </a:lnTo>
                <a:lnTo>
                  <a:pt x="1643" y="243"/>
                </a:lnTo>
                <a:lnTo>
                  <a:pt x="1645" y="243"/>
                </a:lnTo>
                <a:lnTo>
                  <a:pt x="1647" y="243"/>
                </a:lnTo>
                <a:lnTo>
                  <a:pt x="1649" y="241"/>
                </a:lnTo>
                <a:lnTo>
                  <a:pt x="1653" y="241"/>
                </a:lnTo>
                <a:lnTo>
                  <a:pt x="1653" y="241"/>
                </a:lnTo>
                <a:lnTo>
                  <a:pt x="1655" y="241"/>
                </a:lnTo>
                <a:lnTo>
                  <a:pt x="1655" y="243"/>
                </a:lnTo>
                <a:lnTo>
                  <a:pt x="1657" y="243"/>
                </a:lnTo>
                <a:lnTo>
                  <a:pt x="1659" y="243"/>
                </a:lnTo>
                <a:lnTo>
                  <a:pt x="1662" y="243"/>
                </a:lnTo>
                <a:lnTo>
                  <a:pt x="1662" y="243"/>
                </a:lnTo>
                <a:lnTo>
                  <a:pt x="1666" y="243"/>
                </a:lnTo>
                <a:lnTo>
                  <a:pt x="1668" y="243"/>
                </a:lnTo>
                <a:lnTo>
                  <a:pt x="1670" y="241"/>
                </a:lnTo>
                <a:lnTo>
                  <a:pt x="1672" y="241"/>
                </a:lnTo>
                <a:lnTo>
                  <a:pt x="1674" y="239"/>
                </a:lnTo>
                <a:lnTo>
                  <a:pt x="1676" y="239"/>
                </a:lnTo>
                <a:lnTo>
                  <a:pt x="1676" y="239"/>
                </a:lnTo>
                <a:lnTo>
                  <a:pt x="1678" y="241"/>
                </a:lnTo>
                <a:lnTo>
                  <a:pt x="1680" y="241"/>
                </a:lnTo>
                <a:lnTo>
                  <a:pt x="1683" y="241"/>
                </a:lnTo>
                <a:lnTo>
                  <a:pt x="1687" y="239"/>
                </a:lnTo>
                <a:lnTo>
                  <a:pt x="1689" y="239"/>
                </a:lnTo>
                <a:lnTo>
                  <a:pt x="1691" y="237"/>
                </a:lnTo>
                <a:lnTo>
                  <a:pt x="1695" y="239"/>
                </a:lnTo>
                <a:lnTo>
                  <a:pt x="1697" y="241"/>
                </a:lnTo>
                <a:lnTo>
                  <a:pt x="1699" y="241"/>
                </a:lnTo>
                <a:lnTo>
                  <a:pt x="1701" y="241"/>
                </a:lnTo>
                <a:lnTo>
                  <a:pt x="1708" y="241"/>
                </a:lnTo>
                <a:lnTo>
                  <a:pt x="1714" y="243"/>
                </a:lnTo>
                <a:lnTo>
                  <a:pt x="1718" y="243"/>
                </a:lnTo>
                <a:lnTo>
                  <a:pt x="1720" y="243"/>
                </a:lnTo>
                <a:lnTo>
                  <a:pt x="1727" y="245"/>
                </a:lnTo>
                <a:lnTo>
                  <a:pt x="1737" y="248"/>
                </a:lnTo>
                <a:lnTo>
                  <a:pt x="1743" y="252"/>
                </a:lnTo>
                <a:lnTo>
                  <a:pt x="1747" y="252"/>
                </a:lnTo>
                <a:lnTo>
                  <a:pt x="1750" y="254"/>
                </a:lnTo>
                <a:lnTo>
                  <a:pt x="1752" y="256"/>
                </a:lnTo>
                <a:lnTo>
                  <a:pt x="1754" y="256"/>
                </a:lnTo>
                <a:lnTo>
                  <a:pt x="1758" y="256"/>
                </a:lnTo>
                <a:lnTo>
                  <a:pt x="1760" y="258"/>
                </a:lnTo>
                <a:lnTo>
                  <a:pt x="1762" y="260"/>
                </a:lnTo>
                <a:lnTo>
                  <a:pt x="1764" y="262"/>
                </a:lnTo>
                <a:lnTo>
                  <a:pt x="1764" y="264"/>
                </a:lnTo>
                <a:lnTo>
                  <a:pt x="1758" y="266"/>
                </a:lnTo>
                <a:lnTo>
                  <a:pt x="1760" y="266"/>
                </a:lnTo>
                <a:lnTo>
                  <a:pt x="1764" y="269"/>
                </a:lnTo>
                <a:lnTo>
                  <a:pt x="1764" y="271"/>
                </a:lnTo>
                <a:lnTo>
                  <a:pt x="1766" y="271"/>
                </a:lnTo>
                <a:lnTo>
                  <a:pt x="1768" y="275"/>
                </a:lnTo>
                <a:lnTo>
                  <a:pt x="1771" y="277"/>
                </a:lnTo>
                <a:lnTo>
                  <a:pt x="1777" y="279"/>
                </a:lnTo>
                <a:lnTo>
                  <a:pt x="1779" y="281"/>
                </a:lnTo>
                <a:lnTo>
                  <a:pt x="1781" y="281"/>
                </a:lnTo>
                <a:lnTo>
                  <a:pt x="1783" y="283"/>
                </a:lnTo>
                <a:lnTo>
                  <a:pt x="1783" y="285"/>
                </a:lnTo>
                <a:lnTo>
                  <a:pt x="1783" y="285"/>
                </a:lnTo>
                <a:lnTo>
                  <a:pt x="1785" y="287"/>
                </a:lnTo>
                <a:lnTo>
                  <a:pt x="1789" y="287"/>
                </a:lnTo>
                <a:lnTo>
                  <a:pt x="1794" y="292"/>
                </a:lnTo>
                <a:lnTo>
                  <a:pt x="1791" y="292"/>
                </a:lnTo>
                <a:lnTo>
                  <a:pt x="1789" y="292"/>
                </a:lnTo>
                <a:lnTo>
                  <a:pt x="1787" y="294"/>
                </a:lnTo>
                <a:lnTo>
                  <a:pt x="1785" y="294"/>
                </a:lnTo>
                <a:lnTo>
                  <a:pt x="1787" y="296"/>
                </a:lnTo>
                <a:lnTo>
                  <a:pt x="1787" y="296"/>
                </a:lnTo>
                <a:lnTo>
                  <a:pt x="1787" y="298"/>
                </a:lnTo>
                <a:lnTo>
                  <a:pt x="1785" y="300"/>
                </a:lnTo>
                <a:lnTo>
                  <a:pt x="1783" y="300"/>
                </a:lnTo>
                <a:lnTo>
                  <a:pt x="1781" y="302"/>
                </a:lnTo>
                <a:lnTo>
                  <a:pt x="1779" y="302"/>
                </a:lnTo>
                <a:lnTo>
                  <a:pt x="1779" y="302"/>
                </a:lnTo>
                <a:lnTo>
                  <a:pt x="1783" y="302"/>
                </a:lnTo>
                <a:lnTo>
                  <a:pt x="1787" y="302"/>
                </a:lnTo>
                <a:lnTo>
                  <a:pt x="1789" y="300"/>
                </a:lnTo>
                <a:lnTo>
                  <a:pt x="1791" y="300"/>
                </a:lnTo>
                <a:lnTo>
                  <a:pt x="1791" y="302"/>
                </a:lnTo>
                <a:lnTo>
                  <a:pt x="1794" y="302"/>
                </a:lnTo>
                <a:lnTo>
                  <a:pt x="1794" y="304"/>
                </a:lnTo>
                <a:lnTo>
                  <a:pt x="1796" y="306"/>
                </a:lnTo>
                <a:lnTo>
                  <a:pt x="1796" y="306"/>
                </a:lnTo>
                <a:lnTo>
                  <a:pt x="1796" y="306"/>
                </a:lnTo>
                <a:lnTo>
                  <a:pt x="1796" y="308"/>
                </a:lnTo>
                <a:lnTo>
                  <a:pt x="1798" y="308"/>
                </a:lnTo>
                <a:lnTo>
                  <a:pt x="1798" y="310"/>
                </a:lnTo>
                <a:lnTo>
                  <a:pt x="1798" y="313"/>
                </a:lnTo>
                <a:lnTo>
                  <a:pt x="1798" y="313"/>
                </a:lnTo>
                <a:lnTo>
                  <a:pt x="1798" y="313"/>
                </a:lnTo>
                <a:lnTo>
                  <a:pt x="1796" y="315"/>
                </a:lnTo>
                <a:lnTo>
                  <a:pt x="1796" y="317"/>
                </a:lnTo>
                <a:lnTo>
                  <a:pt x="1796" y="317"/>
                </a:lnTo>
                <a:lnTo>
                  <a:pt x="1796" y="319"/>
                </a:lnTo>
                <a:lnTo>
                  <a:pt x="1796" y="319"/>
                </a:lnTo>
                <a:lnTo>
                  <a:pt x="1798" y="319"/>
                </a:lnTo>
                <a:lnTo>
                  <a:pt x="1800" y="321"/>
                </a:lnTo>
                <a:lnTo>
                  <a:pt x="1800" y="321"/>
                </a:lnTo>
                <a:lnTo>
                  <a:pt x="1800" y="323"/>
                </a:lnTo>
                <a:lnTo>
                  <a:pt x="1802" y="323"/>
                </a:lnTo>
                <a:lnTo>
                  <a:pt x="1804" y="321"/>
                </a:lnTo>
                <a:lnTo>
                  <a:pt x="1806" y="323"/>
                </a:lnTo>
                <a:lnTo>
                  <a:pt x="1806" y="325"/>
                </a:lnTo>
                <a:lnTo>
                  <a:pt x="1806" y="325"/>
                </a:lnTo>
                <a:lnTo>
                  <a:pt x="1806" y="327"/>
                </a:lnTo>
                <a:lnTo>
                  <a:pt x="1804" y="329"/>
                </a:lnTo>
                <a:lnTo>
                  <a:pt x="1802" y="329"/>
                </a:lnTo>
                <a:lnTo>
                  <a:pt x="1800" y="329"/>
                </a:lnTo>
                <a:lnTo>
                  <a:pt x="1800" y="331"/>
                </a:lnTo>
                <a:lnTo>
                  <a:pt x="1802" y="333"/>
                </a:lnTo>
                <a:lnTo>
                  <a:pt x="1802" y="333"/>
                </a:lnTo>
                <a:lnTo>
                  <a:pt x="1802" y="333"/>
                </a:lnTo>
                <a:lnTo>
                  <a:pt x="1804" y="333"/>
                </a:lnTo>
                <a:lnTo>
                  <a:pt x="1806" y="333"/>
                </a:lnTo>
                <a:lnTo>
                  <a:pt x="1806" y="336"/>
                </a:lnTo>
                <a:lnTo>
                  <a:pt x="1808" y="336"/>
                </a:lnTo>
                <a:lnTo>
                  <a:pt x="1808" y="333"/>
                </a:lnTo>
                <a:lnTo>
                  <a:pt x="1810" y="333"/>
                </a:lnTo>
                <a:lnTo>
                  <a:pt x="1812" y="333"/>
                </a:lnTo>
                <a:lnTo>
                  <a:pt x="1815" y="336"/>
                </a:lnTo>
                <a:lnTo>
                  <a:pt x="1815" y="338"/>
                </a:lnTo>
                <a:lnTo>
                  <a:pt x="1815" y="338"/>
                </a:lnTo>
                <a:lnTo>
                  <a:pt x="1815" y="340"/>
                </a:lnTo>
                <a:lnTo>
                  <a:pt x="1815" y="340"/>
                </a:lnTo>
                <a:lnTo>
                  <a:pt x="1815" y="342"/>
                </a:lnTo>
                <a:lnTo>
                  <a:pt x="1815" y="344"/>
                </a:lnTo>
                <a:lnTo>
                  <a:pt x="1812" y="344"/>
                </a:lnTo>
                <a:lnTo>
                  <a:pt x="1810" y="346"/>
                </a:lnTo>
                <a:lnTo>
                  <a:pt x="1808" y="346"/>
                </a:lnTo>
                <a:lnTo>
                  <a:pt x="1804" y="346"/>
                </a:lnTo>
                <a:lnTo>
                  <a:pt x="1802" y="348"/>
                </a:lnTo>
                <a:lnTo>
                  <a:pt x="1802" y="348"/>
                </a:lnTo>
                <a:lnTo>
                  <a:pt x="1804" y="348"/>
                </a:lnTo>
                <a:lnTo>
                  <a:pt x="1806" y="350"/>
                </a:lnTo>
                <a:lnTo>
                  <a:pt x="1806" y="352"/>
                </a:lnTo>
                <a:lnTo>
                  <a:pt x="1802" y="352"/>
                </a:lnTo>
                <a:lnTo>
                  <a:pt x="1802" y="352"/>
                </a:lnTo>
                <a:lnTo>
                  <a:pt x="1802" y="354"/>
                </a:lnTo>
                <a:lnTo>
                  <a:pt x="1802" y="357"/>
                </a:lnTo>
                <a:lnTo>
                  <a:pt x="1806" y="354"/>
                </a:lnTo>
                <a:lnTo>
                  <a:pt x="1812" y="350"/>
                </a:lnTo>
                <a:lnTo>
                  <a:pt x="1812" y="350"/>
                </a:lnTo>
                <a:lnTo>
                  <a:pt x="1812" y="350"/>
                </a:lnTo>
                <a:lnTo>
                  <a:pt x="1812" y="352"/>
                </a:lnTo>
                <a:lnTo>
                  <a:pt x="1810" y="352"/>
                </a:lnTo>
                <a:lnTo>
                  <a:pt x="1806" y="357"/>
                </a:lnTo>
                <a:lnTo>
                  <a:pt x="1804" y="361"/>
                </a:lnTo>
                <a:lnTo>
                  <a:pt x="1802" y="367"/>
                </a:lnTo>
                <a:lnTo>
                  <a:pt x="1802" y="367"/>
                </a:lnTo>
                <a:lnTo>
                  <a:pt x="1802" y="369"/>
                </a:lnTo>
                <a:lnTo>
                  <a:pt x="1802" y="371"/>
                </a:lnTo>
                <a:lnTo>
                  <a:pt x="1802" y="373"/>
                </a:lnTo>
                <a:lnTo>
                  <a:pt x="1804" y="375"/>
                </a:lnTo>
                <a:lnTo>
                  <a:pt x="1806" y="375"/>
                </a:lnTo>
                <a:lnTo>
                  <a:pt x="1810" y="375"/>
                </a:lnTo>
                <a:lnTo>
                  <a:pt x="1815" y="378"/>
                </a:lnTo>
                <a:lnTo>
                  <a:pt x="1815" y="378"/>
                </a:lnTo>
                <a:lnTo>
                  <a:pt x="1821" y="378"/>
                </a:lnTo>
                <a:lnTo>
                  <a:pt x="1823" y="375"/>
                </a:lnTo>
                <a:lnTo>
                  <a:pt x="1823" y="375"/>
                </a:lnTo>
                <a:lnTo>
                  <a:pt x="1825" y="375"/>
                </a:lnTo>
                <a:lnTo>
                  <a:pt x="1827" y="373"/>
                </a:lnTo>
                <a:lnTo>
                  <a:pt x="1825" y="371"/>
                </a:lnTo>
                <a:lnTo>
                  <a:pt x="1825" y="369"/>
                </a:lnTo>
                <a:lnTo>
                  <a:pt x="1825" y="369"/>
                </a:lnTo>
                <a:lnTo>
                  <a:pt x="1827" y="369"/>
                </a:lnTo>
                <a:lnTo>
                  <a:pt x="1829" y="369"/>
                </a:lnTo>
                <a:lnTo>
                  <a:pt x="1829" y="367"/>
                </a:lnTo>
                <a:lnTo>
                  <a:pt x="1829" y="367"/>
                </a:lnTo>
                <a:lnTo>
                  <a:pt x="1831" y="365"/>
                </a:lnTo>
                <a:lnTo>
                  <a:pt x="1833" y="365"/>
                </a:lnTo>
                <a:lnTo>
                  <a:pt x="1833" y="363"/>
                </a:lnTo>
                <a:lnTo>
                  <a:pt x="1833" y="361"/>
                </a:lnTo>
                <a:lnTo>
                  <a:pt x="1831" y="359"/>
                </a:lnTo>
                <a:lnTo>
                  <a:pt x="1829" y="359"/>
                </a:lnTo>
                <a:lnTo>
                  <a:pt x="1829" y="357"/>
                </a:lnTo>
                <a:lnTo>
                  <a:pt x="1827" y="354"/>
                </a:lnTo>
                <a:lnTo>
                  <a:pt x="1827" y="354"/>
                </a:lnTo>
                <a:lnTo>
                  <a:pt x="1827" y="352"/>
                </a:lnTo>
                <a:lnTo>
                  <a:pt x="1827" y="352"/>
                </a:lnTo>
                <a:lnTo>
                  <a:pt x="1827" y="350"/>
                </a:lnTo>
                <a:lnTo>
                  <a:pt x="1831" y="350"/>
                </a:lnTo>
                <a:lnTo>
                  <a:pt x="1829" y="350"/>
                </a:lnTo>
                <a:lnTo>
                  <a:pt x="1829" y="352"/>
                </a:lnTo>
                <a:lnTo>
                  <a:pt x="1827" y="352"/>
                </a:lnTo>
                <a:lnTo>
                  <a:pt x="1829" y="357"/>
                </a:lnTo>
                <a:lnTo>
                  <a:pt x="1831" y="357"/>
                </a:lnTo>
                <a:lnTo>
                  <a:pt x="1831" y="359"/>
                </a:lnTo>
                <a:lnTo>
                  <a:pt x="1833" y="361"/>
                </a:lnTo>
                <a:lnTo>
                  <a:pt x="1835" y="363"/>
                </a:lnTo>
                <a:lnTo>
                  <a:pt x="1835" y="363"/>
                </a:lnTo>
                <a:lnTo>
                  <a:pt x="1835" y="365"/>
                </a:lnTo>
                <a:lnTo>
                  <a:pt x="1835" y="367"/>
                </a:lnTo>
                <a:lnTo>
                  <a:pt x="1838" y="365"/>
                </a:lnTo>
                <a:lnTo>
                  <a:pt x="1838" y="367"/>
                </a:lnTo>
                <a:lnTo>
                  <a:pt x="1835" y="369"/>
                </a:lnTo>
                <a:lnTo>
                  <a:pt x="1835" y="369"/>
                </a:lnTo>
                <a:lnTo>
                  <a:pt x="1833" y="369"/>
                </a:lnTo>
                <a:lnTo>
                  <a:pt x="1833" y="371"/>
                </a:lnTo>
                <a:lnTo>
                  <a:pt x="1833" y="371"/>
                </a:lnTo>
                <a:lnTo>
                  <a:pt x="1835" y="373"/>
                </a:lnTo>
                <a:lnTo>
                  <a:pt x="1838" y="373"/>
                </a:lnTo>
                <a:lnTo>
                  <a:pt x="1842" y="371"/>
                </a:lnTo>
                <a:lnTo>
                  <a:pt x="1844" y="369"/>
                </a:lnTo>
                <a:lnTo>
                  <a:pt x="1844" y="369"/>
                </a:lnTo>
                <a:lnTo>
                  <a:pt x="1852" y="371"/>
                </a:lnTo>
                <a:lnTo>
                  <a:pt x="1852" y="369"/>
                </a:lnTo>
                <a:lnTo>
                  <a:pt x="1856" y="369"/>
                </a:lnTo>
                <a:lnTo>
                  <a:pt x="1859" y="369"/>
                </a:lnTo>
                <a:lnTo>
                  <a:pt x="1859" y="369"/>
                </a:lnTo>
                <a:lnTo>
                  <a:pt x="1854" y="371"/>
                </a:lnTo>
                <a:lnTo>
                  <a:pt x="1844" y="373"/>
                </a:lnTo>
                <a:lnTo>
                  <a:pt x="1842" y="375"/>
                </a:lnTo>
                <a:lnTo>
                  <a:pt x="1842" y="375"/>
                </a:lnTo>
                <a:lnTo>
                  <a:pt x="1840" y="378"/>
                </a:lnTo>
                <a:lnTo>
                  <a:pt x="1838" y="378"/>
                </a:lnTo>
                <a:lnTo>
                  <a:pt x="1838" y="380"/>
                </a:lnTo>
                <a:lnTo>
                  <a:pt x="1840" y="382"/>
                </a:lnTo>
                <a:lnTo>
                  <a:pt x="1842" y="382"/>
                </a:lnTo>
                <a:lnTo>
                  <a:pt x="1844" y="382"/>
                </a:lnTo>
                <a:lnTo>
                  <a:pt x="1846" y="382"/>
                </a:lnTo>
                <a:lnTo>
                  <a:pt x="1848" y="382"/>
                </a:lnTo>
                <a:lnTo>
                  <a:pt x="1850" y="384"/>
                </a:lnTo>
                <a:lnTo>
                  <a:pt x="1854" y="384"/>
                </a:lnTo>
                <a:lnTo>
                  <a:pt x="1856" y="384"/>
                </a:lnTo>
                <a:lnTo>
                  <a:pt x="1863" y="384"/>
                </a:lnTo>
                <a:lnTo>
                  <a:pt x="1867" y="386"/>
                </a:lnTo>
                <a:lnTo>
                  <a:pt x="1869" y="386"/>
                </a:lnTo>
                <a:lnTo>
                  <a:pt x="1869" y="388"/>
                </a:lnTo>
                <a:lnTo>
                  <a:pt x="1867" y="388"/>
                </a:lnTo>
                <a:lnTo>
                  <a:pt x="1865" y="388"/>
                </a:lnTo>
                <a:lnTo>
                  <a:pt x="1861" y="386"/>
                </a:lnTo>
                <a:lnTo>
                  <a:pt x="1859" y="386"/>
                </a:lnTo>
                <a:lnTo>
                  <a:pt x="1859" y="386"/>
                </a:lnTo>
                <a:lnTo>
                  <a:pt x="1859" y="388"/>
                </a:lnTo>
                <a:lnTo>
                  <a:pt x="1863" y="388"/>
                </a:lnTo>
                <a:lnTo>
                  <a:pt x="1863" y="390"/>
                </a:lnTo>
                <a:lnTo>
                  <a:pt x="1865" y="390"/>
                </a:lnTo>
                <a:lnTo>
                  <a:pt x="1865" y="392"/>
                </a:lnTo>
                <a:lnTo>
                  <a:pt x="1865" y="394"/>
                </a:lnTo>
                <a:lnTo>
                  <a:pt x="1865" y="394"/>
                </a:lnTo>
                <a:lnTo>
                  <a:pt x="1865" y="398"/>
                </a:lnTo>
                <a:lnTo>
                  <a:pt x="1867" y="398"/>
                </a:lnTo>
                <a:lnTo>
                  <a:pt x="1869" y="401"/>
                </a:lnTo>
                <a:lnTo>
                  <a:pt x="1873" y="401"/>
                </a:lnTo>
                <a:lnTo>
                  <a:pt x="1873" y="403"/>
                </a:lnTo>
                <a:lnTo>
                  <a:pt x="1873" y="403"/>
                </a:lnTo>
                <a:lnTo>
                  <a:pt x="1871" y="403"/>
                </a:lnTo>
                <a:lnTo>
                  <a:pt x="1869" y="403"/>
                </a:lnTo>
                <a:lnTo>
                  <a:pt x="1863" y="403"/>
                </a:lnTo>
                <a:lnTo>
                  <a:pt x="1861" y="401"/>
                </a:lnTo>
                <a:lnTo>
                  <a:pt x="1859" y="401"/>
                </a:lnTo>
                <a:lnTo>
                  <a:pt x="1848" y="394"/>
                </a:lnTo>
                <a:lnTo>
                  <a:pt x="1846" y="394"/>
                </a:lnTo>
                <a:lnTo>
                  <a:pt x="1842" y="394"/>
                </a:lnTo>
                <a:lnTo>
                  <a:pt x="1838" y="392"/>
                </a:lnTo>
                <a:lnTo>
                  <a:pt x="1833" y="392"/>
                </a:lnTo>
                <a:lnTo>
                  <a:pt x="1833" y="392"/>
                </a:lnTo>
                <a:lnTo>
                  <a:pt x="1829" y="392"/>
                </a:lnTo>
                <a:lnTo>
                  <a:pt x="1827" y="392"/>
                </a:lnTo>
                <a:lnTo>
                  <a:pt x="1823" y="392"/>
                </a:lnTo>
                <a:lnTo>
                  <a:pt x="1821" y="392"/>
                </a:lnTo>
                <a:lnTo>
                  <a:pt x="1819" y="394"/>
                </a:lnTo>
                <a:lnTo>
                  <a:pt x="1819" y="394"/>
                </a:lnTo>
                <a:lnTo>
                  <a:pt x="1819" y="396"/>
                </a:lnTo>
                <a:lnTo>
                  <a:pt x="1821" y="398"/>
                </a:lnTo>
                <a:lnTo>
                  <a:pt x="1823" y="401"/>
                </a:lnTo>
                <a:lnTo>
                  <a:pt x="1825" y="403"/>
                </a:lnTo>
                <a:lnTo>
                  <a:pt x="1829" y="403"/>
                </a:lnTo>
                <a:lnTo>
                  <a:pt x="1835" y="405"/>
                </a:lnTo>
                <a:lnTo>
                  <a:pt x="1840" y="405"/>
                </a:lnTo>
                <a:lnTo>
                  <a:pt x="1844" y="407"/>
                </a:lnTo>
                <a:lnTo>
                  <a:pt x="1846" y="409"/>
                </a:lnTo>
                <a:lnTo>
                  <a:pt x="1850" y="411"/>
                </a:lnTo>
                <a:lnTo>
                  <a:pt x="1850" y="411"/>
                </a:lnTo>
                <a:lnTo>
                  <a:pt x="1861" y="413"/>
                </a:lnTo>
                <a:lnTo>
                  <a:pt x="1861" y="413"/>
                </a:lnTo>
                <a:lnTo>
                  <a:pt x="1863" y="413"/>
                </a:lnTo>
                <a:lnTo>
                  <a:pt x="1867" y="411"/>
                </a:lnTo>
                <a:lnTo>
                  <a:pt x="1867" y="411"/>
                </a:lnTo>
                <a:lnTo>
                  <a:pt x="1869" y="411"/>
                </a:lnTo>
                <a:lnTo>
                  <a:pt x="1871" y="413"/>
                </a:lnTo>
                <a:lnTo>
                  <a:pt x="1875" y="413"/>
                </a:lnTo>
                <a:lnTo>
                  <a:pt x="1877" y="411"/>
                </a:lnTo>
                <a:lnTo>
                  <a:pt x="1879" y="413"/>
                </a:lnTo>
                <a:lnTo>
                  <a:pt x="1879" y="413"/>
                </a:lnTo>
                <a:lnTo>
                  <a:pt x="1879" y="413"/>
                </a:lnTo>
                <a:lnTo>
                  <a:pt x="1877" y="413"/>
                </a:lnTo>
                <a:lnTo>
                  <a:pt x="1875" y="415"/>
                </a:lnTo>
                <a:lnTo>
                  <a:pt x="1877" y="417"/>
                </a:lnTo>
                <a:lnTo>
                  <a:pt x="1877" y="417"/>
                </a:lnTo>
                <a:lnTo>
                  <a:pt x="1877" y="419"/>
                </a:lnTo>
                <a:lnTo>
                  <a:pt x="1873" y="419"/>
                </a:lnTo>
                <a:lnTo>
                  <a:pt x="1871" y="422"/>
                </a:lnTo>
                <a:lnTo>
                  <a:pt x="1871" y="424"/>
                </a:lnTo>
                <a:lnTo>
                  <a:pt x="1871" y="426"/>
                </a:lnTo>
                <a:lnTo>
                  <a:pt x="1871" y="428"/>
                </a:lnTo>
                <a:lnTo>
                  <a:pt x="1869" y="432"/>
                </a:lnTo>
                <a:lnTo>
                  <a:pt x="1867" y="432"/>
                </a:lnTo>
                <a:lnTo>
                  <a:pt x="1871" y="432"/>
                </a:lnTo>
                <a:lnTo>
                  <a:pt x="1873" y="432"/>
                </a:lnTo>
                <a:lnTo>
                  <a:pt x="1875" y="432"/>
                </a:lnTo>
                <a:lnTo>
                  <a:pt x="1877" y="434"/>
                </a:lnTo>
                <a:lnTo>
                  <a:pt x="1879" y="434"/>
                </a:lnTo>
                <a:lnTo>
                  <a:pt x="1879" y="434"/>
                </a:lnTo>
                <a:lnTo>
                  <a:pt x="1877" y="434"/>
                </a:lnTo>
                <a:lnTo>
                  <a:pt x="1871" y="436"/>
                </a:lnTo>
                <a:lnTo>
                  <a:pt x="1867" y="434"/>
                </a:lnTo>
                <a:lnTo>
                  <a:pt x="1867" y="436"/>
                </a:lnTo>
                <a:lnTo>
                  <a:pt x="1867" y="440"/>
                </a:lnTo>
                <a:lnTo>
                  <a:pt x="1865" y="445"/>
                </a:lnTo>
                <a:lnTo>
                  <a:pt x="1867" y="445"/>
                </a:lnTo>
                <a:lnTo>
                  <a:pt x="1869" y="445"/>
                </a:lnTo>
                <a:lnTo>
                  <a:pt x="1871" y="443"/>
                </a:lnTo>
                <a:lnTo>
                  <a:pt x="1871" y="443"/>
                </a:lnTo>
                <a:lnTo>
                  <a:pt x="1869" y="447"/>
                </a:lnTo>
                <a:lnTo>
                  <a:pt x="1867" y="449"/>
                </a:lnTo>
                <a:lnTo>
                  <a:pt x="1867" y="449"/>
                </a:lnTo>
                <a:lnTo>
                  <a:pt x="1863" y="449"/>
                </a:lnTo>
                <a:lnTo>
                  <a:pt x="1861" y="451"/>
                </a:lnTo>
                <a:lnTo>
                  <a:pt x="1859" y="449"/>
                </a:lnTo>
                <a:lnTo>
                  <a:pt x="1850" y="447"/>
                </a:lnTo>
                <a:lnTo>
                  <a:pt x="1846" y="445"/>
                </a:lnTo>
                <a:lnTo>
                  <a:pt x="1842" y="447"/>
                </a:lnTo>
                <a:lnTo>
                  <a:pt x="1840" y="449"/>
                </a:lnTo>
                <a:lnTo>
                  <a:pt x="1838" y="453"/>
                </a:lnTo>
                <a:lnTo>
                  <a:pt x="1835" y="455"/>
                </a:lnTo>
                <a:lnTo>
                  <a:pt x="1833" y="455"/>
                </a:lnTo>
                <a:lnTo>
                  <a:pt x="1835" y="455"/>
                </a:lnTo>
                <a:lnTo>
                  <a:pt x="1838" y="455"/>
                </a:lnTo>
                <a:lnTo>
                  <a:pt x="1844" y="455"/>
                </a:lnTo>
                <a:lnTo>
                  <a:pt x="1844" y="457"/>
                </a:lnTo>
                <a:lnTo>
                  <a:pt x="1844" y="457"/>
                </a:lnTo>
                <a:lnTo>
                  <a:pt x="1848" y="457"/>
                </a:lnTo>
                <a:lnTo>
                  <a:pt x="1852" y="457"/>
                </a:lnTo>
                <a:lnTo>
                  <a:pt x="1856" y="457"/>
                </a:lnTo>
                <a:lnTo>
                  <a:pt x="1861" y="457"/>
                </a:lnTo>
                <a:lnTo>
                  <a:pt x="1863" y="455"/>
                </a:lnTo>
                <a:lnTo>
                  <a:pt x="1863" y="453"/>
                </a:lnTo>
                <a:lnTo>
                  <a:pt x="1863" y="453"/>
                </a:lnTo>
                <a:lnTo>
                  <a:pt x="1865" y="453"/>
                </a:lnTo>
                <a:lnTo>
                  <a:pt x="1865" y="453"/>
                </a:lnTo>
                <a:lnTo>
                  <a:pt x="1867" y="453"/>
                </a:lnTo>
                <a:lnTo>
                  <a:pt x="1865" y="455"/>
                </a:lnTo>
                <a:lnTo>
                  <a:pt x="1865" y="457"/>
                </a:lnTo>
                <a:lnTo>
                  <a:pt x="1863" y="457"/>
                </a:lnTo>
                <a:lnTo>
                  <a:pt x="1863" y="459"/>
                </a:lnTo>
                <a:lnTo>
                  <a:pt x="1863" y="459"/>
                </a:lnTo>
                <a:lnTo>
                  <a:pt x="1863" y="459"/>
                </a:lnTo>
                <a:lnTo>
                  <a:pt x="1861" y="461"/>
                </a:lnTo>
                <a:lnTo>
                  <a:pt x="1861" y="461"/>
                </a:lnTo>
                <a:lnTo>
                  <a:pt x="1859" y="461"/>
                </a:lnTo>
                <a:lnTo>
                  <a:pt x="1854" y="461"/>
                </a:lnTo>
                <a:lnTo>
                  <a:pt x="1848" y="459"/>
                </a:lnTo>
                <a:lnTo>
                  <a:pt x="1842" y="457"/>
                </a:lnTo>
                <a:lnTo>
                  <a:pt x="1840" y="457"/>
                </a:lnTo>
                <a:lnTo>
                  <a:pt x="1838" y="457"/>
                </a:lnTo>
                <a:lnTo>
                  <a:pt x="1838" y="459"/>
                </a:lnTo>
                <a:lnTo>
                  <a:pt x="1835" y="463"/>
                </a:lnTo>
                <a:lnTo>
                  <a:pt x="1831" y="468"/>
                </a:lnTo>
                <a:lnTo>
                  <a:pt x="1831" y="470"/>
                </a:lnTo>
                <a:lnTo>
                  <a:pt x="1831" y="470"/>
                </a:lnTo>
                <a:lnTo>
                  <a:pt x="1831" y="472"/>
                </a:lnTo>
                <a:lnTo>
                  <a:pt x="1829" y="474"/>
                </a:lnTo>
                <a:lnTo>
                  <a:pt x="1831" y="474"/>
                </a:lnTo>
                <a:lnTo>
                  <a:pt x="1833" y="474"/>
                </a:lnTo>
                <a:lnTo>
                  <a:pt x="1840" y="470"/>
                </a:lnTo>
                <a:lnTo>
                  <a:pt x="1842" y="470"/>
                </a:lnTo>
                <a:lnTo>
                  <a:pt x="1844" y="468"/>
                </a:lnTo>
                <a:lnTo>
                  <a:pt x="1846" y="468"/>
                </a:lnTo>
                <a:lnTo>
                  <a:pt x="1850" y="468"/>
                </a:lnTo>
                <a:lnTo>
                  <a:pt x="1852" y="468"/>
                </a:lnTo>
                <a:lnTo>
                  <a:pt x="1854" y="470"/>
                </a:lnTo>
                <a:lnTo>
                  <a:pt x="1859" y="470"/>
                </a:lnTo>
                <a:lnTo>
                  <a:pt x="1863" y="470"/>
                </a:lnTo>
                <a:lnTo>
                  <a:pt x="1865" y="468"/>
                </a:lnTo>
                <a:lnTo>
                  <a:pt x="1869" y="468"/>
                </a:lnTo>
                <a:lnTo>
                  <a:pt x="1871" y="468"/>
                </a:lnTo>
                <a:lnTo>
                  <a:pt x="1869" y="470"/>
                </a:lnTo>
                <a:lnTo>
                  <a:pt x="1867" y="470"/>
                </a:lnTo>
                <a:lnTo>
                  <a:pt x="1867" y="470"/>
                </a:lnTo>
                <a:lnTo>
                  <a:pt x="1873" y="474"/>
                </a:lnTo>
                <a:lnTo>
                  <a:pt x="1875" y="474"/>
                </a:lnTo>
                <a:lnTo>
                  <a:pt x="1873" y="476"/>
                </a:lnTo>
                <a:lnTo>
                  <a:pt x="1867" y="472"/>
                </a:lnTo>
                <a:lnTo>
                  <a:pt x="1863" y="472"/>
                </a:lnTo>
                <a:lnTo>
                  <a:pt x="1859" y="472"/>
                </a:lnTo>
                <a:lnTo>
                  <a:pt x="1856" y="472"/>
                </a:lnTo>
                <a:lnTo>
                  <a:pt x="1848" y="470"/>
                </a:lnTo>
                <a:lnTo>
                  <a:pt x="1846" y="470"/>
                </a:lnTo>
                <a:lnTo>
                  <a:pt x="1844" y="470"/>
                </a:lnTo>
                <a:lnTo>
                  <a:pt x="1840" y="472"/>
                </a:lnTo>
                <a:lnTo>
                  <a:pt x="1838" y="474"/>
                </a:lnTo>
                <a:lnTo>
                  <a:pt x="1833" y="474"/>
                </a:lnTo>
                <a:lnTo>
                  <a:pt x="1831" y="476"/>
                </a:lnTo>
                <a:lnTo>
                  <a:pt x="1829" y="478"/>
                </a:lnTo>
                <a:lnTo>
                  <a:pt x="1829" y="480"/>
                </a:lnTo>
                <a:lnTo>
                  <a:pt x="1827" y="484"/>
                </a:lnTo>
                <a:lnTo>
                  <a:pt x="1829" y="489"/>
                </a:lnTo>
                <a:lnTo>
                  <a:pt x="1831" y="489"/>
                </a:lnTo>
                <a:lnTo>
                  <a:pt x="1833" y="489"/>
                </a:lnTo>
                <a:lnTo>
                  <a:pt x="1835" y="489"/>
                </a:lnTo>
                <a:lnTo>
                  <a:pt x="1838" y="489"/>
                </a:lnTo>
                <a:lnTo>
                  <a:pt x="1842" y="491"/>
                </a:lnTo>
                <a:lnTo>
                  <a:pt x="1846" y="491"/>
                </a:lnTo>
                <a:lnTo>
                  <a:pt x="1848" y="491"/>
                </a:lnTo>
                <a:lnTo>
                  <a:pt x="1848" y="491"/>
                </a:lnTo>
                <a:lnTo>
                  <a:pt x="1848" y="491"/>
                </a:lnTo>
                <a:lnTo>
                  <a:pt x="1848" y="491"/>
                </a:lnTo>
                <a:lnTo>
                  <a:pt x="1846" y="491"/>
                </a:lnTo>
                <a:lnTo>
                  <a:pt x="1840" y="491"/>
                </a:lnTo>
                <a:lnTo>
                  <a:pt x="1838" y="493"/>
                </a:lnTo>
                <a:lnTo>
                  <a:pt x="1838" y="495"/>
                </a:lnTo>
                <a:lnTo>
                  <a:pt x="1833" y="497"/>
                </a:lnTo>
                <a:lnTo>
                  <a:pt x="1833" y="497"/>
                </a:lnTo>
                <a:lnTo>
                  <a:pt x="1833" y="497"/>
                </a:lnTo>
                <a:lnTo>
                  <a:pt x="1831" y="499"/>
                </a:lnTo>
                <a:lnTo>
                  <a:pt x="1831" y="501"/>
                </a:lnTo>
                <a:lnTo>
                  <a:pt x="1831" y="503"/>
                </a:lnTo>
                <a:lnTo>
                  <a:pt x="1831" y="505"/>
                </a:lnTo>
                <a:lnTo>
                  <a:pt x="1831" y="508"/>
                </a:lnTo>
                <a:lnTo>
                  <a:pt x="1831" y="508"/>
                </a:lnTo>
                <a:lnTo>
                  <a:pt x="1833" y="508"/>
                </a:lnTo>
                <a:lnTo>
                  <a:pt x="1838" y="508"/>
                </a:lnTo>
                <a:lnTo>
                  <a:pt x="1840" y="508"/>
                </a:lnTo>
                <a:lnTo>
                  <a:pt x="1842" y="505"/>
                </a:lnTo>
                <a:lnTo>
                  <a:pt x="1842" y="505"/>
                </a:lnTo>
                <a:lnTo>
                  <a:pt x="1844" y="503"/>
                </a:lnTo>
                <a:lnTo>
                  <a:pt x="1848" y="501"/>
                </a:lnTo>
                <a:lnTo>
                  <a:pt x="1856" y="495"/>
                </a:lnTo>
                <a:lnTo>
                  <a:pt x="1859" y="493"/>
                </a:lnTo>
                <a:lnTo>
                  <a:pt x="1863" y="491"/>
                </a:lnTo>
                <a:lnTo>
                  <a:pt x="1865" y="491"/>
                </a:lnTo>
                <a:lnTo>
                  <a:pt x="1865" y="491"/>
                </a:lnTo>
                <a:lnTo>
                  <a:pt x="1865" y="491"/>
                </a:lnTo>
                <a:lnTo>
                  <a:pt x="1861" y="495"/>
                </a:lnTo>
                <a:lnTo>
                  <a:pt x="1859" y="495"/>
                </a:lnTo>
                <a:lnTo>
                  <a:pt x="1856" y="497"/>
                </a:lnTo>
                <a:lnTo>
                  <a:pt x="1856" y="497"/>
                </a:lnTo>
                <a:lnTo>
                  <a:pt x="1854" y="497"/>
                </a:lnTo>
                <a:lnTo>
                  <a:pt x="1854" y="499"/>
                </a:lnTo>
                <a:lnTo>
                  <a:pt x="1852" y="501"/>
                </a:lnTo>
                <a:lnTo>
                  <a:pt x="1850" y="501"/>
                </a:lnTo>
                <a:lnTo>
                  <a:pt x="1846" y="503"/>
                </a:lnTo>
                <a:lnTo>
                  <a:pt x="1840" y="508"/>
                </a:lnTo>
                <a:lnTo>
                  <a:pt x="1835" y="510"/>
                </a:lnTo>
                <a:lnTo>
                  <a:pt x="1833" y="510"/>
                </a:lnTo>
                <a:lnTo>
                  <a:pt x="1835" y="512"/>
                </a:lnTo>
                <a:lnTo>
                  <a:pt x="1835" y="512"/>
                </a:lnTo>
                <a:lnTo>
                  <a:pt x="1835" y="512"/>
                </a:lnTo>
                <a:lnTo>
                  <a:pt x="1838" y="512"/>
                </a:lnTo>
                <a:lnTo>
                  <a:pt x="1835" y="518"/>
                </a:lnTo>
                <a:lnTo>
                  <a:pt x="1838" y="522"/>
                </a:lnTo>
                <a:lnTo>
                  <a:pt x="1838" y="522"/>
                </a:lnTo>
                <a:lnTo>
                  <a:pt x="1840" y="522"/>
                </a:lnTo>
                <a:lnTo>
                  <a:pt x="1844" y="522"/>
                </a:lnTo>
                <a:lnTo>
                  <a:pt x="1846" y="524"/>
                </a:lnTo>
                <a:lnTo>
                  <a:pt x="1850" y="524"/>
                </a:lnTo>
                <a:lnTo>
                  <a:pt x="1854" y="522"/>
                </a:lnTo>
                <a:lnTo>
                  <a:pt x="1856" y="520"/>
                </a:lnTo>
                <a:lnTo>
                  <a:pt x="1859" y="518"/>
                </a:lnTo>
                <a:lnTo>
                  <a:pt x="1859" y="518"/>
                </a:lnTo>
                <a:lnTo>
                  <a:pt x="1863" y="516"/>
                </a:lnTo>
                <a:lnTo>
                  <a:pt x="1867" y="516"/>
                </a:lnTo>
                <a:lnTo>
                  <a:pt x="1867" y="516"/>
                </a:lnTo>
                <a:lnTo>
                  <a:pt x="1867" y="518"/>
                </a:lnTo>
                <a:lnTo>
                  <a:pt x="1865" y="518"/>
                </a:lnTo>
                <a:lnTo>
                  <a:pt x="1861" y="518"/>
                </a:lnTo>
                <a:lnTo>
                  <a:pt x="1859" y="520"/>
                </a:lnTo>
                <a:lnTo>
                  <a:pt x="1854" y="522"/>
                </a:lnTo>
                <a:lnTo>
                  <a:pt x="1852" y="524"/>
                </a:lnTo>
                <a:lnTo>
                  <a:pt x="1848" y="526"/>
                </a:lnTo>
                <a:lnTo>
                  <a:pt x="1848" y="526"/>
                </a:lnTo>
                <a:lnTo>
                  <a:pt x="1846" y="526"/>
                </a:lnTo>
                <a:lnTo>
                  <a:pt x="1848" y="528"/>
                </a:lnTo>
                <a:lnTo>
                  <a:pt x="1848" y="531"/>
                </a:lnTo>
                <a:lnTo>
                  <a:pt x="1848" y="531"/>
                </a:lnTo>
                <a:lnTo>
                  <a:pt x="1850" y="531"/>
                </a:lnTo>
                <a:lnTo>
                  <a:pt x="1850" y="533"/>
                </a:lnTo>
                <a:lnTo>
                  <a:pt x="1852" y="539"/>
                </a:lnTo>
                <a:lnTo>
                  <a:pt x="1852" y="543"/>
                </a:lnTo>
                <a:lnTo>
                  <a:pt x="1852" y="545"/>
                </a:lnTo>
                <a:lnTo>
                  <a:pt x="1852" y="549"/>
                </a:lnTo>
                <a:lnTo>
                  <a:pt x="1854" y="549"/>
                </a:lnTo>
                <a:lnTo>
                  <a:pt x="1854" y="552"/>
                </a:lnTo>
                <a:lnTo>
                  <a:pt x="1856" y="554"/>
                </a:lnTo>
                <a:lnTo>
                  <a:pt x="1856" y="554"/>
                </a:lnTo>
                <a:lnTo>
                  <a:pt x="1859" y="552"/>
                </a:lnTo>
                <a:lnTo>
                  <a:pt x="1859" y="549"/>
                </a:lnTo>
                <a:lnTo>
                  <a:pt x="1863" y="545"/>
                </a:lnTo>
                <a:lnTo>
                  <a:pt x="1863" y="543"/>
                </a:lnTo>
                <a:lnTo>
                  <a:pt x="1863" y="541"/>
                </a:lnTo>
                <a:lnTo>
                  <a:pt x="1865" y="541"/>
                </a:lnTo>
                <a:lnTo>
                  <a:pt x="1867" y="541"/>
                </a:lnTo>
                <a:lnTo>
                  <a:pt x="1867" y="541"/>
                </a:lnTo>
                <a:lnTo>
                  <a:pt x="1865" y="543"/>
                </a:lnTo>
                <a:lnTo>
                  <a:pt x="1869" y="543"/>
                </a:lnTo>
                <a:lnTo>
                  <a:pt x="1871" y="543"/>
                </a:lnTo>
                <a:lnTo>
                  <a:pt x="1871" y="541"/>
                </a:lnTo>
                <a:lnTo>
                  <a:pt x="1873" y="539"/>
                </a:lnTo>
                <a:lnTo>
                  <a:pt x="1873" y="539"/>
                </a:lnTo>
                <a:lnTo>
                  <a:pt x="1871" y="535"/>
                </a:lnTo>
                <a:lnTo>
                  <a:pt x="1871" y="533"/>
                </a:lnTo>
                <a:lnTo>
                  <a:pt x="1869" y="531"/>
                </a:lnTo>
                <a:lnTo>
                  <a:pt x="1869" y="531"/>
                </a:lnTo>
                <a:lnTo>
                  <a:pt x="1871" y="533"/>
                </a:lnTo>
                <a:lnTo>
                  <a:pt x="1871" y="535"/>
                </a:lnTo>
                <a:lnTo>
                  <a:pt x="1873" y="537"/>
                </a:lnTo>
                <a:lnTo>
                  <a:pt x="1873" y="537"/>
                </a:lnTo>
                <a:lnTo>
                  <a:pt x="1873" y="539"/>
                </a:lnTo>
                <a:lnTo>
                  <a:pt x="1875" y="541"/>
                </a:lnTo>
                <a:lnTo>
                  <a:pt x="1879" y="541"/>
                </a:lnTo>
                <a:lnTo>
                  <a:pt x="1879" y="541"/>
                </a:lnTo>
                <a:lnTo>
                  <a:pt x="1882" y="541"/>
                </a:lnTo>
                <a:lnTo>
                  <a:pt x="1882" y="545"/>
                </a:lnTo>
                <a:lnTo>
                  <a:pt x="1884" y="547"/>
                </a:lnTo>
                <a:lnTo>
                  <a:pt x="1884" y="547"/>
                </a:lnTo>
                <a:lnTo>
                  <a:pt x="1882" y="547"/>
                </a:lnTo>
                <a:lnTo>
                  <a:pt x="1879" y="543"/>
                </a:lnTo>
                <a:lnTo>
                  <a:pt x="1877" y="543"/>
                </a:lnTo>
                <a:lnTo>
                  <a:pt x="1875" y="543"/>
                </a:lnTo>
                <a:lnTo>
                  <a:pt x="1873" y="543"/>
                </a:lnTo>
                <a:lnTo>
                  <a:pt x="1871" y="543"/>
                </a:lnTo>
                <a:lnTo>
                  <a:pt x="1871" y="543"/>
                </a:lnTo>
                <a:lnTo>
                  <a:pt x="1871" y="545"/>
                </a:lnTo>
                <a:lnTo>
                  <a:pt x="1871" y="545"/>
                </a:lnTo>
                <a:lnTo>
                  <a:pt x="1867" y="545"/>
                </a:lnTo>
                <a:lnTo>
                  <a:pt x="1865" y="545"/>
                </a:lnTo>
                <a:lnTo>
                  <a:pt x="1863" y="547"/>
                </a:lnTo>
                <a:lnTo>
                  <a:pt x="1861" y="552"/>
                </a:lnTo>
                <a:lnTo>
                  <a:pt x="1859" y="554"/>
                </a:lnTo>
                <a:lnTo>
                  <a:pt x="1859" y="554"/>
                </a:lnTo>
                <a:lnTo>
                  <a:pt x="1861" y="556"/>
                </a:lnTo>
                <a:lnTo>
                  <a:pt x="1861" y="556"/>
                </a:lnTo>
                <a:lnTo>
                  <a:pt x="1863" y="556"/>
                </a:lnTo>
                <a:lnTo>
                  <a:pt x="1863" y="556"/>
                </a:lnTo>
                <a:lnTo>
                  <a:pt x="1865" y="556"/>
                </a:lnTo>
                <a:lnTo>
                  <a:pt x="1867" y="554"/>
                </a:lnTo>
                <a:lnTo>
                  <a:pt x="1873" y="554"/>
                </a:lnTo>
                <a:lnTo>
                  <a:pt x="1875" y="552"/>
                </a:lnTo>
                <a:lnTo>
                  <a:pt x="1877" y="552"/>
                </a:lnTo>
                <a:lnTo>
                  <a:pt x="1877" y="552"/>
                </a:lnTo>
                <a:lnTo>
                  <a:pt x="1875" y="554"/>
                </a:lnTo>
                <a:lnTo>
                  <a:pt x="1875" y="554"/>
                </a:lnTo>
                <a:lnTo>
                  <a:pt x="1877" y="554"/>
                </a:lnTo>
                <a:lnTo>
                  <a:pt x="1879" y="554"/>
                </a:lnTo>
                <a:lnTo>
                  <a:pt x="1877" y="554"/>
                </a:lnTo>
                <a:lnTo>
                  <a:pt x="1875" y="554"/>
                </a:lnTo>
                <a:lnTo>
                  <a:pt x="1873" y="556"/>
                </a:lnTo>
                <a:lnTo>
                  <a:pt x="1871" y="556"/>
                </a:lnTo>
                <a:lnTo>
                  <a:pt x="1865" y="558"/>
                </a:lnTo>
                <a:lnTo>
                  <a:pt x="1861" y="558"/>
                </a:lnTo>
                <a:lnTo>
                  <a:pt x="1863" y="560"/>
                </a:lnTo>
                <a:lnTo>
                  <a:pt x="1861" y="564"/>
                </a:lnTo>
                <a:lnTo>
                  <a:pt x="1863" y="566"/>
                </a:lnTo>
                <a:lnTo>
                  <a:pt x="1867" y="570"/>
                </a:lnTo>
                <a:lnTo>
                  <a:pt x="1869" y="575"/>
                </a:lnTo>
                <a:lnTo>
                  <a:pt x="1871" y="577"/>
                </a:lnTo>
                <a:lnTo>
                  <a:pt x="1871" y="579"/>
                </a:lnTo>
                <a:lnTo>
                  <a:pt x="1873" y="579"/>
                </a:lnTo>
                <a:lnTo>
                  <a:pt x="1875" y="581"/>
                </a:lnTo>
                <a:lnTo>
                  <a:pt x="1875" y="581"/>
                </a:lnTo>
                <a:lnTo>
                  <a:pt x="1875" y="583"/>
                </a:lnTo>
                <a:lnTo>
                  <a:pt x="1877" y="585"/>
                </a:lnTo>
                <a:lnTo>
                  <a:pt x="1877" y="585"/>
                </a:lnTo>
                <a:lnTo>
                  <a:pt x="1877" y="585"/>
                </a:lnTo>
                <a:lnTo>
                  <a:pt x="1882" y="581"/>
                </a:lnTo>
                <a:lnTo>
                  <a:pt x="1886" y="581"/>
                </a:lnTo>
                <a:lnTo>
                  <a:pt x="1882" y="583"/>
                </a:lnTo>
                <a:lnTo>
                  <a:pt x="1879" y="585"/>
                </a:lnTo>
                <a:lnTo>
                  <a:pt x="1879" y="587"/>
                </a:lnTo>
                <a:lnTo>
                  <a:pt x="1879" y="587"/>
                </a:lnTo>
                <a:lnTo>
                  <a:pt x="1879" y="591"/>
                </a:lnTo>
                <a:lnTo>
                  <a:pt x="1879" y="591"/>
                </a:lnTo>
                <a:lnTo>
                  <a:pt x="1879" y="593"/>
                </a:lnTo>
                <a:lnTo>
                  <a:pt x="1879" y="593"/>
                </a:lnTo>
                <a:lnTo>
                  <a:pt x="1882" y="593"/>
                </a:lnTo>
                <a:lnTo>
                  <a:pt x="1882" y="596"/>
                </a:lnTo>
                <a:lnTo>
                  <a:pt x="1884" y="596"/>
                </a:lnTo>
                <a:lnTo>
                  <a:pt x="1886" y="598"/>
                </a:lnTo>
                <a:lnTo>
                  <a:pt x="1888" y="598"/>
                </a:lnTo>
                <a:lnTo>
                  <a:pt x="1890" y="598"/>
                </a:lnTo>
                <a:lnTo>
                  <a:pt x="1888" y="600"/>
                </a:lnTo>
                <a:lnTo>
                  <a:pt x="1888" y="602"/>
                </a:lnTo>
                <a:lnTo>
                  <a:pt x="1888" y="602"/>
                </a:lnTo>
                <a:lnTo>
                  <a:pt x="1888" y="604"/>
                </a:lnTo>
                <a:lnTo>
                  <a:pt x="1892" y="604"/>
                </a:lnTo>
                <a:lnTo>
                  <a:pt x="1894" y="602"/>
                </a:lnTo>
                <a:lnTo>
                  <a:pt x="1894" y="602"/>
                </a:lnTo>
                <a:lnTo>
                  <a:pt x="1896" y="600"/>
                </a:lnTo>
                <a:lnTo>
                  <a:pt x="1898" y="602"/>
                </a:lnTo>
                <a:lnTo>
                  <a:pt x="1900" y="602"/>
                </a:lnTo>
                <a:lnTo>
                  <a:pt x="1896" y="602"/>
                </a:lnTo>
                <a:lnTo>
                  <a:pt x="1896" y="604"/>
                </a:lnTo>
                <a:lnTo>
                  <a:pt x="1896" y="604"/>
                </a:lnTo>
                <a:lnTo>
                  <a:pt x="1894" y="604"/>
                </a:lnTo>
                <a:lnTo>
                  <a:pt x="1892" y="606"/>
                </a:lnTo>
                <a:lnTo>
                  <a:pt x="1892" y="606"/>
                </a:lnTo>
                <a:lnTo>
                  <a:pt x="1894" y="608"/>
                </a:lnTo>
                <a:lnTo>
                  <a:pt x="1894" y="608"/>
                </a:lnTo>
                <a:lnTo>
                  <a:pt x="1894" y="610"/>
                </a:lnTo>
                <a:lnTo>
                  <a:pt x="1894" y="610"/>
                </a:lnTo>
                <a:lnTo>
                  <a:pt x="1894" y="612"/>
                </a:lnTo>
                <a:lnTo>
                  <a:pt x="1894" y="612"/>
                </a:lnTo>
                <a:lnTo>
                  <a:pt x="1894" y="612"/>
                </a:lnTo>
                <a:lnTo>
                  <a:pt x="1896" y="614"/>
                </a:lnTo>
                <a:lnTo>
                  <a:pt x="1898" y="617"/>
                </a:lnTo>
                <a:lnTo>
                  <a:pt x="1898" y="617"/>
                </a:lnTo>
                <a:lnTo>
                  <a:pt x="1898" y="619"/>
                </a:lnTo>
                <a:lnTo>
                  <a:pt x="1905" y="621"/>
                </a:lnTo>
                <a:lnTo>
                  <a:pt x="1905" y="621"/>
                </a:lnTo>
                <a:lnTo>
                  <a:pt x="1905" y="621"/>
                </a:lnTo>
                <a:lnTo>
                  <a:pt x="1907" y="621"/>
                </a:lnTo>
                <a:lnTo>
                  <a:pt x="1907" y="621"/>
                </a:lnTo>
                <a:lnTo>
                  <a:pt x="1907" y="623"/>
                </a:lnTo>
                <a:lnTo>
                  <a:pt x="1907" y="625"/>
                </a:lnTo>
                <a:lnTo>
                  <a:pt x="1909" y="625"/>
                </a:lnTo>
                <a:lnTo>
                  <a:pt x="1911" y="625"/>
                </a:lnTo>
                <a:lnTo>
                  <a:pt x="1915" y="625"/>
                </a:lnTo>
                <a:lnTo>
                  <a:pt x="1915" y="625"/>
                </a:lnTo>
                <a:lnTo>
                  <a:pt x="1913" y="627"/>
                </a:lnTo>
                <a:lnTo>
                  <a:pt x="1909" y="629"/>
                </a:lnTo>
                <a:lnTo>
                  <a:pt x="1909" y="629"/>
                </a:lnTo>
                <a:lnTo>
                  <a:pt x="1909" y="631"/>
                </a:lnTo>
                <a:lnTo>
                  <a:pt x="1911" y="631"/>
                </a:lnTo>
                <a:lnTo>
                  <a:pt x="1913" y="631"/>
                </a:lnTo>
                <a:lnTo>
                  <a:pt x="1915" y="631"/>
                </a:lnTo>
                <a:lnTo>
                  <a:pt x="1917" y="631"/>
                </a:lnTo>
                <a:lnTo>
                  <a:pt x="1915" y="629"/>
                </a:lnTo>
                <a:lnTo>
                  <a:pt x="1915" y="629"/>
                </a:lnTo>
                <a:lnTo>
                  <a:pt x="1917" y="629"/>
                </a:lnTo>
                <a:lnTo>
                  <a:pt x="1919" y="629"/>
                </a:lnTo>
                <a:lnTo>
                  <a:pt x="1919" y="629"/>
                </a:lnTo>
                <a:lnTo>
                  <a:pt x="1921" y="629"/>
                </a:lnTo>
                <a:lnTo>
                  <a:pt x="1923" y="629"/>
                </a:lnTo>
                <a:lnTo>
                  <a:pt x="1926" y="629"/>
                </a:lnTo>
                <a:lnTo>
                  <a:pt x="1928" y="629"/>
                </a:lnTo>
                <a:lnTo>
                  <a:pt x="1928" y="629"/>
                </a:lnTo>
                <a:lnTo>
                  <a:pt x="1930" y="629"/>
                </a:lnTo>
                <a:lnTo>
                  <a:pt x="1932" y="627"/>
                </a:lnTo>
                <a:lnTo>
                  <a:pt x="1932" y="627"/>
                </a:lnTo>
                <a:lnTo>
                  <a:pt x="1936" y="625"/>
                </a:lnTo>
                <a:lnTo>
                  <a:pt x="1940" y="623"/>
                </a:lnTo>
                <a:lnTo>
                  <a:pt x="1942" y="623"/>
                </a:lnTo>
                <a:lnTo>
                  <a:pt x="1942" y="621"/>
                </a:lnTo>
                <a:lnTo>
                  <a:pt x="1942" y="621"/>
                </a:lnTo>
                <a:lnTo>
                  <a:pt x="1942" y="621"/>
                </a:lnTo>
                <a:lnTo>
                  <a:pt x="1944" y="621"/>
                </a:lnTo>
                <a:lnTo>
                  <a:pt x="1942" y="623"/>
                </a:lnTo>
                <a:lnTo>
                  <a:pt x="1942" y="625"/>
                </a:lnTo>
                <a:lnTo>
                  <a:pt x="1940" y="625"/>
                </a:lnTo>
                <a:lnTo>
                  <a:pt x="1940" y="629"/>
                </a:lnTo>
                <a:lnTo>
                  <a:pt x="1940" y="633"/>
                </a:lnTo>
                <a:lnTo>
                  <a:pt x="1942" y="633"/>
                </a:lnTo>
                <a:lnTo>
                  <a:pt x="1942" y="633"/>
                </a:lnTo>
                <a:lnTo>
                  <a:pt x="1947" y="635"/>
                </a:lnTo>
                <a:lnTo>
                  <a:pt x="1947" y="635"/>
                </a:lnTo>
                <a:lnTo>
                  <a:pt x="1949" y="637"/>
                </a:lnTo>
                <a:lnTo>
                  <a:pt x="1951" y="637"/>
                </a:lnTo>
                <a:lnTo>
                  <a:pt x="1951" y="637"/>
                </a:lnTo>
                <a:lnTo>
                  <a:pt x="1955" y="635"/>
                </a:lnTo>
                <a:lnTo>
                  <a:pt x="1959" y="633"/>
                </a:lnTo>
                <a:lnTo>
                  <a:pt x="1959" y="633"/>
                </a:lnTo>
                <a:lnTo>
                  <a:pt x="1957" y="635"/>
                </a:lnTo>
                <a:lnTo>
                  <a:pt x="1957" y="637"/>
                </a:lnTo>
                <a:lnTo>
                  <a:pt x="1955" y="637"/>
                </a:lnTo>
                <a:lnTo>
                  <a:pt x="1953" y="640"/>
                </a:lnTo>
                <a:lnTo>
                  <a:pt x="1951" y="640"/>
                </a:lnTo>
                <a:lnTo>
                  <a:pt x="1951" y="640"/>
                </a:lnTo>
                <a:lnTo>
                  <a:pt x="1951" y="642"/>
                </a:lnTo>
                <a:lnTo>
                  <a:pt x="1959" y="646"/>
                </a:lnTo>
                <a:lnTo>
                  <a:pt x="1961" y="646"/>
                </a:lnTo>
                <a:lnTo>
                  <a:pt x="1963" y="646"/>
                </a:lnTo>
                <a:lnTo>
                  <a:pt x="1963" y="644"/>
                </a:lnTo>
                <a:lnTo>
                  <a:pt x="1965" y="642"/>
                </a:lnTo>
                <a:lnTo>
                  <a:pt x="1967" y="642"/>
                </a:lnTo>
                <a:lnTo>
                  <a:pt x="1967" y="642"/>
                </a:lnTo>
                <a:lnTo>
                  <a:pt x="1967" y="644"/>
                </a:lnTo>
                <a:lnTo>
                  <a:pt x="1965" y="646"/>
                </a:lnTo>
                <a:lnTo>
                  <a:pt x="1963" y="646"/>
                </a:lnTo>
                <a:lnTo>
                  <a:pt x="1963" y="648"/>
                </a:lnTo>
                <a:lnTo>
                  <a:pt x="1965" y="648"/>
                </a:lnTo>
                <a:lnTo>
                  <a:pt x="1965" y="648"/>
                </a:lnTo>
                <a:lnTo>
                  <a:pt x="1965" y="650"/>
                </a:lnTo>
                <a:lnTo>
                  <a:pt x="1967" y="648"/>
                </a:lnTo>
                <a:lnTo>
                  <a:pt x="1970" y="648"/>
                </a:lnTo>
                <a:lnTo>
                  <a:pt x="1970" y="650"/>
                </a:lnTo>
                <a:lnTo>
                  <a:pt x="1970" y="650"/>
                </a:lnTo>
                <a:lnTo>
                  <a:pt x="1972" y="650"/>
                </a:lnTo>
                <a:lnTo>
                  <a:pt x="1974" y="650"/>
                </a:lnTo>
                <a:lnTo>
                  <a:pt x="1974" y="650"/>
                </a:lnTo>
                <a:lnTo>
                  <a:pt x="1976" y="650"/>
                </a:lnTo>
                <a:lnTo>
                  <a:pt x="1974" y="648"/>
                </a:lnTo>
                <a:lnTo>
                  <a:pt x="1972" y="648"/>
                </a:lnTo>
                <a:lnTo>
                  <a:pt x="1972" y="646"/>
                </a:lnTo>
                <a:lnTo>
                  <a:pt x="1976" y="648"/>
                </a:lnTo>
                <a:lnTo>
                  <a:pt x="1976" y="648"/>
                </a:lnTo>
                <a:lnTo>
                  <a:pt x="1980" y="648"/>
                </a:lnTo>
                <a:lnTo>
                  <a:pt x="1982" y="648"/>
                </a:lnTo>
                <a:lnTo>
                  <a:pt x="1982" y="646"/>
                </a:lnTo>
                <a:lnTo>
                  <a:pt x="1982" y="642"/>
                </a:lnTo>
                <a:lnTo>
                  <a:pt x="1982" y="640"/>
                </a:lnTo>
                <a:lnTo>
                  <a:pt x="1982" y="640"/>
                </a:lnTo>
                <a:lnTo>
                  <a:pt x="1982" y="637"/>
                </a:lnTo>
                <a:lnTo>
                  <a:pt x="1980" y="637"/>
                </a:lnTo>
                <a:lnTo>
                  <a:pt x="1978" y="637"/>
                </a:lnTo>
                <a:lnTo>
                  <a:pt x="1976" y="635"/>
                </a:lnTo>
                <a:lnTo>
                  <a:pt x="1972" y="635"/>
                </a:lnTo>
                <a:lnTo>
                  <a:pt x="1972" y="635"/>
                </a:lnTo>
                <a:lnTo>
                  <a:pt x="1972" y="633"/>
                </a:lnTo>
                <a:lnTo>
                  <a:pt x="1974" y="633"/>
                </a:lnTo>
                <a:lnTo>
                  <a:pt x="1976" y="635"/>
                </a:lnTo>
                <a:lnTo>
                  <a:pt x="1980" y="635"/>
                </a:lnTo>
                <a:lnTo>
                  <a:pt x="1982" y="635"/>
                </a:lnTo>
                <a:lnTo>
                  <a:pt x="1982" y="635"/>
                </a:lnTo>
                <a:lnTo>
                  <a:pt x="1984" y="635"/>
                </a:lnTo>
                <a:lnTo>
                  <a:pt x="1988" y="631"/>
                </a:lnTo>
                <a:lnTo>
                  <a:pt x="1991" y="623"/>
                </a:lnTo>
                <a:lnTo>
                  <a:pt x="1993" y="617"/>
                </a:lnTo>
                <a:lnTo>
                  <a:pt x="1993" y="614"/>
                </a:lnTo>
                <a:lnTo>
                  <a:pt x="1995" y="612"/>
                </a:lnTo>
                <a:lnTo>
                  <a:pt x="1995" y="610"/>
                </a:lnTo>
                <a:lnTo>
                  <a:pt x="1991" y="610"/>
                </a:lnTo>
                <a:lnTo>
                  <a:pt x="1991" y="608"/>
                </a:lnTo>
                <a:lnTo>
                  <a:pt x="1995" y="608"/>
                </a:lnTo>
                <a:lnTo>
                  <a:pt x="1995" y="608"/>
                </a:lnTo>
                <a:lnTo>
                  <a:pt x="1997" y="606"/>
                </a:lnTo>
                <a:lnTo>
                  <a:pt x="1997" y="604"/>
                </a:lnTo>
                <a:lnTo>
                  <a:pt x="1997" y="604"/>
                </a:lnTo>
                <a:lnTo>
                  <a:pt x="1997" y="602"/>
                </a:lnTo>
                <a:lnTo>
                  <a:pt x="1995" y="600"/>
                </a:lnTo>
                <a:lnTo>
                  <a:pt x="1995" y="598"/>
                </a:lnTo>
                <a:lnTo>
                  <a:pt x="1997" y="596"/>
                </a:lnTo>
                <a:lnTo>
                  <a:pt x="1997" y="593"/>
                </a:lnTo>
                <a:lnTo>
                  <a:pt x="1995" y="593"/>
                </a:lnTo>
                <a:lnTo>
                  <a:pt x="1997" y="591"/>
                </a:lnTo>
                <a:lnTo>
                  <a:pt x="1997" y="591"/>
                </a:lnTo>
                <a:lnTo>
                  <a:pt x="1993" y="589"/>
                </a:lnTo>
                <a:lnTo>
                  <a:pt x="1988" y="589"/>
                </a:lnTo>
                <a:lnTo>
                  <a:pt x="1986" y="587"/>
                </a:lnTo>
                <a:lnTo>
                  <a:pt x="1986" y="587"/>
                </a:lnTo>
                <a:lnTo>
                  <a:pt x="1986" y="587"/>
                </a:lnTo>
                <a:lnTo>
                  <a:pt x="1988" y="587"/>
                </a:lnTo>
                <a:lnTo>
                  <a:pt x="1993" y="587"/>
                </a:lnTo>
                <a:lnTo>
                  <a:pt x="1995" y="587"/>
                </a:lnTo>
                <a:lnTo>
                  <a:pt x="1999" y="587"/>
                </a:lnTo>
                <a:lnTo>
                  <a:pt x="1999" y="587"/>
                </a:lnTo>
                <a:lnTo>
                  <a:pt x="2001" y="587"/>
                </a:lnTo>
                <a:lnTo>
                  <a:pt x="2003" y="583"/>
                </a:lnTo>
                <a:lnTo>
                  <a:pt x="2005" y="583"/>
                </a:lnTo>
                <a:lnTo>
                  <a:pt x="2005" y="581"/>
                </a:lnTo>
                <a:lnTo>
                  <a:pt x="2001" y="579"/>
                </a:lnTo>
                <a:lnTo>
                  <a:pt x="1999" y="579"/>
                </a:lnTo>
                <a:lnTo>
                  <a:pt x="1997" y="577"/>
                </a:lnTo>
                <a:lnTo>
                  <a:pt x="1997" y="577"/>
                </a:lnTo>
                <a:lnTo>
                  <a:pt x="1999" y="577"/>
                </a:lnTo>
                <a:lnTo>
                  <a:pt x="1999" y="577"/>
                </a:lnTo>
                <a:lnTo>
                  <a:pt x="2001" y="579"/>
                </a:lnTo>
                <a:lnTo>
                  <a:pt x="2005" y="579"/>
                </a:lnTo>
                <a:lnTo>
                  <a:pt x="2007" y="579"/>
                </a:lnTo>
                <a:lnTo>
                  <a:pt x="2007" y="579"/>
                </a:lnTo>
                <a:lnTo>
                  <a:pt x="2009" y="579"/>
                </a:lnTo>
                <a:lnTo>
                  <a:pt x="2011" y="577"/>
                </a:lnTo>
                <a:lnTo>
                  <a:pt x="2011" y="575"/>
                </a:lnTo>
                <a:lnTo>
                  <a:pt x="2011" y="575"/>
                </a:lnTo>
                <a:lnTo>
                  <a:pt x="2011" y="572"/>
                </a:lnTo>
                <a:lnTo>
                  <a:pt x="2014" y="572"/>
                </a:lnTo>
                <a:lnTo>
                  <a:pt x="2014" y="568"/>
                </a:lnTo>
                <a:lnTo>
                  <a:pt x="2016" y="570"/>
                </a:lnTo>
                <a:lnTo>
                  <a:pt x="2018" y="568"/>
                </a:lnTo>
                <a:lnTo>
                  <a:pt x="2018" y="566"/>
                </a:lnTo>
                <a:lnTo>
                  <a:pt x="2020" y="564"/>
                </a:lnTo>
                <a:lnTo>
                  <a:pt x="2020" y="564"/>
                </a:lnTo>
                <a:lnTo>
                  <a:pt x="2018" y="560"/>
                </a:lnTo>
                <a:lnTo>
                  <a:pt x="2020" y="556"/>
                </a:lnTo>
                <a:lnTo>
                  <a:pt x="2016" y="554"/>
                </a:lnTo>
                <a:lnTo>
                  <a:pt x="2014" y="554"/>
                </a:lnTo>
                <a:lnTo>
                  <a:pt x="2014" y="556"/>
                </a:lnTo>
                <a:lnTo>
                  <a:pt x="2011" y="554"/>
                </a:lnTo>
                <a:lnTo>
                  <a:pt x="2005" y="552"/>
                </a:lnTo>
                <a:lnTo>
                  <a:pt x="2011" y="552"/>
                </a:lnTo>
                <a:lnTo>
                  <a:pt x="2014" y="552"/>
                </a:lnTo>
                <a:lnTo>
                  <a:pt x="2014" y="554"/>
                </a:lnTo>
                <a:lnTo>
                  <a:pt x="2018" y="554"/>
                </a:lnTo>
                <a:lnTo>
                  <a:pt x="2018" y="552"/>
                </a:lnTo>
                <a:lnTo>
                  <a:pt x="2018" y="552"/>
                </a:lnTo>
                <a:lnTo>
                  <a:pt x="2022" y="549"/>
                </a:lnTo>
                <a:lnTo>
                  <a:pt x="2024" y="549"/>
                </a:lnTo>
                <a:lnTo>
                  <a:pt x="2026" y="547"/>
                </a:lnTo>
                <a:lnTo>
                  <a:pt x="2026" y="545"/>
                </a:lnTo>
                <a:lnTo>
                  <a:pt x="2024" y="545"/>
                </a:lnTo>
                <a:lnTo>
                  <a:pt x="2022" y="543"/>
                </a:lnTo>
                <a:lnTo>
                  <a:pt x="2020" y="539"/>
                </a:lnTo>
                <a:lnTo>
                  <a:pt x="2018" y="537"/>
                </a:lnTo>
                <a:lnTo>
                  <a:pt x="2016" y="539"/>
                </a:lnTo>
                <a:lnTo>
                  <a:pt x="2014" y="539"/>
                </a:lnTo>
                <a:lnTo>
                  <a:pt x="2014" y="535"/>
                </a:lnTo>
                <a:lnTo>
                  <a:pt x="2011" y="535"/>
                </a:lnTo>
                <a:lnTo>
                  <a:pt x="2011" y="533"/>
                </a:lnTo>
                <a:lnTo>
                  <a:pt x="2016" y="533"/>
                </a:lnTo>
                <a:lnTo>
                  <a:pt x="2018" y="533"/>
                </a:lnTo>
                <a:lnTo>
                  <a:pt x="2024" y="535"/>
                </a:lnTo>
                <a:lnTo>
                  <a:pt x="2028" y="533"/>
                </a:lnTo>
                <a:lnTo>
                  <a:pt x="2028" y="533"/>
                </a:lnTo>
                <a:lnTo>
                  <a:pt x="2032" y="528"/>
                </a:lnTo>
                <a:lnTo>
                  <a:pt x="2032" y="528"/>
                </a:lnTo>
                <a:lnTo>
                  <a:pt x="2035" y="526"/>
                </a:lnTo>
                <a:lnTo>
                  <a:pt x="2032" y="526"/>
                </a:lnTo>
                <a:lnTo>
                  <a:pt x="2026" y="522"/>
                </a:lnTo>
                <a:lnTo>
                  <a:pt x="2026" y="522"/>
                </a:lnTo>
                <a:lnTo>
                  <a:pt x="2028" y="522"/>
                </a:lnTo>
                <a:lnTo>
                  <a:pt x="2037" y="522"/>
                </a:lnTo>
                <a:lnTo>
                  <a:pt x="2041" y="520"/>
                </a:lnTo>
                <a:lnTo>
                  <a:pt x="2047" y="520"/>
                </a:lnTo>
                <a:lnTo>
                  <a:pt x="2053" y="518"/>
                </a:lnTo>
                <a:lnTo>
                  <a:pt x="2053" y="516"/>
                </a:lnTo>
                <a:lnTo>
                  <a:pt x="2053" y="516"/>
                </a:lnTo>
                <a:lnTo>
                  <a:pt x="2051" y="514"/>
                </a:lnTo>
                <a:lnTo>
                  <a:pt x="2049" y="512"/>
                </a:lnTo>
                <a:lnTo>
                  <a:pt x="2051" y="512"/>
                </a:lnTo>
                <a:lnTo>
                  <a:pt x="2055" y="514"/>
                </a:lnTo>
                <a:lnTo>
                  <a:pt x="2055" y="512"/>
                </a:lnTo>
                <a:lnTo>
                  <a:pt x="2058" y="508"/>
                </a:lnTo>
                <a:lnTo>
                  <a:pt x="2060" y="508"/>
                </a:lnTo>
                <a:lnTo>
                  <a:pt x="2062" y="505"/>
                </a:lnTo>
                <a:lnTo>
                  <a:pt x="2058" y="503"/>
                </a:lnTo>
                <a:lnTo>
                  <a:pt x="2055" y="503"/>
                </a:lnTo>
                <a:lnTo>
                  <a:pt x="2055" y="501"/>
                </a:lnTo>
                <a:lnTo>
                  <a:pt x="2060" y="503"/>
                </a:lnTo>
                <a:lnTo>
                  <a:pt x="2064" y="503"/>
                </a:lnTo>
                <a:lnTo>
                  <a:pt x="2068" y="503"/>
                </a:lnTo>
                <a:lnTo>
                  <a:pt x="2068" y="503"/>
                </a:lnTo>
                <a:lnTo>
                  <a:pt x="2064" y="508"/>
                </a:lnTo>
                <a:lnTo>
                  <a:pt x="2060" y="512"/>
                </a:lnTo>
                <a:lnTo>
                  <a:pt x="2060" y="514"/>
                </a:lnTo>
                <a:lnTo>
                  <a:pt x="2060" y="516"/>
                </a:lnTo>
                <a:lnTo>
                  <a:pt x="2060" y="516"/>
                </a:lnTo>
                <a:lnTo>
                  <a:pt x="2058" y="518"/>
                </a:lnTo>
                <a:lnTo>
                  <a:pt x="2058" y="520"/>
                </a:lnTo>
                <a:lnTo>
                  <a:pt x="2062" y="522"/>
                </a:lnTo>
                <a:lnTo>
                  <a:pt x="2062" y="520"/>
                </a:lnTo>
                <a:lnTo>
                  <a:pt x="2064" y="520"/>
                </a:lnTo>
                <a:lnTo>
                  <a:pt x="2066" y="520"/>
                </a:lnTo>
                <a:lnTo>
                  <a:pt x="2066" y="518"/>
                </a:lnTo>
                <a:lnTo>
                  <a:pt x="2068" y="516"/>
                </a:lnTo>
                <a:lnTo>
                  <a:pt x="2068" y="516"/>
                </a:lnTo>
                <a:lnTo>
                  <a:pt x="2070" y="514"/>
                </a:lnTo>
                <a:lnTo>
                  <a:pt x="2072" y="516"/>
                </a:lnTo>
                <a:lnTo>
                  <a:pt x="2072" y="516"/>
                </a:lnTo>
                <a:lnTo>
                  <a:pt x="2074" y="518"/>
                </a:lnTo>
                <a:lnTo>
                  <a:pt x="2076" y="516"/>
                </a:lnTo>
                <a:lnTo>
                  <a:pt x="2076" y="516"/>
                </a:lnTo>
                <a:lnTo>
                  <a:pt x="2076" y="516"/>
                </a:lnTo>
                <a:lnTo>
                  <a:pt x="2079" y="514"/>
                </a:lnTo>
                <a:lnTo>
                  <a:pt x="2079" y="512"/>
                </a:lnTo>
                <a:lnTo>
                  <a:pt x="2079" y="512"/>
                </a:lnTo>
                <a:lnTo>
                  <a:pt x="2081" y="512"/>
                </a:lnTo>
                <a:lnTo>
                  <a:pt x="2081" y="514"/>
                </a:lnTo>
                <a:lnTo>
                  <a:pt x="2081" y="516"/>
                </a:lnTo>
                <a:lnTo>
                  <a:pt x="2083" y="514"/>
                </a:lnTo>
                <a:lnTo>
                  <a:pt x="2085" y="512"/>
                </a:lnTo>
                <a:lnTo>
                  <a:pt x="2089" y="510"/>
                </a:lnTo>
                <a:lnTo>
                  <a:pt x="2091" y="510"/>
                </a:lnTo>
                <a:lnTo>
                  <a:pt x="2091" y="508"/>
                </a:lnTo>
                <a:lnTo>
                  <a:pt x="2089" y="503"/>
                </a:lnTo>
                <a:lnTo>
                  <a:pt x="2089" y="503"/>
                </a:lnTo>
                <a:lnTo>
                  <a:pt x="2089" y="503"/>
                </a:lnTo>
                <a:lnTo>
                  <a:pt x="2089" y="501"/>
                </a:lnTo>
                <a:lnTo>
                  <a:pt x="2089" y="501"/>
                </a:lnTo>
                <a:lnTo>
                  <a:pt x="2091" y="503"/>
                </a:lnTo>
                <a:lnTo>
                  <a:pt x="2091" y="503"/>
                </a:lnTo>
                <a:lnTo>
                  <a:pt x="2095" y="505"/>
                </a:lnTo>
                <a:lnTo>
                  <a:pt x="2097" y="505"/>
                </a:lnTo>
                <a:lnTo>
                  <a:pt x="2097" y="505"/>
                </a:lnTo>
                <a:lnTo>
                  <a:pt x="2099" y="505"/>
                </a:lnTo>
                <a:lnTo>
                  <a:pt x="2106" y="501"/>
                </a:lnTo>
                <a:lnTo>
                  <a:pt x="2106" y="501"/>
                </a:lnTo>
                <a:lnTo>
                  <a:pt x="2108" y="499"/>
                </a:lnTo>
                <a:lnTo>
                  <a:pt x="2108" y="497"/>
                </a:lnTo>
                <a:lnTo>
                  <a:pt x="2110" y="497"/>
                </a:lnTo>
                <a:lnTo>
                  <a:pt x="2110" y="497"/>
                </a:lnTo>
                <a:lnTo>
                  <a:pt x="2112" y="497"/>
                </a:lnTo>
                <a:lnTo>
                  <a:pt x="2112" y="495"/>
                </a:lnTo>
                <a:lnTo>
                  <a:pt x="2114" y="495"/>
                </a:lnTo>
                <a:lnTo>
                  <a:pt x="2116" y="489"/>
                </a:lnTo>
                <a:lnTo>
                  <a:pt x="2120" y="482"/>
                </a:lnTo>
                <a:lnTo>
                  <a:pt x="2123" y="482"/>
                </a:lnTo>
                <a:lnTo>
                  <a:pt x="2123" y="480"/>
                </a:lnTo>
                <a:lnTo>
                  <a:pt x="2123" y="478"/>
                </a:lnTo>
                <a:lnTo>
                  <a:pt x="2123" y="478"/>
                </a:lnTo>
                <a:lnTo>
                  <a:pt x="2123" y="478"/>
                </a:lnTo>
                <a:lnTo>
                  <a:pt x="2125" y="476"/>
                </a:lnTo>
                <a:lnTo>
                  <a:pt x="2125" y="476"/>
                </a:lnTo>
                <a:lnTo>
                  <a:pt x="2127" y="472"/>
                </a:lnTo>
                <a:lnTo>
                  <a:pt x="2129" y="472"/>
                </a:lnTo>
                <a:lnTo>
                  <a:pt x="2129" y="472"/>
                </a:lnTo>
                <a:lnTo>
                  <a:pt x="2131" y="470"/>
                </a:lnTo>
                <a:lnTo>
                  <a:pt x="2137" y="466"/>
                </a:lnTo>
                <a:lnTo>
                  <a:pt x="2139" y="466"/>
                </a:lnTo>
                <a:lnTo>
                  <a:pt x="2139" y="466"/>
                </a:lnTo>
                <a:lnTo>
                  <a:pt x="2141" y="463"/>
                </a:lnTo>
                <a:lnTo>
                  <a:pt x="2141" y="461"/>
                </a:lnTo>
                <a:lnTo>
                  <a:pt x="2141" y="459"/>
                </a:lnTo>
                <a:lnTo>
                  <a:pt x="2139" y="457"/>
                </a:lnTo>
                <a:lnTo>
                  <a:pt x="2139" y="457"/>
                </a:lnTo>
                <a:lnTo>
                  <a:pt x="2139" y="457"/>
                </a:lnTo>
                <a:lnTo>
                  <a:pt x="2141" y="457"/>
                </a:lnTo>
                <a:lnTo>
                  <a:pt x="2141" y="457"/>
                </a:lnTo>
                <a:lnTo>
                  <a:pt x="2141" y="455"/>
                </a:lnTo>
                <a:lnTo>
                  <a:pt x="2139" y="455"/>
                </a:lnTo>
                <a:lnTo>
                  <a:pt x="2139" y="453"/>
                </a:lnTo>
                <a:lnTo>
                  <a:pt x="2139" y="453"/>
                </a:lnTo>
                <a:lnTo>
                  <a:pt x="2141" y="453"/>
                </a:lnTo>
                <a:lnTo>
                  <a:pt x="2148" y="457"/>
                </a:lnTo>
                <a:lnTo>
                  <a:pt x="2152" y="459"/>
                </a:lnTo>
                <a:lnTo>
                  <a:pt x="2156" y="461"/>
                </a:lnTo>
                <a:lnTo>
                  <a:pt x="2158" y="461"/>
                </a:lnTo>
                <a:lnTo>
                  <a:pt x="2160" y="461"/>
                </a:lnTo>
                <a:lnTo>
                  <a:pt x="2164" y="459"/>
                </a:lnTo>
                <a:lnTo>
                  <a:pt x="2164" y="459"/>
                </a:lnTo>
                <a:lnTo>
                  <a:pt x="2162" y="457"/>
                </a:lnTo>
                <a:lnTo>
                  <a:pt x="2162" y="457"/>
                </a:lnTo>
                <a:lnTo>
                  <a:pt x="2169" y="459"/>
                </a:lnTo>
                <a:lnTo>
                  <a:pt x="2171" y="459"/>
                </a:lnTo>
                <a:lnTo>
                  <a:pt x="2173" y="457"/>
                </a:lnTo>
                <a:lnTo>
                  <a:pt x="2173" y="455"/>
                </a:lnTo>
                <a:lnTo>
                  <a:pt x="2175" y="455"/>
                </a:lnTo>
                <a:lnTo>
                  <a:pt x="2177" y="455"/>
                </a:lnTo>
                <a:lnTo>
                  <a:pt x="2181" y="455"/>
                </a:lnTo>
                <a:lnTo>
                  <a:pt x="2183" y="455"/>
                </a:lnTo>
                <a:lnTo>
                  <a:pt x="2185" y="455"/>
                </a:lnTo>
                <a:lnTo>
                  <a:pt x="2190" y="455"/>
                </a:lnTo>
                <a:lnTo>
                  <a:pt x="2196" y="453"/>
                </a:lnTo>
                <a:lnTo>
                  <a:pt x="2200" y="451"/>
                </a:lnTo>
                <a:lnTo>
                  <a:pt x="2204" y="451"/>
                </a:lnTo>
                <a:lnTo>
                  <a:pt x="2213" y="449"/>
                </a:lnTo>
                <a:lnTo>
                  <a:pt x="2215" y="449"/>
                </a:lnTo>
                <a:lnTo>
                  <a:pt x="2219" y="447"/>
                </a:lnTo>
                <a:lnTo>
                  <a:pt x="2221" y="447"/>
                </a:lnTo>
                <a:lnTo>
                  <a:pt x="2223" y="447"/>
                </a:lnTo>
                <a:lnTo>
                  <a:pt x="2225" y="447"/>
                </a:lnTo>
                <a:lnTo>
                  <a:pt x="2227" y="445"/>
                </a:lnTo>
                <a:lnTo>
                  <a:pt x="2229" y="445"/>
                </a:lnTo>
                <a:lnTo>
                  <a:pt x="2231" y="443"/>
                </a:lnTo>
                <a:lnTo>
                  <a:pt x="2236" y="440"/>
                </a:lnTo>
                <a:lnTo>
                  <a:pt x="2236" y="440"/>
                </a:lnTo>
                <a:lnTo>
                  <a:pt x="2236" y="440"/>
                </a:lnTo>
                <a:lnTo>
                  <a:pt x="2238" y="438"/>
                </a:lnTo>
                <a:lnTo>
                  <a:pt x="2238" y="436"/>
                </a:lnTo>
                <a:lnTo>
                  <a:pt x="2242" y="436"/>
                </a:lnTo>
                <a:lnTo>
                  <a:pt x="2244" y="434"/>
                </a:lnTo>
                <a:lnTo>
                  <a:pt x="2244" y="434"/>
                </a:lnTo>
                <a:lnTo>
                  <a:pt x="2242" y="432"/>
                </a:lnTo>
                <a:lnTo>
                  <a:pt x="2244" y="432"/>
                </a:lnTo>
                <a:lnTo>
                  <a:pt x="2248" y="430"/>
                </a:lnTo>
                <a:lnTo>
                  <a:pt x="2248" y="430"/>
                </a:lnTo>
                <a:lnTo>
                  <a:pt x="2252" y="428"/>
                </a:lnTo>
                <a:lnTo>
                  <a:pt x="2257" y="428"/>
                </a:lnTo>
                <a:close/>
                <a:moveTo>
                  <a:pt x="1886" y="1627"/>
                </a:moveTo>
                <a:lnTo>
                  <a:pt x="1882" y="1627"/>
                </a:lnTo>
                <a:lnTo>
                  <a:pt x="1879" y="1627"/>
                </a:lnTo>
                <a:lnTo>
                  <a:pt x="1877" y="1629"/>
                </a:lnTo>
                <a:lnTo>
                  <a:pt x="1877" y="1631"/>
                </a:lnTo>
                <a:lnTo>
                  <a:pt x="1879" y="1631"/>
                </a:lnTo>
                <a:lnTo>
                  <a:pt x="1882" y="1631"/>
                </a:lnTo>
                <a:lnTo>
                  <a:pt x="1884" y="1631"/>
                </a:lnTo>
                <a:lnTo>
                  <a:pt x="1884" y="1631"/>
                </a:lnTo>
                <a:lnTo>
                  <a:pt x="1886" y="1631"/>
                </a:lnTo>
                <a:lnTo>
                  <a:pt x="1888" y="1627"/>
                </a:lnTo>
                <a:lnTo>
                  <a:pt x="1888" y="1627"/>
                </a:lnTo>
                <a:lnTo>
                  <a:pt x="1886" y="1627"/>
                </a:lnTo>
                <a:close/>
                <a:moveTo>
                  <a:pt x="1882" y="1625"/>
                </a:moveTo>
                <a:lnTo>
                  <a:pt x="1884" y="1623"/>
                </a:lnTo>
                <a:lnTo>
                  <a:pt x="1884" y="1623"/>
                </a:lnTo>
                <a:lnTo>
                  <a:pt x="1882" y="1623"/>
                </a:lnTo>
                <a:lnTo>
                  <a:pt x="1882" y="1623"/>
                </a:lnTo>
                <a:lnTo>
                  <a:pt x="1882" y="1623"/>
                </a:lnTo>
                <a:lnTo>
                  <a:pt x="1879" y="1623"/>
                </a:lnTo>
                <a:lnTo>
                  <a:pt x="1879" y="1623"/>
                </a:lnTo>
                <a:lnTo>
                  <a:pt x="1879" y="1625"/>
                </a:lnTo>
                <a:lnTo>
                  <a:pt x="1879" y="1627"/>
                </a:lnTo>
                <a:lnTo>
                  <a:pt x="1882" y="1625"/>
                </a:lnTo>
                <a:close/>
                <a:moveTo>
                  <a:pt x="1877" y="1629"/>
                </a:moveTo>
                <a:lnTo>
                  <a:pt x="1879" y="1627"/>
                </a:lnTo>
                <a:lnTo>
                  <a:pt x="1877" y="1625"/>
                </a:lnTo>
                <a:lnTo>
                  <a:pt x="1877" y="1623"/>
                </a:lnTo>
                <a:lnTo>
                  <a:pt x="1877" y="1623"/>
                </a:lnTo>
                <a:lnTo>
                  <a:pt x="1877" y="1623"/>
                </a:lnTo>
                <a:lnTo>
                  <a:pt x="1877" y="1623"/>
                </a:lnTo>
                <a:lnTo>
                  <a:pt x="1877" y="1625"/>
                </a:lnTo>
                <a:lnTo>
                  <a:pt x="1877" y="1627"/>
                </a:lnTo>
                <a:lnTo>
                  <a:pt x="1875" y="1627"/>
                </a:lnTo>
                <a:lnTo>
                  <a:pt x="1875" y="1629"/>
                </a:lnTo>
                <a:lnTo>
                  <a:pt x="1875" y="1631"/>
                </a:lnTo>
                <a:lnTo>
                  <a:pt x="1877" y="1631"/>
                </a:lnTo>
                <a:lnTo>
                  <a:pt x="1877" y="1629"/>
                </a:lnTo>
                <a:close/>
                <a:moveTo>
                  <a:pt x="1890" y="1629"/>
                </a:moveTo>
                <a:lnTo>
                  <a:pt x="1890" y="1631"/>
                </a:lnTo>
                <a:lnTo>
                  <a:pt x="1888" y="1631"/>
                </a:lnTo>
                <a:lnTo>
                  <a:pt x="1886" y="1631"/>
                </a:lnTo>
                <a:lnTo>
                  <a:pt x="1886" y="1633"/>
                </a:lnTo>
                <a:lnTo>
                  <a:pt x="1888" y="1633"/>
                </a:lnTo>
                <a:lnTo>
                  <a:pt x="1892" y="1633"/>
                </a:lnTo>
                <a:lnTo>
                  <a:pt x="1892" y="1631"/>
                </a:lnTo>
                <a:lnTo>
                  <a:pt x="1892" y="1631"/>
                </a:lnTo>
                <a:lnTo>
                  <a:pt x="1892" y="1631"/>
                </a:lnTo>
                <a:lnTo>
                  <a:pt x="1890" y="1629"/>
                </a:lnTo>
                <a:close/>
                <a:moveTo>
                  <a:pt x="2156" y="1032"/>
                </a:moveTo>
                <a:lnTo>
                  <a:pt x="2154" y="1034"/>
                </a:lnTo>
                <a:lnTo>
                  <a:pt x="2154" y="1036"/>
                </a:lnTo>
                <a:lnTo>
                  <a:pt x="2154" y="1036"/>
                </a:lnTo>
                <a:lnTo>
                  <a:pt x="2156" y="1036"/>
                </a:lnTo>
                <a:lnTo>
                  <a:pt x="2156" y="1034"/>
                </a:lnTo>
                <a:lnTo>
                  <a:pt x="2156" y="1034"/>
                </a:lnTo>
                <a:lnTo>
                  <a:pt x="2156" y="1032"/>
                </a:lnTo>
                <a:close/>
                <a:moveTo>
                  <a:pt x="1963" y="1671"/>
                </a:moveTo>
                <a:lnTo>
                  <a:pt x="1961" y="1671"/>
                </a:lnTo>
                <a:lnTo>
                  <a:pt x="1961" y="1671"/>
                </a:lnTo>
                <a:lnTo>
                  <a:pt x="1961" y="1673"/>
                </a:lnTo>
                <a:lnTo>
                  <a:pt x="1961" y="1675"/>
                </a:lnTo>
                <a:lnTo>
                  <a:pt x="1963" y="1673"/>
                </a:lnTo>
                <a:lnTo>
                  <a:pt x="1963" y="1671"/>
                </a:lnTo>
                <a:lnTo>
                  <a:pt x="1963" y="1671"/>
                </a:lnTo>
                <a:lnTo>
                  <a:pt x="1963" y="1671"/>
                </a:lnTo>
                <a:lnTo>
                  <a:pt x="1963" y="1671"/>
                </a:lnTo>
                <a:close/>
                <a:moveTo>
                  <a:pt x="2242" y="1063"/>
                </a:moveTo>
                <a:lnTo>
                  <a:pt x="2242" y="1061"/>
                </a:lnTo>
                <a:lnTo>
                  <a:pt x="2242" y="1061"/>
                </a:lnTo>
                <a:lnTo>
                  <a:pt x="2238" y="1061"/>
                </a:lnTo>
                <a:lnTo>
                  <a:pt x="2236" y="1061"/>
                </a:lnTo>
                <a:lnTo>
                  <a:pt x="2234" y="1059"/>
                </a:lnTo>
                <a:lnTo>
                  <a:pt x="2234" y="1059"/>
                </a:lnTo>
                <a:lnTo>
                  <a:pt x="2234" y="1061"/>
                </a:lnTo>
                <a:lnTo>
                  <a:pt x="2234" y="1061"/>
                </a:lnTo>
                <a:lnTo>
                  <a:pt x="2236" y="1063"/>
                </a:lnTo>
                <a:lnTo>
                  <a:pt x="2240" y="1063"/>
                </a:lnTo>
                <a:lnTo>
                  <a:pt x="2242" y="1063"/>
                </a:lnTo>
                <a:lnTo>
                  <a:pt x="2242" y="1063"/>
                </a:lnTo>
                <a:close/>
                <a:moveTo>
                  <a:pt x="2246" y="1384"/>
                </a:moveTo>
                <a:lnTo>
                  <a:pt x="2244" y="1382"/>
                </a:lnTo>
                <a:lnTo>
                  <a:pt x="2244" y="1382"/>
                </a:lnTo>
                <a:lnTo>
                  <a:pt x="2240" y="1384"/>
                </a:lnTo>
                <a:lnTo>
                  <a:pt x="2240" y="1384"/>
                </a:lnTo>
                <a:lnTo>
                  <a:pt x="2240" y="1384"/>
                </a:lnTo>
                <a:lnTo>
                  <a:pt x="2242" y="1386"/>
                </a:lnTo>
                <a:lnTo>
                  <a:pt x="2242" y="1386"/>
                </a:lnTo>
                <a:lnTo>
                  <a:pt x="2244" y="1386"/>
                </a:lnTo>
                <a:lnTo>
                  <a:pt x="2246" y="1384"/>
                </a:lnTo>
                <a:lnTo>
                  <a:pt x="2246" y="1384"/>
                </a:lnTo>
                <a:close/>
                <a:moveTo>
                  <a:pt x="2244" y="1076"/>
                </a:moveTo>
                <a:lnTo>
                  <a:pt x="2244" y="1076"/>
                </a:lnTo>
                <a:lnTo>
                  <a:pt x="2244" y="1076"/>
                </a:lnTo>
                <a:lnTo>
                  <a:pt x="2246" y="1076"/>
                </a:lnTo>
                <a:lnTo>
                  <a:pt x="2244" y="1076"/>
                </a:lnTo>
                <a:lnTo>
                  <a:pt x="2244" y="1074"/>
                </a:lnTo>
                <a:lnTo>
                  <a:pt x="2244" y="1074"/>
                </a:lnTo>
                <a:lnTo>
                  <a:pt x="2242" y="1076"/>
                </a:lnTo>
                <a:lnTo>
                  <a:pt x="2244" y="1076"/>
                </a:lnTo>
                <a:close/>
                <a:moveTo>
                  <a:pt x="2246" y="1386"/>
                </a:moveTo>
                <a:lnTo>
                  <a:pt x="2246" y="1386"/>
                </a:lnTo>
                <a:lnTo>
                  <a:pt x="2244" y="1386"/>
                </a:lnTo>
                <a:lnTo>
                  <a:pt x="2244" y="1388"/>
                </a:lnTo>
                <a:lnTo>
                  <a:pt x="2246" y="1388"/>
                </a:lnTo>
                <a:lnTo>
                  <a:pt x="2246" y="1388"/>
                </a:lnTo>
                <a:lnTo>
                  <a:pt x="2246" y="1388"/>
                </a:lnTo>
                <a:lnTo>
                  <a:pt x="2246" y="1388"/>
                </a:lnTo>
                <a:lnTo>
                  <a:pt x="2246" y="1386"/>
                </a:lnTo>
                <a:close/>
                <a:moveTo>
                  <a:pt x="2213" y="1044"/>
                </a:moveTo>
                <a:lnTo>
                  <a:pt x="2211" y="1044"/>
                </a:lnTo>
                <a:lnTo>
                  <a:pt x="2211" y="1046"/>
                </a:lnTo>
                <a:lnTo>
                  <a:pt x="2211" y="1046"/>
                </a:lnTo>
                <a:lnTo>
                  <a:pt x="2213" y="1046"/>
                </a:lnTo>
                <a:lnTo>
                  <a:pt x="2215" y="1048"/>
                </a:lnTo>
                <a:lnTo>
                  <a:pt x="2215" y="1048"/>
                </a:lnTo>
                <a:lnTo>
                  <a:pt x="2217" y="1046"/>
                </a:lnTo>
                <a:lnTo>
                  <a:pt x="2217" y="1046"/>
                </a:lnTo>
                <a:lnTo>
                  <a:pt x="2215" y="1044"/>
                </a:lnTo>
                <a:lnTo>
                  <a:pt x="2213" y="1044"/>
                </a:lnTo>
                <a:close/>
                <a:moveTo>
                  <a:pt x="2227" y="2581"/>
                </a:moveTo>
                <a:lnTo>
                  <a:pt x="2227" y="2581"/>
                </a:lnTo>
                <a:lnTo>
                  <a:pt x="2225" y="2581"/>
                </a:lnTo>
                <a:lnTo>
                  <a:pt x="2225" y="2581"/>
                </a:lnTo>
                <a:lnTo>
                  <a:pt x="2225" y="2583"/>
                </a:lnTo>
                <a:lnTo>
                  <a:pt x="2227" y="2583"/>
                </a:lnTo>
                <a:lnTo>
                  <a:pt x="2227" y="2583"/>
                </a:lnTo>
                <a:lnTo>
                  <a:pt x="2227" y="2581"/>
                </a:lnTo>
                <a:close/>
                <a:moveTo>
                  <a:pt x="2196" y="1048"/>
                </a:moveTo>
                <a:lnTo>
                  <a:pt x="2194" y="1048"/>
                </a:lnTo>
                <a:lnTo>
                  <a:pt x="2194" y="1050"/>
                </a:lnTo>
                <a:lnTo>
                  <a:pt x="2194" y="1050"/>
                </a:lnTo>
                <a:lnTo>
                  <a:pt x="2196" y="1050"/>
                </a:lnTo>
                <a:lnTo>
                  <a:pt x="2198" y="1050"/>
                </a:lnTo>
                <a:lnTo>
                  <a:pt x="2198" y="1053"/>
                </a:lnTo>
                <a:lnTo>
                  <a:pt x="2200" y="1050"/>
                </a:lnTo>
                <a:lnTo>
                  <a:pt x="2202" y="1050"/>
                </a:lnTo>
                <a:lnTo>
                  <a:pt x="2200" y="1050"/>
                </a:lnTo>
                <a:lnTo>
                  <a:pt x="2196" y="1048"/>
                </a:lnTo>
                <a:close/>
                <a:moveTo>
                  <a:pt x="2198" y="1046"/>
                </a:moveTo>
                <a:lnTo>
                  <a:pt x="2200" y="1046"/>
                </a:lnTo>
                <a:lnTo>
                  <a:pt x="2200" y="1048"/>
                </a:lnTo>
                <a:lnTo>
                  <a:pt x="2204" y="1048"/>
                </a:lnTo>
                <a:lnTo>
                  <a:pt x="2204" y="1048"/>
                </a:lnTo>
                <a:lnTo>
                  <a:pt x="2202" y="1048"/>
                </a:lnTo>
                <a:lnTo>
                  <a:pt x="2198" y="1046"/>
                </a:lnTo>
                <a:close/>
                <a:moveTo>
                  <a:pt x="2192" y="1048"/>
                </a:moveTo>
                <a:lnTo>
                  <a:pt x="2192" y="1048"/>
                </a:lnTo>
                <a:lnTo>
                  <a:pt x="2190" y="1048"/>
                </a:lnTo>
                <a:lnTo>
                  <a:pt x="2192" y="1048"/>
                </a:lnTo>
                <a:lnTo>
                  <a:pt x="2194" y="1048"/>
                </a:lnTo>
                <a:lnTo>
                  <a:pt x="2194" y="1048"/>
                </a:lnTo>
                <a:lnTo>
                  <a:pt x="2194" y="1048"/>
                </a:lnTo>
                <a:lnTo>
                  <a:pt x="2192" y="1048"/>
                </a:lnTo>
                <a:close/>
                <a:moveTo>
                  <a:pt x="1720" y="1401"/>
                </a:moveTo>
                <a:lnTo>
                  <a:pt x="1720" y="1399"/>
                </a:lnTo>
                <a:lnTo>
                  <a:pt x="1720" y="1401"/>
                </a:lnTo>
                <a:lnTo>
                  <a:pt x="1720" y="1401"/>
                </a:lnTo>
                <a:lnTo>
                  <a:pt x="1720" y="1401"/>
                </a:lnTo>
                <a:lnTo>
                  <a:pt x="1720" y="1401"/>
                </a:lnTo>
                <a:lnTo>
                  <a:pt x="1720" y="1401"/>
                </a:lnTo>
                <a:lnTo>
                  <a:pt x="1720" y="1401"/>
                </a:lnTo>
                <a:lnTo>
                  <a:pt x="1720" y="1401"/>
                </a:lnTo>
                <a:close/>
                <a:moveTo>
                  <a:pt x="1695" y="1367"/>
                </a:moveTo>
                <a:lnTo>
                  <a:pt x="1695" y="1365"/>
                </a:lnTo>
                <a:lnTo>
                  <a:pt x="1693" y="1367"/>
                </a:lnTo>
                <a:lnTo>
                  <a:pt x="1693" y="1367"/>
                </a:lnTo>
                <a:lnTo>
                  <a:pt x="1695" y="1367"/>
                </a:lnTo>
                <a:lnTo>
                  <a:pt x="1695" y="1367"/>
                </a:lnTo>
                <a:close/>
                <a:moveTo>
                  <a:pt x="1674" y="883"/>
                </a:moveTo>
                <a:lnTo>
                  <a:pt x="1674" y="883"/>
                </a:lnTo>
                <a:lnTo>
                  <a:pt x="1672" y="883"/>
                </a:lnTo>
                <a:lnTo>
                  <a:pt x="1672" y="885"/>
                </a:lnTo>
                <a:lnTo>
                  <a:pt x="1672" y="885"/>
                </a:lnTo>
                <a:lnTo>
                  <a:pt x="1674" y="885"/>
                </a:lnTo>
                <a:lnTo>
                  <a:pt x="1674" y="883"/>
                </a:lnTo>
                <a:close/>
                <a:moveTo>
                  <a:pt x="1670" y="889"/>
                </a:moveTo>
                <a:lnTo>
                  <a:pt x="1672" y="889"/>
                </a:lnTo>
                <a:lnTo>
                  <a:pt x="1672" y="887"/>
                </a:lnTo>
                <a:lnTo>
                  <a:pt x="1674" y="887"/>
                </a:lnTo>
                <a:lnTo>
                  <a:pt x="1672" y="887"/>
                </a:lnTo>
                <a:lnTo>
                  <a:pt x="1672" y="887"/>
                </a:lnTo>
                <a:lnTo>
                  <a:pt x="1670" y="887"/>
                </a:lnTo>
                <a:lnTo>
                  <a:pt x="1670" y="887"/>
                </a:lnTo>
                <a:lnTo>
                  <a:pt x="1670" y="889"/>
                </a:lnTo>
                <a:lnTo>
                  <a:pt x="1670" y="889"/>
                </a:lnTo>
                <a:close/>
                <a:moveTo>
                  <a:pt x="1701" y="1382"/>
                </a:moveTo>
                <a:lnTo>
                  <a:pt x="1701" y="1384"/>
                </a:lnTo>
                <a:lnTo>
                  <a:pt x="1701" y="1384"/>
                </a:lnTo>
                <a:lnTo>
                  <a:pt x="1701" y="1384"/>
                </a:lnTo>
                <a:lnTo>
                  <a:pt x="1701" y="1382"/>
                </a:lnTo>
                <a:lnTo>
                  <a:pt x="1701" y="1382"/>
                </a:lnTo>
                <a:lnTo>
                  <a:pt x="1701" y="1382"/>
                </a:lnTo>
                <a:close/>
                <a:moveTo>
                  <a:pt x="1714" y="864"/>
                </a:moveTo>
                <a:lnTo>
                  <a:pt x="1714" y="864"/>
                </a:lnTo>
                <a:lnTo>
                  <a:pt x="1714" y="862"/>
                </a:lnTo>
                <a:lnTo>
                  <a:pt x="1712" y="860"/>
                </a:lnTo>
                <a:lnTo>
                  <a:pt x="1710" y="858"/>
                </a:lnTo>
                <a:lnTo>
                  <a:pt x="1708" y="858"/>
                </a:lnTo>
                <a:lnTo>
                  <a:pt x="1699" y="853"/>
                </a:lnTo>
                <a:lnTo>
                  <a:pt x="1697" y="851"/>
                </a:lnTo>
                <a:lnTo>
                  <a:pt x="1693" y="851"/>
                </a:lnTo>
                <a:lnTo>
                  <a:pt x="1691" y="849"/>
                </a:lnTo>
                <a:lnTo>
                  <a:pt x="1685" y="849"/>
                </a:lnTo>
                <a:lnTo>
                  <a:pt x="1678" y="847"/>
                </a:lnTo>
                <a:lnTo>
                  <a:pt x="1676" y="847"/>
                </a:lnTo>
                <a:lnTo>
                  <a:pt x="1674" y="849"/>
                </a:lnTo>
                <a:lnTo>
                  <a:pt x="1674" y="849"/>
                </a:lnTo>
                <a:lnTo>
                  <a:pt x="1674" y="849"/>
                </a:lnTo>
                <a:lnTo>
                  <a:pt x="1683" y="853"/>
                </a:lnTo>
                <a:lnTo>
                  <a:pt x="1685" y="853"/>
                </a:lnTo>
                <a:lnTo>
                  <a:pt x="1685" y="856"/>
                </a:lnTo>
                <a:lnTo>
                  <a:pt x="1687" y="858"/>
                </a:lnTo>
                <a:lnTo>
                  <a:pt x="1687" y="858"/>
                </a:lnTo>
                <a:lnTo>
                  <a:pt x="1695" y="862"/>
                </a:lnTo>
                <a:lnTo>
                  <a:pt x="1697" y="862"/>
                </a:lnTo>
                <a:lnTo>
                  <a:pt x="1701" y="862"/>
                </a:lnTo>
                <a:lnTo>
                  <a:pt x="1706" y="864"/>
                </a:lnTo>
                <a:lnTo>
                  <a:pt x="1712" y="864"/>
                </a:lnTo>
                <a:lnTo>
                  <a:pt x="1714" y="864"/>
                </a:lnTo>
                <a:close/>
                <a:moveTo>
                  <a:pt x="1706" y="1388"/>
                </a:moveTo>
                <a:lnTo>
                  <a:pt x="1706" y="1390"/>
                </a:lnTo>
                <a:lnTo>
                  <a:pt x="1708" y="1390"/>
                </a:lnTo>
                <a:lnTo>
                  <a:pt x="1708" y="1388"/>
                </a:lnTo>
                <a:lnTo>
                  <a:pt x="1708" y="1388"/>
                </a:lnTo>
                <a:lnTo>
                  <a:pt x="1708" y="1388"/>
                </a:lnTo>
                <a:lnTo>
                  <a:pt x="1706" y="1388"/>
                </a:lnTo>
                <a:close/>
                <a:moveTo>
                  <a:pt x="1540" y="927"/>
                </a:moveTo>
                <a:lnTo>
                  <a:pt x="1542" y="925"/>
                </a:lnTo>
                <a:lnTo>
                  <a:pt x="1540" y="927"/>
                </a:lnTo>
                <a:lnTo>
                  <a:pt x="1538" y="927"/>
                </a:lnTo>
                <a:lnTo>
                  <a:pt x="1538" y="929"/>
                </a:lnTo>
                <a:lnTo>
                  <a:pt x="1540" y="927"/>
                </a:lnTo>
                <a:close/>
                <a:moveTo>
                  <a:pt x="1578" y="904"/>
                </a:moveTo>
                <a:lnTo>
                  <a:pt x="1578" y="904"/>
                </a:lnTo>
                <a:lnTo>
                  <a:pt x="1578" y="904"/>
                </a:lnTo>
                <a:lnTo>
                  <a:pt x="1580" y="904"/>
                </a:lnTo>
                <a:lnTo>
                  <a:pt x="1582" y="902"/>
                </a:lnTo>
                <a:lnTo>
                  <a:pt x="1580" y="902"/>
                </a:lnTo>
                <a:lnTo>
                  <a:pt x="1580" y="904"/>
                </a:lnTo>
                <a:lnTo>
                  <a:pt x="1578" y="904"/>
                </a:lnTo>
                <a:close/>
                <a:moveTo>
                  <a:pt x="1737" y="958"/>
                </a:moveTo>
                <a:lnTo>
                  <a:pt x="1739" y="958"/>
                </a:lnTo>
                <a:lnTo>
                  <a:pt x="1741" y="956"/>
                </a:lnTo>
                <a:lnTo>
                  <a:pt x="1743" y="956"/>
                </a:lnTo>
                <a:lnTo>
                  <a:pt x="1741" y="956"/>
                </a:lnTo>
                <a:lnTo>
                  <a:pt x="1739" y="956"/>
                </a:lnTo>
                <a:lnTo>
                  <a:pt x="1737" y="956"/>
                </a:lnTo>
                <a:lnTo>
                  <a:pt x="1737" y="956"/>
                </a:lnTo>
                <a:lnTo>
                  <a:pt x="1737" y="958"/>
                </a:lnTo>
                <a:close/>
                <a:moveTo>
                  <a:pt x="1536" y="931"/>
                </a:moveTo>
                <a:lnTo>
                  <a:pt x="1538" y="929"/>
                </a:lnTo>
                <a:lnTo>
                  <a:pt x="1540" y="931"/>
                </a:lnTo>
                <a:lnTo>
                  <a:pt x="1542" y="929"/>
                </a:lnTo>
                <a:lnTo>
                  <a:pt x="1542" y="929"/>
                </a:lnTo>
                <a:lnTo>
                  <a:pt x="1542" y="929"/>
                </a:lnTo>
                <a:lnTo>
                  <a:pt x="1544" y="925"/>
                </a:lnTo>
                <a:lnTo>
                  <a:pt x="1542" y="925"/>
                </a:lnTo>
                <a:lnTo>
                  <a:pt x="1540" y="929"/>
                </a:lnTo>
                <a:lnTo>
                  <a:pt x="1538" y="929"/>
                </a:lnTo>
                <a:lnTo>
                  <a:pt x="1536" y="931"/>
                </a:lnTo>
                <a:lnTo>
                  <a:pt x="1536" y="931"/>
                </a:lnTo>
                <a:close/>
                <a:moveTo>
                  <a:pt x="1699" y="1380"/>
                </a:moveTo>
                <a:lnTo>
                  <a:pt x="1697" y="1380"/>
                </a:lnTo>
                <a:lnTo>
                  <a:pt x="1697" y="1380"/>
                </a:lnTo>
                <a:lnTo>
                  <a:pt x="1697" y="1380"/>
                </a:lnTo>
                <a:lnTo>
                  <a:pt x="1697" y="1380"/>
                </a:lnTo>
                <a:lnTo>
                  <a:pt x="1697" y="1380"/>
                </a:lnTo>
                <a:lnTo>
                  <a:pt x="1699" y="1380"/>
                </a:lnTo>
                <a:lnTo>
                  <a:pt x="1699" y="1380"/>
                </a:lnTo>
                <a:lnTo>
                  <a:pt x="1699" y="1382"/>
                </a:lnTo>
                <a:lnTo>
                  <a:pt x="1701" y="1382"/>
                </a:lnTo>
                <a:lnTo>
                  <a:pt x="1699" y="1382"/>
                </a:lnTo>
                <a:lnTo>
                  <a:pt x="1699" y="1380"/>
                </a:lnTo>
                <a:lnTo>
                  <a:pt x="1699" y="1380"/>
                </a:lnTo>
                <a:close/>
                <a:moveTo>
                  <a:pt x="1672" y="1373"/>
                </a:moveTo>
                <a:lnTo>
                  <a:pt x="1670" y="1373"/>
                </a:lnTo>
                <a:lnTo>
                  <a:pt x="1670" y="1373"/>
                </a:lnTo>
                <a:lnTo>
                  <a:pt x="1668" y="1373"/>
                </a:lnTo>
                <a:lnTo>
                  <a:pt x="1668" y="1375"/>
                </a:lnTo>
                <a:lnTo>
                  <a:pt x="1670" y="1373"/>
                </a:lnTo>
                <a:lnTo>
                  <a:pt x="1672" y="1373"/>
                </a:lnTo>
                <a:close/>
                <a:moveTo>
                  <a:pt x="1672" y="1363"/>
                </a:moveTo>
                <a:lnTo>
                  <a:pt x="1672" y="1363"/>
                </a:lnTo>
                <a:lnTo>
                  <a:pt x="1670" y="1363"/>
                </a:lnTo>
                <a:lnTo>
                  <a:pt x="1670" y="1365"/>
                </a:lnTo>
                <a:lnTo>
                  <a:pt x="1672" y="1365"/>
                </a:lnTo>
                <a:lnTo>
                  <a:pt x="1672" y="1363"/>
                </a:lnTo>
                <a:lnTo>
                  <a:pt x="1672" y="1363"/>
                </a:lnTo>
                <a:close/>
                <a:moveTo>
                  <a:pt x="1668" y="1365"/>
                </a:moveTo>
                <a:lnTo>
                  <a:pt x="1666" y="1365"/>
                </a:lnTo>
                <a:lnTo>
                  <a:pt x="1668" y="1365"/>
                </a:lnTo>
                <a:lnTo>
                  <a:pt x="1668" y="1365"/>
                </a:lnTo>
                <a:lnTo>
                  <a:pt x="1668" y="1365"/>
                </a:lnTo>
                <a:lnTo>
                  <a:pt x="1668" y="1365"/>
                </a:lnTo>
                <a:close/>
                <a:moveTo>
                  <a:pt x="1662" y="1474"/>
                </a:moveTo>
                <a:lnTo>
                  <a:pt x="1664" y="1474"/>
                </a:lnTo>
                <a:lnTo>
                  <a:pt x="1664" y="1474"/>
                </a:lnTo>
                <a:lnTo>
                  <a:pt x="1662" y="1474"/>
                </a:lnTo>
                <a:lnTo>
                  <a:pt x="1659" y="1474"/>
                </a:lnTo>
                <a:lnTo>
                  <a:pt x="1659" y="1474"/>
                </a:lnTo>
                <a:lnTo>
                  <a:pt x="1662" y="1474"/>
                </a:lnTo>
                <a:lnTo>
                  <a:pt x="1662" y="1474"/>
                </a:lnTo>
                <a:close/>
                <a:moveTo>
                  <a:pt x="1693" y="1369"/>
                </a:moveTo>
                <a:lnTo>
                  <a:pt x="1693" y="1369"/>
                </a:lnTo>
                <a:lnTo>
                  <a:pt x="1693" y="1369"/>
                </a:lnTo>
                <a:lnTo>
                  <a:pt x="1695" y="1369"/>
                </a:lnTo>
                <a:lnTo>
                  <a:pt x="1695" y="1369"/>
                </a:lnTo>
                <a:lnTo>
                  <a:pt x="1695" y="1369"/>
                </a:lnTo>
                <a:lnTo>
                  <a:pt x="1695" y="1369"/>
                </a:lnTo>
                <a:lnTo>
                  <a:pt x="1695" y="1369"/>
                </a:lnTo>
                <a:lnTo>
                  <a:pt x="1693" y="1369"/>
                </a:lnTo>
                <a:close/>
                <a:moveTo>
                  <a:pt x="1678" y="1474"/>
                </a:moveTo>
                <a:lnTo>
                  <a:pt x="1678" y="1474"/>
                </a:lnTo>
                <a:lnTo>
                  <a:pt x="1678" y="1474"/>
                </a:lnTo>
                <a:lnTo>
                  <a:pt x="1680" y="1474"/>
                </a:lnTo>
                <a:lnTo>
                  <a:pt x="1680" y="1474"/>
                </a:lnTo>
                <a:lnTo>
                  <a:pt x="1683" y="1474"/>
                </a:lnTo>
                <a:lnTo>
                  <a:pt x="1683" y="1474"/>
                </a:lnTo>
                <a:lnTo>
                  <a:pt x="1683" y="1472"/>
                </a:lnTo>
                <a:lnTo>
                  <a:pt x="1683" y="1470"/>
                </a:lnTo>
                <a:lnTo>
                  <a:pt x="1683" y="1470"/>
                </a:lnTo>
                <a:lnTo>
                  <a:pt x="1680" y="1472"/>
                </a:lnTo>
                <a:lnTo>
                  <a:pt x="1680" y="1472"/>
                </a:lnTo>
                <a:lnTo>
                  <a:pt x="1678" y="1472"/>
                </a:lnTo>
                <a:lnTo>
                  <a:pt x="1678" y="1472"/>
                </a:lnTo>
                <a:lnTo>
                  <a:pt x="1678" y="1472"/>
                </a:lnTo>
                <a:lnTo>
                  <a:pt x="1676" y="1472"/>
                </a:lnTo>
                <a:lnTo>
                  <a:pt x="1676" y="1472"/>
                </a:lnTo>
                <a:lnTo>
                  <a:pt x="1674" y="1472"/>
                </a:lnTo>
                <a:lnTo>
                  <a:pt x="1676" y="1474"/>
                </a:lnTo>
                <a:lnTo>
                  <a:pt x="1678" y="1474"/>
                </a:lnTo>
                <a:close/>
                <a:moveTo>
                  <a:pt x="1674" y="1363"/>
                </a:moveTo>
                <a:lnTo>
                  <a:pt x="1674" y="1363"/>
                </a:lnTo>
                <a:lnTo>
                  <a:pt x="1674" y="1363"/>
                </a:lnTo>
                <a:lnTo>
                  <a:pt x="1674" y="1363"/>
                </a:lnTo>
                <a:lnTo>
                  <a:pt x="1674" y="1363"/>
                </a:lnTo>
                <a:lnTo>
                  <a:pt x="1676" y="1363"/>
                </a:lnTo>
                <a:lnTo>
                  <a:pt x="1674" y="1363"/>
                </a:lnTo>
                <a:close/>
                <a:moveTo>
                  <a:pt x="1670" y="1365"/>
                </a:moveTo>
                <a:lnTo>
                  <a:pt x="1670" y="1365"/>
                </a:lnTo>
                <a:lnTo>
                  <a:pt x="1670" y="1365"/>
                </a:lnTo>
                <a:lnTo>
                  <a:pt x="1670" y="1365"/>
                </a:lnTo>
                <a:lnTo>
                  <a:pt x="1670" y="1365"/>
                </a:lnTo>
                <a:lnTo>
                  <a:pt x="1670" y="1365"/>
                </a:lnTo>
                <a:close/>
                <a:moveTo>
                  <a:pt x="1662" y="1367"/>
                </a:moveTo>
                <a:lnTo>
                  <a:pt x="1662" y="1367"/>
                </a:lnTo>
                <a:lnTo>
                  <a:pt x="1659" y="1367"/>
                </a:lnTo>
                <a:lnTo>
                  <a:pt x="1657" y="1367"/>
                </a:lnTo>
                <a:lnTo>
                  <a:pt x="1657" y="1369"/>
                </a:lnTo>
                <a:lnTo>
                  <a:pt x="1659" y="1369"/>
                </a:lnTo>
                <a:lnTo>
                  <a:pt x="1659" y="1369"/>
                </a:lnTo>
                <a:lnTo>
                  <a:pt x="1662" y="1367"/>
                </a:lnTo>
                <a:lnTo>
                  <a:pt x="1662" y="1367"/>
                </a:lnTo>
                <a:close/>
                <a:moveTo>
                  <a:pt x="1670" y="1149"/>
                </a:moveTo>
                <a:lnTo>
                  <a:pt x="1670" y="1151"/>
                </a:lnTo>
                <a:lnTo>
                  <a:pt x="1668" y="1151"/>
                </a:lnTo>
                <a:lnTo>
                  <a:pt x="1668" y="1151"/>
                </a:lnTo>
                <a:lnTo>
                  <a:pt x="1668" y="1151"/>
                </a:lnTo>
                <a:lnTo>
                  <a:pt x="1670" y="1151"/>
                </a:lnTo>
                <a:lnTo>
                  <a:pt x="1670" y="1149"/>
                </a:lnTo>
                <a:lnTo>
                  <a:pt x="1670" y="1149"/>
                </a:lnTo>
                <a:close/>
                <a:moveTo>
                  <a:pt x="1735" y="925"/>
                </a:moveTo>
                <a:lnTo>
                  <a:pt x="1737" y="923"/>
                </a:lnTo>
                <a:lnTo>
                  <a:pt x="1739" y="923"/>
                </a:lnTo>
                <a:lnTo>
                  <a:pt x="1741" y="921"/>
                </a:lnTo>
                <a:lnTo>
                  <a:pt x="1741" y="921"/>
                </a:lnTo>
                <a:lnTo>
                  <a:pt x="1739" y="921"/>
                </a:lnTo>
                <a:lnTo>
                  <a:pt x="1741" y="918"/>
                </a:lnTo>
                <a:lnTo>
                  <a:pt x="1741" y="918"/>
                </a:lnTo>
                <a:lnTo>
                  <a:pt x="1741" y="918"/>
                </a:lnTo>
                <a:lnTo>
                  <a:pt x="1741" y="916"/>
                </a:lnTo>
                <a:lnTo>
                  <a:pt x="1739" y="916"/>
                </a:lnTo>
                <a:lnTo>
                  <a:pt x="1737" y="916"/>
                </a:lnTo>
                <a:lnTo>
                  <a:pt x="1735" y="916"/>
                </a:lnTo>
                <a:lnTo>
                  <a:pt x="1735" y="916"/>
                </a:lnTo>
                <a:lnTo>
                  <a:pt x="1735" y="914"/>
                </a:lnTo>
                <a:lnTo>
                  <a:pt x="1733" y="914"/>
                </a:lnTo>
                <a:lnTo>
                  <a:pt x="1733" y="916"/>
                </a:lnTo>
                <a:lnTo>
                  <a:pt x="1731" y="916"/>
                </a:lnTo>
                <a:lnTo>
                  <a:pt x="1731" y="918"/>
                </a:lnTo>
                <a:lnTo>
                  <a:pt x="1731" y="918"/>
                </a:lnTo>
                <a:lnTo>
                  <a:pt x="1729" y="921"/>
                </a:lnTo>
                <a:lnTo>
                  <a:pt x="1729" y="921"/>
                </a:lnTo>
                <a:lnTo>
                  <a:pt x="1733" y="921"/>
                </a:lnTo>
                <a:lnTo>
                  <a:pt x="1731" y="921"/>
                </a:lnTo>
                <a:lnTo>
                  <a:pt x="1729" y="925"/>
                </a:lnTo>
                <a:lnTo>
                  <a:pt x="1729" y="925"/>
                </a:lnTo>
                <a:lnTo>
                  <a:pt x="1727" y="925"/>
                </a:lnTo>
                <a:lnTo>
                  <a:pt x="1727" y="925"/>
                </a:lnTo>
                <a:lnTo>
                  <a:pt x="1724" y="925"/>
                </a:lnTo>
                <a:lnTo>
                  <a:pt x="1722" y="925"/>
                </a:lnTo>
                <a:lnTo>
                  <a:pt x="1722" y="925"/>
                </a:lnTo>
                <a:lnTo>
                  <a:pt x="1722" y="925"/>
                </a:lnTo>
                <a:lnTo>
                  <a:pt x="1724" y="923"/>
                </a:lnTo>
                <a:lnTo>
                  <a:pt x="1724" y="923"/>
                </a:lnTo>
                <a:lnTo>
                  <a:pt x="1724" y="923"/>
                </a:lnTo>
                <a:lnTo>
                  <a:pt x="1724" y="923"/>
                </a:lnTo>
                <a:lnTo>
                  <a:pt x="1727" y="921"/>
                </a:lnTo>
                <a:lnTo>
                  <a:pt x="1727" y="921"/>
                </a:lnTo>
                <a:lnTo>
                  <a:pt x="1724" y="921"/>
                </a:lnTo>
                <a:lnTo>
                  <a:pt x="1722" y="921"/>
                </a:lnTo>
                <a:lnTo>
                  <a:pt x="1722" y="921"/>
                </a:lnTo>
                <a:lnTo>
                  <a:pt x="1724" y="918"/>
                </a:lnTo>
                <a:lnTo>
                  <a:pt x="1727" y="918"/>
                </a:lnTo>
                <a:lnTo>
                  <a:pt x="1729" y="918"/>
                </a:lnTo>
                <a:lnTo>
                  <a:pt x="1731" y="916"/>
                </a:lnTo>
                <a:lnTo>
                  <a:pt x="1731" y="916"/>
                </a:lnTo>
                <a:lnTo>
                  <a:pt x="1731" y="916"/>
                </a:lnTo>
                <a:lnTo>
                  <a:pt x="1731" y="914"/>
                </a:lnTo>
                <a:lnTo>
                  <a:pt x="1731" y="912"/>
                </a:lnTo>
                <a:lnTo>
                  <a:pt x="1733" y="910"/>
                </a:lnTo>
                <a:lnTo>
                  <a:pt x="1733" y="906"/>
                </a:lnTo>
                <a:lnTo>
                  <a:pt x="1733" y="906"/>
                </a:lnTo>
                <a:lnTo>
                  <a:pt x="1733" y="904"/>
                </a:lnTo>
                <a:lnTo>
                  <a:pt x="1733" y="904"/>
                </a:lnTo>
                <a:lnTo>
                  <a:pt x="1733" y="902"/>
                </a:lnTo>
                <a:lnTo>
                  <a:pt x="1731" y="902"/>
                </a:lnTo>
                <a:lnTo>
                  <a:pt x="1731" y="902"/>
                </a:lnTo>
                <a:lnTo>
                  <a:pt x="1729" y="902"/>
                </a:lnTo>
                <a:lnTo>
                  <a:pt x="1727" y="904"/>
                </a:lnTo>
                <a:lnTo>
                  <a:pt x="1727" y="906"/>
                </a:lnTo>
                <a:lnTo>
                  <a:pt x="1724" y="908"/>
                </a:lnTo>
                <a:lnTo>
                  <a:pt x="1724" y="908"/>
                </a:lnTo>
                <a:lnTo>
                  <a:pt x="1720" y="914"/>
                </a:lnTo>
                <a:lnTo>
                  <a:pt x="1720" y="916"/>
                </a:lnTo>
                <a:lnTo>
                  <a:pt x="1718" y="916"/>
                </a:lnTo>
                <a:lnTo>
                  <a:pt x="1716" y="918"/>
                </a:lnTo>
                <a:lnTo>
                  <a:pt x="1716" y="921"/>
                </a:lnTo>
                <a:lnTo>
                  <a:pt x="1718" y="925"/>
                </a:lnTo>
                <a:lnTo>
                  <a:pt x="1718" y="927"/>
                </a:lnTo>
                <a:lnTo>
                  <a:pt x="1720" y="927"/>
                </a:lnTo>
                <a:lnTo>
                  <a:pt x="1720" y="927"/>
                </a:lnTo>
                <a:lnTo>
                  <a:pt x="1720" y="927"/>
                </a:lnTo>
                <a:lnTo>
                  <a:pt x="1720" y="927"/>
                </a:lnTo>
                <a:lnTo>
                  <a:pt x="1722" y="927"/>
                </a:lnTo>
                <a:lnTo>
                  <a:pt x="1724" y="927"/>
                </a:lnTo>
                <a:lnTo>
                  <a:pt x="1727" y="927"/>
                </a:lnTo>
                <a:lnTo>
                  <a:pt x="1727" y="927"/>
                </a:lnTo>
                <a:lnTo>
                  <a:pt x="1729" y="927"/>
                </a:lnTo>
                <a:lnTo>
                  <a:pt x="1733" y="927"/>
                </a:lnTo>
                <a:lnTo>
                  <a:pt x="1735" y="925"/>
                </a:lnTo>
                <a:close/>
                <a:moveTo>
                  <a:pt x="1724" y="1474"/>
                </a:moveTo>
                <a:lnTo>
                  <a:pt x="1722" y="1476"/>
                </a:lnTo>
                <a:lnTo>
                  <a:pt x="1722" y="1476"/>
                </a:lnTo>
                <a:lnTo>
                  <a:pt x="1718" y="1476"/>
                </a:lnTo>
                <a:lnTo>
                  <a:pt x="1718" y="1476"/>
                </a:lnTo>
                <a:lnTo>
                  <a:pt x="1716" y="1476"/>
                </a:lnTo>
                <a:lnTo>
                  <a:pt x="1714" y="1476"/>
                </a:lnTo>
                <a:lnTo>
                  <a:pt x="1714" y="1476"/>
                </a:lnTo>
                <a:lnTo>
                  <a:pt x="1716" y="1478"/>
                </a:lnTo>
                <a:lnTo>
                  <a:pt x="1716" y="1478"/>
                </a:lnTo>
                <a:lnTo>
                  <a:pt x="1716" y="1478"/>
                </a:lnTo>
                <a:lnTo>
                  <a:pt x="1718" y="1480"/>
                </a:lnTo>
                <a:lnTo>
                  <a:pt x="1716" y="1482"/>
                </a:lnTo>
                <a:lnTo>
                  <a:pt x="1716" y="1484"/>
                </a:lnTo>
                <a:lnTo>
                  <a:pt x="1714" y="1484"/>
                </a:lnTo>
                <a:lnTo>
                  <a:pt x="1714" y="1484"/>
                </a:lnTo>
                <a:lnTo>
                  <a:pt x="1712" y="1487"/>
                </a:lnTo>
                <a:lnTo>
                  <a:pt x="1712" y="1487"/>
                </a:lnTo>
                <a:lnTo>
                  <a:pt x="1716" y="1487"/>
                </a:lnTo>
                <a:lnTo>
                  <a:pt x="1722" y="1487"/>
                </a:lnTo>
                <a:lnTo>
                  <a:pt x="1724" y="1484"/>
                </a:lnTo>
                <a:lnTo>
                  <a:pt x="1724" y="1484"/>
                </a:lnTo>
                <a:lnTo>
                  <a:pt x="1724" y="1482"/>
                </a:lnTo>
                <a:lnTo>
                  <a:pt x="1724" y="1482"/>
                </a:lnTo>
                <a:lnTo>
                  <a:pt x="1724" y="1482"/>
                </a:lnTo>
                <a:lnTo>
                  <a:pt x="1724" y="1480"/>
                </a:lnTo>
                <a:lnTo>
                  <a:pt x="1724" y="1478"/>
                </a:lnTo>
                <a:lnTo>
                  <a:pt x="1724" y="1478"/>
                </a:lnTo>
                <a:lnTo>
                  <a:pt x="1724" y="1476"/>
                </a:lnTo>
                <a:lnTo>
                  <a:pt x="1724" y="1474"/>
                </a:lnTo>
                <a:close/>
                <a:moveTo>
                  <a:pt x="1712" y="1384"/>
                </a:moveTo>
                <a:lnTo>
                  <a:pt x="1712" y="1384"/>
                </a:lnTo>
                <a:lnTo>
                  <a:pt x="1714" y="1384"/>
                </a:lnTo>
                <a:lnTo>
                  <a:pt x="1714" y="1384"/>
                </a:lnTo>
                <a:lnTo>
                  <a:pt x="1714" y="1384"/>
                </a:lnTo>
                <a:lnTo>
                  <a:pt x="1714" y="1384"/>
                </a:lnTo>
                <a:lnTo>
                  <a:pt x="1714" y="1384"/>
                </a:lnTo>
                <a:lnTo>
                  <a:pt x="1714" y="1384"/>
                </a:lnTo>
                <a:lnTo>
                  <a:pt x="1714" y="1382"/>
                </a:lnTo>
                <a:lnTo>
                  <a:pt x="1712" y="1382"/>
                </a:lnTo>
                <a:lnTo>
                  <a:pt x="1712" y="1384"/>
                </a:lnTo>
                <a:lnTo>
                  <a:pt x="1712" y="1384"/>
                </a:lnTo>
                <a:close/>
                <a:moveTo>
                  <a:pt x="1714" y="1375"/>
                </a:moveTo>
                <a:lnTo>
                  <a:pt x="1714" y="1375"/>
                </a:lnTo>
                <a:lnTo>
                  <a:pt x="1712" y="1375"/>
                </a:lnTo>
                <a:lnTo>
                  <a:pt x="1712" y="1375"/>
                </a:lnTo>
                <a:lnTo>
                  <a:pt x="1712" y="1373"/>
                </a:lnTo>
                <a:lnTo>
                  <a:pt x="1712" y="1373"/>
                </a:lnTo>
                <a:lnTo>
                  <a:pt x="1712" y="1375"/>
                </a:lnTo>
                <a:lnTo>
                  <a:pt x="1712" y="1375"/>
                </a:lnTo>
                <a:lnTo>
                  <a:pt x="1714" y="1378"/>
                </a:lnTo>
                <a:lnTo>
                  <a:pt x="1714" y="1375"/>
                </a:lnTo>
                <a:close/>
                <a:moveTo>
                  <a:pt x="1731" y="1468"/>
                </a:moveTo>
                <a:lnTo>
                  <a:pt x="1731" y="1468"/>
                </a:lnTo>
                <a:lnTo>
                  <a:pt x="1729" y="1468"/>
                </a:lnTo>
                <a:lnTo>
                  <a:pt x="1727" y="1470"/>
                </a:lnTo>
                <a:lnTo>
                  <a:pt x="1727" y="1470"/>
                </a:lnTo>
                <a:lnTo>
                  <a:pt x="1727" y="1470"/>
                </a:lnTo>
                <a:lnTo>
                  <a:pt x="1731" y="1470"/>
                </a:lnTo>
                <a:lnTo>
                  <a:pt x="1731" y="1468"/>
                </a:lnTo>
                <a:close/>
                <a:moveTo>
                  <a:pt x="1791" y="906"/>
                </a:moveTo>
                <a:lnTo>
                  <a:pt x="1791" y="906"/>
                </a:lnTo>
                <a:lnTo>
                  <a:pt x="1794" y="906"/>
                </a:lnTo>
                <a:lnTo>
                  <a:pt x="1794" y="904"/>
                </a:lnTo>
                <a:lnTo>
                  <a:pt x="1791" y="904"/>
                </a:lnTo>
                <a:lnTo>
                  <a:pt x="1791" y="904"/>
                </a:lnTo>
                <a:lnTo>
                  <a:pt x="1791" y="902"/>
                </a:lnTo>
                <a:lnTo>
                  <a:pt x="1791" y="902"/>
                </a:lnTo>
                <a:lnTo>
                  <a:pt x="1791" y="900"/>
                </a:lnTo>
                <a:lnTo>
                  <a:pt x="1791" y="900"/>
                </a:lnTo>
                <a:lnTo>
                  <a:pt x="1791" y="902"/>
                </a:lnTo>
                <a:lnTo>
                  <a:pt x="1791" y="904"/>
                </a:lnTo>
                <a:lnTo>
                  <a:pt x="1791" y="904"/>
                </a:lnTo>
                <a:lnTo>
                  <a:pt x="1791" y="906"/>
                </a:lnTo>
                <a:lnTo>
                  <a:pt x="1791" y="906"/>
                </a:lnTo>
                <a:close/>
                <a:moveTo>
                  <a:pt x="1716" y="1394"/>
                </a:moveTo>
                <a:lnTo>
                  <a:pt x="1714" y="1394"/>
                </a:lnTo>
                <a:lnTo>
                  <a:pt x="1714" y="1394"/>
                </a:lnTo>
                <a:lnTo>
                  <a:pt x="1712" y="1394"/>
                </a:lnTo>
                <a:lnTo>
                  <a:pt x="1712" y="1394"/>
                </a:lnTo>
                <a:lnTo>
                  <a:pt x="1714" y="1399"/>
                </a:lnTo>
                <a:lnTo>
                  <a:pt x="1714" y="1401"/>
                </a:lnTo>
                <a:lnTo>
                  <a:pt x="1714" y="1401"/>
                </a:lnTo>
                <a:lnTo>
                  <a:pt x="1716" y="1399"/>
                </a:lnTo>
                <a:lnTo>
                  <a:pt x="1716" y="1399"/>
                </a:lnTo>
                <a:lnTo>
                  <a:pt x="1716" y="1396"/>
                </a:lnTo>
                <a:lnTo>
                  <a:pt x="1716" y="1396"/>
                </a:lnTo>
                <a:lnTo>
                  <a:pt x="1716" y="1394"/>
                </a:lnTo>
                <a:close/>
                <a:moveTo>
                  <a:pt x="1743" y="1438"/>
                </a:moveTo>
                <a:lnTo>
                  <a:pt x="1743" y="1440"/>
                </a:lnTo>
                <a:lnTo>
                  <a:pt x="1743" y="1443"/>
                </a:lnTo>
                <a:lnTo>
                  <a:pt x="1745" y="1443"/>
                </a:lnTo>
                <a:lnTo>
                  <a:pt x="1745" y="1443"/>
                </a:lnTo>
                <a:lnTo>
                  <a:pt x="1747" y="1440"/>
                </a:lnTo>
                <a:lnTo>
                  <a:pt x="1745" y="1440"/>
                </a:lnTo>
                <a:lnTo>
                  <a:pt x="1745" y="1438"/>
                </a:lnTo>
                <a:lnTo>
                  <a:pt x="1743" y="1438"/>
                </a:lnTo>
                <a:close/>
                <a:moveTo>
                  <a:pt x="1724" y="1501"/>
                </a:moveTo>
                <a:lnTo>
                  <a:pt x="1724" y="1501"/>
                </a:lnTo>
                <a:lnTo>
                  <a:pt x="1722" y="1501"/>
                </a:lnTo>
                <a:lnTo>
                  <a:pt x="1722" y="1503"/>
                </a:lnTo>
                <a:lnTo>
                  <a:pt x="1722" y="1503"/>
                </a:lnTo>
                <a:lnTo>
                  <a:pt x="1724" y="1503"/>
                </a:lnTo>
                <a:lnTo>
                  <a:pt x="1724" y="1503"/>
                </a:lnTo>
                <a:lnTo>
                  <a:pt x="1727" y="1503"/>
                </a:lnTo>
                <a:lnTo>
                  <a:pt x="1727" y="1501"/>
                </a:lnTo>
                <a:lnTo>
                  <a:pt x="1724" y="1501"/>
                </a:lnTo>
                <a:lnTo>
                  <a:pt x="1727" y="1501"/>
                </a:lnTo>
                <a:lnTo>
                  <a:pt x="1724" y="1501"/>
                </a:lnTo>
                <a:close/>
                <a:moveTo>
                  <a:pt x="1727" y="1499"/>
                </a:moveTo>
                <a:lnTo>
                  <a:pt x="1729" y="1499"/>
                </a:lnTo>
                <a:lnTo>
                  <a:pt x="1727" y="1499"/>
                </a:lnTo>
                <a:lnTo>
                  <a:pt x="1727" y="1499"/>
                </a:lnTo>
                <a:lnTo>
                  <a:pt x="1727" y="1499"/>
                </a:lnTo>
                <a:lnTo>
                  <a:pt x="1727" y="1499"/>
                </a:lnTo>
                <a:lnTo>
                  <a:pt x="1724" y="1499"/>
                </a:lnTo>
                <a:lnTo>
                  <a:pt x="1724" y="1499"/>
                </a:lnTo>
                <a:lnTo>
                  <a:pt x="1724" y="1499"/>
                </a:lnTo>
                <a:lnTo>
                  <a:pt x="1727" y="1499"/>
                </a:lnTo>
                <a:lnTo>
                  <a:pt x="1727" y="1499"/>
                </a:lnTo>
                <a:close/>
                <a:moveTo>
                  <a:pt x="1714" y="1457"/>
                </a:moveTo>
                <a:lnTo>
                  <a:pt x="1714" y="1457"/>
                </a:lnTo>
                <a:lnTo>
                  <a:pt x="1712" y="1457"/>
                </a:lnTo>
                <a:lnTo>
                  <a:pt x="1714" y="1457"/>
                </a:lnTo>
                <a:lnTo>
                  <a:pt x="1714" y="1457"/>
                </a:lnTo>
                <a:lnTo>
                  <a:pt x="1716" y="1455"/>
                </a:lnTo>
                <a:lnTo>
                  <a:pt x="1714" y="1455"/>
                </a:lnTo>
                <a:lnTo>
                  <a:pt x="1714" y="1455"/>
                </a:lnTo>
                <a:lnTo>
                  <a:pt x="1714" y="1457"/>
                </a:lnTo>
                <a:close/>
                <a:moveTo>
                  <a:pt x="1724" y="929"/>
                </a:moveTo>
                <a:lnTo>
                  <a:pt x="1724" y="929"/>
                </a:lnTo>
                <a:lnTo>
                  <a:pt x="1724" y="929"/>
                </a:lnTo>
                <a:lnTo>
                  <a:pt x="1724" y="927"/>
                </a:lnTo>
                <a:lnTo>
                  <a:pt x="1722" y="929"/>
                </a:lnTo>
                <a:lnTo>
                  <a:pt x="1722" y="929"/>
                </a:lnTo>
                <a:lnTo>
                  <a:pt x="1724" y="929"/>
                </a:lnTo>
                <a:lnTo>
                  <a:pt x="1724" y="929"/>
                </a:lnTo>
                <a:lnTo>
                  <a:pt x="1724" y="929"/>
                </a:lnTo>
                <a:close/>
                <a:moveTo>
                  <a:pt x="1727" y="1422"/>
                </a:moveTo>
                <a:lnTo>
                  <a:pt x="1727" y="1422"/>
                </a:lnTo>
                <a:lnTo>
                  <a:pt x="1727" y="1419"/>
                </a:lnTo>
                <a:lnTo>
                  <a:pt x="1727" y="1419"/>
                </a:lnTo>
                <a:lnTo>
                  <a:pt x="1724" y="1419"/>
                </a:lnTo>
                <a:lnTo>
                  <a:pt x="1724" y="1417"/>
                </a:lnTo>
                <a:lnTo>
                  <a:pt x="1724" y="1417"/>
                </a:lnTo>
                <a:lnTo>
                  <a:pt x="1724" y="1417"/>
                </a:lnTo>
                <a:lnTo>
                  <a:pt x="1724" y="1417"/>
                </a:lnTo>
                <a:lnTo>
                  <a:pt x="1722" y="1415"/>
                </a:lnTo>
                <a:lnTo>
                  <a:pt x="1722" y="1415"/>
                </a:lnTo>
                <a:lnTo>
                  <a:pt x="1720" y="1417"/>
                </a:lnTo>
                <a:lnTo>
                  <a:pt x="1720" y="1417"/>
                </a:lnTo>
                <a:lnTo>
                  <a:pt x="1722" y="1419"/>
                </a:lnTo>
                <a:lnTo>
                  <a:pt x="1722" y="1419"/>
                </a:lnTo>
                <a:lnTo>
                  <a:pt x="1724" y="1419"/>
                </a:lnTo>
                <a:lnTo>
                  <a:pt x="1722" y="1422"/>
                </a:lnTo>
                <a:lnTo>
                  <a:pt x="1722" y="1422"/>
                </a:lnTo>
                <a:lnTo>
                  <a:pt x="1722" y="1422"/>
                </a:lnTo>
                <a:lnTo>
                  <a:pt x="1724" y="1422"/>
                </a:lnTo>
                <a:lnTo>
                  <a:pt x="1727" y="1424"/>
                </a:lnTo>
                <a:lnTo>
                  <a:pt x="1727" y="1422"/>
                </a:lnTo>
                <a:close/>
                <a:moveTo>
                  <a:pt x="1706" y="914"/>
                </a:moveTo>
                <a:lnTo>
                  <a:pt x="1708" y="914"/>
                </a:lnTo>
                <a:lnTo>
                  <a:pt x="1710" y="912"/>
                </a:lnTo>
                <a:lnTo>
                  <a:pt x="1710" y="912"/>
                </a:lnTo>
                <a:lnTo>
                  <a:pt x="1708" y="912"/>
                </a:lnTo>
                <a:lnTo>
                  <a:pt x="1708" y="912"/>
                </a:lnTo>
                <a:lnTo>
                  <a:pt x="1703" y="912"/>
                </a:lnTo>
                <a:lnTo>
                  <a:pt x="1699" y="912"/>
                </a:lnTo>
                <a:lnTo>
                  <a:pt x="1699" y="912"/>
                </a:lnTo>
                <a:lnTo>
                  <a:pt x="1695" y="912"/>
                </a:lnTo>
                <a:lnTo>
                  <a:pt x="1693" y="912"/>
                </a:lnTo>
                <a:lnTo>
                  <a:pt x="1691" y="912"/>
                </a:lnTo>
                <a:lnTo>
                  <a:pt x="1689" y="910"/>
                </a:lnTo>
                <a:lnTo>
                  <a:pt x="1689" y="910"/>
                </a:lnTo>
                <a:lnTo>
                  <a:pt x="1689" y="910"/>
                </a:lnTo>
                <a:lnTo>
                  <a:pt x="1687" y="910"/>
                </a:lnTo>
                <a:lnTo>
                  <a:pt x="1685" y="910"/>
                </a:lnTo>
                <a:lnTo>
                  <a:pt x="1685" y="912"/>
                </a:lnTo>
                <a:lnTo>
                  <a:pt x="1685" y="912"/>
                </a:lnTo>
                <a:lnTo>
                  <a:pt x="1683" y="912"/>
                </a:lnTo>
                <a:lnTo>
                  <a:pt x="1683" y="912"/>
                </a:lnTo>
                <a:lnTo>
                  <a:pt x="1683" y="910"/>
                </a:lnTo>
                <a:lnTo>
                  <a:pt x="1683" y="910"/>
                </a:lnTo>
                <a:lnTo>
                  <a:pt x="1683" y="910"/>
                </a:lnTo>
                <a:lnTo>
                  <a:pt x="1683" y="910"/>
                </a:lnTo>
                <a:lnTo>
                  <a:pt x="1683" y="908"/>
                </a:lnTo>
                <a:lnTo>
                  <a:pt x="1678" y="906"/>
                </a:lnTo>
                <a:lnTo>
                  <a:pt x="1680" y="904"/>
                </a:lnTo>
                <a:lnTo>
                  <a:pt x="1680" y="902"/>
                </a:lnTo>
                <a:lnTo>
                  <a:pt x="1680" y="902"/>
                </a:lnTo>
                <a:lnTo>
                  <a:pt x="1678" y="904"/>
                </a:lnTo>
                <a:lnTo>
                  <a:pt x="1676" y="904"/>
                </a:lnTo>
                <a:lnTo>
                  <a:pt x="1676" y="906"/>
                </a:lnTo>
                <a:lnTo>
                  <a:pt x="1676" y="906"/>
                </a:lnTo>
                <a:lnTo>
                  <a:pt x="1674" y="908"/>
                </a:lnTo>
                <a:lnTo>
                  <a:pt x="1674" y="908"/>
                </a:lnTo>
                <a:lnTo>
                  <a:pt x="1676" y="908"/>
                </a:lnTo>
                <a:lnTo>
                  <a:pt x="1678" y="910"/>
                </a:lnTo>
                <a:lnTo>
                  <a:pt x="1678" y="910"/>
                </a:lnTo>
                <a:lnTo>
                  <a:pt x="1678" y="912"/>
                </a:lnTo>
                <a:lnTo>
                  <a:pt x="1680" y="912"/>
                </a:lnTo>
                <a:lnTo>
                  <a:pt x="1683" y="912"/>
                </a:lnTo>
                <a:lnTo>
                  <a:pt x="1685" y="912"/>
                </a:lnTo>
                <a:lnTo>
                  <a:pt x="1685" y="914"/>
                </a:lnTo>
                <a:lnTo>
                  <a:pt x="1685" y="914"/>
                </a:lnTo>
                <a:lnTo>
                  <a:pt x="1683" y="914"/>
                </a:lnTo>
                <a:lnTo>
                  <a:pt x="1685" y="914"/>
                </a:lnTo>
                <a:lnTo>
                  <a:pt x="1687" y="916"/>
                </a:lnTo>
                <a:lnTo>
                  <a:pt x="1687" y="916"/>
                </a:lnTo>
                <a:lnTo>
                  <a:pt x="1691" y="918"/>
                </a:lnTo>
                <a:lnTo>
                  <a:pt x="1691" y="916"/>
                </a:lnTo>
                <a:lnTo>
                  <a:pt x="1693" y="916"/>
                </a:lnTo>
                <a:lnTo>
                  <a:pt x="1691" y="916"/>
                </a:lnTo>
                <a:lnTo>
                  <a:pt x="1693" y="916"/>
                </a:lnTo>
                <a:lnTo>
                  <a:pt x="1693" y="916"/>
                </a:lnTo>
                <a:lnTo>
                  <a:pt x="1695" y="914"/>
                </a:lnTo>
                <a:lnTo>
                  <a:pt x="1695" y="914"/>
                </a:lnTo>
                <a:lnTo>
                  <a:pt x="1695" y="914"/>
                </a:lnTo>
                <a:lnTo>
                  <a:pt x="1695" y="916"/>
                </a:lnTo>
                <a:lnTo>
                  <a:pt x="1695" y="916"/>
                </a:lnTo>
                <a:lnTo>
                  <a:pt x="1695" y="916"/>
                </a:lnTo>
                <a:lnTo>
                  <a:pt x="1695" y="916"/>
                </a:lnTo>
                <a:lnTo>
                  <a:pt x="1697" y="918"/>
                </a:lnTo>
                <a:lnTo>
                  <a:pt x="1695" y="918"/>
                </a:lnTo>
                <a:lnTo>
                  <a:pt x="1695" y="918"/>
                </a:lnTo>
                <a:lnTo>
                  <a:pt x="1697" y="918"/>
                </a:lnTo>
                <a:lnTo>
                  <a:pt x="1697" y="921"/>
                </a:lnTo>
                <a:lnTo>
                  <a:pt x="1697" y="921"/>
                </a:lnTo>
                <a:lnTo>
                  <a:pt x="1699" y="921"/>
                </a:lnTo>
                <a:lnTo>
                  <a:pt x="1701" y="921"/>
                </a:lnTo>
                <a:lnTo>
                  <a:pt x="1703" y="921"/>
                </a:lnTo>
                <a:lnTo>
                  <a:pt x="1701" y="921"/>
                </a:lnTo>
                <a:lnTo>
                  <a:pt x="1701" y="921"/>
                </a:lnTo>
                <a:lnTo>
                  <a:pt x="1701" y="918"/>
                </a:lnTo>
                <a:lnTo>
                  <a:pt x="1701" y="916"/>
                </a:lnTo>
                <a:lnTo>
                  <a:pt x="1701" y="916"/>
                </a:lnTo>
                <a:lnTo>
                  <a:pt x="1706" y="914"/>
                </a:lnTo>
                <a:close/>
                <a:moveTo>
                  <a:pt x="1712" y="895"/>
                </a:moveTo>
                <a:lnTo>
                  <a:pt x="1714" y="893"/>
                </a:lnTo>
                <a:lnTo>
                  <a:pt x="1714" y="893"/>
                </a:lnTo>
                <a:lnTo>
                  <a:pt x="1716" y="891"/>
                </a:lnTo>
                <a:lnTo>
                  <a:pt x="1716" y="891"/>
                </a:lnTo>
                <a:lnTo>
                  <a:pt x="1718" y="891"/>
                </a:lnTo>
                <a:lnTo>
                  <a:pt x="1718" y="891"/>
                </a:lnTo>
                <a:lnTo>
                  <a:pt x="1716" y="891"/>
                </a:lnTo>
                <a:lnTo>
                  <a:pt x="1714" y="891"/>
                </a:lnTo>
                <a:lnTo>
                  <a:pt x="1712" y="893"/>
                </a:lnTo>
                <a:lnTo>
                  <a:pt x="1710" y="895"/>
                </a:lnTo>
                <a:lnTo>
                  <a:pt x="1710" y="897"/>
                </a:lnTo>
                <a:lnTo>
                  <a:pt x="1710" y="897"/>
                </a:lnTo>
                <a:lnTo>
                  <a:pt x="1712" y="897"/>
                </a:lnTo>
                <a:lnTo>
                  <a:pt x="1712" y="897"/>
                </a:lnTo>
                <a:lnTo>
                  <a:pt x="1712" y="897"/>
                </a:lnTo>
                <a:lnTo>
                  <a:pt x="1712" y="897"/>
                </a:lnTo>
                <a:lnTo>
                  <a:pt x="1710" y="897"/>
                </a:lnTo>
                <a:lnTo>
                  <a:pt x="1712" y="895"/>
                </a:lnTo>
                <a:lnTo>
                  <a:pt x="1712" y="895"/>
                </a:lnTo>
                <a:close/>
                <a:moveTo>
                  <a:pt x="1727" y="1428"/>
                </a:moveTo>
                <a:lnTo>
                  <a:pt x="1724" y="1428"/>
                </a:lnTo>
                <a:lnTo>
                  <a:pt x="1724" y="1428"/>
                </a:lnTo>
                <a:lnTo>
                  <a:pt x="1724" y="1428"/>
                </a:lnTo>
                <a:lnTo>
                  <a:pt x="1722" y="1430"/>
                </a:lnTo>
                <a:lnTo>
                  <a:pt x="1722" y="1430"/>
                </a:lnTo>
                <a:lnTo>
                  <a:pt x="1722" y="1432"/>
                </a:lnTo>
                <a:lnTo>
                  <a:pt x="1724" y="1432"/>
                </a:lnTo>
                <a:lnTo>
                  <a:pt x="1727" y="1432"/>
                </a:lnTo>
                <a:lnTo>
                  <a:pt x="1727" y="1428"/>
                </a:lnTo>
                <a:close/>
                <a:moveTo>
                  <a:pt x="1716" y="1396"/>
                </a:moveTo>
                <a:lnTo>
                  <a:pt x="1718" y="1396"/>
                </a:lnTo>
                <a:lnTo>
                  <a:pt x="1720" y="1396"/>
                </a:lnTo>
                <a:lnTo>
                  <a:pt x="1722" y="1396"/>
                </a:lnTo>
                <a:lnTo>
                  <a:pt x="1718" y="1394"/>
                </a:lnTo>
                <a:lnTo>
                  <a:pt x="1718" y="1394"/>
                </a:lnTo>
                <a:lnTo>
                  <a:pt x="1718" y="1392"/>
                </a:lnTo>
                <a:lnTo>
                  <a:pt x="1718" y="1392"/>
                </a:lnTo>
                <a:lnTo>
                  <a:pt x="1716" y="1392"/>
                </a:lnTo>
                <a:lnTo>
                  <a:pt x="1716" y="1392"/>
                </a:lnTo>
                <a:lnTo>
                  <a:pt x="1716" y="1394"/>
                </a:lnTo>
                <a:lnTo>
                  <a:pt x="1716" y="1394"/>
                </a:lnTo>
                <a:lnTo>
                  <a:pt x="1716" y="1396"/>
                </a:lnTo>
                <a:close/>
                <a:moveTo>
                  <a:pt x="1722" y="1440"/>
                </a:moveTo>
                <a:lnTo>
                  <a:pt x="1722" y="1440"/>
                </a:lnTo>
                <a:lnTo>
                  <a:pt x="1722" y="1438"/>
                </a:lnTo>
                <a:lnTo>
                  <a:pt x="1722" y="1438"/>
                </a:lnTo>
                <a:lnTo>
                  <a:pt x="1722" y="1438"/>
                </a:lnTo>
                <a:lnTo>
                  <a:pt x="1720" y="1438"/>
                </a:lnTo>
                <a:lnTo>
                  <a:pt x="1720" y="1438"/>
                </a:lnTo>
                <a:lnTo>
                  <a:pt x="1720" y="1440"/>
                </a:lnTo>
                <a:lnTo>
                  <a:pt x="1720" y="1440"/>
                </a:lnTo>
                <a:lnTo>
                  <a:pt x="1722" y="1440"/>
                </a:lnTo>
                <a:close/>
                <a:moveTo>
                  <a:pt x="1794" y="906"/>
                </a:moveTo>
                <a:lnTo>
                  <a:pt x="1794" y="906"/>
                </a:lnTo>
                <a:lnTo>
                  <a:pt x="1794" y="906"/>
                </a:lnTo>
                <a:lnTo>
                  <a:pt x="1794" y="906"/>
                </a:lnTo>
                <a:lnTo>
                  <a:pt x="1794" y="906"/>
                </a:lnTo>
                <a:lnTo>
                  <a:pt x="1794" y="906"/>
                </a:lnTo>
                <a:lnTo>
                  <a:pt x="1794" y="906"/>
                </a:lnTo>
                <a:lnTo>
                  <a:pt x="1794" y="906"/>
                </a:lnTo>
                <a:lnTo>
                  <a:pt x="1794" y="906"/>
                </a:lnTo>
                <a:close/>
                <a:moveTo>
                  <a:pt x="1720" y="1407"/>
                </a:moveTo>
                <a:lnTo>
                  <a:pt x="1720" y="1405"/>
                </a:lnTo>
                <a:lnTo>
                  <a:pt x="1718" y="1405"/>
                </a:lnTo>
                <a:lnTo>
                  <a:pt x="1718" y="1405"/>
                </a:lnTo>
                <a:lnTo>
                  <a:pt x="1716" y="1407"/>
                </a:lnTo>
                <a:lnTo>
                  <a:pt x="1718" y="1409"/>
                </a:lnTo>
                <a:lnTo>
                  <a:pt x="1718" y="1411"/>
                </a:lnTo>
                <a:lnTo>
                  <a:pt x="1720" y="1411"/>
                </a:lnTo>
                <a:lnTo>
                  <a:pt x="1720" y="1409"/>
                </a:lnTo>
                <a:lnTo>
                  <a:pt x="1720" y="1407"/>
                </a:lnTo>
                <a:close/>
                <a:moveTo>
                  <a:pt x="1507" y="1285"/>
                </a:moveTo>
                <a:lnTo>
                  <a:pt x="1507" y="1285"/>
                </a:lnTo>
                <a:lnTo>
                  <a:pt x="1511" y="1287"/>
                </a:lnTo>
                <a:lnTo>
                  <a:pt x="1511" y="1287"/>
                </a:lnTo>
                <a:lnTo>
                  <a:pt x="1511" y="1287"/>
                </a:lnTo>
                <a:lnTo>
                  <a:pt x="1511" y="1287"/>
                </a:lnTo>
                <a:lnTo>
                  <a:pt x="1509" y="1287"/>
                </a:lnTo>
                <a:lnTo>
                  <a:pt x="1507" y="1285"/>
                </a:lnTo>
                <a:lnTo>
                  <a:pt x="1507" y="1285"/>
                </a:lnTo>
                <a:lnTo>
                  <a:pt x="1507" y="1285"/>
                </a:lnTo>
                <a:close/>
                <a:moveTo>
                  <a:pt x="1634" y="1369"/>
                </a:moveTo>
                <a:lnTo>
                  <a:pt x="1634" y="1371"/>
                </a:lnTo>
                <a:lnTo>
                  <a:pt x="1636" y="1371"/>
                </a:lnTo>
                <a:lnTo>
                  <a:pt x="1639" y="1371"/>
                </a:lnTo>
                <a:lnTo>
                  <a:pt x="1639" y="1371"/>
                </a:lnTo>
                <a:lnTo>
                  <a:pt x="1639" y="1371"/>
                </a:lnTo>
                <a:lnTo>
                  <a:pt x="1641" y="1369"/>
                </a:lnTo>
                <a:lnTo>
                  <a:pt x="1643" y="1371"/>
                </a:lnTo>
                <a:lnTo>
                  <a:pt x="1645" y="1369"/>
                </a:lnTo>
                <a:lnTo>
                  <a:pt x="1645" y="1371"/>
                </a:lnTo>
                <a:lnTo>
                  <a:pt x="1647" y="1371"/>
                </a:lnTo>
                <a:lnTo>
                  <a:pt x="1647" y="1371"/>
                </a:lnTo>
                <a:lnTo>
                  <a:pt x="1649" y="1371"/>
                </a:lnTo>
                <a:lnTo>
                  <a:pt x="1649" y="1371"/>
                </a:lnTo>
                <a:lnTo>
                  <a:pt x="1651" y="1371"/>
                </a:lnTo>
                <a:lnTo>
                  <a:pt x="1653" y="1369"/>
                </a:lnTo>
                <a:lnTo>
                  <a:pt x="1655" y="1367"/>
                </a:lnTo>
                <a:lnTo>
                  <a:pt x="1655" y="1367"/>
                </a:lnTo>
                <a:lnTo>
                  <a:pt x="1657" y="1367"/>
                </a:lnTo>
                <a:lnTo>
                  <a:pt x="1657" y="1365"/>
                </a:lnTo>
                <a:lnTo>
                  <a:pt x="1655" y="1365"/>
                </a:lnTo>
                <a:lnTo>
                  <a:pt x="1653" y="1363"/>
                </a:lnTo>
                <a:lnTo>
                  <a:pt x="1651" y="1363"/>
                </a:lnTo>
                <a:lnTo>
                  <a:pt x="1651" y="1363"/>
                </a:lnTo>
                <a:lnTo>
                  <a:pt x="1651" y="1363"/>
                </a:lnTo>
                <a:lnTo>
                  <a:pt x="1651" y="1363"/>
                </a:lnTo>
                <a:lnTo>
                  <a:pt x="1649" y="1363"/>
                </a:lnTo>
                <a:lnTo>
                  <a:pt x="1649" y="1363"/>
                </a:lnTo>
                <a:lnTo>
                  <a:pt x="1649" y="1363"/>
                </a:lnTo>
                <a:lnTo>
                  <a:pt x="1641" y="1363"/>
                </a:lnTo>
                <a:lnTo>
                  <a:pt x="1636" y="1363"/>
                </a:lnTo>
                <a:lnTo>
                  <a:pt x="1636" y="1363"/>
                </a:lnTo>
                <a:lnTo>
                  <a:pt x="1634" y="1363"/>
                </a:lnTo>
                <a:lnTo>
                  <a:pt x="1634" y="1363"/>
                </a:lnTo>
                <a:lnTo>
                  <a:pt x="1634" y="1365"/>
                </a:lnTo>
                <a:lnTo>
                  <a:pt x="1632" y="1365"/>
                </a:lnTo>
                <a:lnTo>
                  <a:pt x="1634" y="1365"/>
                </a:lnTo>
                <a:lnTo>
                  <a:pt x="1634" y="1365"/>
                </a:lnTo>
                <a:lnTo>
                  <a:pt x="1634" y="1367"/>
                </a:lnTo>
                <a:lnTo>
                  <a:pt x="1634" y="1367"/>
                </a:lnTo>
                <a:lnTo>
                  <a:pt x="1634" y="1369"/>
                </a:lnTo>
                <a:close/>
                <a:moveTo>
                  <a:pt x="1479" y="1308"/>
                </a:moveTo>
                <a:lnTo>
                  <a:pt x="1479" y="1308"/>
                </a:lnTo>
                <a:lnTo>
                  <a:pt x="1479" y="1308"/>
                </a:lnTo>
                <a:lnTo>
                  <a:pt x="1479" y="1306"/>
                </a:lnTo>
                <a:lnTo>
                  <a:pt x="1479" y="1306"/>
                </a:lnTo>
                <a:lnTo>
                  <a:pt x="1477" y="1306"/>
                </a:lnTo>
                <a:lnTo>
                  <a:pt x="1477" y="1306"/>
                </a:lnTo>
                <a:lnTo>
                  <a:pt x="1477" y="1306"/>
                </a:lnTo>
                <a:lnTo>
                  <a:pt x="1477" y="1306"/>
                </a:lnTo>
                <a:lnTo>
                  <a:pt x="1477" y="1306"/>
                </a:lnTo>
                <a:lnTo>
                  <a:pt x="1477" y="1308"/>
                </a:lnTo>
                <a:lnTo>
                  <a:pt x="1479" y="1308"/>
                </a:lnTo>
                <a:close/>
                <a:moveTo>
                  <a:pt x="1486" y="1281"/>
                </a:moveTo>
                <a:lnTo>
                  <a:pt x="1486" y="1281"/>
                </a:lnTo>
                <a:lnTo>
                  <a:pt x="1483" y="1281"/>
                </a:lnTo>
                <a:lnTo>
                  <a:pt x="1483" y="1281"/>
                </a:lnTo>
                <a:lnTo>
                  <a:pt x="1483" y="1281"/>
                </a:lnTo>
                <a:lnTo>
                  <a:pt x="1483" y="1277"/>
                </a:lnTo>
                <a:lnTo>
                  <a:pt x="1483" y="1277"/>
                </a:lnTo>
                <a:lnTo>
                  <a:pt x="1481" y="1279"/>
                </a:lnTo>
                <a:lnTo>
                  <a:pt x="1481" y="1277"/>
                </a:lnTo>
                <a:lnTo>
                  <a:pt x="1483" y="1277"/>
                </a:lnTo>
                <a:lnTo>
                  <a:pt x="1483" y="1277"/>
                </a:lnTo>
                <a:lnTo>
                  <a:pt x="1481" y="1275"/>
                </a:lnTo>
                <a:lnTo>
                  <a:pt x="1481" y="1277"/>
                </a:lnTo>
                <a:lnTo>
                  <a:pt x="1479" y="1277"/>
                </a:lnTo>
                <a:lnTo>
                  <a:pt x="1479" y="1277"/>
                </a:lnTo>
                <a:lnTo>
                  <a:pt x="1479" y="1277"/>
                </a:lnTo>
                <a:lnTo>
                  <a:pt x="1477" y="1277"/>
                </a:lnTo>
                <a:lnTo>
                  <a:pt x="1479" y="1279"/>
                </a:lnTo>
                <a:lnTo>
                  <a:pt x="1479" y="1279"/>
                </a:lnTo>
                <a:lnTo>
                  <a:pt x="1481" y="1281"/>
                </a:lnTo>
                <a:lnTo>
                  <a:pt x="1481" y="1281"/>
                </a:lnTo>
                <a:lnTo>
                  <a:pt x="1481" y="1283"/>
                </a:lnTo>
                <a:lnTo>
                  <a:pt x="1483" y="1283"/>
                </a:lnTo>
                <a:lnTo>
                  <a:pt x="1486" y="1281"/>
                </a:lnTo>
                <a:close/>
                <a:moveTo>
                  <a:pt x="1488" y="1264"/>
                </a:moveTo>
                <a:lnTo>
                  <a:pt x="1488" y="1264"/>
                </a:lnTo>
                <a:lnTo>
                  <a:pt x="1488" y="1264"/>
                </a:lnTo>
                <a:lnTo>
                  <a:pt x="1488" y="1264"/>
                </a:lnTo>
                <a:lnTo>
                  <a:pt x="1486" y="1264"/>
                </a:lnTo>
                <a:lnTo>
                  <a:pt x="1486" y="1264"/>
                </a:lnTo>
                <a:lnTo>
                  <a:pt x="1483" y="1264"/>
                </a:lnTo>
                <a:lnTo>
                  <a:pt x="1483" y="1264"/>
                </a:lnTo>
                <a:lnTo>
                  <a:pt x="1486" y="1264"/>
                </a:lnTo>
                <a:lnTo>
                  <a:pt x="1488" y="1264"/>
                </a:lnTo>
                <a:close/>
                <a:moveTo>
                  <a:pt x="1475" y="1304"/>
                </a:moveTo>
                <a:lnTo>
                  <a:pt x="1475" y="1306"/>
                </a:lnTo>
                <a:lnTo>
                  <a:pt x="1477" y="1306"/>
                </a:lnTo>
                <a:lnTo>
                  <a:pt x="1477" y="1306"/>
                </a:lnTo>
                <a:lnTo>
                  <a:pt x="1477" y="1306"/>
                </a:lnTo>
                <a:lnTo>
                  <a:pt x="1477" y="1306"/>
                </a:lnTo>
                <a:lnTo>
                  <a:pt x="1477" y="1304"/>
                </a:lnTo>
                <a:lnTo>
                  <a:pt x="1475" y="1304"/>
                </a:lnTo>
                <a:lnTo>
                  <a:pt x="1475" y="1304"/>
                </a:lnTo>
                <a:lnTo>
                  <a:pt x="1473" y="1304"/>
                </a:lnTo>
                <a:lnTo>
                  <a:pt x="1473" y="1304"/>
                </a:lnTo>
                <a:lnTo>
                  <a:pt x="1475" y="1304"/>
                </a:lnTo>
                <a:close/>
                <a:moveTo>
                  <a:pt x="1496" y="1256"/>
                </a:moveTo>
                <a:lnTo>
                  <a:pt x="1496" y="1258"/>
                </a:lnTo>
                <a:lnTo>
                  <a:pt x="1496" y="1258"/>
                </a:lnTo>
                <a:lnTo>
                  <a:pt x="1496" y="1258"/>
                </a:lnTo>
                <a:lnTo>
                  <a:pt x="1498" y="1258"/>
                </a:lnTo>
                <a:lnTo>
                  <a:pt x="1500" y="1260"/>
                </a:lnTo>
                <a:lnTo>
                  <a:pt x="1502" y="1260"/>
                </a:lnTo>
                <a:lnTo>
                  <a:pt x="1502" y="1262"/>
                </a:lnTo>
                <a:lnTo>
                  <a:pt x="1504" y="1262"/>
                </a:lnTo>
                <a:lnTo>
                  <a:pt x="1504" y="1264"/>
                </a:lnTo>
                <a:lnTo>
                  <a:pt x="1504" y="1266"/>
                </a:lnTo>
                <a:lnTo>
                  <a:pt x="1504" y="1266"/>
                </a:lnTo>
                <a:lnTo>
                  <a:pt x="1502" y="1269"/>
                </a:lnTo>
                <a:lnTo>
                  <a:pt x="1502" y="1269"/>
                </a:lnTo>
                <a:lnTo>
                  <a:pt x="1502" y="1269"/>
                </a:lnTo>
                <a:lnTo>
                  <a:pt x="1504" y="1271"/>
                </a:lnTo>
                <a:lnTo>
                  <a:pt x="1504" y="1271"/>
                </a:lnTo>
                <a:lnTo>
                  <a:pt x="1504" y="1269"/>
                </a:lnTo>
                <a:lnTo>
                  <a:pt x="1504" y="1266"/>
                </a:lnTo>
                <a:lnTo>
                  <a:pt x="1504" y="1264"/>
                </a:lnTo>
                <a:lnTo>
                  <a:pt x="1504" y="1262"/>
                </a:lnTo>
                <a:lnTo>
                  <a:pt x="1504" y="1262"/>
                </a:lnTo>
                <a:lnTo>
                  <a:pt x="1502" y="1260"/>
                </a:lnTo>
                <a:lnTo>
                  <a:pt x="1500" y="1258"/>
                </a:lnTo>
                <a:lnTo>
                  <a:pt x="1498" y="1258"/>
                </a:lnTo>
                <a:lnTo>
                  <a:pt x="1496" y="1256"/>
                </a:lnTo>
                <a:lnTo>
                  <a:pt x="1496" y="1256"/>
                </a:lnTo>
                <a:close/>
                <a:moveTo>
                  <a:pt x="1467" y="1241"/>
                </a:moveTo>
                <a:lnTo>
                  <a:pt x="1467" y="1241"/>
                </a:lnTo>
                <a:lnTo>
                  <a:pt x="1465" y="1239"/>
                </a:lnTo>
                <a:lnTo>
                  <a:pt x="1463" y="1239"/>
                </a:lnTo>
                <a:lnTo>
                  <a:pt x="1467" y="1241"/>
                </a:lnTo>
                <a:lnTo>
                  <a:pt x="1467" y="1241"/>
                </a:lnTo>
                <a:lnTo>
                  <a:pt x="1469" y="1241"/>
                </a:lnTo>
                <a:lnTo>
                  <a:pt x="1471" y="1241"/>
                </a:lnTo>
                <a:lnTo>
                  <a:pt x="1475" y="1239"/>
                </a:lnTo>
                <a:lnTo>
                  <a:pt x="1479" y="1239"/>
                </a:lnTo>
                <a:lnTo>
                  <a:pt x="1479" y="1239"/>
                </a:lnTo>
                <a:lnTo>
                  <a:pt x="1479" y="1237"/>
                </a:lnTo>
                <a:lnTo>
                  <a:pt x="1477" y="1239"/>
                </a:lnTo>
                <a:lnTo>
                  <a:pt x="1473" y="1239"/>
                </a:lnTo>
                <a:lnTo>
                  <a:pt x="1473" y="1239"/>
                </a:lnTo>
                <a:lnTo>
                  <a:pt x="1473" y="1239"/>
                </a:lnTo>
                <a:lnTo>
                  <a:pt x="1471" y="1239"/>
                </a:lnTo>
                <a:lnTo>
                  <a:pt x="1469" y="1237"/>
                </a:lnTo>
                <a:lnTo>
                  <a:pt x="1469" y="1239"/>
                </a:lnTo>
                <a:lnTo>
                  <a:pt x="1469" y="1239"/>
                </a:lnTo>
                <a:lnTo>
                  <a:pt x="1469" y="1239"/>
                </a:lnTo>
                <a:lnTo>
                  <a:pt x="1467" y="1241"/>
                </a:lnTo>
                <a:close/>
                <a:moveTo>
                  <a:pt x="1488" y="1239"/>
                </a:moveTo>
                <a:lnTo>
                  <a:pt x="1488" y="1237"/>
                </a:lnTo>
                <a:lnTo>
                  <a:pt x="1486" y="1237"/>
                </a:lnTo>
                <a:lnTo>
                  <a:pt x="1483" y="1235"/>
                </a:lnTo>
                <a:lnTo>
                  <a:pt x="1483" y="1235"/>
                </a:lnTo>
                <a:lnTo>
                  <a:pt x="1481" y="1235"/>
                </a:lnTo>
                <a:lnTo>
                  <a:pt x="1479" y="1235"/>
                </a:lnTo>
                <a:lnTo>
                  <a:pt x="1479" y="1235"/>
                </a:lnTo>
                <a:lnTo>
                  <a:pt x="1481" y="1235"/>
                </a:lnTo>
                <a:lnTo>
                  <a:pt x="1486" y="1237"/>
                </a:lnTo>
                <a:lnTo>
                  <a:pt x="1488" y="1239"/>
                </a:lnTo>
                <a:lnTo>
                  <a:pt x="1490" y="1241"/>
                </a:lnTo>
                <a:lnTo>
                  <a:pt x="1490" y="1241"/>
                </a:lnTo>
                <a:lnTo>
                  <a:pt x="1490" y="1243"/>
                </a:lnTo>
                <a:lnTo>
                  <a:pt x="1490" y="1243"/>
                </a:lnTo>
                <a:lnTo>
                  <a:pt x="1488" y="1245"/>
                </a:lnTo>
                <a:lnTo>
                  <a:pt x="1488" y="1248"/>
                </a:lnTo>
                <a:lnTo>
                  <a:pt x="1488" y="1248"/>
                </a:lnTo>
                <a:lnTo>
                  <a:pt x="1486" y="1250"/>
                </a:lnTo>
                <a:lnTo>
                  <a:pt x="1488" y="1250"/>
                </a:lnTo>
                <a:lnTo>
                  <a:pt x="1488" y="1252"/>
                </a:lnTo>
                <a:lnTo>
                  <a:pt x="1490" y="1252"/>
                </a:lnTo>
                <a:lnTo>
                  <a:pt x="1490" y="1250"/>
                </a:lnTo>
                <a:lnTo>
                  <a:pt x="1490" y="1245"/>
                </a:lnTo>
                <a:lnTo>
                  <a:pt x="1492" y="1243"/>
                </a:lnTo>
                <a:lnTo>
                  <a:pt x="1492" y="1241"/>
                </a:lnTo>
                <a:lnTo>
                  <a:pt x="1490" y="1241"/>
                </a:lnTo>
                <a:lnTo>
                  <a:pt x="1488" y="1239"/>
                </a:lnTo>
                <a:lnTo>
                  <a:pt x="1488" y="1239"/>
                </a:lnTo>
                <a:lnTo>
                  <a:pt x="1488" y="1239"/>
                </a:lnTo>
                <a:lnTo>
                  <a:pt x="1488" y="1239"/>
                </a:lnTo>
                <a:close/>
                <a:moveTo>
                  <a:pt x="1475" y="1273"/>
                </a:moveTo>
                <a:lnTo>
                  <a:pt x="1475" y="1273"/>
                </a:lnTo>
                <a:lnTo>
                  <a:pt x="1475" y="1273"/>
                </a:lnTo>
                <a:lnTo>
                  <a:pt x="1477" y="1275"/>
                </a:lnTo>
                <a:lnTo>
                  <a:pt x="1477" y="1275"/>
                </a:lnTo>
                <a:lnTo>
                  <a:pt x="1477" y="1275"/>
                </a:lnTo>
                <a:lnTo>
                  <a:pt x="1479" y="1275"/>
                </a:lnTo>
                <a:lnTo>
                  <a:pt x="1479" y="1275"/>
                </a:lnTo>
                <a:lnTo>
                  <a:pt x="1481" y="1273"/>
                </a:lnTo>
                <a:lnTo>
                  <a:pt x="1481" y="1273"/>
                </a:lnTo>
                <a:lnTo>
                  <a:pt x="1481" y="1271"/>
                </a:lnTo>
                <a:lnTo>
                  <a:pt x="1481" y="1269"/>
                </a:lnTo>
                <a:lnTo>
                  <a:pt x="1479" y="1269"/>
                </a:lnTo>
                <a:lnTo>
                  <a:pt x="1479" y="1266"/>
                </a:lnTo>
                <a:lnTo>
                  <a:pt x="1477" y="1264"/>
                </a:lnTo>
                <a:lnTo>
                  <a:pt x="1477" y="1264"/>
                </a:lnTo>
                <a:lnTo>
                  <a:pt x="1477" y="1262"/>
                </a:lnTo>
                <a:lnTo>
                  <a:pt x="1475" y="1262"/>
                </a:lnTo>
                <a:lnTo>
                  <a:pt x="1475" y="1262"/>
                </a:lnTo>
                <a:lnTo>
                  <a:pt x="1475" y="1264"/>
                </a:lnTo>
                <a:lnTo>
                  <a:pt x="1475" y="1266"/>
                </a:lnTo>
                <a:lnTo>
                  <a:pt x="1473" y="1269"/>
                </a:lnTo>
                <a:lnTo>
                  <a:pt x="1473" y="1269"/>
                </a:lnTo>
                <a:lnTo>
                  <a:pt x="1473" y="1269"/>
                </a:lnTo>
                <a:lnTo>
                  <a:pt x="1475" y="1271"/>
                </a:lnTo>
                <a:lnTo>
                  <a:pt x="1473" y="1271"/>
                </a:lnTo>
                <a:lnTo>
                  <a:pt x="1473" y="1271"/>
                </a:lnTo>
                <a:lnTo>
                  <a:pt x="1471" y="1271"/>
                </a:lnTo>
                <a:lnTo>
                  <a:pt x="1473" y="1273"/>
                </a:lnTo>
                <a:lnTo>
                  <a:pt x="1473" y="1273"/>
                </a:lnTo>
                <a:lnTo>
                  <a:pt x="1475" y="1273"/>
                </a:lnTo>
                <a:close/>
                <a:moveTo>
                  <a:pt x="1471" y="1302"/>
                </a:moveTo>
                <a:lnTo>
                  <a:pt x="1471" y="1302"/>
                </a:lnTo>
                <a:lnTo>
                  <a:pt x="1469" y="1302"/>
                </a:lnTo>
                <a:lnTo>
                  <a:pt x="1467" y="1302"/>
                </a:lnTo>
                <a:lnTo>
                  <a:pt x="1469" y="1302"/>
                </a:lnTo>
                <a:lnTo>
                  <a:pt x="1469" y="1302"/>
                </a:lnTo>
                <a:lnTo>
                  <a:pt x="1469" y="1304"/>
                </a:lnTo>
                <a:lnTo>
                  <a:pt x="1471" y="1304"/>
                </a:lnTo>
                <a:lnTo>
                  <a:pt x="1473" y="1304"/>
                </a:lnTo>
                <a:lnTo>
                  <a:pt x="1473" y="1304"/>
                </a:lnTo>
                <a:lnTo>
                  <a:pt x="1473" y="1304"/>
                </a:lnTo>
                <a:lnTo>
                  <a:pt x="1473" y="1302"/>
                </a:lnTo>
                <a:lnTo>
                  <a:pt x="1471" y="1302"/>
                </a:lnTo>
                <a:lnTo>
                  <a:pt x="1471" y="1302"/>
                </a:lnTo>
                <a:close/>
                <a:moveTo>
                  <a:pt x="1509" y="1105"/>
                </a:moveTo>
                <a:lnTo>
                  <a:pt x="1507" y="1105"/>
                </a:lnTo>
                <a:lnTo>
                  <a:pt x="1507" y="1105"/>
                </a:lnTo>
                <a:lnTo>
                  <a:pt x="1511" y="1105"/>
                </a:lnTo>
                <a:lnTo>
                  <a:pt x="1509" y="1105"/>
                </a:lnTo>
                <a:close/>
                <a:moveTo>
                  <a:pt x="1511" y="1271"/>
                </a:moveTo>
                <a:lnTo>
                  <a:pt x="1511" y="1271"/>
                </a:lnTo>
                <a:lnTo>
                  <a:pt x="1513" y="1273"/>
                </a:lnTo>
                <a:lnTo>
                  <a:pt x="1513" y="1273"/>
                </a:lnTo>
                <a:lnTo>
                  <a:pt x="1515" y="1275"/>
                </a:lnTo>
                <a:lnTo>
                  <a:pt x="1515" y="1277"/>
                </a:lnTo>
                <a:lnTo>
                  <a:pt x="1515" y="1277"/>
                </a:lnTo>
                <a:lnTo>
                  <a:pt x="1515" y="1277"/>
                </a:lnTo>
                <a:lnTo>
                  <a:pt x="1515" y="1277"/>
                </a:lnTo>
                <a:lnTo>
                  <a:pt x="1515" y="1277"/>
                </a:lnTo>
                <a:lnTo>
                  <a:pt x="1515" y="1277"/>
                </a:lnTo>
                <a:lnTo>
                  <a:pt x="1517" y="1277"/>
                </a:lnTo>
                <a:lnTo>
                  <a:pt x="1517" y="1277"/>
                </a:lnTo>
                <a:lnTo>
                  <a:pt x="1513" y="1273"/>
                </a:lnTo>
                <a:lnTo>
                  <a:pt x="1513" y="1273"/>
                </a:lnTo>
                <a:lnTo>
                  <a:pt x="1511" y="1271"/>
                </a:lnTo>
                <a:lnTo>
                  <a:pt x="1511" y="1269"/>
                </a:lnTo>
                <a:lnTo>
                  <a:pt x="1511" y="1269"/>
                </a:lnTo>
                <a:lnTo>
                  <a:pt x="1511" y="1271"/>
                </a:lnTo>
                <a:close/>
                <a:moveTo>
                  <a:pt x="1519" y="1292"/>
                </a:moveTo>
                <a:lnTo>
                  <a:pt x="1517" y="1294"/>
                </a:lnTo>
                <a:lnTo>
                  <a:pt x="1519" y="1294"/>
                </a:lnTo>
                <a:lnTo>
                  <a:pt x="1521" y="1294"/>
                </a:lnTo>
                <a:lnTo>
                  <a:pt x="1523" y="1298"/>
                </a:lnTo>
                <a:lnTo>
                  <a:pt x="1523" y="1296"/>
                </a:lnTo>
                <a:lnTo>
                  <a:pt x="1523" y="1296"/>
                </a:lnTo>
                <a:lnTo>
                  <a:pt x="1521" y="1294"/>
                </a:lnTo>
                <a:lnTo>
                  <a:pt x="1521" y="1294"/>
                </a:lnTo>
                <a:lnTo>
                  <a:pt x="1519" y="1289"/>
                </a:lnTo>
                <a:lnTo>
                  <a:pt x="1519" y="1289"/>
                </a:lnTo>
                <a:lnTo>
                  <a:pt x="1517" y="1287"/>
                </a:lnTo>
                <a:lnTo>
                  <a:pt x="1517" y="1285"/>
                </a:lnTo>
                <a:lnTo>
                  <a:pt x="1517" y="1285"/>
                </a:lnTo>
                <a:lnTo>
                  <a:pt x="1517" y="1287"/>
                </a:lnTo>
                <a:lnTo>
                  <a:pt x="1517" y="1287"/>
                </a:lnTo>
                <a:lnTo>
                  <a:pt x="1519" y="1289"/>
                </a:lnTo>
                <a:lnTo>
                  <a:pt x="1519" y="1292"/>
                </a:lnTo>
                <a:lnTo>
                  <a:pt x="1519" y="1292"/>
                </a:lnTo>
                <a:lnTo>
                  <a:pt x="1519" y="1292"/>
                </a:lnTo>
                <a:close/>
                <a:moveTo>
                  <a:pt x="1511" y="1092"/>
                </a:moveTo>
                <a:lnTo>
                  <a:pt x="1511" y="1092"/>
                </a:lnTo>
                <a:lnTo>
                  <a:pt x="1511" y="1095"/>
                </a:lnTo>
                <a:lnTo>
                  <a:pt x="1513" y="1095"/>
                </a:lnTo>
                <a:lnTo>
                  <a:pt x="1513" y="1092"/>
                </a:lnTo>
                <a:lnTo>
                  <a:pt x="1511" y="1092"/>
                </a:lnTo>
                <a:close/>
                <a:moveTo>
                  <a:pt x="1517" y="1057"/>
                </a:moveTo>
                <a:lnTo>
                  <a:pt x="1515" y="1061"/>
                </a:lnTo>
                <a:lnTo>
                  <a:pt x="1517" y="1061"/>
                </a:lnTo>
                <a:lnTo>
                  <a:pt x="1519" y="1057"/>
                </a:lnTo>
                <a:lnTo>
                  <a:pt x="1519" y="1055"/>
                </a:lnTo>
                <a:lnTo>
                  <a:pt x="1519" y="1053"/>
                </a:lnTo>
                <a:lnTo>
                  <a:pt x="1519" y="1055"/>
                </a:lnTo>
                <a:lnTo>
                  <a:pt x="1517" y="1057"/>
                </a:lnTo>
                <a:close/>
                <a:moveTo>
                  <a:pt x="1504" y="1109"/>
                </a:moveTo>
                <a:lnTo>
                  <a:pt x="1502" y="1109"/>
                </a:lnTo>
                <a:lnTo>
                  <a:pt x="1500" y="1111"/>
                </a:lnTo>
                <a:lnTo>
                  <a:pt x="1498" y="1113"/>
                </a:lnTo>
                <a:lnTo>
                  <a:pt x="1500" y="1113"/>
                </a:lnTo>
                <a:lnTo>
                  <a:pt x="1502" y="1111"/>
                </a:lnTo>
                <a:lnTo>
                  <a:pt x="1504" y="1109"/>
                </a:lnTo>
                <a:close/>
                <a:moveTo>
                  <a:pt x="1513" y="1103"/>
                </a:moveTo>
                <a:lnTo>
                  <a:pt x="1511" y="1103"/>
                </a:lnTo>
                <a:lnTo>
                  <a:pt x="1511" y="1105"/>
                </a:lnTo>
                <a:lnTo>
                  <a:pt x="1513" y="1103"/>
                </a:lnTo>
                <a:lnTo>
                  <a:pt x="1513" y="1103"/>
                </a:lnTo>
                <a:lnTo>
                  <a:pt x="1515" y="1101"/>
                </a:lnTo>
                <a:lnTo>
                  <a:pt x="1515" y="1099"/>
                </a:lnTo>
                <a:lnTo>
                  <a:pt x="1515" y="1097"/>
                </a:lnTo>
                <a:lnTo>
                  <a:pt x="1515" y="1095"/>
                </a:lnTo>
                <a:lnTo>
                  <a:pt x="1513" y="1095"/>
                </a:lnTo>
                <a:lnTo>
                  <a:pt x="1515" y="1099"/>
                </a:lnTo>
                <a:lnTo>
                  <a:pt x="1515" y="1099"/>
                </a:lnTo>
                <a:lnTo>
                  <a:pt x="1513" y="1103"/>
                </a:lnTo>
                <a:close/>
                <a:moveTo>
                  <a:pt x="1498" y="1113"/>
                </a:moveTo>
                <a:lnTo>
                  <a:pt x="1498" y="1113"/>
                </a:lnTo>
                <a:lnTo>
                  <a:pt x="1498" y="1113"/>
                </a:lnTo>
                <a:lnTo>
                  <a:pt x="1496" y="1111"/>
                </a:lnTo>
                <a:lnTo>
                  <a:pt x="1496" y="1113"/>
                </a:lnTo>
                <a:lnTo>
                  <a:pt x="1498" y="1113"/>
                </a:lnTo>
                <a:lnTo>
                  <a:pt x="1498" y="1113"/>
                </a:lnTo>
                <a:close/>
                <a:moveTo>
                  <a:pt x="1530" y="1279"/>
                </a:moveTo>
                <a:lnTo>
                  <a:pt x="1530" y="1279"/>
                </a:lnTo>
                <a:lnTo>
                  <a:pt x="1530" y="1279"/>
                </a:lnTo>
                <a:lnTo>
                  <a:pt x="1527" y="1279"/>
                </a:lnTo>
                <a:lnTo>
                  <a:pt x="1527" y="1281"/>
                </a:lnTo>
                <a:lnTo>
                  <a:pt x="1527" y="1281"/>
                </a:lnTo>
                <a:lnTo>
                  <a:pt x="1530" y="1279"/>
                </a:lnTo>
                <a:close/>
                <a:moveTo>
                  <a:pt x="1458" y="1300"/>
                </a:moveTo>
                <a:lnTo>
                  <a:pt x="1458" y="1300"/>
                </a:lnTo>
                <a:lnTo>
                  <a:pt x="1458" y="1300"/>
                </a:lnTo>
                <a:lnTo>
                  <a:pt x="1454" y="1298"/>
                </a:lnTo>
                <a:lnTo>
                  <a:pt x="1454" y="1298"/>
                </a:lnTo>
                <a:lnTo>
                  <a:pt x="1454" y="1298"/>
                </a:lnTo>
                <a:lnTo>
                  <a:pt x="1456" y="1300"/>
                </a:lnTo>
                <a:lnTo>
                  <a:pt x="1458" y="1300"/>
                </a:lnTo>
                <a:close/>
                <a:moveTo>
                  <a:pt x="1479" y="1310"/>
                </a:moveTo>
                <a:lnTo>
                  <a:pt x="1481" y="1310"/>
                </a:lnTo>
                <a:lnTo>
                  <a:pt x="1481" y="1310"/>
                </a:lnTo>
                <a:lnTo>
                  <a:pt x="1481" y="1310"/>
                </a:lnTo>
                <a:lnTo>
                  <a:pt x="1483" y="1310"/>
                </a:lnTo>
                <a:lnTo>
                  <a:pt x="1483" y="1310"/>
                </a:lnTo>
                <a:lnTo>
                  <a:pt x="1483" y="1310"/>
                </a:lnTo>
                <a:lnTo>
                  <a:pt x="1481" y="1308"/>
                </a:lnTo>
                <a:lnTo>
                  <a:pt x="1479" y="1308"/>
                </a:lnTo>
                <a:lnTo>
                  <a:pt x="1479" y="1308"/>
                </a:lnTo>
                <a:lnTo>
                  <a:pt x="1479" y="1310"/>
                </a:lnTo>
                <a:lnTo>
                  <a:pt x="1479" y="1310"/>
                </a:lnTo>
                <a:close/>
                <a:moveTo>
                  <a:pt x="1595" y="1451"/>
                </a:moveTo>
                <a:lnTo>
                  <a:pt x="1595" y="1449"/>
                </a:lnTo>
                <a:lnTo>
                  <a:pt x="1592" y="1449"/>
                </a:lnTo>
                <a:lnTo>
                  <a:pt x="1592" y="1449"/>
                </a:lnTo>
                <a:lnTo>
                  <a:pt x="1592" y="1451"/>
                </a:lnTo>
                <a:lnTo>
                  <a:pt x="1595" y="1451"/>
                </a:lnTo>
                <a:lnTo>
                  <a:pt x="1595" y="1451"/>
                </a:lnTo>
                <a:lnTo>
                  <a:pt x="1595" y="1451"/>
                </a:lnTo>
                <a:lnTo>
                  <a:pt x="1595" y="1451"/>
                </a:lnTo>
                <a:lnTo>
                  <a:pt x="1595" y="1451"/>
                </a:lnTo>
                <a:close/>
                <a:moveTo>
                  <a:pt x="1496" y="1371"/>
                </a:moveTo>
                <a:lnTo>
                  <a:pt x="1498" y="1371"/>
                </a:lnTo>
                <a:lnTo>
                  <a:pt x="1498" y="1371"/>
                </a:lnTo>
                <a:lnTo>
                  <a:pt x="1500" y="1371"/>
                </a:lnTo>
                <a:lnTo>
                  <a:pt x="1502" y="1371"/>
                </a:lnTo>
                <a:lnTo>
                  <a:pt x="1504" y="1371"/>
                </a:lnTo>
                <a:lnTo>
                  <a:pt x="1502" y="1371"/>
                </a:lnTo>
                <a:lnTo>
                  <a:pt x="1502" y="1367"/>
                </a:lnTo>
                <a:lnTo>
                  <a:pt x="1496" y="1367"/>
                </a:lnTo>
                <a:lnTo>
                  <a:pt x="1496" y="1365"/>
                </a:lnTo>
                <a:lnTo>
                  <a:pt x="1494" y="1365"/>
                </a:lnTo>
                <a:lnTo>
                  <a:pt x="1492" y="1365"/>
                </a:lnTo>
                <a:lnTo>
                  <a:pt x="1492" y="1365"/>
                </a:lnTo>
                <a:lnTo>
                  <a:pt x="1490" y="1363"/>
                </a:lnTo>
                <a:lnTo>
                  <a:pt x="1488" y="1363"/>
                </a:lnTo>
                <a:lnTo>
                  <a:pt x="1488" y="1363"/>
                </a:lnTo>
                <a:lnTo>
                  <a:pt x="1486" y="1363"/>
                </a:lnTo>
                <a:lnTo>
                  <a:pt x="1479" y="1363"/>
                </a:lnTo>
                <a:lnTo>
                  <a:pt x="1479" y="1363"/>
                </a:lnTo>
                <a:lnTo>
                  <a:pt x="1477" y="1363"/>
                </a:lnTo>
                <a:lnTo>
                  <a:pt x="1477" y="1363"/>
                </a:lnTo>
                <a:lnTo>
                  <a:pt x="1475" y="1363"/>
                </a:lnTo>
                <a:lnTo>
                  <a:pt x="1473" y="1363"/>
                </a:lnTo>
                <a:lnTo>
                  <a:pt x="1473" y="1365"/>
                </a:lnTo>
                <a:lnTo>
                  <a:pt x="1473" y="1365"/>
                </a:lnTo>
                <a:lnTo>
                  <a:pt x="1473" y="1367"/>
                </a:lnTo>
                <a:lnTo>
                  <a:pt x="1477" y="1367"/>
                </a:lnTo>
                <a:lnTo>
                  <a:pt x="1477" y="1367"/>
                </a:lnTo>
                <a:lnTo>
                  <a:pt x="1477" y="1369"/>
                </a:lnTo>
                <a:lnTo>
                  <a:pt x="1479" y="1369"/>
                </a:lnTo>
                <a:lnTo>
                  <a:pt x="1479" y="1369"/>
                </a:lnTo>
                <a:lnTo>
                  <a:pt x="1481" y="1371"/>
                </a:lnTo>
                <a:lnTo>
                  <a:pt x="1483" y="1371"/>
                </a:lnTo>
                <a:lnTo>
                  <a:pt x="1486" y="1371"/>
                </a:lnTo>
                <a:lnTo>
                  <a:pt x="1488" y="1373"/>
                </a:lnTo>
                <a:lnTo>
                  <a:pt x="1488" y="1373"/>
                </a:lnTo>
                <a:lnTo>
                  <a:pt x="1490" y="1373"/>
                </a:lnTo>
                <a:lnTo>
                  <a:pt x="1490" y="1371"/>
                </a:lnTo>
                <a:lnTo>
                  <a:pt x="1490" y="1371"/>
                </a:lnTo>
                <a:lnTo>
                  <a:pt x="1492" y="1371"/>
                </a:lnTo>
                <a:lnTo>
                  <a:pt x="1492" y="1371"/>
                </a:lnTo>
                <a:lnTo>
                  <a:pt x="1494" y="1371"/>
                </a:lnTo>
                <a:lnTo>
                  <a:pt x="1494" y="1371"/>
                </a:lnTo>
                <a:lnTo>
                  <a:pt x="1494" y="1371"/>
                </a:lnTo>
                <a:lnTo>
                  <a:pt x="1496" y="1371"/>
                </a:lnTo>
                <a:lnTo>
                  <a:pt x="1496" y="1371"/>
                </a:lnTo>
                <a:lnTo>
                  <a:pt x="1496" y="1371"/>
                </a:lnTo>
                <a:lnTo>
                  <a:pt x="1496" y="1371"/>
                </a:lnTo>
                <a:close/>
                <a:moveTo>
                  <a:pt x="1404" y="1317"/>
                </a:moveTo>
                <a:lnTo>
                  <a:pt x="1404" y="1317"/>
                </a:lnTo>
                <a:lnTo>
                  <a:pt x="1402" y="1317"/>
                </a:lnTo>
                <a:lnTo>
                  <a:pt x="1402" y="1317"/>
                </a:lnTo>
                <a:lnTo>
                  <a:pt x="1404" y="1317"/>
                </a:lnTo>
                <a:lnTo>
                  <a:pt x="1404" y="1319"/>
                </a:lnTo>
                <a:lnTo>
                  <a:pt x="1406" y="1319"/>
                </a:lnTo>
                <a:lnTo>
                  <a:pt x="1408" y="1319"/>
                </a:lnTo>
                <a:lnTo>
                  <a:pt x="1410" y="1317"/>
                </a:lnTo>
                <a:lnTo>
                  <a:pt x="1412" y="1317"/>
                </a:lnTo>
                <a:lnTo>
                  <a:pt x="1412" y="1317"/>
                </a:lnTo>
                <a:lnTo>
                  <a:pt x="1410" y="1315"/>
                </a:lnTo>
                <a:lnTo>
                  <a:pt x="1410" y="1313"/>
                </a:lnTo>
                <a:lnTo>
                  <a:pt x="1410" y="1313"/>
                </a:lnTo>
                <a:lnTo>
                  <a:pt x="1408" y="1313"/>
                </a:lnTo>
                <a:lnTo>
                  <a:pt x="1406" y="1310"/>
                </a:lnTo>
                <a:lnTo>
                  <a:pt x="1404" y="1313"/>
                </a:lnTo>
                <a:lnTo>
                  <a:pt x="1404" y="1313"/>
                </a:lnTo>
                <a:lnTo>
                  <a:pt x="1406" y="1317"/>
                </a:lnTo>
                <a:lnTo>
                  <a:pt x="1406" y="1317"/>
                </a:lnTo>
                <a:lnTo>
                  <a:pt x="1404" y="1317"/>
                </a:lnTo>
                <a:close/>
                <a:moveTo>
                  <a:pt x="1414" y="1495"/>
                </a:moveTo>
                <a:lnTo>
                  <a:pt x="1416" y="1497"/>
                </a:lnTo>
                <a:lnTo>
                  <a:pt x="1416" y="1497"/>
                </a:lnTo>
                <a:lnTo>
                  <a:pt x="1416" y="1495"/>
                </a:lnTo>
                <a:lnTo>
                  <a:pt x="1416" y="1495"/>
                </a:lnTo>
                <a:lnTo>
                  <a:pt x="1414" y="1495"/>
                </a:lnTo>
                <a:close/>
                <a:moveTo>
                  <a:pt x="1431" y="1350"/>
                </a:moveTo>
                <a:lnTo>
                  <a:pt x="1429" y="1350"/>
                </a:lnTo>
                <a:lnTo>
                  <a:pt x="1429" y="1350"/>
                </a:lnTo>
                <a:lnTo>
                  <a:pt x="1429" y="1350"/>
                </a:lnTo>
                <a:lnTo>
                  <a:pt x="1429" y="1350"/>
                </a:lnTo>
                <a:lnTo>
                  <a:pt x="1429" y="1350"/>
                </a:lnTo>
                <a:lnTo>
                  <a:pt x="1429" y="1350"/>
                </a:lnTo>
                <a:lnTo>
                  <a:pt x="1429" y="1350"/>
                </a:lnTo>
                <a:lnTo>
                  <a:pt x="1431" y="1350"/>
                </a:lnTo>
                <a:lnTo>
                  <a:pt x="1431" y="1350"/>
                </a:lnTo>
                <a:lnTo>
                  <a:pt x="1433" y="1350"/>
                </a:lnTo>
                <a:lnTo>
                  <a:pt x="1433" y="1350"/>
                </a:lnTo>
                <a:lnTo>
                  <a:pt x="1431" y="1350"/>
                </a:lnTo>
                <a:close/>
                <a:moveTo>
                  <a:pt x="1519" y="1342"/>
                </a:moveTo>
                <a:lnTo>
                  <a:pt x="1521" y="1342"/>
                </a:lnTo>
                <a:lnTo>
                  <a:pt x="1521" y="1342"/>
                </a:lnTo>
                <a:lnTo>
                  <a:pt x="1523" y="1340"/>
                </a:lnTo>
                <a:lnTo>
                  <a:pt x="1527" y="1340"/>
                </a:lnTo>
                <a:lnTo>
                  <a:pt x="1530" y="1340"/>
                </a:lnTo>
                <a:lnTo>
                  <a:pt x="1532" y="1340"/>
                </a:lnTo>
                <a:lnTo>
                  <a:pt x="1532" y="1338"/>
                </a:lnTo>
                <a:lnTo>
                  <a:pt x="1534" y="1338"/>
                </a:lnTo>
                <a:lnTo>
                  <a:pt x="1534" y="1338"/>
                </a:lnTo>
                <a:lnTo>
                  <a:pt x="1534" y="1336"/>
                </a:lnTo>
                <a:lnTo>
                  <a:pt x="1534" y="1336"/>
                </a:lnTo>
                <a:lnTo>
                  <a:pt x="1532" y="1336"/>
                </a:lnTo>
                <a:lnTo>
                  <a:pt x="1532" y="1336"/>
                </a:lnTo>
                <a:lnTo>
                  <a:pt x="1530" y="1336"/>
                </a:lnTo>
                <a:lnTo>
                  <a:pt x="1527" y="1334"/>
                </a:lnTo>
                <a:lnTo>
                  <a:pt x="1525" y="1331"/>
                </a:lnTo>
                <a:lnTo>
                  <a:pt x="1525" y="1331"/>
                </a:lnTo>
                <a:lnTo>
                  <a:pt x="1523" y="1331"/>
                </a:lnTo>
                <a:lnTo>
                  <a:pt x="1521" y="1329"/>
                </a:lnTo>
                <a:lnTo>
                  <a:pt x="1519" y="1329"/>
                </a:lnTo>
                <a:lnTo>
                  <a:pt x="1517" y="1329"/>
                </a:lnTo>
                <a:lnTo>
                  <a:pt x="1513" y="1329"/>
                </a:lnTo>
                <a:lnTo>
                  <a:pt x="1513" y="1329"/>
                </a:lnTo>
                <a:lnTo>
                  <a:pt x="1511" y="1329"/>
                </a:lnTo>
                <a:lnTo>
                  <a:pt x="1511" y="1329"/>
                </a:lnTo>
                <a:lnTo>
                  <a:pt x="1511" y="1329"/>
                </a:lnTo>
                <a:lnTo>
                  <a:pt x="1511" y="1327"/>
                </a:lnTo>
                <a:lnTo>
                  <a:pt x="1513" y="1327"/>
                </a:lnTo>
                <a:lnTo>
                  <a:pt x="1511" y="1327"/>
                </a:lnTo>
                <a:lnTo>
                  <a:pt x="1513" y="1325"/>
                </a:lnTo>
                <a:lnTo>
                  <a:pt x="1513" y="1325"/>
                </a:lnTo>
                <a:lnTo>
                  <a:pt x="1513" y="1325"/>
                </a:lnTo>
                <a:lnTo>
                  <a:pt x="1511" y="1323"/>
                </a:lnTo>
                <a:lnTo>
                  <a:pt x="1509" y="1323"/>
                </a:lnTo>
                <a:lnTo>
                  <a:pt x="1507" y="1323"/>
                </a:lnTo>
                <a:lnTo>
                  <a:pt x="1502" y="1321"/>
                </a:lnTo>
                <a:lnTo>
                  <a:pt x="1500" y="1321"/>
                </a:lnTo>
                <a:lnTo>
                  <a:pt x="1498" y="1321"/>
                </a:lnTo>
                <a:lnTo>
                  <a:pt x="1498" y="1321"/>
                </a:lnTo>
                <a:lnTo>
                  <a:pt x="1496" y="1321"/>
                </a:lnTo>
                <a:lnTo>
                  <a:pt x="1496" y="1321"/>
                </a:lnTo>
                <a:lnTo>
                  <a:pt x="1496" y="1319"/>
                </a:lnTo>
                <a:lnTo>
                  <a:pt x="1494" y="1321"/>
                </a:lnTo>
                <a:lnTo>
                  <a:pt x="1494" y="1319"/>
                </a:lnTo>
                <a:lnTo>
                  <a:pt x="1494" y="1319"/>
                </a:lnTo>
                <a:lnTo>
                  <a:pt x="1494" y="1319"/>
                </a:lnTo>
                <a:lnTo>
                  <a:pt x="1490" y="1317"/>
                </a:lnTo>
                <a:lnTo>
                  <a:pt x="1490" y="1317"/>
                </a:lnTo>
                <a:lnTo>
                  <a:pt x="1490" y="1319"/>
                </a:lnTo>
                <a:lnTo>
                  <a:pt x="1488" y="1319"/>
                </a:lnTo>
                <a:lnTo>
                  <a:pt x="1488" y="1317"/>
                </a:lnTo>
                <a:lnTo>
                  <a:pt x="1488" y="1317"/>
                </a:lnTo>
                <a:lnTo>
                  <a:pt x="1488" y="1317"/>
                </a:lnTo>
                <a:lnTo>
                  <a:pt x="1490" y="1317"/>
                </a:lnTo>
                <a:lnTo>
                  <a:pt x="1490" y="1315"/>
                </a:lnTo>
                <a:lnTo>
                  <a:pt x="1490" y="1315"/>
                </a:lnTo>
                <a:lnTo>
                  <a:pt x="1488" y="1315"/>
                </a:lnTo>
                <a:lnTo>
                  <a:pt x="1488" y="1315"/>
                </a:lnTo>
                <a:lnTo>
                  <a:pt x="1486" y="1313"/>
                </a:lnTo>
                <a:lnTo>
                  <a:pt x="1483" y="1313"/>
                </a:lnTo>
                <a:lnTo>
                  <a:pt x="1483" y="1313"/>
                </a:lnTo>
                <a:lnTo>
                  <a:pt x="1486" y="1313"/>
                </a:lnTo>
                <a:lnTo>
                  <a:pt x="1486" y="1313"/>
                </a:lnTo>
                <a:lnTo>
                  <a:pt x="1483" y="1315"/>
                </a:lnTo>
                <a:lnTo>
                  <a:pt x="1483" y="1313"/>
                </a:lnTo>
                <a:lnTo>
                  <a:pt x="1479" y="1313"/>
                </a:lnTo>
                <a:lnTo>
                  <a:pt x="1477" y="1310"/>
                </a:lnTo>
                <a:lnTo>
                  <a:pt x="1475" y="1308"/>
                </a:lnTo>
                <a:lnTo>
                  <a:pt x="1467" y="1304"/>
                </a:lnTo>
                <a:lnTo>
                  <a:pt x="1467" y="1304"/>
                </a:lnTo>
                <a:lnTo>
                  <a:pt x="1467" y="1304"/>
                </a:lnTo>
                <a:lnTo>
                  <a:pt x="1465" y="1304"/>
                </a:lnTo>
                <a:lnTo>
                  <a:pt x="1465" y="1304"/>
                </a:lnTo>
                <a:lnTo>
                  <a:pt x="1460" y="1304"/>
                </a:lnTo>
                <a:lnTo>
                  <a:pt x="1458" y="1304"/>
                </a:lnTo>
                <a:lnTo>
                  <a:pt x="1458" y="1304"/>
                </a:lnTo>
                <a:lnTo>
                  <a:pt x="1456" y="1302"/>
                </a:lnTo>
                <a:lnTo>
                  <a:pt x="1456" y="1302"/>
                </a:lnTo>
                <a:lnTo>
                  <a:pt x="1454" y="1300"/>
                </a:lnTo>
                <a:lnTo>
                  <a:pt x="1450" y="1298"/>
                </a:lnTo>
                <a:lnTo>
                  <a:pt x="1452" y="1298"/>
                </a:lnTo>
                <a:lnTo>
                  <a:pt x="1450" y="1298"/>
                </a:lnTo>
                <a:lnTo>
                  <a:pt x="1450" y="1298"/>
                </a:lnTo>
                <a:lnTo>
                  <a:pt x="1448" y="1296"/>
                </a:lnTo>
                <a:lnTo>
                  <a:pt x="1446" y="1296"/>
                </a:lnTo>
                <a:lnTo>
                  <a:pt x="1446" y="1296"/>
                </a:lnTo>
                <a:lnTo>
                  <a:pt x="1444" y="1296"/>
                </a:lnTo>
                <a:lnTo>
                  <a:pt x="1442" y="1296"/>
                </a:lnTo>
                <a:lnTo>
                  <a:pt x="1442" y="1296"/>
                </a:lnTo>
                <a:lnTo>
                  <a:pt x="1439" y="1294"/>
                </a:lnTo>
                <a:lnTo>
                  <a:pt x="1439" y="1294"/>
                </a:lnTo>
                <a:lnTo>
                  <a:pt x="1433" y="1294"/>
                </a:lnTo>
                <a:lnTo>
                  <a:pt x="1433" y="1294"/>
                </a:lnTo>
                <a:lnTo>
                  <a:pt x="1431" y="1294"/>
                </a:lnTo>
                <a:lnTo>
                  <a:pt x="1431" y="1294"/>
                </a:lnTo>
                <a:lnTo>
                  <a:pt x="1431" y="1294"/>
                </a:lnTo>
                <a:lnTo>
                  <a:pt x="1429" y="1294"/>
                </a:lnTo>
                <a:lnTo>
                  <a:pt x="1427" y="1294"/>
                </a:lnTo>
                <a:lnTo>
                  <a:pt x="1423" y="1294"/>
                </a:lnTo>
                <a:lnTo>
                  <a:pt x="1419" y="1292"/>
                </a:lnTo>
                <a:lnTo>
                  <a:pt x="1414" y="1294"/>
                </a:lnTo>
                <a:lnTo>
                  <a:pt x="1412" y="1294"/>
                </a:lnTo>
                <a:lnTo>
                  <a:pt x="1410" y="1294"/>
                </a:lnTo>
                <a:lnTo>
                  <a:pt x="1402" y="1296"/>
                </a:lnTo>
                <a:lnTo>
                  <a:pt x="1402" y="1296"/>
                </a:lnTo>
                <a:lnTo>
                  <a:pt x="1389" y="1300"/>
                </a:lnTo>
                <a:lnTo>
                  <a:pt x="1389" y="1300"/>
                </a:lnTo>
                <a:lnTo>
                  <a:pt x="1387" y="1302"/>
                </a:lnTo>
                <a:lnTo>
                  <a:pt x="1385" y="1304"/>
                </a:lnTo>
                <a:lnTo>
                  <a:pt x="1385" y="1306"/>
                </a:lnTo>
                <a:lnTo>
                  <a:pt x="1387" y="1308"/>
                </a:lnTo>
                <a:lnTo>
                  <a:pt x="1385" y="1310"/>
                </a:lnTo>
                <a:lnTo>
                  <a:pt x="1385" y="1310"/>
                </a:lnTo>
                <a:lnTo>
                  <a:pt x="1383" y="1310"/>
                </a:lnTo>
                <a:lnTo>
                  <a:pt x="1383" y="1310"/>
                </a:lnTo>
                <a:lnTo>
                  <a:pt x="1379" y="1313"/>
                </a:lnTo>
                <a:lnTo>
                  <a:pt x="1379" y="1313"/>
                </a:lnTo>
                <a:lnTo>
                  <a:pt x="1379" y="1313"/>
                </a:lnTo>
                <a:lnTo>
                  <a:pt x="1379" y="1313"/>
                </a:lnTo>
                <a:lnTo>
                  <a:pt x="1381" y="1313"/>
                </a:lnTo>
                <a:lnTo>
                  <a:pt x="1381" y="1310"/>
                </a:lnTo>
                <a:lnTo>
                  <a:pt x="1383" y="1310"/>
                </a:lnTo>
                <a:lnTo>
                  <a:pt x="1383" y="1310"/>
                </a:lnTo>
                <a:lnTo>
                  <a:pt x="1383" y="1313"/>
                </a:lnTo>
                <a:lnTo>
                  <a:pt x="1383" y="1315"/>
                </a:lnTo>
                <a:lnTo>
                  <a:pt x="1385" y="1313"/>
                </a:lnTo>
                <a:lnTo>
                  <a:pt x="1387" y="1313"/>
                </a:lnTo>
                <a:lnTo>
                  <a:pt x="1389" y="1310"/>
                </a:lnTo>
                <a:lnTo>
                  <a:pt x="1391" y="1310"/>
                </a:lnTo>
                <a:lnTo>
                  <a:pt x="1391" y="1310"/>
                </a:lnTo>
                <a:lnTo>
                  <a:pt x="1391" y="1308"/>
                </a:lnTo>
                <a:lnTo>
                  <a:pt x="1391" y="1308"/>
                </a:lnTo>
                <a:lnTo>
                  <a:pt x="1391" y="1308"/>
                </a:lnTo>
                <a:lnTo>
                  <a:pt x="1395" y="1308"/>
                </a:lnTo>
                <a:lnTo>
                  <a:pt x="1395" y="1308"/>
                </a:lnTo>
                <a:lnTo>
                  <a:pt x="1398" y="1306"/>
                </a:lnTo>
                <a:lnTo>
                  <a:pt x="1398" y="1306"/>
                </a:lnTo>
                <a:lnTo>
                  <a:pt x="1398" y="1308"/>
                </a:lnTo>
                <a:lnTo>
                  <a:pt x="1400" y="1306"/>
                </a:lnTo>
                <a:lnTo>
                  <a:pt x="1402" y="1306"/>
                </a:lnTo>
                <a:lnTo>
                  <a:pt x="1402" y="1304"/>
                </a:lnTo>
                <a:lnTo>
                  <a:pt x="1404" y="1304"/>
                </a:lnTo>
                <a:lnTo>
                  <a:pt x="1404" y="1304"/>
                </a:lnTo>
                <a:lnTo>
                  <a:pt x="1406" y="1302"/>
                </a:lnTo>
                <a:lnTo>
                  <a:pt x="1408" y="1302"/>
                </a:lnTo>
                <a:lnTo>
                  <a:pt x="1408" y="1300"/>
                </a:lnTo>
                <a:lnTo>
                  <a:pt x="1408" y="1300"/>
                </a:lnTo>
                <a:lnTo>
                  <a:pt x="1421" y="1300"/>
                </a:lnTo>
                <a:lnTo>
                  <a:pt x="1423" y="1300"/>
                </a:lnTo>
                <a:lnTo>
                  <a:pt x="1423" y="1300"/>
                </a:lnTo>
                <a:lnTo>
                  <a:pt x="1423" y="1300"/>
                </a:lnTo>
                <a:lnTo>
                  <a:pt x="1425" y="1302"/>
                </a:lnTo>
                <a:lnTo>
                  <a:pt x="1425" y="1302"/>
                </a:lnTo>
                <a:lnTo>
                  <a:pt x="1425" y="1302"/>
                </a:lnTo>
                <a:lnTo>
                  <a:pt x="1423" y="1304"/>
                </a:lnTo>
                <a:lnTo>
                  <a:pt x="1421" y="1304"/>
                </a:lnTo>
                <a:lnTo>
                  <a:pt x="1419" y="1304"/>
                </a:lnTo>
                <a:lnTo>
                  <a:pt x="1421" y="1306"/>
                </a:lnTo>
                <a:lnTo>
                  <a:pt x="1423" y="1306"/>
                </a:lnTo>
                <a:lnTo>
                  <a:pt x="1423" y="1306"/>
                </a:lnTo>
                <a:lnTo>
                  <a:pt x="1427" y="1308"/>
                </a:lnTo>
                <a:lnTo>
                  <a:pt x="1429" y="1308"/>
                </a:lnTo>
                <a:lnTo>
                  <a:pt x="1431" y="1308"/>
                </a:lnTo>
                <a:lnTo>
                  <a:pt x="1431" y="1308"/>
                </a:lnTo>
                <a:lnTo>
                  <a:pt x="1431" y="1306"/>
                </a:lnTo>
                <a:lnTo>
                  <a:pt x="1431" y="1306"/>
                </a:lnTo>
                <a:lnTo>
                  <a:pt x="1433" y="1306"/>
                </a:lnTo>
                <a:lnTo>
                  <a:pt x="1433" y="1308"/>
                </a:lnTo>
                <a:lnTo>
                  <a:pt x="1433" y="1308"/>
                </a:lnTo>
                <a:lnTo>
                  <a:pt x="1433" y="1308"/>
                </a:lnTo>
                <a:lnTo>
                  <a:pt x="1435" y="1310"/>
                </a:lnTo>
                <a:lnTo>
                  <a:pt x="1442" y="1308"/>
                </a:lnTo>
                <a:lnTo>
                  <a:pt x="1442" y="1308"/>
                </a:lnTo>
                <a:lnTo>
                  <a:pt x="1442" y="1308"/>
                </a:lnTo>
                <a:lnTo>
                  <a:pt x="1444" y="1310"/>
                </a:lnTo>
                <a:lnTo>
                  <a:pt x="1444" y="1310"/>
                </a:lnTo>
                <a:lnTo>
                  <a:pt x="1446" y="1313"/>
                </a:lnTo>
                <a:lnTo>
                  <a:pt x="1446" y="1313"/>
                </a:lnTo>
                <a:lnTo>
                  <a:pt x="1450" y="1315"/>
                </a:lnTo>
                <a:lnTo>
                  <a:pt x="1458" y="1317"/>
                </a:lnTo>
                <a:lnTo>
                  <a:pt x="1458" y="1317"/>
                </a:lnTo>
                <a:lnTo>
                  <a:pt x="1460" y="1317"/>
                </a:lnTo>
                <a:lnTo>
                  <a:pt x="1467" y="1317"/>
                </a:lnTo>
                <a:lnTo>
                  <a:pt x="1467" y="1317"/>
                </a:lnTo>
                <a:lnTo>
                  <a:pt x="1469" y="1317"/>
                </a:lnTo>
                <a:lnTo>
                  <a:pt x="1469" y="1319"/>
                </a:lnTo>
                <a:lnTo>
                  <a:pt x="1471" y="1321"/>
                </a:lnTo>
                <a:lnTo>
                  <a:pt x="1471" y="1325"/>
                </a:lnTo>
                <a:lnTo>
                  <a:pt x="1471" y="1325"/>
                </a:lnTo>
                <a:lnTo>
                  <a:pt x="1471" y="1325"/>
                </a:lnTo>
                <a:lnTo>
                  <a:pt x="1473" y="1327"/>
                </a:lnTo>
                <a:lnTo>
                  <a:pt x="1475" y="1329"/>
                </a:lnTo>
                <a:lnTo>
                  <a:pt x="1477" y="1329"/>
                </a:lnTo>
                <a:lnTo>
                  <a:pt x="1479" y="1329"/>
                </a:lnTo>
                <a:lnTo>
                  <a:pt x="1483" y="1329"/>
                </a:lnTo>
                <a:lnTo>
                  <a:pt x="1486" y="1329"/>
                </a:lnTo>
                <a:lnTo>
                  <a:pt x="1488" y="1329"/>
                </a:lnTo>
                <a:lnTo>
                  <a:pt x="1490" y="1331"/>
                </a:lnTo>
                <a:lnTo>
                  <a:pt x="1490" y="1331"/>
                </a:lnTo>
                <a:lnTo>
                  <a:pt x="1490" y="1331"/>
                </a:lnTo>
                <a:lnTo>
                  <a:pt x="1490" y="1334"/>
                </a:lnTo>
                <a:lnTo>
                  <a:pt x="1492" y="1334"/>
                </a:lnTo>
                <a:lnTo>
                  <a:pt x="1490" y="1334"/>
                </a:lnTo>
                <a:lnTo>
                  <a:pt x="1490" y="1336"/>
                </a:lnTo>
                <a:lnTo>
                  <a:pt x="1490" y="1336"/>
                </a:lnTo>
                <a:lnTo>
                  <a:pt x="1483" y="1340"/>
                </a:lnTo>
                <a:lnTo>
                  <a:pt x="1481" y="1342"/>
                </a:lnTo>
                <a:lnTo>
                  <a:pt x="1486" y="1342"/>
                </a:lnTo>
                <a:lnTo>
                  <a:pt x="1490" y="1342"/>
                </a:lnTo>
                <a:lnTo>
                  <a:pt x="1492" y="1342"/>
                </a:lnTo>
                <a:lnTo>
                  <a:pt x="1494" y="1342"/>
                </a:lnTo>
                <a:lnTo>
                  <a:pt x="1496" y="1342"/>
                </a:lnTo>
                <a:lnTo>
                  <a:pt x="1500" y="1342"/>
                </a:lnTo>
                <a:lnTo>
                  <a:pt x="1502" y="1340"/>
                </a:lnTo>
                <a:lnTo>
                  <a:pt x="1504" y="1340"/>
                </a:lnTo>
                <a:lnTo>
                  <a:pt x="1511" y="1340"/>
                </a:lnTo>
                <a:lnTo>
                  <a:pt x="1511" y="1342"/>
                </a:lnTo>
                <a:lnTo>
                  <a:pt x="1513" y="1342"/>
                </a:lnTo>
                <a:lnTo>
                  <a:pt x="1517" y="1342"/>
                </a:lnTo>
                <a:lnTo>
                  <a:pt x="1517" y="1342"/>
                </a:lnTo>
                <a:lnTo>
                  <a:pt x="1519" y="1342"/>
                </a:lnTo>
                <a:lnTo>
                  <a:pt x="1519" y="1340"/>
                </a:lnTo>
                <a:lnTo>
                  <a:pt x="1519" y="1342"/>
                </a:lnTo>
                <a:lnTo>
                  <a:pt x="1519" y="1342"/>
                </a:lnTo>
                <a:lnTo>
                  <a:pt x="1519" y="1342"/>
                </a:lnTo>
                <a:close/>
                <a:moveTo>
                  <a:pt x="1641" y="944"/>
                </a:moveTo>
                <a:lnTo>
                  <a:pt x="1641" y="941"/>
                </a:lnTo>
                <a:lnTo>
                  <a:pt x="1641" y="941"/>
                </a:lnTo>
                <a:lnTo>
                  <a:pt x="1639" y="941"/>
                </a:lnTo>
                <a:lnTo>
                  <a:pt x="1639" y="944"/>
                </a:lnTo>
                <a:lnTo>
                  <a:pt x="1641" y="944"/>
                </a:lnTo>
                <a:lnTo>
                  <a:pt x="1641" y="944"/>
                </a:lnTo>
                <a:close/>
                <a:moveTo>
                  <a:pt x="1607" y="1455"/>
                </a:moveTo>
                <a:lnTo>
                  <a:pt x="1607" y="1453"/>
                </a:lnTo>
                <a:lnTo>
                  <a:pt x="1607" y="1453"/>
                </a:lnTo>
                <a:lnTo>
                  <a:pt x="1605" y="1453"/>
                </a:lnTo>
                <a:lnTo>
                  <a:pt x="1605" y="1453"/>
                </a:lnTo>
                <a:lnTo>
                  <a:pt x="1609" y="1455"/>
                </a:lnTo>
                <a:lnTo>
                  <a:pt x="1611" y="1457"/>
                </a:lnTo>
                <a:lnTo>
                  <a:pt x="1611" y="1457"/>
                </a:lnTo>
                <a:lnTo>
                  <a:pt x="1611" y="1455"/>
                </a:lnTo>
                <a:lnTo>
                  <a:pt x="1607" y="1455"/>
                </a:lnTo>
                <a:close/>
                <a:moveTo>
                  <a:pt x="1647" y="950"/>
                </a:moveTo>
                <a:lnTo>
                  <a:pt x="1647" y="950"/>
                </a:lnTo>
                <a:lnTo>
                  <a:pt x="1647" y="952"/>
                </a:lnTo>
                <a:lnTo>
                  <a:pt x="1647" y="950"/>
                </a:lnTo>
                <a:lnTo>
                  <a:pt x="1649" y="948"/>
                </a:lnTo>
                <a:lnTo>
                  <a:pt x="1647" y="950"/>
                </a:lnTo>
                <a:close/>
                <a:moveTo>
                  <a:pt x="1613" y="1367"/>
                </a:moveTo>
                <a:lnTo>
                  <a:pt x="1613" y="1367"/>
                </a:lnTo>
                <a:lnTo>
                  <a:pt x="1613" y="1365"/>
                </a:lnTo>
                <a:lnTo>
                  <a:pt x="1613" y="1365"/>
                </a:lnTo>
                <a:lnTo>
                  <a:pt x="1615" y="1365"/>
                </a:lnTo>
                <a:lnTo>
                  <a:pt x="1615" y="1363"/>
                </a:lnTo>
                <a:lnTo>
                  <a:pt x="1618" y="1363"/>
                </a:lnTo>
                <a:lnTo>
                  <a:pt x="1618" y="1361"/>
                </a:lnTo>
                <a:lnTo>
                  <a:pt x="1618" y="1361"/>
                </a:lnTo>
                <a:lnTo>
                  <a:pt x="1615" y="1359"/>
                </a:lnTo>
                <a:lnTo>
                  <a:pt x="1613" y="1357"/>
                </a:lnTo>
                <a:lnTo>
                  <a:pt x="1609" y="1354"/>
                </a:lnTo>
                <a:lnTo>
                  <a:pt x="1607" y="1354"/>
                </a:lnTo>
                <a:lnTo>
                  <a:pt x="1605" y="1354"/>
                </a:lnTo>
                <a:lnTo>
                  <a:pt x="1605" y="1354"/>
                </a:lnTo>
                <a:lnTo>
                  <a:pt x="1603" y="1354"/>
                </a:lnTo>
                <a:lnTo>
                  <a:pt x="1601" y="1354"/>
                </a:lnTo>
                <a:lnTo>
                  <a:pt x="1599" y="1352"/>
                </a:lnTo>
                <a:lnTo>
                  <a:pt x="1599" y="1352"/>
                </a:lnTo>
                <a:lnTo>
                  <a:pt x="1599" y="1352"/>
                </a:lnTo>
                <a:lnTo>
                  <a:pt x="1601" y="1352"/>
                </a:lnTo>
                <a:lnTo>
                  <a:pt x="1603" y="1352"/>
                </a:lnTo>
                <a:lnTo>
                  <a:pt x="1605" y="1352"/>
                </a:lnTo>
                <a:lnTo>
                  <a:pt x="1605" y="1350"/>
                </a:lnTo>
                <a:lnTo>
                  <a:pt x="1603" y="1350"/>
                </a:lnTo>
                <a:lnTo>
                  <a:pt x="1597" y="1350"/>
                </a:lnTo>
                <a:lnTo>
                  <a:pt x="1597" y="1350"/>
                </a:lnTo>
                <a:lnTo>
                  <a:pt x="1595" y="1348"/>
                </a:lnTo>
                <a:lnTo>
                  <a:pt x="1595" y="1346"/>
                </a:lnTo>
                <a:lnTo>
                  <a:pt x="1595" y="1346"/>
                </a:lnTo>
                <a:lnTo>
                  <a:pt x="1592" y="1346"/>
                </a:lnTo>
                <a:lnTo>
                  <a:pt x="1592" y="1346"/>
                </a:lnTo>
                <a:lnTo>
                  <a:pt x="1590" y="1346"/>
                </a:lnTo>
                <a:lnTo>
                  <a:pt x="1588" y="1346"/>
                </a:lnTo>
                <a:lnTo>
                  <a:pt x="1588" y="1344"/>
                </a:lnTo>
                <a:lnTo>
                  <a:pt x="1586" y="1344"/>
                </a:lnTo>
                <a:lnTo>
                  <a:pt x="1584" y="1344"/>
                </a:lnTo>
                <a:lnTo>
                  <a:pt x="1584" y="1344"/>
                </a:lnTo>
                <a:lnTo>
                  <a:pt x="1582" y="1342"/>
                </a:lnTo>
                <a:lnTo>
                  <a:pt x="1582" y="1342"/>
                </a:lnTo>
                <a:lnTo>
                  <a:pt x="1580" y="1342"/>
                </a:lnTo>
                <a:lnTo>
                  <a:pt x="1578" y="1342"/>
                </a:lnTo>
                <a:lnTo>
                  <a:pt x="1576" y="1342"/>
                </a:lnTo>
                <a:lnTo>
                  <a:pt x="1576" y="1342"/>
                </a:lnTo>
                <a:lnTo>
                  <a:pt x="1574" y="1342"/>
                </a:lnTo>
                <a:lnTo>
                  <a:pt x="1571" y="1342"/>
                </a:lnTo>
                <a:lnTo>
                  <a:pt x="1569" y="1342"/>
                </a:lnTo>
                <a:lnTo>
                  <a:pt x="1569" y="1342"/>
                </a:lnTo>
                <a:lnTo>
                  <a:pt x="1569" y="1344"/>
                </a:lnTo>
                <a:lnTo>
                  <a:pt x="1569" y="1344"/>
                </a:lnTo>
                <a:lnTo>
                  <a:pt x="1567" y="1344"/>
                </a:lnTo>
                <a:lnTo>
                  <a:pt x="1567" y="1344"/>
                </a:lnTo>
                <a:lnTo>
                  <a:pt x="1565" y="1344"/>
                </a:lnTo>
                <a:lnTo>
                  <a:pt x="1561" y="1344"/>
                </a:lnTo>
                <a:lnTo>
                  <a:pt x="1559" y="1344"/>
                </a:lnTo>
                <a:lnTo>
                  <a:pt x="1555" y="1342"/>
                </a:lnTo>
                <a:lnTo>
                  <a:pt x="1553" y="1342"/>
                </a:lnTo>
                <a:lnTo>
                  <a:pt x="1548" y="1342"/>
                </a:lnTo>
                <a:lnTo>
                  <a:pt x="1546" y="1342"/>
                </a:lnTo>
                <a:lnTo>
                  <a:pt x="1546" y="1342"/>
                </a:lnTo>
                <a:lnTo>
                  <a:pt x="1544" y="1344"/>
                </a:lnTo>
                <a:lnTo>
                  <a:pt x="1544" y="1344"/>
                </a:lnTo>
                <a:lnTo>
                  <a:pt x="1544" y="1346"/>
                </a:lnTo>
                <a:lnTo>
                  <a:pt x="1546" y="1346"/>
                </a:lnTo>
                <a:lnTo>
                  <a:pt x="1548" y="1346"/>
                </a:lnTo>
                <a:lnTo>
                  <a:pt x="1553" y="1348"/>
                </a:lnTo>
                <a:lnTo>
                  <a:pt x="1555" y="1348"/>
                </a:lnTo>
                <a:lnTo>
                  <a:pt x="1555" y="1350"/>
                </a:lnTo>
                <a:lnTo>
                  <a:pt x="1553" y="1352"/>
                </a:lnTo>
                <a:lnTo>
                  <a:pt x="1555" y="1352"/>
                </a:lnTo>
                <a:lnTo>
                  <a:pt x="1553" y="1354"/>
                </a:lnTo>
                <a:lnTo>
                  <a:pt x="1555" y="1357"/>
                </a:lnTo>
                <a:lnTo>
                  <a:pt x="1559" y="1359"/>
                </a:lnTo>
                <a:lnTo>
                  <a:pt x="1559" y="1361"/>
                </a:lnTo>
                <a:lnTo>
                  <a:pt x="1559" y="1361"/>
                </a:lnTo>
                <a:lnTo>
                  <a:pt x="1559" y="1361"/>
                </a:lnTo>
                <a:lnTo>
                  <a:pt x="1559" y="1361"/>
                </a:lnTo>
                <a:lnTo>
                  <a:pt x="1555" y="1363"/>
                </a:lnTo>
                <a:lnTo>
                  <a:pt x="1555" y="1363"/>
                </a:lnTo>
                <a:lnTo>
                  <a:pt x="1555" y="1363"/>
                </a:lnTo>
                <a:lnTo>
                  <a:pt x="1555" y="1363"/>
                </a:lnTo>
                <a:lnTo>
                  <a:pt x="1553" y="1363"/>
                </a:lnTo>
                <a:lnTo>
                  <a:pt x="1551" y="1363"/>
                </a:lnTo>
                <a:lnTo>
                  <a:pt x="1542" y="1363"/>
                </a:lnTo>
                <a:lnTo>
                  <a:pt x="1540" y="1361"/>
                </a:lnTo>
                <a:lnTo>
                  <a:pt x="1538" y="1361"/>
                </a:lnTo>
                <a:lnTo>
                  <a:pt x="1536" y="1361"/>
                </a:lnTo>
                <a:lnTo>
                  <a:pt x="1534" y="1361"/>
                </a:lnTo>
                <a:lnTo>
                  <a:pt x="1532" y="1361"/>
                </a:lnTo>
                <a:lnTo>
                  <a:pt x="1532" y="1361"/>
                </a:lnTo>
                <a:lnTo>
                  <a:pt x="1530" y="1361"/>
                </a:lnTo>
                <a:lnTo>
                  <a:pt x="1530" y="1363"/>
                </a:lnTo>
                <a:lnTo>
                  <a:pt x="1530" y="1365"/>
                </a:lnTo>
                <a:lnTo>
                  <a:pt x="1530" y="1365"/>
                </a:lnTo>
                <a:lnTo>
                  <a:pt x="1534" y="1365"/>
                </a:lnTo>
                <a:lnTo>
                  <a:pt x="1534" y="1367"/>
                </a:lnTo>
                <a:lnTo>
                  <a:pt x="1536" y="1367"/>
                </a:lnTo>
                <a:lnTo>
                  <a:pt x="1538" y="1369"/>
                </a:lnTo>
                <a:lnTo>
                  <a:pt x="1538" y="1369"/>
                </a:lnTo>
                <a:lnTo>
                  <a:pt x="1538" y="1369"/>
                </a:lnTo>
                <a:lnTo>
                  <a:pt x="1540" y="1367"/>
                </a:lnTo>
                <a:lnTo>
                  <a:pt x="1540" y="1367"/>
                </a:lnTo>
                <a:lnTo>
                  <a:pt x="1542" y="1367"/>
                </a:lnTo>
                <a:lnTo>
                  <a:pt x="1544" y="1367"/>
                </a:lnTo>
                <a:lnTo>
                  <a:pt x="1546" y="1367"/>
                </a:lnTo>
                <a:lnTo>
                  <a:pt x="1548" y="1367"/>
                </a:lnTo>
                <a:lnTo>
                  <a:pt x="1553" y="1367"/>
                </a:lnTo>
                <a:lnTo>
                  <a:pt x="1555" y="1367"/>
                </a:lnTo>
                <a:lnTo>
                  <a:pt x="1555" y="1367"/>
                </a:lnTo>
                <a:lnTo>
                  <a:pt x="1557" y="1367"/>
                </a:lnTo>
                <a:lnTo>
                  <a:pt x="1557" y="1367"/>
                </a:lnTo>
                <a:lnTo>
                  <a:pt x="1557" y="1367"/>
                </a:lnTo>
                <a:lnTo>
                  <a:pt x="1563" y="1367"/>
                </a:lnTo>
                <a:lnTo>
                  <a:pt x="1565" y="1367"/>
                </a:lnTo>
                <a:lnTo>
                  <a:pt x="1565" y="1367"/>
                </a:lnTo>
                <a:lnTo>
                  <a:pt x="1567" y="1369"/>
                </a:lnTo>
                <a:lnTo>
                  <a:pt x="1567" y="1369"/>
                </a:lnTo>
                <a:lnTo>
                  <a:pt x="1569" y="1369"/>
                </a:lnTo>
                <a:lnTo>
                  <a:pt x="1569" y="1371"/>
                </a:lnTo>
                <a:lnTo>
                  <a:pt x="1569" y="1371"/>
                </a:lnTo>
                <a:lnTo>
                  <a:pt x="1569" y="1373"/>
                </a:lnTo>
                <a:lnTo>
                  <a:pt x="1569" y="1373"/>
                </a:lnTo>
                <a:lnTo>
                  <a:pt x="1571" y="1373"/>
                </a:lnTo>
                <a:lnTo>
                  <a:pt x="1571" y="1373"/>
                </a:lnTo>
                <a:lnTo>
                  <a:pt x="1574" y="1375"/>
                </a:lnTo>
                <a:lnTo>
                  <a:pt x="1574" y="1375"/>
                </a:lnTo>
                <a:lnTo>
                  <a:pt x="1574" y="1375"/>
                </a:lnTo>
                <a:lnTo>
                  <a:pt x="1576" y="1371"/>
                </a:lnTo>
                <a:lnTo>
                  <a:pt x="1578" y="1369"/>
                </a:lnTo>
                <a:lnTo>
                  <a:pt x="1578" y="1367"/>
                </a:lnTo>
                <a:lnTo>
                  <a:pt x="1578" y="1367"/>
                </a:lnTo>
                <a:lnTo>
                  <a:pt x="1578" y="1367"/>
                </a:lnTo>
                <a:lnTo>
                  <a:pt x="1578" y="1365"/>
                </a:lnTo>
                <a:lnTo>
                  <a:pt x="1580" y="1365"/>
                </a:lnTo>
                <a:lnTo>
                  <a:pt x="1582" y="1365"/>
                </a:lnTo>
                <a:lnTo>
                  <a:pt x="1584" y="1365"/>
                </a:lnTo>
                <a:lnTo>
                  <a:pt x="1586" y="1367"/>
                </a:lnTo>
                <a:lnTo>
                  <a:pt x="1586" y="1367"/>
                </a:lnTo>
                <a:lnTo>
                  <a:pt x="1590" y="1367"/>
                </a:lnTo>
                <a:lnTo>
                  <a:pt x="1592" y="1365"/>
                </a:lnTo>
                <a:lnTo>
                  <a:pt x="1592" y="1365"/>
                </a:lnTo>
                <a:lnTo>
                  <a:pt x="1592" y="1365"/>
                </a:lnTo>
                <a:lnTo>
                  <a:pt x="1595" y="1363"/>
                </a:lnTo>
                <a:lnTo>
                  <a:pt x="1597" y="1363"/>
                </a:lnTo>
                <a:lnTo>
                  <a:pt x="1599" y="1363"/>
                </a:lnTo>
                <a:lnTo>
                  <a:pt x="1601" y="1363"/>
                </a:lnTo>
                <a:lnTo>
                  <a:pt x="1603" y="1363"/>
                </a:lnTo>
                <a:lnTo>
                  <a:pt x="1605" y="1363"/>
                </a:lnTo>
                <a:lnTo>
                  <a:pt x="1607" y="1365"/>
                </a:lnTo>
                <a:lnTo>
                  <a:pt x="1609" y="1365"/>
                </a:lnTo>
                <a:lnTo>
                  <a:pt x="1611" y="1365"/>
                </a:lnTo>
                <a:lnTo>
                  <a:pt x="1611" y="1367"/>
                </a:lnTo>
                <a:lnTo>
                  <a:pt x="1611" y="1367"/>
                </a:lnTo>
                <a:lnTo>
                  <a:pt x="1613" y="1367"/>
                </a:lnTo>
                <a:close/>
                <a:moveTo>
                  <a:pt x="1435" y="1269"/>
                </a:moveTo>
                <a:lnTo>
                  <a:pt x="1435" y="1269"/>
                </a:lnTo>
                <a:lnTo>
                  <a:pt x="1433" y="1269"/>
                </a:lnTo>
                <a:lnTo>
                  <a:pt x="1433" y="1269"/>
                </a:lnTo>
                <a:lnTo>
                  <a:pt x="1433" y="1269"/>
                </a:lnTo>
                <a:lnTo>
                  <a:pt x="1433" y="1269"/>
                </a:lnTo>
                <a:lnTo>
                  <a:pt x="1435" y="1269"/>
                </a:lnTo>
                <a:close/>
                <a:moveTo>
                  <a:pt x="1437" y="1266"/>
                </a:moveTo>
                <a:lnTo>
                  <a:pt x="1437" y="1266"/>
                </a:lnTo>
                <a:lnTo>
                  <a:pt x="1437" y="1269"/>
                </a:lnTo>
                <a:lnTo>
                  <a:pt x="1437" y="1269"/>
                </a:lnTo>
                <a:lnTo>
                  <a:pt x="1437" y="1269"/>
                </a:lnTo>
                <a:lnTo>
                  <a:pt x="1437" y="1269"/>
                </a:lnTo>
                <a:lnTo>
                  <a:pt x="1437" y="1266"/>
                </a:lnTo>
                <a:close/>
                <a:moveTo>
                  <a:pt x="1446" y="1260"/>
                </a:moveTo>
                <a:lnTo>
                  <a:pt x="1444" y="1260"/>
                </a:lnTo>
                <a:lnTo>
                  <a:pt x="1444" y="1260"/>
                </a:lnTo>
                <a:lnTo>
                  <a:pt x="1444" y="1262"/>
                </a:lnTo>
                <a:lnTo>
                  <a:pt x="1444" y="1262"/>
                </a:lnTo>
                <a:lnTo>
                  <a:pt x="1442" y="1262"/>
                </a:lnTo>
                <a:lnTo>
                  <a:pt x="1442" y="1262"/>
                </a:lnTo>
                <a:lnTo>
                  <a:pt x="1442" y="1264"/>
                </a:lnTo>
                <a:lnTo>
                  <a:pt x="1439" y="1266"/>
                </a:lnTo>
                <a:lnTo>
                  <a:pt x="1444" y="1262"/>
                </a:lnTo>
                <a:lnTo>
                  <a:pt x="1446" y="1260"/>
                </a:lnTo>
                <a:close/>
                <a:moveTo>
                  <a:pt x="1429" y="1271"/>
                </a:moveTo>
                <a:lnTo>
                  <a:pt x="1429" y="1271"/>
                </a:lnTo>
                <a:lnTo>
                  <a:pt x="1429" y="1271"/>
                </a:lnTo>
                <a:lnTo>
                  <a:pt x="1429" y="1271"/>
                </a:lnTo>
                <a:lnTo>
                  <a:pt x="1429" y="1269"/>
                </a:lnTo>
                <a:lnTo>
                  <a:pt x="1429" y="1269"/>
                </a:lnTo>
                <a:lnTo>
                  <a:pt x="1429" y="1271"/>
                </a:lnTo>
                <a:lnTo>
                  <a:pt x="1429" y="1271"/>
                </a:lnTo>
                <a:lnTo>
                  <a:pt x="1429" y="1271"/>
                </a:lnTo>
                <a:close/>
                <a:moveTo>
                  <a:pt x="1439" y="1266"/>
                </a:moveTo>
                <a:lnTo>
                  <a:pt x="1439" y="1266"/>
                </a:lnTo>
                <a:lnTo>
                  <a:pt x="1439" y="1266"/>
                </a:lnTo>
                <a:lnTo>
                  <a:pt x="1439" y="1266"/>
                </a:lnTo>
                <a:lnTo>
                  <a:pt x="1439" y="1266"/>
                </a:lnTo>
                <a:close/>
                <a:moveTo>
                  <a:pt x="1379" y="1191"/>
                </a:moveTo>
                <a:lnTo>
                  <a:pt x="1379" y="1193"/>
                </a:lnTo>
                <a:lnTo>
                  <a:pt x="1377" y="1193"/>
                </a:lnTo>
                <a:lnTo>
                  <a:pt x="1377" y="1193"/>
                </a:lnTo>
                <a:lnTo>
                  <a:pt x="1375" y="1193"/>
                </a:lnTo>
                <a:lnTo>
                  <a:pt x="1377" y="1193"/>
                </a:lnTo>
                <a:lnTo>
                  <a:pt x="1377" y="1193"/>
                </a:lnTo>
                <a:lnTo>
                  <a:pt x="1381" y="1191"/>
                </a:lnTo>
                <a:lnTo>
                  <a:pt x="1379" y="1191"/>
                </a:lnTo>
                <a:close/>
                <a:moveTo>
                  <a:pt x="1416" y="1241"/>
                </a:moveTo>
                <a:lnTo>
                  <a:pt x="1419" y="1243"/>
                </a:lnTo>
                <a:lnTo>
                  <a:pt x="1419" y="1243"/>
                </a:lnTo>
                <a:lnTo>
                  <a:pt x="1419" y="1243"/>
                </a:lnTo>
                <a:lnTo>
                  <a:pt x="1419" y="1243"/>
                </a:lnTo>
                <a:lnTo>
                  <a:pt x="1419" y="1241"/>
                </a:lnTo>
                <a:lnTo>
                  <a:pt x="1416" y="1241"/>
                </a:lnTo>
                <a:lnTo>
                  <a:pt x="1416" y="1241"/>
                </a:lnTo>
                <a:close/>
                <a:moveTo>
                  <a:pt x="1419" y="1241"/>
                </a:moveTo>
                <a:lnTo>
                  <a:pt x="1419" y="1241"/>
                </a:lnTo>
                <a:lnTo>
                  <a:pt x="1419" y="1239"/>
                </a:lnTo>
                <a:lnTo>
                  <a:pt x="1416" y="1239"/>
                </a:lnTo>
                <a:lnTo>
                  <a:pt x="1419" y="1241"/>
                </a:lnTo>
                <a:lnTo>
                  <a:pt x="1419" y="1241"/>
                </a:lnTo>
                <a:close/>
                <a:moveTo>
                  <a:pt x="1427" y="1271"/>
                </a:moveTo>
                <a:lnTo>
                  <a:pt x="1427" y="1271"/>
                </a:lnTo>
                <a:lnTo>
                  <a:pt x="1427" y="1269"/>
                </a:lnTo>
                <a:lnTo>
                  <a:pt x="1425" y="1271"/>
                </a:lnTo>
                <a:lnTo>
                  <a:pt x="1425" y="1271"/>
                </a:lnTo>
                <a:lnTo>
                  <a:pt x="1427" y="1271"/>
                </a:lnTo>
                <a:lnTo>
                  <a:pt x="1427" y="1271"/>
                </a:lnTo>
                <a:close/>
                <a:moveTo>
                  <a:pt x="1423" y="1271"/>
                </a:moveTo>
                <a:lnTo>
                  <a:pt x="1423" y="1271"/>
                </a:lnTo>
                <a:lnTo>
                  <a:pt x="1423" y="1271"/>
                </a:lnTo>
                <a:lnTo>
                  <a:pt x="1423" y="1271"/>
                </a:lnTo>
                <a:lnTo>
                  <a:pt x="1423" y="1273"/>
                </a:lnTo>
                <a:lnTo>
                  <a:pt x="1423" y="1273"/>
                </a:lnTo>
                <a:lnTo>
                  <a:pt x="1423" y="1271"/>
                </a:lnTo>
                <a:close/>
                <a:moveTo>
                  <a:pt x="1159" y="440"/>
                </a:moveTo>
                <a:lnTo>
                  <a:pt x="1159" y="438"/>
                </a:lnTo>
                <a:lnTo>
                  <a:pt x="1159" y="436"/>
                </a:lnTo>
                <a:lnTo>
                  <a:pt x="1159" y="436"/>
                </a:lnTo>
                <a:lnTo>
                  <a:pt x="1159" y="436"/>
                </a:lnTo>
                <a:lnTo>
                  <a:pt x="1157" y="434"/>
                </a:lnTo>
                <a:lnTo>
                  <a:pt x="1157" y="436"/>
                </a:lnTo>
                <a:lnTo>
                  <a:pt x="1155" y="436"/>
                </a:lnTo>
                <a:lnTo>
                  <a:pt x="1155" y="436"/>
                </a:lnTo>
                <a:lnTo>
                  <a:pt x="1155" y="436"/>
                </a:lnTo>
                <a:lnTo>
                  <a:pt x="1157" y="438"/>
                </a:lnTo>
                <a:lnTo>
                  <a:pt x="1157" y="438"/>
                </a:lnTo>
                <a:lnTo>
                  <a:pt x="1159" y="440"/>
                </a:lnTo>
                <a:close/>
                <a:moveTo>
                  <a:pt x="2565" y="673"/>
                </a:moveTo>
                <a:lnTo>
                  <a:pt x="2565" y="673"/>
                </a:lnTo>
                <a:lnTo>
                  <a:pt x="2565" y="673"/>
                </a:lnTo>
                <a:lnTo>
                  <a:pt x="2565" y="673"/>
                </a:lnTo>
                <a:lnTo>
                  <a:pt x="2567" y="671"/>
                </a:lnTo>
                <a:lnTo>
                  <a:pt x="2565" y="671"/>
                </a:lnTo>
                <a:lnTo>
                  <a:pt x="2565" y="671"/>
                </a:lnTo>
                <a:lnTo>
                  <a:pt x="2565" y="673"/>
                </a:lnTo>
                <a:close/>
                <a:moveTo>
                  <a:pt x="2525" y="702"/>
                </a:moveTo>
                <a:lnTo>
                  <a:pt x="2527" y="705"/>
                </a:lnTo>
                <a:lnTo>
                  <a:pt x="2527" y="705"/>
                </a:lnTo>
                <a:lnTo>
                  <a:pt x="2527" y="707"/>
                </a:lnTo>
                <a:lnTo>
                  <a:pt x="2525" y="711"/>
                </a:lnTo>
                <a:lnTo>
                  <a:pt x="2523" y="711"/>
                </a:lnTo>
                <a:lnTo>
                  <a:pt x="2523" y="711"/>
                </a:lnTo>
                <a:lnTo>
                  <a:pt x="2525" y="713"/>
                </a:lnTo>
                <a:lnTo>
                  <a:pt x="2523" y="715"/>
                </a:lnTo>
                <a:lnTo>
                  <a:pt x="2521" y="715"/>
                </a:lnTo>
                <a:lnTo>
                  <a:pt x="2519" y="715"/>
                </a:lnTo>
                <a:lnTo>
                  <a:pt x="2519" y="715"/>
                </a:lnTo>
                <a:lnTo>
                  <a:pt x="2521" y="715"/>
                </a:lnTo>
                <a:lnTo>
                  <a:pt x="2521" y="715"/>
                </a:lnTo>
                <a:lnTo>
                  <a:pt x="2521" y="717"/>
                </a:lnTo>
                <a:lnTo>
                  <a:pt x="2523" y="719"/>
                </a:lnTo>
                <a:lnTo>
                  <a:pt x="2525" y="719"/>
                </a:lnTo>
                <a:lnTo>
                  <a:pt x="2525" y="719"/>
                </a:lnTo>
                <a:lnTo>
                  <a:pt x="2527" y="719"/>
                </a:lnTo>
                <a:lnTo>
                  <a:pt x="2531" y="715"/>
                </a:lnTo>
                <a:lnTo>
                  <a:pt x="2533" y="715"/>
                </a:lnTo>
                <a:lnTo>
                  <a:pt x="2531" y="717"/>
                </a:lnTo>
                <a:lnTo>
                  <a:pt x="2531" y="717"/>
                </a:lnTo>
                <a:lnTo>
                  <a:pt x="2531" y="719"/>
                </a:lnTo>
                <a:lnTo>
                  <a:pt x="2529" y="719"/>
                </a:lnTo>
                <a:lnTo>
                  <a:pt x="2529" y="721"/>
                </a:lnTo>
                <a:lnTo>
                  <a:pt x="2529" y="723"/>
                </a:lnTo>
                <a:lnTo>
                  <a:pt x="2527" y="726"/>
                </a:lnTo>
                <a:lnTo>
                  <a:pt x="2527" y="728"/>
                </a:lnTo>
                <a:lnTo>
                  <a:pt x="2527" y="730"/>
                </a:lnTo>
                <a:lnTo>
                  <a:pt x="2527" y="734"/>
                </a:lnTo>
                <a:lnTo>
                  <a:pt x="2527" y="734"/>
                </a:lnTo>
                <a:lnTo>
                  <a:pt x="2527" y="734"/>
                </a:lnTo>
                <a:lnTo>
                  <a:pt x="2527" y="734"/>
                </a:lnTo>
                <a:lnTo>
                  <a:pt x="2527" y="734"/>
                </a:lnTo>
                <a:lnTo>
                  <a:pt x="2527" y="736"/>
                </a:lnTo>
                <a:lnTo>
                  <a:pt x="2525" y="736"/>
                </a:lnTo>
                <a:lnTo>
                  <a:pt x="2525" y="738"/>
                </a:lnTo>
                <a:lnTo>
                  <a:pt x="2525" y="742"/>
                </a:lnTo>
                <a:lnTo>
                  <a:pt x="2525" y="742"/>
                </a:lnTo>
                <a:lnTo>
                  <a:pt x="2525" y="742"/>
                </a:lnTo>
                <a:lnTo>
                  <a:pt x="2525" y="744"/>
                </a:lnTo>
                <a:lnTo>
                  <a:pt x="2527" y="744"/>
                </a:lnTo>
                <a:lnTo>
                  <a:pt x="2527" y="744"/>
                </a:lnTo>
                <a:lnTo>
                  <a:pt x="2527" y="742"/>
                </a:lnTo>
                <a:lnTo>
                  <a:pt x="2527" y="742"/>
                </a:lnTo>
                <a:lnTo>
                  <a:pt x="2529" y="734"/>
                </a:lnTo>
                <a:lnTo>
                  <a:pt x="2529" y="734"/>
                </a:lnTo>
                <a:lnTo>
                  <a:pt x="2529" y="732"/>
                </a:lnTo>
                <a:lnTo>
                  <a:pt x="2529" y="730"/>
                </a:lnTo>
                <a:lnTo>
                  <a:pt x="2529" y="730"/>
                </a:lnTo>
                <a:lnTo>
                  <a:pt x="2529" y="730"/>
                </a:lnTo>
                <a:lnTo>
                  <a:pt x="2531" y="728"/>
                </a:lnTo>
                <a:lnTo>
                  <a:pt x="2533" y="726"/>
                </a:lnTo>
                <a:lnTo>
                  <a:pt x="2535" y="726"/>
                </a:lnTo>
                <a:lnTo>
                  <a:pt x="2533" y="728"/>
                </a:lnTo>
                <a:lnTo>
                  <a:pt x="2531" y="730"/>
                </a:lnTo>
                <a:lnTo>
                  <a:pt x="2531" y="730"/>
                </a:lnTo>
                <a:lnTo>
                  <a:pt x="2531" y="732"/>
                </a:lnTo>
                <a:lnTo>
                  <a:pt x="2531" y="732"/>
                </a:lnTo>
                <a:lnTo>
                  <a:pt x="2531" y="732"/>
                </a:lnTo>
                <a:lnTo>
                  <a:pt x="2533" y="732"/>
                </a:lnTo>
                <a:lnTo>
                  <a:pt x="2533" y="732"/>
                </a:lnTo>
                <a:lnTo>
                  <a:pt x="2533" y="732"/>
                </a:lnTo>
                <a:lnTo>
                  <a:pt x="2533" y="730"/>
                </a:lnTo>
                <a:lnTo>
                  <a:pt x="2535" y="730"/>
                </a:lnTo>
                <a:lnTo>
                  <a:pt x="2535" y="730"/>
                </a:lnTo>
                <a:lnTo>
                  <a:pt x="2537" y="728"/>
                </a:lnTo>
                <a:lnTo>
                  <a:pt x="2537" y="728"/>
                </a:lnTo>
                <a:lnTo>
                  <a:pt x="2537" y="728"/>
                </a:lnTo>
                <a:lnTo>
                  <a:pt x="2537" y="728"/>
                </a:lnTo>
                <a:lnTo>
                  <a:pt x="2537" y="730"/>
                </a:lnTo>
                <a:lnTo>
                  <a:pt x="2540" y="730"/>
                </a:lnTo>
                <a:lnTo>
                  <a:pt x="2542" y="732"/>
                </a:lnTo>
                <a:lnTo>
                  <a:pt x="2537" y="732"/>
                </a:lnTo>
                <a:lnTo>
                  <a:pt x="2537" y="732"/>
                </a:lnTo>
                <a:lnTo>
                  <a:pt x="2537" y="732"/>
                </a:lnTo>
                <a:lnTo>
                  <a:pt x="2537" y="734"/>
                </a:lnTo>
                <a:lnTo>
                  <a:pt x="2537" y="736"/>
                </a:lnTo>
                <a:lnTo>
                  <a:pt x="2540" y="738"/>
                </a:lnTo>
                <a:lnTo>
                  <a:pt x="2540" y="738"/>
                </a:lnTo>
                <a:lnTo>
                  <a:pt x="2540" y="740"/>
                </a:lnTo>
                <a:lnTo>
                  <a:pt x="2540" y="742"/>
                </a:lnTo>
                <a:lnTo>
                  <a:pt x="2537" y="742"/>
                </a:lnTo>
                <a:lnTo>
                  <a:pt x="2535" y="747"/>
                </a:lnTo>
                <a:lnTo>
                  <a:pt x="2535" y="751"/>
                </a:lnTo>
                <a:lnTo>
                  <a:pt x="2533" y="751"/>
                </a:lnTo>
                <a:lnTo>
                  <a:pt x="2533" y="751"/>
                </a:lnTo>
                <a:lnTo>
                  <a:pt x="2533" y="753"/>
                </a:lnTo>
                <a:lnTo>
                  <a:pt x="2533" y="753"/>
                </a:lnTo>
                <a:lnTo>
                  <a:pt x="2535" y="755"/>
                </a:lnTo>
                <a:lnTo>
                  <a:pt x="2537" y="757"/>
                </a:lnTo>
                <a:lnTo>
                  <a:pt x="2537" y="755"/>
                </a:lnTo>
                <a:lnTo>
                  <a:pt x="2537" y="753"/>
                </a:lnTo>
                <a:lnTo>
                  <a:pt x="2537" y="753"/>
                </a:lnTo>
                <a:lnTo>
                  <a:pt x="2540" y="755"/>
                </a:lnTo>
                <a:lnTo>
                  <a:pt x="2542" y="755"/>
                </a:lnTo>
                <a:lnTo>
                  <a:pt x="2544" y="755"/>
                </a:lnTo>
                <a:lnTo>
                  <a:pt x="2546" y="753"/>
                </a:lnTo>
                <a:lnTo>
                  <a:pt x="2546" y="753"/>
                </a:lnTo>
                <a:lnTo>
                  <a:pt x="2546" y="753"/>
                </a:lnTo>
                <a:lnTo>
                  <a:pt x="2548" y="755"/>
                </a:lnTo>
                <a:lnTo>
                  <a:pt x="2548" y="755"/>
                </a:lnTo>
                <a:lnTo>
                  <a:pt x="2548" y="755"/>
                </a:lnTo>
                <a:lnTo>
                  <a:pt x="2550" y="755"/>
                </a:lnTo>
                <a:lnTo>
                  <a:pt x="2552" y="755"/>
                </a:lnTo>
                <a:lnTo>
                  <a:pt x="2552" y="753"/>
                </a:lnTo>
                <a:lnTo>
                  <a:pt x="2552" y="753"/>
                </a:lnTo>
                <a:lnTo>
                  <a:pt x="2554" y="753"/>
                </a:lnTo>
                <a:lnTo>
                  <a:pt x="2554" y="753"/>
                </a:lnTo>
                <a:lnTo>
                  <a:pt x="2556" y="751"/>
                </a:lnTo>
                <a:lnTo>
                  <a:pt x="2558" y="751"/>
                </a:lnTo>
                <a:lnTo>
                  <a:pt x="2563" y="751"/>
                </a:lnTo>
                <a:lnTo>
                  <a:pt x="2565" y="751"/>
                </a:lnTo>
                <a:lnTo>
                  <a:pt x="2560" y="753"/>
                </a:lnTo>
                <a:lnTo>
                  <a:pt x="2558" y="755"/>
                </a:lnTo>
                <a:lnTo>
                  <a:pt x="2556" y="759"/>
                </a:lnTo>
                <a:lnTo>
                  <a:pt x="2556" y="761"/>
                </a:lnTo>
                <a:lnTo>
                  <a:pt x="2558" y="763"/>
                </a:lnTo>
                <a:lnTo>
                  <a:pt x="2560" y="765"/>
                </a:lnTo>
                <a:lnTo>
                  <a:pt x="2563" y="767"/>
                </a:lnTo>
                <a:lnTo>
                  <a:pt x="2563" y="767"/>
                </a:lnTo>
                <a:lnTo>
                  <a:pt x="2563" y="767"/>
                </a:lnTo>
                <a:lnTo>
                  <a:pt x="2565" y="767"/>
                </a:lnTo>
                <a:lnTo>
                  <a:pt x="2567" y="767"/>
                </a:lnTo>
                <a:lnTo>
                  <a:pt x="2567" y="767"/>
                </a:lnTo>
                <a:lnTo>
                  <a:pt x="2567" y="770"/>
                </a:lnTo>
                <a:lnTo>
                  <a:pt x="2565" y="772"/>
                </a:lnTo>
                <a:lnTo>
                  <a:pt x="2565" y="772"/>
                </a:lnTo>
                <a:lnTo>
                  <a:pt x="2563" y="774"/>
                </a:lnTo>
                <a:lnTo>
                  <a:pt x="2565" y="774"/>
                </a:lnTo>
                <a:lnTo>
                  <a:pt x="2565" y="776"/>
                </a:lnTo>
                <a:lnTo>
                  <a:pt x="2565" y="776"/>
                </a:lnTo>
                <a:lnTo>
                  <a:pt x="2565" y="776"/>
                </a:lnTo>
                <a:lnTo>
                  <a:pt x="2563" y="778"/>
                </a:lnTo>
                <a:lnTo>
                  <a:pt x="2563" y="780"/>
                </a:lnTo>
                <a:lnTo>
                  <a:pt x="2565" y="782"/>
                </a:lnTo>
                <a:lnTo>
                  <a:pt x="2565" y="782"/>
                </a:lnTo>
                <a:lnTo>
                  <a:pt x="2567" y="782"/>
                </a:lnTo>
                <a:lnTo>
                  <a:pt x="2567" y="782"/>
                </a:lnTo>
                <a:lnTo>
                  <a:pt x="2569" y="784"/>
                </a:lnTo>
                <a:lnTo>
                  <a:pt x="2567" y="784"/>
                </a:lnTo>
                <a:lnTo>
                  <a:pt x="2565" y="784"/>
                </a:lnTo>
                <a:lnTo>
                  <a:pt x="2563" y="782"/>
                </a:lnTo>
                <a:lnTo>
                  <a:pt x="2563" y="782"/>
                </a:lnTo>
                <a:lnTo>
                  <a:pt x="2563" y="784"/>
                </a:lnTo>
                <a:lnTo>
                  <a:pt x="2560" y="782"/>
                </a:lnTo>
                <a:lnTo>
                  <a:pt x="2558" y="782"/>
                </a:lnTo>
                <a:lnTo>
                  <a:pt x="2556" y="784"/>
                </a:lnTo>
                <a:lnTo>
                  <a:pt x="2554" y="784"/>
                </a:lnTo>
                <a:lnTo>
                  <a:pt x="2554" y="784"/>
                </a:lnTo>
                <a:lnTo>
                  <a:pt x="2552" y="784"/>
                </a:lnTo>
                <a:lnTo>
                  <a:pt x="2548" y="786"/>
                </a:lnTo>
                <a:lnTo>
                  <a:pt x="2546" y="786"/>
                </a:lnTo>
                <a:lnTo>
                  <a:pt x="2546" y="788"/>
                </a:lnTo>
                <a:lnTo>
                  <a:pt x="2544" y="788"/>
                </a:lnTo>
                <a:lnTo>
                  <a:pt x="2544" y="788"/>
                </a:lnTo>
                <a:lnTo>
                  <a:pt x="2542" y="791"/>
                </a:lnTo>
                <a:lnTo>
                  <a:pt x="2540" y="793"/>
                </a:lnTo>
                <a:lnTo>
                  <a:pt x="2540" y="793"/>
                </a:lnTo>
                <a:lnTo>
                  <a:pt x="2540" y="793"/>
                </a:lnTo>
                <a:lnTo>
                  <a:pt x="2542" y="793"/>
                </a:lnTo>
                <a:lnTo>
                  <a:pt x="2544" y="793"/>
                </a:lnTo>
                <a:lnTo>
                  <a:pt x="2544" y="793"/>
                </a:lnTo>
                <a:lnTo>
                  <a:pt x="2546" y="791"/>
                </a:lnTo>
                <a:lnTo>
                  <a:pt x="2548" y="791"/>
                </a:lnTo>
                <a:lnTo>
                  <a:pt x="2548" y="793"/>
                </a:lnTo>
                <a:lnTo>
                  <a:pt x="2548" y="793"/>
                </a:lnTo>
                <a:lnTo>
                  <a:pt x="2548" y="795"/>
                </a:lnTo>
                <a:lnTo>
                  <a:pt x="2550" y="795"/>
                </a:lnTo>
                <a:lnTo>
                  <a:pt x="2548" y="797"/>
                </a:lnTo>
                <a:lnTo>
                  <a:pt x="2548" y="797"/>
                </a:lnTo>
                <a:lnTo>
                  <a:pt x="2550" y="799"/>
                </a:lnTo>
                <a:lnTo>
                  <a:pt x="2550" y="799"/>
                </a:lnTo>
                <a:lnTo>
                  <a:pt x="2550" y="799"/>
                </a:lnTo>
                <a:lnTo>
                  <a:pt x="2548" y="801"/>
                </a:lnTo>
                <a:lnTo>
                  <a:pt x="2548" y="803"/>
                </a:lnTo>
                <a:lnTo>
                  <a:pt x="2546" y="803"/>
                </a:lnTo>
                <a:lnTo>
                  <a:pt x="2544" y="805"/>
                </a:lnTo>
                <a:lnTo>
                  <a:pt x="2542" y="805"/>
                </a:lnTo>
                <a:lnTo>
                  <a:pt x="2537" y="807"/>
                </a:lnTo>
                <a:lnTo>
                  <a:pt x="2533" y="809"/>
                </a:lnTo>
                <a:lnTo>
                  <a:pt x="2533" y="809"/>
                </a:lnTo>
                <a:lnTo>
                  <a:pt x="2531" y="811"/>
                </a:lnTo>
                <a:lnTo>
                  <a:pt x="2533" y="811"/>
                </a:lnTo>
                <a:lnTo>
                  <a:pt x="2533" y="814"/>
                </a:lnTo>
                <a:lnTo>
                  <a:pt x="2533" y="814"/>
                </a:lnTo>
                <a:lnTo>
                  <a:pt x="2533" y="814"/>
                </a:lnTo>
                <a:lnTo>
                  <a:pt x="2537" y="816"/>
                </a:lnTo>
                <a:lnTo>
                  <a:pt x="2540" y="816"/>
                </a:lnTo>
                <a:lnTo>
                  <a:pt x="2542" y="814"/>
                </a:lnTo>
                <a:lnTo>
                  <a:pt x="2542" y="814"/>
                </a:lnTo>
                <a:lnTo>
                  <a:pt x="2544" y="814"/>
                </a:lnTo>
                <a:lnTo>
                  <a:pt x="2546" y="816"/>
                </a:lnTo>
                <a:lnTo>
                  <a:pt x="2546" y="816"/>
                </a:lnTo>
                <a:lnTo>
                  <a:pt x="2548" y="816"/>
                </a:lnTo>
                <a:lnTo>
                  <a:pt x="2548" y="816"/>
                </a:lnTo>
                <a:lnTo>
                  <a:pt x="2546" y="818"/>
                </a:lnTo>
                <a:lnTo>
                  <a:pt x="2548" y="818"/>
                </a:lnTo>
                <a:lnTo>
                  <a:pt x="2550" y="818"/>
                </a:lnTo>
                <a:lnTo>
                  <a:pt x="2550" y="816"/>
                </a:lnTo>
                <a:lnTo>
                  <a:pt x="2552" y="816"/>
                </a:lnTo>
                <a:lnTo>
                  <a:pt x="2554" y="818"/>
                </a:lnTo>
                <a:lnTo>
                  <a:pt x="2556" y="820"/>
                </a:lnTo>
                <a:lnTo>
                  <a:pt x="2560" y="820"/>
                </a:lnTo>
                <a:lnTo>
                  <a:pt x="2560" y="820"/>
                </a:lnTo>
                <a:lnTo>
                  <a:pt x="2563" y="818"/>
                </a:lnTo>
                <a:lnTo>
                  <a:pt x="2565" y="818"/>
                </a:lnTo>
                <a:lnTo>
                  <a:pt x="2569" y="818"/>
                </a:lnTo>
                <a:lnTo>
                  <a:pt x="2569" y="816"/>
                </a:lnTo>
                <a:lnTo>
                  <a:pt x="2571" y="816"/>
                </a:lnTo>
                <a:lnTo>
                  <a:pt x="2573" y="814"/>
                </a:lnTo>
                <a:lnTo>
                  <a:pt x="2571" y="816"/>
                </a:lnTo>
                <a:lnTo>
                  <a:pt x="2569" y="818"/>
                </a:lnTo>
                <a:lnTo>
                  <a:pt x="2567" y="820"/>
                </a:lnTo>
                <a:lnTo>
                  <a:pt x="2567" y="820"/>
                </a:lnTo>
                <a:lnTo>
                  <a:pt x="2565" y="824"/>
                </a:lnTo>
                <a:lnTo>
                  <a:pt x="2563" y="824"/>
                </a:lnTo>
                <a:lnTo>
                  <a:pt x="2560" y="824"/>
                </a:lnTo>
                <a:lnTo>
                  <a:pt x="2558" y="824"/>
                </a:lnTo>
                <a:lnTo>
                  <a:pt x="2556" y="824"/>
                </a:lnTo>
                <a:lnTo>
                  <a:pt x="2552" y="824"/>
                </a:lnTo>
                <a:lnTo>
                  <a:pt x="2548" y="824"/>
                </a:lnTo>
                <a:lnTo>
                  <a:pt x="2548" y="824"/>
                </a:lnTo>
                <a:lnTo>
                  <a:pt x="2546" y="828"/>
                </a:lnTo>
                <a:lnTo>
                  <a:pt x="2542" y="828"/>
                </a:lnTo>
                <a:lnTo>
                  <a:pt x="2542" y="830"/>
                </a:lnTo>
                <a:lnTo>
                  <a:pt x="2542" y="830"/>
                </a:lnTo>
                <a:lnTo>
                  <a:pt x="2542" y="832"/>
                </a:lnTo>
                <a:lnTo>
                  <a:pt x="2537" y="837"/>
                </a:lnTo>
                <a:lnTo>
                  <a:pt x="2537" y="837"/>
                </a:lnTo>
                <a:lnTo>
                  <a:pt x="2535" y="837"/>
                </a:lnTo>
                <a:lnTo>
                  <a:pt x="2535" y="837"/>
                </a:lnTo>
                <a:lnTo>
                  <a:pt x="2535" y="839"/>
                </a:lnTo>
                <a:lnTo>
                  <a:pt x="2533" y="841"/>
                </a:lnTo>
                <a:lnTo>
                  <a:pt x="2531" y="843"/>
                </a:lnTo>
                <a:lnTo>
                  <a:pt x="2527" y="843"/>
                </a:lnTo>
                <a:lnTo>
                  <a:pt x="2525" y="845"/>
                </a:lnTo>
                <a:lnTo>
                  <a:pt x="2525" y="845"/>
                </a:lnTo>
                <a:lnTo>
                  <a:pt x="2527" y="845"/>
                </a:lnTo>
                <a:lnTo>
                  <a:pt x="2527" y="845"/>
                </a:lnTo>
                <a:lnTo>
                  <a:pt x="2529" y="845"/>
                </a:lnTo>
                <a:lnTo>
                  <a:pt x="2531" y="845"/>
                </a:lnTo>
                <a:lnTo>
                  <a:pt x="2531" y="847"/>
                </a:lnTo>
                <a:lnTo>
                  <a:pt x="2533" y="847"/>
                </a:lnTo>
                <a:lnTo>
                  <a:pt x="2535" y="845"/>
                </a:lnTo>
                <a:lnTo>
                  <a:pt x="2535" y="843"/>
                </a:lnTo>
                <a:lnTo>
                  <a:pt x="2537" y="843"/>
                </a:lnTo>
                <a:lnTo>
                  <a:pt x="2540" y="841"/>
                </a:lnTo>
                <a:lnTo>
                  <a:pt x="2542" y="841"/>
                </a:lnTo>
                <a:lnTo>
                  <a:pt x="2544" y="841"/>
                </a:lnTo>
                <a:lnTo>
                  <a:pt x="2546" y="841"/>
                </a:lnTo>
                <a:lnTo>
                  <a:pt x="2546" y="839"/>
                </a:lnTo>
                <a:lnTo>
                  <a:pt x="2548" y="839"/>
                </a:lnTo>
                <a:lnTo>
                  <a:pt x="2548" y="839"/>
                </a:lnTo>
                <a:lnTo>
                  <a:pt x="2548" y="841"/>
                </a:lnTo>
                <a:lnTo>
                  <a:pt x="2552" y="841"/>
                </a:lnTo>
                <a:lnTo>
                  <a:pt x="2552" y="843"/>
                </a:lnTo>
                <a:lnTo>
                  <a:pt x="2554" y="843"/>
                </a:lnTo>
                <a:lnTo>
                  <a:pt x="2556" y="841"/>
                </a:lnTo>
                <a:lnTo>
                  <a:pt x="2556" y="839"/>
                </a:lnTo>
                <a:lnTo>
                  <a:pt x="2556" y="837"/>
                </a:lnTo>
                <a:lnTo>
                  <a:pt x="2558" y="835"/>
                </a:lnTo>
                <a:lnTo>
                  <a:pt x="2565" y="832"/>
                </a:lnTo>
                <a:lnTo>
                  <a:pt x="2565" y="832"/>
                </a:lnTo>
                <a:lnTo>
                  <a:pt x="2567" y="835"/>
                </a:lnTo>
                <a:lnTo>
                  <a:pt x="2569" y="835"/>
                </a:lnTo>
                <a:lnTo>
                  <a:pt x="2571" y="835"/>
                </a:lnTo>
                <a:lnTo>
                  <a:pt x="2573" y="835"/>
                </a:lnTo>
                <a:lnTo>
                  <a:pt x="2573" y="835"/>
                </a:lnTo>
                <a:lnTo>
                  <a:pt x="2573" y="835"/>
                </a:lnTo>
                <a:lnTo>
                  <a:pt x="2577" y="835"/>
                </a:lnTo>
                <a:lnTo>
                  <a:pt x="2579" y="835"/>
                </a:lnTo>
                <a:lnTo>
                  <a:pt x="2579" y="835"/>
                </a:lnTo>
                <a:lnTo>
                  <a:pt x="2579" y="835"/>
                </a:lnTo>
                <a:lnTo>
                  <a:pt x="2577" y="832"/>
                </a:lnTo>
                <a:lnTo>
                  <a:pt x="2581" y="832"/>
                </a:lnTo>
                <a:lnTo>
                  <a:pt x="2584" y="832"/>
                </a:lnTo>
                <a:lnTo>
                  <a:pt x="2584" y="832"/>
                </a:lnTo>
                <a:lnTo>
                  <a:pt x="2586" y="832"/>
                </a:lnTo>
                <a:lnTo>
                  <a:pt x="2588" y="830"/>
                </a:lnTo>
                <a:lnTo>
                  <a:pt x="2588" y="830"/>
                </a:lnTo>
                <a:lnTo>
                  <a:pt x="2590" y="830"/>
                </a:lnTo>
                <a:lnTo>
                  <a:pt x="2592" y="830"/>
                </a:lnTo>
                <a:lnTo>
                  <a:pt x="2594" y="832"/>
                </a:lnTo>
                <a:lnTo>
                  <a:pt x="2596" y="832"/>
                </a:lnTo>
                <a:lnTo>
                  <a:pt x="2596" y="832"/>
                </a:lnTo>
                <a:lnTo>
                  <a:pt x="2600" y="832"/>
                </a:lnTo>
                <a:lnTo>
                  <a:pt x="2604" y="832"/>
                </a:lnTo>
                <a:lnTo>
                  <a:pt x="2611" y="832"/>
                </a:lnTo>
                <a:lnTo>
                  <a:pt x="2613" y="832"/>
                </a:lnTo>
                <a:lnTo>
                  <a:pt x="2613" y="832"/>
                </a:lnTo>
                <a:lnTo>
                  <a:pt x="2615" y="830"/>
                </a:lnTo>
                <a:lnTo>
                  <a:pt x="2617" y="830"/>
                </a:lnTo>
                <a:lnTo>
                  <a:pt x="2619" y="828"/>
                </a:lnTo>
                <a:lnTo>
                  <a:pt x="2621" y="830"/>
                </a:lnTo>
                <a:lnTo>
                  <a:pt x="2621" y="828"/>
                </a:lnTo>
                <a:lnTo>
                  <a:pt x="2623" y="826"/>
                </a:lnTo>
                <a:lnTo>
                  <a:pt x="2628" y="824"/>
                </a:lnTo>
                <a:lnTo>
                  <a:pt x="2628" y="824"/>
                </a:lnTo>
                <a:lnTo>
                  <a:pt x="2628" y="822"/>
                </a:lnTo>
                <a:lnTo>
                  <a:pt x="2628" y="822"/>
                </a:lnTo>
                <a:lnTo>
                  <a:pt x="2628" y="820"/>
                </a:lnTo>
                <a:lnTo>
                  <a:pt x="2625" y="820"/>
                </a:lnTo>
                <a:lnTo>
                  <a:pt x="2623" y="822"/>
                </a:lnTo>
                <a:lnTo>
                  <a:pt x="2621" y="822"/>
                </a:lnTo>
                <a:lnTo>
                  <a:pt x="2617" y="820"/>
                </a:lnTo>
                <a:lnTo>
                  <a:pt x="2617" y="820"/>
                </a:lnTo>
                <a:lnTo>
                  <a:pt x="2617" y="820"/>
                </a:lnTo>
                <a:lnTo>
                  <a:pt x="2615" y="818"/>
                </a:lnTo>
                <a:lnTo>
                  <a:pt x="2613" y="820"/>
                </a:lnTo>
                <a:lnTo>
                  <a:pt x="2615" y="818"/>
                </a:lnTo>
                <a:lnTo>
                  <a:pt x="2617" y="818"/>
                </a:lnTo>
                <a:lnTo>
                  <a:pt x="2617" y="818"/>
                </a:lnTo>
                <a:lnTo>
                  <a:pt x="2619" y="818"/>
                </a:lnTo>
                <a:lnTo>
                  <a:pt x="2621" y="818"/>
                </a:lnTo>
                <a:lnTo>
                  <a:pt x="2621" y="816"/>
                </a:lnTo>
                <a:lnTo>
                  <a:pt x="2621" y="816"/>
                </a:lnTo>
                <a:lnTo>
                  <a:pt x="2619" y="814"/>
                </a:lnTo>
                <a:lnTo>
                  <a:pt x="2621" y="814"/>
                </a:lnTo>
                <a:lnTo>
                  <a:pt x="2623" y="814"/>
                </a:lnTo>
                <a:lnTo>
                  <a:pt x="2625" y="814"/>
                </a:lnTo>
                <a:lnTo>
                  <a:pt x="2625" y="811"/>
                </a:lnTo>
                <a:lnTo>
                  <a:pt x="2625" y="811"/>
                </a:lnTo>
                <a:lnTo>
                  <a:pt x="2625" y="809"/>
                </a:lnTo>
                <a:lnTo>
                  <a:pt x="2625" y="809"/>
                </a:lnTo>
                <a:lnTo>
                  <a:pt x="2625" y="809"/>
                </a:lnTo>
                <a:lnTo>
                  <a:pt x="2628" y="809"/>
                </a:lnTo>
                <a:lnTo>
                  <a:pt x="2628" y="809"/>
                </a:lnTo>
                <a:lnTo>
                  <a:pt x="2630" y="807"/>
                </a:lnTo>
                <a:lnTo>
                  <a:pt x="2632" y="807"/>
                </a:lnTo>
                <a:lnTo>
                  <a:pt x="2632" y="805"/>
                </a:lnTo>
                <a:lnTo>
                  <a:pt x="2632" y="803"/>
                </a:lnTo>
                <a:lnTo>
                  <a:pt x="2632" y="801"/>
                </a:lnTo>
                <a:lnTo>
                  <a:pt x="2634" y="799"/>
                </a:lnTo>
                <a:lnTo>
                  <a:pt x="2634" y="797"/>
                </a:lnTo>
                <a:lnTo>
                  <a:pt x="2632" y="797"/>
                </a:lnTo>
                <a:lnTo>
                  <a:pt x="2632" y="795"/>
                </a:lnTo>
                <a:lnTo>
                  <a:pt x="2628" y="793"/>
                </a:lnTo>
                <a:lnTo>
                  <a:pt x="2625" y="791"/>
                </a:lnTo>
                <a:lnTo>
                  <a:pt x="2623" y="791"/>
                </a:lnTo>
                <a:lnTo>
                  <a:pt x="2621" y="791"/>
                </a:lnTo>
                <a:lnTo>
                  <a:pt x="2619" y="791"/>
                </a:lnTo>
                <a:lnTo>
                  <a:pt x="2617" y="791"/>
                </a:lnTo>
                <a:lnTo>
                  <a:pt x="2615" y="791"/>
                </a:lnTo>
                <a:lnTo>
                  <a:pt x="2615" y="791"/>
                </a:lnTo>
                <a:lnTo>
                  <a:pt x="2615" y="793"/>
                </a:lnTo>
                <a:lnTo>
                  <a:pt x="2613" y="793"/>
                </a:lnTo>
                <a:lnTo>
                  <a:pt x="2613" y="793"/>
                </a:lnTo>
                <a:lnTo>
                  <a:pt x="2611" y="793"/>
                </a:lnTo>
                <a:lnTo>
                  <a:pt x="2609" y="791"/>
                </a:lnTo>
                <a:lnTo>
                  <a:pt x="2609" y="791"/>
                </a:lnTo>
                <a:lnTo>
                  <a:pt x="2611" y="788"/>
                </a:lnTo>
                <a:lnTo>
                  <a:pt x="2613" y="788"/>
                </a:lnTo>
                <a:lnTo>
                  <a:pt x="2613" y="786"/>
                </a:lnTo>
                <a:lnTo>
                  <a:pt x="2611" y="782"/>
                </a:lnTo>
                <a:lnTo>
                  <a:pt x="2609" y="780"/>
                </a:lnTo>
                <a:lnTo>
                  <a:pt x="2604" y="776"/>
                </a:lnTo>
                <a:lnTo>
                  <a:pt x="2600" y="776"/>
                </a:lnTo>
                <a:lnTo>
                  <a:pt x="2598" y="776"/>
                </a:lnTo>
                <a:lnTo>
                  <a:pt x="2600" y="776"/>
                </a:lnTo>
                <a:lnTo>
                  <a:pt x="2600" y="776"/>
                </a:lnTo>
                <a:lnTo>
                  <a:pt x="2604" y="776"/>
                </a:lnTo>
                <a:lnTo>
                  <a:pt x="2604" y="776"/>
                </a:lnTo>
                <a:lnTo>
                  <a:pt x="2607" y="778"/>
                </a:lnTo>
                <a:lnTo>
                  <a:pt x="2607" y="778"/>
                </a:lnTo>
                <a:lnTo>
                  <a:pt x="2609" y="778"/>
                </a:lnTo>
                <a:lnTo>
                  <a:pt x="2609" y="778"/>
                </a:lnTo>
                <a:lnTo>
                  <a:pt x="2609" y="778"/>
                </a:lnTo>
                <a:lnTo>
                  <a:pt x="2609" y="776"/>
                </a:lnTo>
                <a:lnTo>
                  <a:pt x="2607" y="772"/>
                </a:lnTo>
                <a:lnTo>
                  <a:pt x="2604" y="772"/>
                </a:lnTo>
                <a:lnTo>
                  <a:pt x="2604" y="770"/>
                </a:lnTo>
                <a:lnTo>
                  <a:pt x="2604" y="767"/>
                </a:lnTo>
                <a:lnTo>
                  <a:pt x="2607" y="767"/>
                </a:lnTo>
                <a:lnTo>
                  <a:pt x="2604" y="765"/>
                </a:lnTo>
                <a:lnTo>
                  <a:pt x="2602" y="765"/>
                </a:lnTo>
                <a:lnTo>
                  <a:pt x="2600" y="763"/>
                </a:lnTo>
                <a:lnTo>
                  <a:pt x="2598" y="759"/>
                </a:lnTo>
                <a:lnTo>
                  <a:pt x="2596" y="759"/>
                </a:lnTo>
                <a:lnTo>
                  <a:pt x="2592" y="757"/>
                </a:lnTo>
                <a:lnTo>
                  <a:pt x="2590" y="757"/>
                </a:lnTo>
                <a:lnTo>
                  <a:pt x="2590" y="755"/>
                </a:lnTo>
                <a:lnTo>
                  <a:pt x="2588" y="751"/>
                </a:lnTo>
                <a:lnTo>
                  <a:pt x="2586" y="744"/>
                </a:lnTo>
                <a:lnTo>
                  <a:pt x="2584" y="740"/>
                </a:lnTo>
                <a:lnTo>
                  <a:pt x="2584" y="738"/>
                </a:lnTo>
                <a:lnTo>
                  <a:pt x="2584" y="738"/>
                </a:lnTo>
                <a:lnTo>
                  <a:pt x="2581" y="736"/>
                </a:lnTo>
                <a:lnTo>
                  <a:pt x="2579" y="734"/>
                </a:lnTo>
                <a:lnTo>
                  <a:pt x="2577" y="732"/>
                </a:lnTo>
                <a:lnTo>
                  <a:pt x="2571" y="730"/>
                </a:lnTo>
                <a:lnTo>
                  <a:pt x="2567" y="730"/>
                </a:lnTo>
                <a:lnTo>
                  <a:pt x="2565" y="732"/>
                </a:lnTo>
                <a:lnTo>
                  <a:pt x="2563" y="732"/>
                </a:lnTo>
                <a:lnTo>
                  <a:pt x="2556" y="730"/>
                </a:lnTo>
                <a:lnTo>
                  <a:pt x="2554" y="730"/>
                </a:lnTo>
                <a:lnTo>
                  <a:pt x="2552" y="728"/>
                </a:lnTo>
                <a:lnTo>
                  <a:pt x="2554" y="730"/>
                </a:lnTo>
                <a:lnTo>
                  <a:pt x="2556" y="730"/>
                </a:lnTo>
                <a:lnTo>
                  <a:pt x="2558" y="730"/>
                </a:lnTo>
                <a:lnTo>
                  <a:pt x="2560" y="730"/>
                </a:lnTo>
                <a:lnTo>
                  <a:pt x="2563" y="728"/>
                </a:lnTo>
                <a:lnTo>
                  <a:pt x="2565" y="726"/>
                </a:lnTo>
                <a:lnTo>
                  <a:pt x="2567" y="726"/>
                </a:lnTo>
                <a:lnTo>
                  <a:pt x="2569" y="726"/>
                </a:lnTo>
                <a:lnTo>
                  <a:pt x="2569" y="723"/>
                </a:lnTo>
                <a:lnTo>
                  <a:pt x="2567" y="721"/>
                </a:lnTo>
                <a:lnTo>
                  <a:pt x="2563" y="721"/>
                </a:lnTo>
                <a:lnTo>
                  <a:pt x="2560" y="723"/>
                </a:lnTo>
                <a:lnTo>
                  <a:pt x="2560" y="723"/>
                </a:lnTo>
                <a:lnTo>
                  <a:pt x="2560" y="721"/>
                </a:lnTo>
                <a:lnTo>
                  <a:pt x="2563" y="721"/>
                </a:lnTo>
                <a:lnTo>
                  <a:pt x="2563" y="721"/>
                </a:lnTo>
                <a:lnTo>
                  <a:pt x="2567" y="721"/>
                </a:lnTo>
                <a:lnTo>
                  <a:pt x="2569" y="719"/>
                </a:lnTo>
                <a:lnTo>
                  <a:pt x="2571" y="719"/>
                </a:lnTo>
                <a:lnTo>
                  <a:pt x="2571" y="717"/>
                </a:lnTo>
                <a:lnTo>
                  <a:pt x="2573" y="715"/>
                </a:lnTo>
                <a:lnTo>
                  <a:pt x="2575" y="713"/>
                </a:lnTo>
                <a:lnTo>
                  <a:pt x="2577" y="707"/>
                </a:lnTo>
                <a:lnTo>
                  <a:pt x="2577" y="707"/>
                </a:lnTo>
                <a:lnTo>
                  <a:pt x="2577" y="705"/>
                </a:lnTo>
                <a:lnTo>
                  <a:pt x="2579" y="705"/>
                </a:lnTo>
                <a:lnTo>
                  <a:pt x="2579" y="702"/>
                </a:lnTo>
                <a:lnTo>
                  <a:pt x="2581" y="700"/>
                </a:lnTo>
                <a:lnTo>
                  <a:pt x="2581" y="700"/>
                </a:lnTo>
                <a:lnTo>
                  <a:pt x="2581" y="700"/>
                </a:lnTo>
                <a:lnTo>
                  <a:pt x="2581" y="696"/>
                </a:lnTo>
                <a:lnTo>
                  <a:pt x="2579" y="696"/>
                </a:lnTo>
                <a:lnTo>
                  <a:pt x="2577" y="696"/>
                </a:lnTo>
                <a:lnTo>
                  <a:pt x="2575" y="696"/>
                </a:lnTo>
                <a:lnTo>
                  <a:pt x="2567" y="696"/>
                </a:lnTo>
                <a:lnTo>
                  <a:pt x="2565" y="696"/>
                </a:lnTo>
                <a:lnTo>
                  <a:pt x="2565" y="696"/>
                </a:lnTo>
                <a:lnTo>
                  <a:pt x="2563" y="696"/>
                </a:lnTo>
                <a:lnTo>
                  <a:pt x="2560" y="694"/>
                </a:lnTo>
                <a:lnTo>
                  <a:pt x="2558" y="696"/>
                </a:lnTo>
                <a:lnTo>
                  <a:pt x="2554" y="696"/>
                </a:lnTo>
                <a:lnTo>
                  <a:pt x="2552" y="698"/>
                </a:lnTo>
                <a:lnTo>
                  <a:pt x="2550" y="698"/>
                </a:lnTo>
                <a:lnTo>
                  <a:pt x="2548" y="698"/>
                </a:lnTo>
                <a:lnTo>
                  <a:pt x="2548" y="696"/>
                </a:lnTo>
                <a:lnTo>
                  <a:pt x="2552" y="694"/>
                </a:lnTo>
                <a:lnTo>
                  <a:pt x="2552" y="692"/>
                </a:lnTo>
                <a:lnTo>
                  <a:pt x="2552" y="692"/>
                </a:lnTo>
                <a:lnTo>
                  <a:pt x="2550" y="692"/>
                </a:lnTo>
                <a:lnTo>
                  <a:pt x="2550" y="690"/>
                </a:lnTo>
                <a:lnTo>
                  <a:pt x="2550" y="690"/>
                </a:lnTo>
                <a:lnTo>
                  <a:pt x="2552" y="688"/>
                </a:lnTo>
                <a:lnTo>
                  <a:pt x="2558" y="684"/>
                </a:lnTo>
                <a:lnTo>
                  <a:pt x="2560" y="682"/>
                </a:lnTo>
                <a:lnTo>
                  <a:pt x="2563" y="682"/>
                </a:lnTo>
                <a:lnTo>
                  <a:pt x="2563" y="682"/>
                </a:lnTo>
                <a:lnTo>
                  <a:pt x="2563" y="679"/>
                </a:lnTo>
                <a:lnTo>
                  <a:pt x="2563" y="677"/>
                </a:lnTo>
                <a:lnTo>
                  <a:pt x="2563" y="677"/>
                </a:lnTo>
                <a:lnTo>
                  <a:pt x="2563" y="675"/>
                </a:lnTo>
                <a:lnTo>
                  <a:pt x="2563" y="675"/>
                </a:lnTo>
                <a:lnTo>
                  <a:pt x="2560" y="675"/>
                </a:lnTo>
                <a:lnTo>
                  <a:pt x="2558" y="675"/>
                </a:lnTo>
                <a:lnTo>
                  <a:pt x="2554" y="677"/>
                </a:lnTo>
                <a:lnTo>
                  <a:pt x="2552" y="677"/>
                </a:lnTo>
                <a:lnTo>
                  <a:pt x="2548" y="677"/>
                </a:lnTo>
                <a:lnTo>
                  <a:pt x="2544" y="677"/>
                </a:lnTo>
                <a:lnTo>
                  <a:pt x="2542" y="677"/>
                </a:lnTo>
                <a:lnTo>
                  <a:pt x="2542" y="677"/>
                </a:lnTo>
                <a:lnTo>
                  <a:pt x="2540" y="677"/>
                </a:lnTo>
                <a:lnTo>
                  <a:pt x="2540" y="679"/>
                </a:lnTo>
                <a:lnTo>
                  <a:pt x="2540" y="677"/>
                </a:lnTo>
                <a:lnTo>
                  <a:pt x="2537" y="677"/>
                </a:lnTo>
                <a:lnTo>
                  <a:pt x="2535" y="677"/>
                </a:lnTo>
                <a:lnTo>
                  <a:pt x="2535" y="677"/>
                </a:lnTo>
                <a:lnTo>
                  <a:pt x="2535" y="677"/>
                </a:lnTo>
                <a:lnTo>
                  <a:pt x="2535" y="677"/>
                </a:lnTo>
                <a:lnTo>
                  <a:pt x="2533" y="679"/>
                </a:lnTo>
                <a:lnTo>
                  <a:pt x="2533" y="679"/>
                </a:lnTo>
                <a:lnTo>
                  <a:pt x="2533" y="682"/>
                </a:lnTo>
                <a:lnTo>
                  <a:pt x="2533" y="682"/>
                </a:lnTo>
                <a:lnTo>
                  <a:pt x="2535" y="684"/>
                </a:lnTo>
                <a:lnTo>
                  <a:pt x="2535" y="684"/>
                </a:lnTo>
                <a:lnTo>
                  <a:pt x="2535" y="684"/>
                </a:lnTo>
                <a:lnTo>
                  <a:pt x="2531" y="684"/>
                </a:lnTo>
                <a:lnTo>
                  <a:pt x="2531" y="684"/>
                </a:lnTo>
                <a:lnTo>
                  <a:pt x="2531" y="686"/>
                </a:lnTo>
                <a:lnTo>
                  <a:pt x="2531" y="686"/>
                </a:lnTo>
                <a:lnTo>
                  <a:pt x="2531" y="686"/>
                </a:lnTo>
                <a:lnTo>
                  <a:pt x="2529" y="688"/>
                </a:lnTo>
                <a:lnTo>
                  <a:pt x="2529" y="688"/>
                </a:lnTo>
                <a:lnTo>
                  <a:pt x="2533" y="692"/>
                </a:lnTo>
                <a:lnTo>
                  <a:pt x="2533" y="692"/>
                </a:lnTo>
                <a:lnTo>
                  <a:pt x="2531" y="692"/>
                </a:lnTo>
                <a:lnTo>
                  <a:pt x="2531" y="692"/>
                </a:lnTo>
                <a:lnTo>
                  <a:pt x="2531" y="692"/>
                </a:lnTo>
                <a:lnTo>
                  <a:pt x="2527" y="692"/>
                </a:lnTo>
                <a:lnTo>
                  <a:pt x="2525" y="692"/>
                </a:lnTo>
                <a:lnTo>
                  <a:pt x="2525" y="694"/>
                </a:lnTo>
                <a:lnTo>
                  <a:pt x="2525" y="696"/>
                </a:lnTo>
                <a:lnTo>
                  <a:pt x="2525" y="696"/>
                </a:lnTo>
                <a:lnTo>
                  <a:pt x="2525" y="698"/>
                </a:lnTo>
                <a:lnTo>
                  <a:pt x="2525" y="698"/>
                </a:lnTo>
                <a:lnTo>
                  <a:pt x="2527" y="698"/>
                </a:lnTo>
                <a:lnTo>
                  <a:pt x="2525" y="698"/>
                </a:lnTo>
                <a:lnTo>
                  <a:pt x="2525" y="700"/>
                </a:lnTo>
                <a:lnTo>
                  <a:pt x="2523" y="700"/>
                </a:lnTo>
                <a:lnTo>
                  <a:pt x="2523" y="700"/>
                </a:lnTo>
                <a:lnTo>
                  <a:pt x="2523" y="702"/>
                </a:lnTo>
                <a:lnTo>
                  <a:pt x="2525" y="702"/>
                </a:lnTo>
                <a:close/>
                <a:moveTo>
                  <a:pt x="2560" y="673"/>
                </a:moveTo>
                <a:lnTo>
                  <a:pt x="2560" y="673"/>
                </a:lnTo>
                <a:lnTo>
                  <a:pt x="2563" y="673"/>
                </a:lnTo>
                <a:lnTo>
                  <a:pt x="2563" y="673"/>
                </a:lnTo>
                <a:lnTo>
                  <a:pt x="2560" y="671"/>
                </a:lnTo>
                <a:lnTo>
                  <a:pt x="2560" y="671"/>
                </a:lnTo>
                <a:lnTo>
                  <a:pt x="2560" y="671"/>
                </a:lnTo>
                <a:lnTo>
                  <a:pt x="2560" y="671"/>
                </a:lnTo>
                <a:lnTo>
                  <a:pt x="2558" y="669"/>
                </a:lnTo>
                <a:lnTo>
                  <a:pt x="2558" y="671"/>
                </a:lnTo>
                <a:lnTo>
                  <a:pt x="2558" y="671"/>
                </a:lnTo>
                <a:lnTo>
                  <a:pt x="2558" y="671"/>
                </a:lnTo>
                <a:lnTo>
                  <a:pt x="2560" y="673"/>
                </a:lnTo>
                <a:close/>
                <a:moveTo>
                  <a:pt x="2592" y="635"/>
                </a:moveTo>
                <a:lnTo>
                  <a:pt x="2592" y="635"/>
                </a:lnTo>
                <a:lnTo>
                  <a:pt x="2592" y="633"/>
                </a:lnTo>
                <a:lnTo>
                  <a:pt x="2592" y="633"/>
                </a:lnTo>
                <a:lnTo>
                  <a:pt x="2592" y="633"/>
                </a:lnTo>
                <a:lnTo>
                  <a:pt x="2594" y="633"/>
                </a:lnTo>
                <a:lnTo>
                  <a:pt x="2594" y="631"/>
                </a:lnTo>
                <a:lnTo>
                  <a:pt x="2594" y="631"/>
                </a:lnTo>
                <a:lnTo>
                  <a:pt x="2592" y="631"/>
                </a:lnTo>
                <a:lnTo>
                  <a:pt x="2590" y="633"/>
                </a:lnTo>
                <a:lnTo>
                  <a:pt x="2592" y="635"/>
                </a:lnTo>
                <a:lnTo>
                  <a:pt x="2592" y="635"/>
                </a:lnTo>
                <a:close/>
                <a:moveTo>
                  <a:pt x="2588" y="832"/>
                </a:moveTo>
                <a:lnTo>
                  <a:pt x="2588" y="832"/>
                </a:lnTo>
                <a:lnTo>
                  <a:pt x="2586" y="835"/>
                </a:lnTo>
                <a:lnTo>
                  <a:pt x="2586" y="835"/>
                </a:lnTo>
                <a:lnTo>
                  <a:pt x="2586" y="835"/>
                </a:lnTo>
                <a:lnTo>
                  <a:pt x="2590" y="837"/>
                </a:lnTo>
                <a:lnTo>
                  <a:pt x="2590" y="837"/>
                </a:lnTo>
                <a:lnTo>
                  <a:pt x="2590" y="835"/>
                </a:lnTo>
                <a:lnTo>
                  <a:pt x="2590" y="835"/>
                </a:lnTo>
                <a:lnTo>
                  <a:pt x="2592" y="835"/>
                </a:lnTo>
                <a:lnTo>
                  <a:pt x="2592" y="835"/>
                </a:lnTo>
                <a:lnTo>
                  <a:pt x="2592" y="832"/>
                </a:lnTo>
                <a:lnTo>
                  <a:pt x="2588" y="832"/>
                </a:lnTo>
                <a:close/>
                <a:moveTo>
                  <a:pt x="2565" y="663"/>
                </a:moveTo>
                <a:lnTo>
                  <a:pt x="2567" y="663"/>
                </a:lnTo>
                <a:lnTo>
                  <a:pt x="2567" y="665"/>
                </a:lnTo>
                <a:lnTo>
                  <a:pt x="2567" y="665"/>
                </a:lnTo>
                <a:lnTo>
                  <a:pt x="2569" y="665"/>
                </a:lnTo>
                <a:lnTo>
                  <a:pt x="2569" y="663"/>
                </a:lnTo>
                <a:lnTo>
                  <a:pt x="2569" y="663"/>
                </a:lnTo>
                <a:lnTo>
                  <a:pt x="2567" y="663"/>
                </a:lnTo>
                <a:lnTo>
                  <a:pt x="2567" y="663"/>
                </a:lnTo>
                <a:lnTo>
                  <a:pt x="2565" y="661"/>
                </a:lnTo>
                <a:lnTo>
                  <a:pt x="2565" y="661"/>
                </a:lnTo>
                <a:lnTo>
                  <a:pt x="2563" y="661"/>
                </a:lnTo>
                <a:lnTo>
                  <a:pt x="2565" y="663"/>
                </a:lnTo>
                <a:lnTo>
                  <a:pt x="2565" y="663"/>
                </a:lnTo>
                <a:close/>
                <a:moveTo>
                  <a:pt x="2573" y="663"/>
                </a:moveTo>
                <a:lnTo>
                  <a:pt x="2573" y="663"/>
                </a:lnTo>
                <a:lnTo>
                  <a:pt x="2571" y="663"/>
                </a:lnTo>
                <a:lnTo>
                  <a:pt x="2571" y="663"/>
                </a:lnTo>
                <a:lnTo>
                  <a:pt x="2569" y="663"/>
                </a:lnTo>
                <a:lnTo>
                  <a:pt x="2571" y="663"/>
                </a:lnTo>
                <a:lnTo>
                  <a:pt x="2573" y="663"/>
                </a:lnTo>
                <a:close/>
                <a:moveTo>
                  <a:pt x="2584" y="642"/>
                </a:moveTo>
                <a:lnTo>
                  <a:pt x="2584" y="642"/>
                </a:lnTo>
                <a:lnTo>
                  <a:pt x="2586" y="642"/>
                </a:lnTo>
                <a:lnTo>
                  <a:pt x="2586" y="642"/>
                </a:lnTo>
                <a:lnTo>
                  <a:pt x="2586" y="642"/>
                </a:lnTo>
                <a:lnTo>
                  <a:pt x="2586" y="644"/>
                </a:lnTo>
                <a:lnTo>
                  <a:pt x="2588" y="644"/>
                </a:lnTo>
                <a:lnTo>
                  <a:pt x="2588" y="644"/>
                </a:lnTo>
                <a:lnTo>
                  <a:pt x="2590" y="644"/>
                </a:lnTo>
                <a:lnTo>
                  <a:pt x="2590" y="644"/>
                </a:lnTo>
                <a:lnTo>
                  <a:pt x="2590" y="646"/>
                </a:lnTo>
                <a:lnTo>
                  <a:pt x="2588" y="648"/>
                </a:lnTo>
                <a:lnTo>
                  <a:pt x="2590" y="650"/>
                </a:lnTo>
                <a:lnTo>
                  <a:pt x="2590" y="650"/>
                </a:lnTo>
                <a:lnTo>
                  <a:pt x="2590" y="648"/>
                </a:lnTo>
                <a:lnTo>
                  <a:pt x="2590" y="646"/>
                </a:lnTo>
                <a:lnTo>
                  <a:pt x="2590" y="644"/>
                </a:lnTo>
                <a:lnTo>
                  <a:pt x="2590" y="644"/>
                </a:lnTo>
                <a:lnTo>
                  <a:pt x="2592" y="644"/>
                </a:lnTo>
                <a:lnTo>
                  <a:pt x="2592" y="642"/>
                </a:lnTo>
                <a:lnTo>
                  <a:pt x="2592" y="640"/>
                </a:lnTo>
                <a:lnTo>
                  <a:pt x="2592" y="637"/>
                </a:lnTo>
                <a:lnTo>
                  <a:pt x="2592" y="637"/>
                </a:lnTo>
                <a:lnTo>
                  <a:pt x="2592" y="637"/>
                </a:lnTo>
                <a:lnTo>
                  <a:pt x="2590" y="635"/>
                </a:lnTo>
                <a:lnTo>
                  <a:pt x="2590" y="637"/>
                </a:lnTo>
                <a:lnTo>
                  <a:pt x="2588" y="635"/>
                </a:lnTo>
                <a:lnTo>
                  <a:pt x="2590" y="633"/>
                </a:lnTo>
                <a:lnTo>
                  <a:pt x="2588" y="633"/>
                </a:lnTo>
                <a:lnTo>
                  <a:pt x="2588" y="633"/>
                </a:lnTo>
                <a:lnTo>
                  <a:pt x="2586" y="635"/>
                </a:lnTo>
                <a:lnTo>
                  <a:pt x="2586" y="635"/>
                </a:lnTo>
                <a:lnTo>
                  <a:pt x="2586" y="635"/>
                </a:lnTo>
                <a:lnTo>
                  <a:pt x="2586" y="637"/>
                </a:lnTo>
                <a:lnTo>
                  <a:pt x="2588" y="637"/>
                </a:lnTo>
                <a:lnTo>
                  <a:pt x="2588" y="640"/>
                </a:lnTo>
                <a:lnTo>
                  <a:pt x="2586" y="640"/>
                </a:lnTo>
                <a:lnTo>
                  <a:pt x="2586" y="640"/>
                </a:lnTo>
                <a:lnTo>
                  <a:pt x="2584" y="642"/>
                </a:lnTo>
                <a:lnTo>
                  <a:pt x="2584" y="642"/>
                </a:lnTo>
                <a:lnTo>
                  <a:pt x="2584" y="642"/>
                </a:lnTo>
                <a:close/>
                <a:moveTo>
                  <a:pt x="2560" y="669"/>
                </a:moveTo>
                <a:lnTo>
                  <a:pt x="2560" y="669"/>
                </a:lnTo>
                <a:lnTo>
                  <a:pt x="2560" y="669"/>
                </a:lnTo>
                <a:lnTo>
                  <a:pt x="2560" y="669"/>
                </a:lnTo>
                <a:lnTo>
                  <a:pt x="2560" y="669"/>
                </a:lnTo>
                <a:lnTo>
                  <a:pt x="2560" y="669"/>
                </a:lnTo>
                <a:lnTo>
                  <a:pt x="2560" y="669"/>
                </a:lnTo>
                <a:lnTo>
                  <a:pt x="2563" y="669"/>
                </a:lnTo>
                <a:lnTo>
                  <a:pt x="2565" y="669"/>
                </a:lnTo>
                <a:lnTo>
                  <a:pt x="2567" y="671"/>
                </a:lnTo>
                <a:lnTo>
                  <a:pt x="2567" y="671"/>
                </a:lnTo>
                <a:lnTo>
                  <a:pt x="2567" y="671"/>
                </a:lnTo>
                <a:lnTo>
                  <a:pt x="2567" y="669"/>
                </a:lnTo>
                <a:lnTo>
                  <a:pt x="2567" y="669"/>
                </a:lnTo>
                <a:lnTo>
                  <a:pt x="2567" y="669"/>
                </a:lnTo>
                <a:lnTo>
                  <a:pt x="2565" y="669"/>
                </a:lnTo>
                <a:lnTo>
                  <a:pt x="2563" y="669"/>
                </a:lnTo>
                <a:lnTo>
                  <a:pt x="2563" y="667"/>
                </a:lnTo>
                <a:lnTo>
                  <a:pt x="2565" y="667"/>
                </a:lnTo>
                <a:lnTo>
                  <a:pt x="2565" y="667"/>
                </a:lnTo>
                <a:lnTo>
                  <a:pt x="2563" y="667"/>
                </a:lnTo>
                <a:lnTo>
                  <a:pt x="2563" y="665"/>
                </a:lnTo>
                <a:lnTo>
                  <a:pt x="2560" y="665"/>
                </a:lnTo>
                <a:lnTo>
                  <a:pt x="2560" y="665"/>
                </a:lnTo>
                <a:lnTo>
                  <a:pt x="2558" y="667"/>
                </a:lnTo>
                <a:lnTo>
                  <a:pt x="2558" y="667"/>
                </a:lnTo>
                <a:lnTo>
                  <a:pt x="2558" y="669"/>
                </a:lnTo>
                <a:lnTo>
                  <a:pt x="2560" y="669"/>
                </a:lnTo>
                <a:close/>
                <a:moveTo>
                  <a:pt x="2569" y="858"/>
                </a:moveTo>
                <a:lnTo>
                  <a:pt x="2569" y="858"/>
                </a:lnTo>
                <a:lnTo>
                  <a:pt x="2571" y="858"/>
                </a:lnTo>
                <a:lnTo>
                  <a:pt x="2571" y="856"/>
                </a:lnTo>
                <a:lnTo>
                  <a:pt x="2571" y="856"/>
                </a:lnTo>
                <a:lnTo>
                  <a:pt x="2571" y="856"/>
                </a:lnTo>
                <a:lnTo>
                  <a:pt x="2569" y="858"/>
                </a:lnTo>
                <a:close/>
                <a:moveTo>
                  <a:pt x="2575" y="860"/>
                </a:moveTo>
                <a:lnTo>
                  <a:pt x="2575" y="862"/>
                </a:lnTo>
                <a:lnTo>
                  <a:pt x="2577" y="862"/>
                </a:lnTo>
                <a:lnTo>
                  <a:pt x="2577" y="862"/>
                </a:lnTo>
                <a:lnTo>
                  <a:pt x="2577" y="862"/>
                </a:lnTo>
                <a:lnTo>
                  <a:pt x="2579" y="862"/>
                </a:lnTo>
                <a:lnTo>
                  <a:pt x="2579" y="862"/>
                </a:lnTo>
                <a:lnTo>
                  <a:pt x="2577" y="860"/>
                </a:lnTo>
                <a:lnTo>
                  <a:pt x="2575" y="860"/>
                </a:lnTo>
                <a:close/>
                <a:moveTo>
                  <a:pt x="2516" y="709"/>
                </a:moveTo>
                <a:lnTo>
                  <a:pt x="2516" y="709"/>
                </a:lnTo>
                <a:lnTo>
                  <a:pt x="2514" y="709"/>
                </a:lnTo>
                <a:lnTo>
                  <a:pt x="2514" y="711"/>
                </a:lnTo>
                <a:lnTo>
                  <a:pt x="2516" y="711"/>
                </a:lnTo>
                <a:lnTo>
                  <a:pt x="2516" y="711"/>
                </a:lnTo>
                <a:lnTo>
                  <a:pt x="2516" y="711"/>
                </a:lnTo>
                <a:lnTo>
                  <a:pt x="2516" y="711"/>
                </a:lnTo>
                <a:lnTo>
                  <a:pt x="2516" y="709"/>
                </a:lnTo>
                <a:lnTo>
                  <a:pt x="2516" y="709"/>
                </a:lnTo>
                <a:close/>
                <a:moveTo>
                  <a:pt x="2521" y="734"/>
                </a:moveTo>
                <a:lnTo>
                  <a:pt x="2521" y="734"/>
                </a:lnTo>
                <a:lnTo>
                  <a:pt x="2523" y="730"/>
                </a:lnTo>
                <a:lnTo>
                  <a:pt x="2525" y="728"/>
                </a:lnTo>
                <a:lnTo>
                  <a:pt x="2525" y="728"/>
                </a:lnTo>
                <a:lnTo>
                  <a:pt x="2523" y="728"/>
                </a:lnTo>
                <a:lnTo>
                  <a:pt x="2521" y="730"/>
                </a:lnTo>
                <a:lnTo>
                  <a:pt x="2521" y="730"/>
                </a:lnTo>
                <a:lnTo>
                  <a:pt x="2521" y="730"/>
                </a:lnTo>
                <a:lnTo>
                  <a:pt x="2523" y="730"/>
                </a:lnTo>
                <a:lnTo>
                  <a:pt x="2521" y="732"/>
                </a:lnTo>
                <a:lnTo>
                  <a:pt x="2521" y="732"/>
                </a:lnTo>
                <a:lnTo>
                  <a:pt x="2521" y="734"/>
                </a:lnTo>
                <a:lnTo>
                  <a:pt x="2521" y="734"/>
                </a:lnTo>
                <a:lnTo>
                  <a:pt x="2521" y="734"/>
                </a:lnTo>
                <a:lnTo>
                  <a:pt x="2521" y="734"/>
                </a:lnTo>
                <a:close/>
                <a:moveTo>
                  <a:pt x="2516" y="696"/>
                </a:moveTo>
                <a:lnTo>
                  <a:pt x="2516" y="696"/>
                </a:lnTo>
                <a:lnTo>
                  <a:pt x="2514" y="698"/>
                </a:lnTo>
                <a:lnTo>
                  <a:pt x="2512" y="698"/>
                </a:lnTo>
                <a:lnTo>
                  <a:pt x="2512" y="698"/>
                </a:lnTo>
                <a:lnTo>
                  <a:pt x="2512" y="698"/>
                </a:lnTo>
                <a:lnTo>
                  <a:pt x="2512" y="698"/>
                </a:lnTo>
                <a:lnTo>
                  <a:pt x="2512" y="700"/>
                </a:lnTo>
                <a:lnTo>
                  <a:pt x="2512" y="700"/>
                </a:lnTo>
                <a:lnTo>
                  <a:pt x="2510" y="700"/>
                </a:lnTo>
                <a:lnTo>
                  <a:pt x="2510" y="700"/>
                </a:lnTo>
                <a:lnTo>
                  <a:pt x="2510" y="700"/>
                </a:lnTo>
                <a:lnTo>
                  <a:pt x="2510" y="700"/>
                </a:lnTo>
                <a:lnTo>
                  <a:pt x="2510" y="702"/>
                </a:lnTo>
                <a:lnTo>
                  <a:pt x="2514" y="702"/>
                </a:lnTo>
                <a:lnTo>
                  <a:pt x="2516" y="705"/>
                </a:lnTo>
                <a:lnTo>
                  <a:pt x="2516" y="705"/>
                </a:lnTo>
                <a:lnTo>
                  <a:pt x="2516" y="707"/>
                </a:lnTo>
                <a:lnTo>
                  <a:pt x="2519" y="707"/>
                </a:lnTo>
                <a:lnTo>
                  <a:pt x="2521" y="705"/>
                </a:lnTo>
                <a:lnTo>
                  <a:pt x="2521" y="709"/>
                </a:lnTo>
                <a:lnTo>
                  <a:pt x="2521" y="709"/>
                </a:lnTo>
                <a:lnTo>
                  <a:pt x="2521" y="709"/>
                </a:lnTo>
                <a:lnTo>
                  <a:pt x="2523" y="709"/>
                </a:lnTo>
                <a:lnTo>
                  <a:pt x="2523" y="707"/>
                </a:lnTo>
                <a:lnTo>
                  <a:pt x="2525" y="707"/>
                </a:lnTo>
                <a:lnTo>
                  <a:pt x="2525" y="705"/>
                </a:lnTo>
                <a:lnTo>
                  <a:pt x="2525" y="705"/>
                </a:lnTo>
                <a:lnTo>
                  <a:pt x="2525" y="705"/>
                </a:lnTo>
                <a:lnTo>
                  <a:pt x="2523" y="705"/>
                </a:lnTo>
                <a:lnTo>
                  <a:pt x="2521" y="705"/>
                </a:lnTo>
                <a:lnTo>
                  <a:pt x="2519" y="705"/>
                </a:lnTo>
                <a:lnTo>
                  <a:pt x="2519" y="702"/>
                </a:lnTo>
                <a:lnTo>
                  <a:pt x="2519" y="702"/>
                </a:lnTo>
                <a:lnTo>
                  <a:pt x="2519" y="700"/>
                </a:lnTo>
                <a:lnTo>
                  <a:pt x="2519" y="700"/>
                </a:lnTo>
                <a:lnTo>
                  <a:pt x="2519" y="700"/>
                </a:lnTo>
                <a:lnTo>
                  <a:pt x="2519" y="698"/>
                </a:lnTo>
                <a:lnTo>
                  <a:pt x="2516" y="696"/>
                </a:lnTo>
                <a:lnTo>
                  <a:pt x="2516" y="696"/>
                </a:lnTo>
                <a:close/>
                <a:moveTo>
                  <a:pt x="2531" y="740"/>
                </a:moveTo>
                <a:lnTo>
                  <a:pt x="2531" y="740"/>
                </a:lnTo>
                <a:lnTo>
                  <a:pt x="2533" y="740"/>
                </a:lnTo>
                <a:lnTo>
                  <a:pt x="2533" y="740"/>
                </a:lnTo>
                <a:lnTo>
                  <a:pt x="2533" y="738"/>
                </a:lnTo>
                <a:lnTo>
                  <a:pt x="2533" y="736"/>
                </a:lnTo>
                <a:lnTo>
                  <a:pt x="2533" y="736"/>
                </a:lnTo>
                <a:lnTo>
                  <a:pt x="2531" y="736"/>
                </a:lnTo>
                <a:lnTo>
                  <a:pt x="2531" y="736"/>
                </a:lnTo>
                <a:lnTo>
                  <a:pt x="2531" y="736"/>
                </a:lnTo>
                <a:lnTo>
                  <a:pt x="2529" y="736"/>
                </a:lnTo>
                <a:lnTo>
                  <a:pt x="2529" y="738"/>
                </a:lnTo>
                <a:lnTo>
                  <a:pt x="2531" y="740"/>
                </a:lnTo>
                <a:lnTo>
                  <a:pt x="2531" y="740"/>
                </a:lnTo>
                <a:close/>
                <a:moveTo>
                  <a:pt x="2516" y="723"/>
                </a:moveTo>
                <a:lnTo>
                  <a:pt x="2516" y="723"/>
                </a:lnTo>
                <a:lnTo>
                  <a:pt x="2516" y="723"/>
                </a:lnTo>
                <a:lnTo>
                  <a:pt x="2519" y="723"/>
                </a:lnTo>
                <a:lnTo>
                  <a:pt x="2525" y="723"/>
                </a:lnTo>
                <a:lnTo>
                  <a:pt x="2525" y="719"/>
                </a:lnTo>
                <a:lnTo>
                  <a:pt x="2523" y="719"/>
                </a:lnTo>
                <a:lnTo>
                  <a:pt x="2521" y="719"/>
                </a:lnTo>
                <a:lnTo>
                  <a:pt x="2521" y="717"/>
                </a:lnTo>
                <a:lnTo>
                  <a:pt x="2519" y="717"/>
                </a:lnTo>
                <a:lnTo>
                  <a:pt x="2519" y="717"/>
                </a:lnTo>
                <a:lnTo>
                  <a:pt x="2519" y="717"/>
                </a:lnTo>
                <a:lnTo>
                  <a:pt x="2516" y="717"/>
                </a:lnTo>
                <a:lnTo>
                  <a:pt x="2516" y="717"/>
                </a:lnTo>
                <a:lnTo>
                  <a:pt x="2516" y="719"/>
                </a:lnTo>
                <a:lnTo>
                  <a:pt x="2516" y="719"/>
                </a:lnTo>
                <a:lnTo>
                  <a:pt x="2519" y="719"/>
                </a:lnTo>
                <a:lnTo>
                  <a:pt x="2519" y="723"/>
                </a:lnTo>
                <a:lnTo>
                  <a:pt x="2516" y="723"/>
                </a:lnTo>
                <a:close/>
                <a:moveTo>
                  <a:pt x="2542" y="782"/>
                </a:moveTo>
                <a:lnTo>
                  <a:pt x="2542" y="784"/>
                </a:lnTo>
                <a:lnTo>
                  <a:pt x="2544" y="786"/>
                </a:lnTo>
                <a:lnTo>
                  <a:pt x="2544" y="786"/>
                </a:lnTo>
                <a:lnTo>
                  <a:pt x="2544" y="786"/>
                </a:lnTo>
                <a:lnTo>
                  <a:pt x="2546" y="786"/>
                </a:lnTo>
                <a:lnTo>
                  <a:pt x="2548" y="786"/>
                </a:lnTo>
                <a:lnTo>
                  <a:pt x="2548" y="784"/>
                </a:lnTo>
                <a:lnTo>
                  <a:pt x="2550" y="784"/>
                </a:lnTo>
                <a:lnTo>
                  <a:pt x="2548" y="784"/>
                </a:lnTo>
                <a:lnTo>
                  <a:pt x="2548" y="784"/>
                </a:lnTo>
                <a:lnTo>
                  <a:pt x="2546" y="782"/>
                </a:lnTo>
                <a:lnTo>
                  <a:pt x="2544" y="782"/>
                </a:lnTo>
                <a:lnTo>
                  <a:pt x="2542" y="782"/>
                </a:lnTo>
                <a:close/>
                <a:moveTo>
                  <a:pt x="2544" y="761"/>
                </a:moveTo>
                <a:lnTo>
                  <a:pt x="2544" y="761"/>
                </a:lnTo>
                <a:lnTo>
                  <a:pt x="2542" y="763"/>
                </a:lnTo>
                <a:lnTo>
                  <a:pt x="2542" y="765"/>
                </a:lnTo>
                <a:lnTo>
                  <a:pt x="2540" y="765"/>
                </a:lnTo>
                <a:lnTo>
                  <a:pt x="2540" y="767"/>
                </a:lnTo>
                <a:lnTo>
                  <a:pt x="2537" y="770"/>
                </a:lnTo>
                <a:lnTo>
                  <a:pt x="2540" y="770"/>
                </a:lnTo>
                <a:lnTo>
                  <a:pt x="2540" y="767"/>
                </a:lnTo>
                <a:lnTo>
                  <a:pt x="2542" y="770"/>
                </a:lnTo>
                <a:lnTo>
                  <a:pt x="2544" y="765"/>
                </a:lnTo>
                <a:lnTo>
                  <a:pt x="2544" y="765"/>
                </a:lnTo>
                <a:lnTo>
                  <a:pt x="2546" y="765"/>
                </a:lnTo>
                <a:lnTo>
                  <a:pt x="2544" y="763"/>
                </a:lnTo>
                <a:lnTo>
                  <a:pt x="2544" y="761"/>
                </a:lnTo>
                <a:close/>
                <a:moveTo>
                  <a:pt x="2516" y="738"/>
                </a:moveTo>
                <a:lnTo>
                  <a:pt x="2516" y="738"/>
                </a:lnTo>
                <a:lnTo>
                  <a:pt x="2519" y="736"/>
                </a:lnTo>
                <a:lnTo>
                  <a:pt x="2521" y="736"/>
                </a:lnTo>
                <a:lnTo>
                  <a:pt x="2521" y="736"/>
                </a:lnTo>
                <a:lnTo>
                  <a:pt x="2519" y="734"/>
                </a:lnTo>
                <a:lnTo>
                  <a:pt x="2519" y="732"/>
                </a:lnTo>
                <a:lnTo>
                  <a:pt x="2519" y="732"/>
                </a:lnTo>
                <a:lnTo>
                  <a:pt x="2516" y="734"/>
                </a:lnTo>
                <a:lnTo>
                  <a:pt x="2516" y="732"/>
                </a:lnTo>
                <a:lnTo>
                  <a:pt x="2514" y="732"/>
                </a:lnTo>
                <a:lnTo>
                  <a:pt x="2514" y="734"/>
                </a:lnTo>
                <a:lnTo>
                  <a:pt x="2514" y="734"/>
                </a:lnTo>
                <a:lnTo>
                  <a:pt x="2514" y="734"/>
                </a:lnTo>
                <a:lnTo>
                  <a:pt x="2514" y="734"/>
                </a:lnTo>
                <a:lnTo>
                  <a:pt x="2514" y="736"/>
                </a:lnTo>
                <a:lnTo>
                  <a:pt x="2514" y="736"/>
                </a:lnTo>
                <a:lnTo>
                  <a:pt x="2514" y="736"/>
                </a:lnTo>
                <a:lnTo>
                  <a:pt x="2516" y="734"/>
                </a:lnTo>
                <a:lnTo>
                  <a:pt x="2516" y="734"/>
                </a:lnTo>
                <a:lnTo>
                  <a:pt x="2516" y="734"/>
                </a:lnTo>
                <a:lnTo>
                  <a:pt x="2516" y="736"/>
                </a:lnTo>
                <a:lnTo>
                  <a:pt x="2516" y="736"/>
                </a:lnTo>
                <a:lnTo>
                  <a:pt x="2516" y="738"/>
                </a:lnTo>
                <a:lnTo>
                  <a:pt x="2516" y="738"/>
                </a:lnTo>
                <a:close/>
                <a:moveTo>
                  <a:pt x="2512" y="717"/>
                </a:moveTo>
                <a:lnTo>
                  <a:pt x="2510" y="717"/>
                </a:lnTo>
                <a:lnTo>
                  <a:pt x="2510" y="719"/>
                </a:lnTo>
                <a:lnTo>
                  <a:pt x="2512" y="719"/>
                </a:lnTo>
                <a:lnTo>
                  <a:pt x="2512" y="717"/>
                </a:lnTo>
                <a:lnTo>
                  <a:pt x="2514" y="717"/>
                </a:lnTo>
                <a:lnTo>
                  <a:pt x="2514" y="717"/>
                </a:lnTo>
                <a:lnTo>
                  <a:pt x="2512" y="717"/>
                </a:lnTo>
                <a:close/>
                <a:moveTo>
                  <a:pt x="2661" y="816"/>
                </a:moveTo>
                <a:lnTo>
                  <a:pt x="2663" y="816"/>
                </a:lnTo>
                <a:lnTo>
                  <a:pt x="2665" y="816"/>
                </a:lnTo>
                <a:lnTo>
                  <a:pt x="2667" y="816"/>
                </a:lnTo>
                <a:lnTo>
                  <a:pt x="2667" y="816"/>
                </a:lnTo>
                <a:lnTo>
                  <a:pt x="2667" y="816"/>
                </a:lnTo>
                <a:lnTo>
                  <a:pt x="2665" y="814"/>
                </a:lnTo>
                <a:lnTo>
                  <a:pt x="2663" y="814"/>
                </a:lnTo>
                <a:lnTo>
                  <a:pt x="2661" y="814"/>
                </a:lnTo>
                <a:lnTo>
                  <a:pt x="2661" y="814"/>
                </a:lnTo>
                <a:lnTo>
                  <a:pt x="2661" y="816"/>
                </a:lnTo>
                <a:close/>
                <a:moveTo>
                  <a:pt x="2764" y="166"/>
                </a:moveTo>
                <a:lnTo>
                  <a:pt x="2764" y="168"/>
                </a:lnTo>
                <a:lnTo>
                  <a:pt x="2768" y="174"/>
                </a:lnTo>
                <a:lnTo>
                  <a:pt x="2770" y="174"/>
                </a:lnTo>
                <a:lnTo>
                  <a:pt x="2772" y="174"/>
                </a:lnTo>
                <a:lnTo>
                  <a:pt x="2776" y="176"/>
                </a:lnTo>
                <a:lnTo>
                  <a:pt x="2778" y="178"/>
                </a:lnTo>
                <a:lnTo>
                  <a:pt x="2780" y="180"/>
                </a:lnTo>
                <a:lnTo>
                  <a:pt x="2783" y="180"/>
                </a:lnTo>
                <a:lnTo>
                  <a:pt x="2783" y="178"/>
                </a:lnTo>
                <a:lnTo>
                  <a:pt x="2780" y="176"/>
                </a:lnTo>
                <a:lnTo>
                  <a:pt x="2780" y="174"/>
                </a:lnTo>
                <a:lnTo>
                  <a:pt x="2778" y="174"/>
                </a:lnTo>
                <a:lnTo>
                  <a:pt x="2776" y="172"/>
                </a:lnTo>
                <a:lnTo>
                  <a:pt x="2774" y="170"/>
                </a:lnTo>
                <a:lnTo>
                  <a:pt x="2770" y="170"/>
                </a:lnTo>
                <a:lnTo>
                  <a:pt x="2770" y="168"/>
                </a:lnTo>
                <a:lnTo>
                  <a:pt x="2770" y="168"/>
                </a:lnTo>
                <a:lnTo>
                  <a:pt x="2768" y="166"/>
                </a:lnTo>
                <a:lnTo>
                  <a:pt x="2770" y="166"/>
                </a:lnTo>
                <a:lnTo>
                  <a:pt x="2768" y="164"/>
                </a:lnTo>
                <a:lnTo>
                  <a:pt x="2766" y="162"/>
                </a:lnTo>
                <a:lnTo>
                  <a:pt x="2764" y="159"/>
                </a:lnTo>
                <a:lnTo>
                  <a:pt x="2762" y="159"/>
                </a:lnTo>
                <a:lnTo>
                  <a:pt x="2762" y="162"/>
                </a:lnTo>
                <a:lnTo>
                  <a:pt x="2762" y="164"/>
                </a:lnTo>
                <a:lnTo>
                  <a:pt x="2764" y="166"/>
                </a:lnTo>
                <a:close/>
                <a:moveTo>
                  <a:pt x="2808" y="457"/>
                </a:moveTo>
                <a:lnTo>
                  <a:pt x="2808" y="457"/>
                </a:lnTo>
                <a:lnTo>
                  <a:pt x="2806" y="457"/>
                </a:lnTo>
                <a:lnTo>
                  <a:pt x="2804" y="457"/>
                </a:lnTo>
                <a:lnTo>
                  <a:pt x="2801" y="459"/>
                </a:lnTo>
                <a:lnTo>
                  <a:pt x="2801" y="459"/>
                </a:lnTo>
                <a:lnTo>
                  <a:pt x="2801" y="459"/>
                </a:lnTo>
                <a:lnTo>
                  <a:pt x="2799" y="459"/>
                </a:lnTo>
                <a:lnTo>
                  <a:pt x="2799" y="461"/>
                </a:lnTo>
                <a:lnTo>
                  <a:pt x="2799" y="463"/>
                </a:lnTo>
                <a:lnTo>
                  <a:pt x="2801" y="463"/>
                </a:lnTo>
                <a:lnTo>
                  <a:pt x="2801" y="463"/>
                </a:lnTo>
                <a:lnTo>
                  <a:pt x="2801" y="461"/>
                </a:lnTo>
                <a:lnTo>
                  <a:pt x="2801" y="461"/>
                </a:lnTo>
                <a:lnTo>
                  <a:pt x="2804" y="461"/>
                </a:lnTo>
                <a:lnTo>
                  <a:pt x="2804" y="461"/>
                </a:lnTo>
                <a:lnTo>
                  <a:pt x="2806" y="461"/>
                </a:lnTo>
                <a:lnTo>
                  <a:pt x="2808" y="461"/>
                </a:lnTo>
                <a:lnTo>
                  <a:pt x="2808" y="459"/>
                </a:lnTo>
                <a:lnTo>
                  <a:pt x="2810" y="459"/>
                </a:lnTo>
                <a:lnTo>
                  <a:pt x="2812" y="459"/>
                </a:lnTo>
                <a:lnTo>
                  <a:pt x="2812" y="457"/>
                </a:lnTo>
                <a:lnTo>
                  <a:pt x="2812" y="457"/>
                </a:lnTo>
                <a:lnTo>
                  <a:pt x="2812" y="457"/>
                </a:lnTo>
                <a:lnTo>
                  <a:pt x="2810" y="457"/>
                </a:lnTo>
                <a:lnTo>
                  <a:pt x="2808" y="457"/>
                </a:lnTo>
                <a:close/>
                <a:moveTo>
                  <a:pt x="2594" y="631"/>
                </a:moveTo>
                <a:lnTo>
                  <a:pt x="2596" y="631"/>
                </a:lnTo>
                <a:lnTo>
                  <a:pt x="2596" y="631"/>
                </a:lnTo>
                <a:lnTo>
                  <a:pt x="2596" y="629"/>
                </a:lnTo>
                <a:lnTo>
                  <a:pt x="2596" y="629"/>
                </a:lnTo>
                <a:lnTo>
                  <a:pt x="2596" y="629"/>
                </a:lnTo>
                <a:lnTo>
                  <a:pt x="2596" y="629"/>
                </a:lnTo>
                <a:lnTo>
                  <a:pt x="2596" y="629"/>
                </a:lnTo>
                <a:lnTo>
                  <a:pt x="2594" y="629"/>
                </a:lnTo>
                <a:lnTo>
                  <a:pt x="2594" y="629"/>
                </a:lnTo>
                <a:lnTo>
                  <a:pt x="2594" y="629"/>
                </a:lnTo>
                <a:lnTo>
                  <a:pt x="2594" y="631"/>
                </a:lnTo>
                <a:lnTo>
                  <a:pt x="2594" y="631"/>
                </a:lnTo>
                <a:lnTo>
                  <a:pt x="2594" y="631"/>
                </a:lnTo>
                <a:close/>
                <a:moveTo>
                  <a:pt x="2791" y="512"/>
                </a:moveTo>
                <a:lnTo>
                  <a:pt x="2793" y="512"/>
                </a:lnTo>
                <a:lnTo>
                  <a:pt x="2793" y="512"/>
                </a:lnTo>
                <a:lnTo>
                  <a:pt x="2791" y="512"/>
                </a:lnTo>
                <a:lnTo>
                  <a:pt x="2789" y="512"/>
                </a:lnTo>
                <a:lnTo>
                  <a:pt x="2789" y="512"/>
                </a:lnTo>
                <a:lnTo>
                  <a:pt x="2787" y="514"/>
                </a:lnTo>
                <a:lnTo>
                  <a:pt x="2787" y="514"/>
                </a:lnTo>
                <a:lnTo>
                  <a:pt x="2789" y="514"/>
                </a:lnTo>
                <a:lnTo>
                  <a:pt x="2791" y="512"/>
                </a:lnTo>
                <a:close/>
                <a:moveTo>
                  <a:pt x="2791" y="510"/>
                </a:moveTo>
                <a:lnTo>
                  <a:pt x="2791" y="508"/>
                </a:lnTo>
                <a:lnTo>
                  <a:pt x="2789" y="508"/>
                </a:lnTo>
                <a:lnTo>
                  <a:pt x="2789" y="508"/>
                </a:lnTo>
                <a:lnTo>
                  <a:pt x="2789" y="508"/>
                </a:lnTo>
                <a:lnTo>
                  <a:pt x="2787" y="510"/>
                </a:lnTo>
                <a:lnTo>
                  <a:pt x="2787" y="510"/>
                </a:lnTo>
                <a:lnTo>
                  <a:pt x="2787" y="512"/>
                </a:lnTo>
                <a:lnTo>
                  <a:pt x="2787" y="510"/>
                </a:lnTo>
                <a:lnTo>
                  <a:pt x="2791" y="510"/>
                </a:lnTo>
                <a:lnTo>
                  <a:pt x="2791" y="510"/>
                </a:lnTo>
                <a:close/>
                <a:moveTo>
                  <a:pt x="2797" y="461"/>
                </a:moveTo>
                <a:lnTo>
                  <a:pt x="2795" y="463"/>
                </a:lnTo>
                <a:lnTo>
                  <a:pt x="2795" y="466"/>
                </a:lnTo>
                <a:lnTo>
                  <a:pt x="2793" y="468"/>
                </a:lnTo>
                <a:lnTo>
                  <a:pt x="2795" y="466"/>
                </a:lnTo>
                <a:lnTo>
                  <a:pt x="2797" y="466"/>
                </a:lnTo>
                <a:lnTo>
                  <a:pt x="2797" y="463"/>
                </a:lnTo>
                <a:lnTo>
                  <a:pt x="2797" y="463"/>
                </a:lnTo>
                <a:lnTo>
                  <a:pt x="2797" y="461"/>
                </a:lnTo>
                <a:lnTo>
                  <a:pt x="2797" y="461"/>
                </a:lnTo>
                <a:close/>
                <a:moveTo>
                  <a:pt x="2820" y="443"/>
                </a:moveTo>
                <a:lnTo>
                  <a:pt x="2820" y="443"/>
                </a:lnTo>
                <a:lnTo>
                  <a:pt x="2818" y="443"/>
                </a:lnTo>
                <a:lnTo>
                  <a:pt x="2818" y="445"/>
                </a:lnTo>
                <a:lnTo>
                  <a:pt x="2816" y="445"/>
                </a:lnTo>
                <a:lnTo>
                  <a:pt x="2816" y="447"/>
                </a:lnTo>
                <a:lnTo>
                  <a:pt x="2818" y="447"/>
                </a:lnTo>
                <a:lnTo>
                  <a:pt x="2820" y="447"/>
                </a:lnTo>
                <a:lnTo>
                  <a:pt x="2820" y="447"/>
                </a:lnTo>
                <a:lnTo>
                  <a:pt x="2822" y="447"/>
                </a:lnTo>
                <a:lnTo>
                  <a:pt x="2822" y="447"/>
                </a:lnTo>
                <a:lnTo>
                  <a:pt x="2822" y="449"/>
                </a:lnTo>
                <a:lnTo>
                  <a:pt x="2824" y="449"/>
                </a:lnTo>
                <a:lnTo>
                  <a:pt x="2829" y="449"/>
                </a:lnTo>
                <a:lnTo>
                  <a:pt x="2831" y="447"/>
                </a:lnTo>
                <a:lnTo>
                  <a:pt x="2831" y="445"/>
                </a:lnTo>
                <a:lnTo>
                  <a:pt x="2831" y="443"/>
                </a:lnTo>
                <a:lnTo>
                  <a:pt x="2829" y="440"/>
                </a:lnTo>
                <a:lnTo>
                  <a:pt x="2827" y="438"/>
                </a:lnTo>
                <a:lnTo>
                  <a:pt x="2827" y="438"/>
                </a:lnTo>
                <a:lnTo>
                  <a:pt x="2827" y="438"/>
                </a:lnTo>
                <a:lnTo>
                  <a:pt x="2827" y="438"/>
                </a:lnTo>
                <a:lnTo>
                  <a:pt x="2827" y="440"/>
                </a:lnTo>
                <a:lnTo>
                  <a:pt x="2822" y="440"/>
                </a:lnTo>
                <a:lnTo>
                  <a:pt x="2822" y="440"/>
                </a:lnTo>
                <a:lnTo>
                  <a:pt x="2822" y="443"/>
                </a:lnTo>
                <a:lnTo>
                  <a:pt x="2822" y="443"/>
                </a:lnTo>
                <a:lnTo>
                  <a:pt x="2820" y="443"/>
                </a:lnTo>
                <a:close/>
                <a:moveTo>
                  <a:pt x="2873" y="426"/>
                </a:moveTo>
                <a:lnTo>
                  <a:pt x="2875" y="424"/>
                </a:lnTo>
                <a:lnTo>
                  <a:pt x="2879" y="424"/>
                </a:lnTo>
                <a:lnTo>
                  <a:pt x="2881" y="424"/>
                </a:lnTo>
                <a:lnTo>
                  <a:pt x="2881" y="422"/>
                </a:lnTo>
                <a:lnTo>
                  <a:pt x="2881" y="419"/>
                </a:lnTo>
                <a:lnTo>
                  <a:pt x="2883" y="419"/>
                </a:lnTo>
                <a:lnTo>
                  <a:pt x="2885" y="417"/>
                </a:lnTo>
                <a:lnTo>
                  <a:pt x="2885" y="417"/>
                </a:lnTo>
                <a:lnTo>
                  <a:pt x="2887" y="417"/>
                </a:lnTo>
                <a:lnTo>
                  <a:pt x="2889" y="415"/>
                </a:lnTo>
                <a:lnTo>
                  <a:pt x="2892" y="413"/>
                </a:lnTo>
                <a:lnTo>
                  <a:pt x="2892" y="413"/>
                </a:lnTo>
                <a:lnTo>
                  <a:pt x="2889" y="411"/>
                </a:lnTo>
                <a:lnTo>
                  <a:pt x="2889" y="411"/>
                </a:lnTo>
                <a:lnTo>
                  <a:pt x="2889" y="413"/>
                </a:lnTo>
                <a:lnTo>
                  <a:pt x="2887" y="413"/>
                </a:lnTo>
                <a:lnTo>
                  <a:pt x="2887" y="411"/>
                </a:lnTo>
                <a:lnTo>
                  <a:pt x="2887" y="409"/>
                </a:lnTo>
                <a:lnTo>
                  <a:pt x="2885" y="407"/>
                </a:lnTo>
                <a:lnTo>
                  <a:pt x="2885" y="407"/>
                </a:lnTo>
                <a:lnTo>
                  <a:pt x="2883" y="409"/>
                </a:lnTo>
                <a:lnTo>
                  <a:pt x="2883" y="409"/>
                </a:lnTo>
                <a:lnTo>
                  <a:pt x="2883" y="411"/>
                </a:lnTo>
                <a:lnTo>
                  <a:pt x="2883" y="411"/>
                </a:lnTo>
                <a:lnTo>
                  <a:pt x="2883" y="411"/>
                </a:lnTo>
                <a:lnTo>
                  <a:pt x="2881" y="413"/>
                </a:lnTo>
                <a:lnTo>
                  <a:pt x="2881" y="413"/>
                </a:lnTo>
                <a:lnTo>
                  <a:pt x="2879" y="415"/>
                </a:lnTo>
                <a:lnTo>
                  <a:pt x="2879" y="417"/>
                </a:lnTo>
                <a:lnTo>
                  <a:pt x="2879" y="417"/>
                </a:lnTo>
                <a:lnTo>
                  <a:pt x="2879" y="419"/>
                </a:lnTo>
                <a:lnTo>
                  <a:pt x="2877" y="417"/>
                </a:lnTo>
                <a:lnTo>
                  <a:pt x="2877" y="417"/>
                </a:lnTo>
                <a:lnTo>
                  <a:pt x="2877" y="419"/>
                </a:lnTo>
                <a:lnTo>
                  <a:pt x="2875" y="419"/>
                </a:lnTo>
                <a:lnTo>
                  <a:pt x="2873" y="419"/>
                </a:lnTo>
                <a:lnTo>
                  <a:pt x="2873" y="419"/>
                </a:lnTo>
                <a:lnTo>
                  <a:pt x="2873" y="419"/>
                </a:lnTo>
                <a:lnTo>
                  <a:pt x="2873" y="422"/>
                </a:lnTo>
                <a:lnTo>
                  <a:pt x="2873" y="422"/>
                </a:lnTo>
                <a:lnTo>
                  <a:pt x="2871" y="422"/>
                </a:lnTo>
                <a:lnTo>
                  <a:pt x="2868" y="424"/>
                </a:lnTo>
                <a:lnTo>
                  <a:pt x="2871" y="424"/>
                </a:lnTo>
                <a:lnTo>
                  <a:pt x="2873" y="426"/>
                </a:lnTo>
                <a:close/>
                <a:moveTo>
                  <a:pt x="2885" y="296"/>
                </a:moveTo>
                <a:lnTo>
                  <a:pt x="2885" y="294"/>
                </a:lnTo>
                <a:lnTo>
                  <a:pt x="2887" y="294"/>
                </a:lnTo>
                <a:lnTo>
                  <a:pt x="2887" y="292"/>
                </a:lnTo>
                <a:lnTo>
                  <a:pt x="2885" y="292"/>
                </a:lnTo>
                <a:lnTo>
                  <a:pt x="2881" y="292"/>
                </a:lnTo>
                <a:lnTo>
                  <a:pt x="2881" y="292"/>
                </a:lnTo>
                <a:lnTo>
                  <a:pt x="2881" y="294"/>
                </a:lnTo>
                <a:lnTo>
                  <a:pt x="2885" y="296"/>
                </a:lnTo>
                <a:close/>
                <a:moveTo>
                  <a:pt x="2894" y="409"/>
                </a:moveTo>
                <a:lnTo>
                  <a:pt x="2894" y="411"/>
                </a:lnTo>
                <a:lnTo>
                  <a:pt x="2894" y="411"/>
                </a:lnTo>
                <a:lnTo>
                  <a:pt x="2896" y="411"/>
                </a:lnTo>
                <a:lnTo>
                  <a:pt x="2898" y="411"/>
                </a:lnTo>
                <a:lnTo>
                  <a:pt x="2898" y="411"/>
                </a:lnTo>
                <a:lnTo>
                  <a:pt x="2898" y="409"/>
                </a:lnTo>
                <a:lnTo>
                  <a:pt x="2898" y="409"/>
                </a:lnTo>
                <a:lnTo>
                  <a:pt x="2896" y="407"/>
                </a:lnTo>
                <a:lnTo>
                  <a:pt x="2896" y="407"/>
                </a:lnTo>
                <a:lnTo>
                  <a:pt x="2896" y="407"/>
                </a:lnTo>
                <a:lnTo>
                  <a:pt x="2894" y="407"/>
                </a:lnTo>
                <a:lnTo>
                  <a:pt x="2894" y="405"/>
                </a:lnTo>
                <a:lnTo>
                  <a:pt x="2892" y="407"/>
                </a:lnTo>
                <a:lnTo>
                  <a:pt x="2892" y="407"/>
                </a:lnTo>
                <a:lnTo>
                  <a:pt x="2894" y="409"/>
                </a:lnTo>
                <a:close/>
                <a:moveTo>
                  <a:pt x="2814" y="459"/>
                </a:moveTo>
                <a:lnTo>
                  <a:pt x="2816" y="459"/>
                </a:lnTo>
                <a:lnTo>
                  <a:pt x="2820" y="459"/>
                </a:lnTo>
                <a:lnTo>
                  <a:pt x="2824" y="455"/>
                </a:lnTo>
                <a:lnTo>
                  <a:pt x="2827" y="457"/>
                </a:lnTo>
                <a:lnTo>
                  <a:pt x="2827" y="455"/>
                </a:lnTo>
                <a:lnTo>
                  <a:pt x="2829" y="455"/>
                </a:lnTo>
                <a:lnTo>
                  <a:pt x="2829" y="453"/>
                </a:lnTo>
                <a:lnTo>
                  <a:pt x="2831" y="453"/>
                </a:lnTo>
                <a:lnTo>
                  <a:pt x="2831" y="455"/>
                </a:lnTo>
                <a:lnTo>
                  <a:pt x="2831" y="455"/>
                </a:lnTo>
                <a:lnTo>
                  <a:pt x="2835" y="455"/>
                </a:lnTo>
                <a:lnTo>
                  <a:pt x="2837" y="453"/>
                </a:lnTo>
                <a:lnTo>
                  <a:pt x="2837" y="453"/>
                </a:lnTo>
                <a:lnTo>
                  <a:pt x="2837" y="453"/>
                </a:lnTo>
                <a:lnTo>
                  <a:pt x="2839" y="453"/>
                </a:lnTo>
                <a:lnTo>
                  <a:pt x="2839" y="453"/>
                </a:lnTo>
                <a:lnTo>
                  <a:pt x="2841" y="451"/>
                </a:lnTo>
                <a:lnTo>
                  <a:pt x="2843" y="449"/>
                </a:lnTo>
                <a:lnTo>
                  <a:pt x="2845" y="449"/>
                </a:lnTo>
                <a:lnTo>
                  <a:pt x="2848" y="447"/>
                </a:lnTo>
                <a:lnTo>
                  <a:pt x="2848" y="445"/>
                </a:lnTo>
                <a:lnTo>
                  <a:pt x="2845" y="443"/>
                </a:lnTo>
                <a:lnTo>
                  <a:pt x="2845" y="443"/>
                </a:lnTo>
                <a:lnTo>
                  <a:pt x="2843" y="440"/>
                </a:lnTo>
                <a:lnTo>
                  <a:pt x="2843" y="443"/>
                </a:lnTo>
                <a:lnTo>
                  <a:pt x="2843" y="443"/>
                </a:lnTo>
                <a:lnTo>
                  <a:pt x="2841" y="443"/>
                </a:lnTo>
                <a:lnTo>
                  <a:pt x="2841" y="443"/>
                </a:lnTo>
                <a:lnTo>
                  <a:pt x="2841" y="445"/>
                </a:lnTo>
                <a:lnTo>
                  <a:pt x="2841" y="445"/>
                </a:lnTo>
                <a:lnTo>
                  <a:pt x="2841" y="447"/>
                </a:lnTo>
                <a:lnTo>
                  <a:pt x="2839" y="447"/>
                </a:lnTo>
                <a:lnTo>
                  <a:pt x="2837" y="449"/>
                </a:lnTo>
                <a:lnTo>
                  <a:pt x="2837" y="449"/>
                </a:lnTo>
                <a:lnTo>
                  <a:pt x="2837" y="449"/>
                </a:lnTo>
                <a:lnTo>
                  <a:pt x="2839" y="445"/>
                </a:lnTo>
                <a:lnTo>
                  <a:pt x="2839" y="443"/>
                </a:lnTo>
                <a:lnTo>
                  <a:pt x="2839" y="440"/>
                </a:lnTo>
                <a:lnTo>
                  <a:pt x="2837" y="438"/>
                </a:lnTo>
                <a:lnTo>
                  <a:pt x="2837" y="438"/>
                </a:lnTo>
                <a:lnTo>
                  <a:pt x="2839" y="436"/>
                </a:lnTo>
                <a:lnTo>
                  <a:pt x="2841" y="432"/>
                </a:lnTo>
                <a:lnTo>
                  <a:pt x="2841" y="432"/>
                </a:lnTo>
                <a:lnTo>
                  <a:pt x="2841" y="430"/>
                </a:lnTo>
                <a:lnTo>
                  <a:pt x="2839" y="430"/>
                </a:lnTo>
                <a:lnTo>
                  <a:pt x="2837" y="432"/>
                </a:lnTo>
                <a:lnTo>
                  <a:pt x="2835" y="434"/>
                </a:lnTo>
                <a:lnTo>
                  <a:pt x="2835" y="434"/>
                </a:lnTo>
                <a:lnTo>
                  <a:pt x="2833" y="436"/>
                </a:lnTo>
                <a:lnTo>
                  <a:pt x="2831" y="438"/>
                </a:lnTo>
                <a:lnTo>
                  <a:pt x="2831" y="440"/>
                </a:lnTo>
                <a:lnTo>
                  <a:pt x="2833" y="440"/>
                </a:lnTo>
                <a:lnTo>
                  <a:pt x="2833" y="440"/>
                </a:lnTo>
                <a:lnTo>
                  <a:pt x="2833" y="443"/>
                </a:lnTo>
                <a:lnTo>
                  <a:pt x="2831" y="449"/>
                </a:lnTo>
                <a:lnTo>
                  <a:pt x="2827" y="453"/>
                </a:lnTo>
                <a:lnTo>
                  <a:pt x="2818" y="453"/>
                </a:lnTo>
                <a:lnTo>
                  <a:pt x="2816" y="455"/>
                </a:lnTo>
                <a:lnTo>
                  <a:pt x="2814" y="457"/>
                </a:lnTo>
                <a:lnTo>
                  <a:pt x="2814" y="459"/>
                </a:lnTo>
                <a:close/>
                <a:moveTo>
                  <a:pt x="2680" y="784"/>
                </a:moveTo>
                <a:lnTo>
                  <a:pt x="2682" y="784"/>
                </a:lnTo>
                <a:lnTo>
                  <a:pt x="2680" y="784"/>
                </a:lnTo>
                <a:lnTo>
                  <a:pt x="2678" y="784"/>
                </a:lnTo>
                <a:lnTo>
                  <a:pt x="2680" y="784"/>
                </a:lnTo>
                <a:close/>
                <a:moveTo>
                  <a:pt x="2680" y="637"/>
                </a:moveTo>
                <a:lnTo>
                  <a:pt x="2680" y="637"/>
                </a:lnTo>
                <a:lnTo>
                  <a:pt x="2680" y="637"/>
                </a:lnTo>
                <a:lnTo>
                  <a:pt x="2680" y="637"/>
                </a:lnTo>
                <a:lnTo>
                  <a:pt x="2680" y="640"/>
                </a:lnTo>
                <a:lnTo>
                  <a:pt x="2680" y="642"/>
                </a:lnTo>
                <a:lnTo>
                  <a:pt x="2680" y="642"/>
                </a:lnTo>
                <a:lnTo>
                  <a:pt x="2680" y="642"/>
                </a:lnTo>
                <a:lnTo>
                  <a:pt x="2682" y="644"/>
                </a:lnTo>
                <a:lnTo>
                  <a:pt x="2682" y="640"/>
                </a:lnTo>
                <a:lnTo>
                  <a:pt x="2680" y="637"/>
                </a:lnTo>
                <a:close/>
                <a:moveTo>
                  <a:pt x="2678" y="791"/>
                </a:moveTo>
                <a:lnTo>
                  <a:pt x="2678" y="788"/>
                </a:lnTo>
                <a:lnTo>
                  <a:pt x="2678" y="786"/>
                </a:lnTo>
                <a:lnTo>
                  <a:pt x="2676" y="788"/>
                </a:lnTo>
                <a:lnTo>
                  <a:pt x="2676" y="788"/>
                </a:lnTo>
                <a:lnTo>
                  <a:pt x="2676" y="788"/>
                </a:lnTo>
                <a:lnTo>
                  <a:pt x="2678" y="791"/>
                </a:lnTo>
                <a:close/>
                <a:moveTo>
                  <a:pt x="2510" y="682"/>
                </a:moveTo>
                <a:lnTo>
                  <a:pt x="2510" y="684"/>
                </a:lnTo>
                <a:lnTo>
                  <a:pt x="2510" y="684"/>
                </a:lnTo>
                <a:lnTo>
                  <a:pt x="2510" y="686"/>
                </a:lnTo>
                <a:lnTo>
                  <a:pt x="2510" y="686"/>
                </a:lnTo>
                <a:lnTo>
                  <a:pt x="2508" y="686"/>
                </a:lnTo>
                <a:lnTo>
                  <a:pt x="2508" y="686"/>
                </a:lnTo>
                <a:lnTo>
                  <a:pt x="2506" y="684"/>
                </a:lnTo>
                <a:lnTo>
                  <a:pt x="2506" y="684"/>
                </a:lnTo>
                <a:lnTo>
                  <a:pt x="2506" y="684"/>
                </a:lnTo>
                <a:lnTo>
                  <a:pt x="2506" y="686"/>
                </a:lnTo>
                <a:lnTo>
                  <a:pt x="2506" y="686"/>
                </a:lnTo>
                <a:lnTo>
                  <a:pt x="2504" y="686"/>
                </a:lnTo>
                <a:lnTo>
                  <a:pt x="2506" y="688"/>
                </a:lnTo>
                <a:lnTo>
                  <a:pt x="2506" y="688"/>
                </a:lnTo>
                <a:lnTo>
                  <a:pt x="2506" y="688"/>
                </a:lnTo>
                <a:lnTo>
                  <a:pt x="2506" y="688"/>
                </a:lnTo>
                <a:lnTo>
                  <a:pt x="2506" y="688"/>
                </a:lnTo>
                <a:lnTo>
                  <a:pt x="2506" y="688"/>
                </a:lnTo>
                <a:lnTo>
                  <a:pt x="2506" y="690"/>
                </a:lnTo>
                <a:lnTo>
                  <a:pt x="2506" y="690"/>
                </a:lnTo>
                <a:lnTo>
                  <a:pt x="2508" y="690"/>
                </a:lnTo>
                <a:lnTo>
                  <a:pt x="2508" y="690"/>
                </a:lnTo>
                <a:lnTo>
                  <a:pt x="2508" y="692"/>
                </a:lnTo>
                <a:lnTo>
                  <a:pt x="2506" y="692"/>
                </a:lnTo>
                <a:lnTo>
                  <a:pt x="2506" y="692"/>
                </a:lnTo>
                <a:lnTo>
                  <a:pt x="2506" y="694"/>
                </a:lnTo>
                <a:lnTo>
                  <a:pt x="2506" y="694"/>
                </a:lnTo>
                <a:lnTo>
                  <a:pt x="2506" y="694"/>
                </a:lnTo>
                <a:lnTo>
                  <a:pt x="2508" y="694"/>
                </a:lnTo>
                <a:lnTo>
                  <a:pt x="2508" y="692"/>
                </a:lnTo>
                <a:lnTo>
                  <a:pt x="2510" y="692"/>
                </a:lnTo>
                <a:lnTo>
                  <a:pt x="2510" y="690"/>
                </a:lnTo>
                <a:lnTo>
                  <a:pt x="2512" y="690"/>
                </a:lnTo>
                <a:lnTo>
                  <a:pt x="2514" y="688"/>
                </a:lnTo>
                <a:lnTo>
                  <a:pt x="2514" y="688"/>
                </a:lnTo>
                <a:lnTo>
                  <a:pt x="2514" y="688"/>
                </a:lnTo>
                <a:lnTo>
                  <a:pt x="2514" y="688"/>
                </a:lnTo>
                <a:lnTo>
                  <a:pt x="2512" y="688"/>
                </a:lnTo>
                <a:lnTo>
                  <a:pt x="2514" y="686"/>
                </a:lnTo>
                <a:lnTo>
                  <a:pt x="2514" y="686"/>
                </a:lnTo>
                <a:lnTo>
                  <a:pt x="2516" y="686"/>
                </a:lnTo>
                <a:lnTo>
                  <a:pt x="2519" y="682"/>
                </a:lnTo>
                <a:lnTo>
                  <a:pt x="2519" y="679"/>
                </a:lnTo>
                <a:lnTo>
                  <a:pt x="2519" y="679"/>
                </a:lnTo>
                <a:lnTo>
                  <a:pt x="2516" y="679"/>
                </a:lnTo>
                <a:lnTo>
                  <a:pt x="2516" y="679"/>
                </a:lnTo>
                <a:lnTo>
                  <a:pt x="2512" y="682"/>
                </a:lnTo>
                <a:lnTo>
                  <a:pt x="2510" y="682"/>
                </a:lnTo>
                <a:close/>
                <a:moveTo>
                  <a:pt x="2722" y="572"/>
                </a:moveTo>
                <a:lnTo>
                  <a:pt x="2724" y="572"/>
                </a:lnTo>
                <a:lnTo>
                  <a:pt x="2726" y="572"/>
                </a:lnTo>
                <a:lnTo>
                  <a:pt x="2726" y="572"/>
                </a:lnTo>
                <a:lnTo>
                  <a:pt x="2726" y="570"/>
                </a:lnTo>
                <a:lnTo>
                  <a:pt x="2724" y="570"/>
                </a:lnTo>
                <a:lnTo>
                  <a:pt x="2722" y="570"/>
                </a:lnTo>
                <a:lnTo>
                  <a:pt x="2722" y="572"/>
                </a:lnTo>
                <a:lnTo>
                  <a:pt x="2722" y="572"/>
                </a:lnTo>
                <a:lnTo>
                  <a:pt x="2722" y="572"/>
                </a:lnTo>
                <a:close/>
                <a:moveTo>
                  <a:pt x="2768" y="535"/>
                </a:moveTo>
                <a:lnTo>
                  <a:pt x="2764" y="537"/>
                </a:lnTo>
                <a:lnTo>
                  <a:pt x="2764" y="539"/>
                </a:lnTo>
                <a:lnTo>
                  <a:pt x="2764" y="539"/>
                </a:lnTo>
                <a:lnTo>
                  <a:pt x="2768" y="539"/>
                </a:lnTo>
                <a:lnTo>
                  <a:pt x="2770" y="539"/>
                </a:lnTo>
                <a:lnTo>
                  <a:pt x="2770" y="539"/>
                </a:lnTo>
                <a:lnTo>
                  <a:pt x="2770" y="537"/>
                </a:lnTo>
                <a:lnTo>
                  <a:pt x="2770" y="535"/>
                </a:lnTo>
                <a:lnTo>
                  <a:pt x="2768" y="535"/>
                </a:lnTo>
                <a:close/>
                <a:moveTo>
                  <a:pt x="2680" y="623"/>
                </a:moveTo>
                <a:lnTo>
                  <a:pt x="2680" y="623"/>
                </a:lnTo>
                <a:lnTo>
                  <a:pt x="2680" y="621"/>
                </a:lnTo>
                <a:lnTo>
                  <a:pt x="2678" y="621"/>
                </a:lnTo>
                <a:lnTo>
                  <a:pt x="2678" y="621"/>
                </a:lnTo>
                <a:lnTo>
                  <a:pt x="2678" y="623"/>
                </a:lnTo>
                <a:lnTo>
                  <a:pt x="2678" y="623"/>
                </a:lnTo>
                <a:lnTo>
                  <a:pt x="2680" y="623"/>
                </a:lnTo>
                <a:close/>
                <a:moveTo>
                  <a:pt x="2730" y="566"/>
                </a:moveTo>
                <a:lnTo>
                  <a:pt x="2734" y="564"/>
                </a:lnTo>
                <a:lnTo>
                  <a:pt x="2734" y="564"/>
                </a:lnTo>
                <a:lnTo>
                  <a:pt x="2734" y="564"/>
                </a:lnTo>
                <a:lnTo>
                  <a:pt x="2734" y="562"/>
                </a:lnTo>
                <a:lnTo>
                  <a:pt x="2734" y="562"/>
                </a:lnTo>
                <a:lnTo>
                  <a:pt x="2734" y="564"/>
                </a:lnTo>
                <a:lnTo>
                  <a:pt x="2730" y="564"/>
                </a:lnTo>
                <a:lnTo>
                  <a:pt x="2728" y="566"/>
                </a:lnTo>
                <a:lnTo>
                  <a:pt x="2728" y="566"/>
                </a:lnTo>
                <a:lnTo>
                  <a:pt x="2730" y="566"/>
                </a:lnTo>
                <a:close/>
                <a:moveTo>
                  <a:pt x="2778" y="520"/>
                </a:moveTo>
                <a:lnTo>
                  <a:pt x="2778" y="520"/>
                </a:lnTo>
                <a:lnTo>
                  <a:pt x="2778" y="520"/>
                </a:lnTo>
                <a:lnTo>
                  <a:pt x="2780" y="520"/>
                </a:lnTo>
                <a:lnTo>
                  <a:pt x="2780" y="520"/>
                </a:lnTo>
                <a:lnTo>
                  <a:pt x="2783" y="520"/>
                </a:lnTo>
                <a:lnTo>
                  <a:pt x="2780" y="518"/>
                </a:lnTo>
                <a:lnTo>
                  <a:pt x="2780" y="518"/>
                </a:lnTo>
                <a:lnTo>
                  <a:pt x="2778" y="520"/>
                </a:lnTo>
                <a:close/>
                <a:moveTo>
                  <a:pt x="1444" y="654"/>
                </a:moveTo>
                <a:lnTo>
                  <a:pt x="1446" y="654"/>
                </a:lnTo>
                <a:lnTo>
                  <a:pt x="1446" y="654"/>
                </a:lnTo>
                <a:lnTo>
                  <a:pt x="1446" y="652"/>
                </a:lnTo>
                <a:lnTo>
                  <a:pt x="1446" y="652"/>
                </a:lnTo>
                <a:lnTo>
                  <a:pt x="1446" y="654"/>
                </a:lnTo>
                <a:lnTo>
                  <a:pt x="1444" y="654"/>
                </a:lnTo>
                <a:lnTo>
                  <a:pt x="1444" y="654"/>
                </a:lnTo>
                <a:lnTo>
                  <a:pt x="1444" y="654"/>
                </a:lnTo>
                <a:lnTo>
                  <a:pt x="1444" y="654"/>
                </a:lnTo>
                <a:close/>
                <a:moveTo>
                  <a:pt x="1490" y="566"/>
                </a:moveTo>
                <a:lnTo>
                  <a:pt x="1488" y="568"/>
                </a:lnTo>
                <a:lnTo>
                  <a:pt x="1492" y="570"/>
                </a:lnTo>
                <a:lnTo>
                  <a:pt x="1494" y="572"/>
                </a:lnTo>
                <a:lnTo>
                  <a:pt x="1496" y="572"/>
                </a:lnTo>
                <a:lnTo>
                  <a:pt x="1496" y="572"/>
                </a:lnTo>
                <a:lnTo>
                  <a:pt x="1498" y="570"/>
                </a:lnTo>
                <a:lnTo>
                  <a:pt x="1496" y="568"/>
                </a:lnTo>
                <a:lnTo>
                  <a:pt x="1490" y="566"/>
                </a:lnTo>
                <a:close/>
                <a:moveTo>
                  <a:pt x="1530" y="587"/>
                </a:moveTo>
                <a:lnTo>
                  <a:pt x="1527" y="587"/>
                </a:lnTo>
                <a:lnTo>
                  <a:pt x="1527" y="587"/>
                </a:lnTo>
                <a:lnTo>
                  <a:pt x="1527" y="587"/>
                </a:lnTo>
                <a:lnTo>
                  <a:pt x="1527" y="587"/>
                </a:lnTo>
                <a:lnTo>
                  <a:pt x="1527" y="589"/>
                </a:lnTo>
                <a:lnTo>
                  <a:pt x="1532" y="589"/>
                </a:lnTo>
                <a:lnTo>
                  <a:pt x="1536" y="589"/>
                </a:lnTo>
                <a:lnTo>
                  <a:pt x="1536" y="589"/>
                </a:lnTo>
                <a:lnTo>
                  <a:pt x="1536" y="589"/>
                </a:lnTo>
                <a:lnTo>
                  <a:pt x="1536" y="589"/>
                </a:lnTo>
                <a:lnTo>
                  <a:pt x="1534" y="587"/>
                </a:lnTo>
                <a:lnTo>
                  <a:pt x="1530" y="587"/>
                </a:lnTo>
                <a:close/>
                <a:moveTo>
                  <a:pt x="1458" y="732"/>
                </a:moveTo>
                <a:lnTo>
                  <a:pt x="1460" y="732"/>
                </a:lnTo>
                <a:lnTo>
                  <a:pt x="1460" y="732"/>
                </a:lnTo>
                <a:lnTo>
                  <a:pt x="1463" y="730"/>
                </a:lnTo>
                <a:lnTo>
                  <a:pt x="1463" y="728"/>
                </a:lnTo>
                <a:lnTo>
                  <a:pt x="1465" y="726"/>
                </a:lnTo>
                <a:lnTo>
                  <a:pt x="1465" y="723"/>
                </a:lnTo>
                <a:lnTo>
                  <a:pt x="1465" y="723"/>
                </a:lnTo>
                <a:lnTo>
                  <a:pt x="1465" y="723"/>
                </a:lnTo>
                <a:lnTo>
                  <a:pt x="1465" y="723"/>
                </a:lnTo>
                <a:lnTo>
                  <a:pt x="1465" y="721"/>
                </a:lnTo>
                <a:lnTo>
                  <a:pt x="1463" y="721"/>
                </a:lnTo>
                <a:lnTo>
                  <a:pt x="1463" y="721"/>
                </a:lnTo>
                <a:lnTo>
                  <a:pt x="1463" y="721"/>
                </a:lnTo>
                <a:lnTo>
                  <a:pt x="1460" y="719"/>
                </a:lnTo>
                <a:lnTo>
                  <a:pt x="1460" y="719"/>
                </a:lnTo>
                <a:lnTo>
                  <a:pt x="1460" y="719"/>
                </a:lnTo>
                <a:lnTo>
                  <a:pt x="1460" y="719"/>
                </a:lnTo>
                <a:lnTo>
                  <a:pt x="1460" y="717"/>
                </a:lnTo>
                <a:lnTo>
                  <a:pt x="1458" y="717"/>
                </a:lnTo>
                <a:lnTo>
                  <a:pt x="1458" y="721"/>
                </a:lnTo>
                <a:lnTo>
                  <a:pt x="1458" y="723"/>
                </a:lnTo>
                <a:lnTo>
                  <a:pt x="1458" y="726"/>
                </a:lnTo>
                <a:lnTo>
                  <a:pt x="1456" y="726"/>
                </a:lnTo>
                <a:lnTo>
                  <a:pt x="1456" y="726"/>
                </a:lnTo>
                <a:lnTo>
                  <a:pt x="1454" y="726"/>
                </a:lnTo>
                <a:lnTo>
                  <a:pt x="1456" y="726"/>
                </a:lnTo>
                <a:lnTo>
                  <a:pt x="1456" y="723"/>
                </a:lnTo>
                <a:lnTo>
                  <a:pt x="1456" y="721"/>
                </a:lnTo>
                <a:lnTo>
                  <a:pt x="1456" y="719"/>
                </a:lnTo>
                <a:lnTo>
                  <a:pt x="1456" y="719"/>
                </a:lnTo>
                <a:lnTo>
                  <a:pt x="1456" y="719"/>
                </a:lnTo>
                <a:lnTo>
                  <a:pt x="1456" y="719"/>
                </a:lnTo>
                <a:lnTo>
                  <a:pt x="1456" y="721"/>
                </a:lnTo>
                <a:lnTo>
                  <a:pt x="1456" y="721"/>
                </a:lnTo>
                <a:lnTo>
                  <a:pt x="1456" y="723"/>
                </a:lnTo>
                <a:lnTo>
                  <a:pt x="1454" y="726"/>
                </a:lnTo>
                <a:lnTo>
                  <a:pt x="1452" y="728"/>
                </a:lnTo>
                <a:lnTo>
                  <a:pt x="1448" y="732"/>
                </a:lnTo>
                <a:lnTo>
                  <a:pt x="1448" y="732"/>
                </a:lnTo>
                <a:lnTo>
                  <a:pt x="1450" y="732"/>
                </a:lnTo>
                <a:lnTo>
                  <a:pt x="1450" y="732"/>
                </a:lnTo>
                <a:lnTo>
                  <a:pt x="1452" y="732"/>
                </a:lnTo>
                <a:lnTo>
                  <a:pt x="1454" y="728"/>
                </a:lnTo>
                <a:lnTo>
                  <a:pt x="1456" y="728"/>
                </a:lnTo>
                <a:lnTo>
                  <a:pt x="1456" y="728"/>
                </a:lnTo>
                <a:lnTo>
                  <a:pt x="1456" y="728"/>
                </a:lnTo>
                <a:lnTo>
                  <a:pt x="1452" y="734"/>
                </a:lnTo>
                <a:lnTo>
                  <a:pt x="1454" y="732"/>
                </a:lnTo>
                <a:lnTo>
                  <a:pt x="1456" y="732"/>
                </a:lnTo>
                <a:lnTo>
                  <a:pt x="1456" y="732"/>
                </a:lnTo>
                <a:lnTo>
                  <a:pt x="1456" y="732"/>
                </a:lnTo>
                <a:lnTo>
                  <a:pt x="1458" y="732"/>
                </a:lnTo>
                <a:lnTo>
                  <a:pt x="1460" y="726"/>
                </a:lnTo>
                <a:lnTo>
                  <a:pt x="1460" y="726"/>
                </a:lnTo>
                <a:lnTo>
                  <a:pt x="1460" y="726"/>
                </a:lnTo>
                <a:lnTo>
                  <a:pt x="1460" y="728"/>
                </a:lnTo>
                <a:lnTo>
                  <a:pt x="1460" y="728"/>
                </a:lnTo>
                <a:lnTo>
                  <a:pt x="1458" y="732"/>
                </a:lnTo>
                <a:close/>
                <a:moveTo>
                  <a:pt x="1423" y="791"/>
                </a:moveTo>
                <a:lnTo>
                  <a:pt x="1429" y="793"/>
                </a:lnTo>
                <a:lnTo>
                  <a:pt x="1433" y="795"/>
                </a:lnTo>
                <a:lnTo>
                  <a:pt x="1433" y="795"/>
                </a:lnTo>
                <a:lnTo>
                  <a:pt x="1437" y="795"/>
                </a:lnTo>
                <a:lnTo>
                  <a:pt x="1437" y="795"/>
                </a:lnTo>
                <a:lnTo>
                  <a:pt x="1439" y="795"/>
                </a:lnTo>
                <a:lnTo>
                  <a:pt x="1439" y="793"/>
                </a:lnTo>
                <a:lnTo>
                  <a:pt x="1437" y="791"/>
                </a:lnTo>
                <a:lnTo>
                  <a:pt x="1435" y="788"/>
                </a:lnTo>
                <a:lnTo>
                  <a:pt x="1433" y="786"/>
                </a:lnTo>
                <a:lnTo>
                  <a:pt x="1429" y="784"/>
                </a:lnTo>
                <a:lnTo>
                  <a:pt x="1423" y="786"/>
                </a:lnTo>
                <a:lnTo>
                  <a:pt x="1421" y="786"/>
                </a:lnTo>
                <a:lnTo>
                  <a:pt x="1421" y="786"/>
                </a:lnTo>
                <a:lnTo>
                  <a:pt x="1419" y="788"/>
                </a:lnTo>
                <a:lnTo>
                  <a:pt x="1421" y="788"/>
                </a:lnTo>
                <a:lnTo>
                  <a:pt x="1423" y="791"/>
                </a:lnTo>
                <a:close/>
                <a:moveTo>
                  <a:pt x="1421" y="585"/>
                </a:moveTo>
                <a:lnTo>
                  <a:pt x="1421" y="583"/>
                </a:lnTo>
                <a:lnTo>
                  <a:pt x="1421" y="583"/>
                </a:lnTo>
                <a:lnTo>
                  <a:pt x="1421" y="583"/>
                </a:lnTo>
                <a:lnTo>
                  <a:pt x="1419" y="581"/>
                </a:lnTo>
                <a:lnTo>
                  <a:pt x="1419" y="581"/>
                </a:lnTo>
                <a:lnTo>
                  <a:pt x="1416" y="581"/>
                </a:lnTo>
                <a:lnTo>
                  <a:pt x="1412" y="583"/>
                </a:lnTo>
                <a:lnTo>
                  <a:pt x="1410" y="583"/>
                </a:lnTo>
                <a:lnTo>
                  <a:pt x="1406" y="583"/>
                </a:lnTo>
                <a:lnTo>
                  <a:pt x="1404" y="583"/>
                </a:lnTo>
                <a:lnTo>
                  <a:pt x="1404" y="583"/>
                </a:lnTo>
                <a:lnTo>
                  <a:pt x="1402" y="583"/>
                </a:lnTo>
                <a:lnTo>
                  <a:pt x="1400" y="583"/>
                </a:lnTo>
                <a:lnTo>
                  <a:pt x="1395" y="591"/>
                </a:lnTo>
                <a:lnTo>
                  <a:pt x="1391" y="593"/>
                </a:lnTo>
                <a:lnTo>
                  <a:pt x="1391" y="593"/>
                </a:lnTo>
                <a:lnTo>
                  <a:pt x="1391" y="593"/>
                </a:lnTo>
                <a:lnTo>
                  <a:pt x="1391" y="593"/>
                </a:lnTo>
                <a:lnTo>
                  <a:pt x="1393" y="596"/>
                </a:lnTo>
                <a:lnTo>
                  <a:pt x="1395" y="598"/>
                </a:lnTo>
                <a:lnTo>
                  <a:pt x="1395" y="600"/>
                </a:lnTo>
                <a:lnTo>
                  <a:pt x="1395" y="600"/>
                </a:lnTo>
                <a:lnTo>
                  <a:pt x="1400" y="598"/>
                </a:lnTo>
                <a:lnTo>
                  <a:pt x="1402" y="598"/>
                </a:lnTo>
                <a:lnTo>
                  <a:pt x="1404" y="600"/>
                </a:lnTo>
                <a:lnTo>
                  <a:pt x="1404" y="600"/>
                </a:lnTo>
                <a:lnTo>
                  <a:pt x="1406" y="598"/>
                </a:lnTo>
                <a:lnTo>
                  <a:pt x="1412" y="593"/>
                </a:lnTo>
                <a:lnTo>
                  <a:pt x="1412" y="593"/>
                </a:lnTo>
                <a:lnTo>
                  <a:pt x="1414" y="591"/>
                </a:lnTo>
                <a:lnTo>
                  <a:pt x="1419" y="589"/>
                </a:lnTo>
                <a:lnTo>
                  <a:pt x="1419" y="587"/>
                </a:lnTo>
                <a:lnTo>
                  <a:pt x="1421" y="585"/>
                </a:lnTo>
                <a:lnTo>
                  <a:pt x="1421" y="585"/>
                </a:lnTo>
                <a:close/>
                <a:moveTo>
                  <a:pt x="1444" y="564"/>
                </a:moveTo>
                <a:lnTo>
                  <a:pt x="1446" y="562"/>
                </a:lnTo>
                <a:lnTo>
                  <a:pt x="1442" y="562"/>
                </a:lnTo>
                <a:lnTo>
                  <a:pt x="1439" y="560"/>
                </a:lnTo>
                <a:lnTo>
                  <a:pt x="1439" y="560"/>
                </a:lnTo>
                <a:lnTo>
                  <a:pt x="1439" y="560"/>
                </a:lnTo>
                <a:lnTo>
                  <a:pt x="1439" y="558"/>
                </a:lnTo>
                <a:lnTo>
                  <a:pt x="1439" y="558"/>
                </a:lnTo>
                <a:lnTo>
                  <a:pt x="1437" y="556"/>
                </a:lnTo>
                <a:lnTo>
                  <a:pt x="1435" y="556"/>
                </a:lnTo>
                <a:lnTo>
                  <a:pt x="1433" y="558"/>
                </a:lnTo>
                <a:lnTo>
                  <a:pt x="1433" y="558"/>
                </a:lnTo>
                <a:lnTo>
                  <a:pt x="1433" y="558"/>
                </a:lnTo>
                <a:lnTo>
                  <a:pt x="1429" y="556"/>
                </a:lnTo>
                <a:lnTo>
                  <a:pt x="1425" y="558"/>
                </a:lnTo>
                <a:lnTo>
                  <a:pt x="1421" y="558"/>
                </a:lnTo>
                <a:lnTo>
                  <a:pt x="1421" y="558"/>
                </a:lnTo>
                <a:lnTo>
                  <a:pt x="1425" y="556"/>
                </a:lnTo>
                <a:lnTo>
                  <a:pt x="1425" y="556"/>
                </a:lnTo>
                <a:lnTo>
                  <a:pt x="1425" y="554"/>
                </a:lnTo>
                <a:lnTo>
                  <a:pt x="1425" y="554"/>
                </a:lnTo>
                <a:lnTo>
                  <a:pt x="1423" y="549"/>
                </a:lnTo>
                <a:lnTo>
                  <a:pt x="1421" y="545"/>
                </a:lnTo>
                <a:lnTo>
                  <a:pt x="1419" y="543"/>
                </a:lnTo>
                <a:lnTo>
                  <a:pt x="1416" y="543"/>
                </a:lnTo>
                <a:lnTo>
                  <a:pt x="1416" y="541"/>
                </a:lnTo>
                <a:lnTo>
                  <a:pt x="1412" y="541"/>
                </a:lnTo>
                <a:lnTo>
                  <a:pt x="1410" y="541"/>
                </a:lnTo>
                <a:lnTo>
                  <a:pt x="1406" y="537"/>
                </a:lnTo>
                <a:lnTo>
                  <a:pt x="1402" y="537"/>
                </a:lnTo>
                <a:lnTo>
                  <a:pt x="1402" y="537"/>
                </a:lnTo>
                <a:lnTo>
                  <a:pt x="1400" y="533"/>
                </a:lnTo>
                <a:lnTo>
                  <a:pt x="1398" y="533"/>
                </a:lnTo>
                <a:lnTo>
                  <a:pt x="1395" y="531"/>
                </a:lnTo>
                <a:lnTo>
                  <a:pt x="1391" y="531"/>
                </a:lnTo>
                <a:lnTo>
                  <a:pt x="1389" y="531"/>
                </a:lnTo>
                <a:lnTo>
                  <a:pt x="1389" y="528"/>
                </a:lnTo>
                <a:lnTo>
                  <a:pt x="1389" y="528"/>
                </a:lnTo>
                <a:lnTo>
                  <a:pt x="1387" y="526"/>
                </a:lnTo>
                <a:lnTo>
                  <a:pt x="1383" y="524"/>
                </a:lnTo>
                <a:lnTo>
                  <a:pt x="1383" y="524"/>
                </a:lnTo>
                <a:lnTo>
                  <a:pt x="1383" y="524"/>
                </a:lnTo>
                <a:lnTo>
                  <a:pt x="1379" y="528"/>
                </a:lnTo>
                <a:lnTo>
                  <a:pt x="1379" y="528"/>
                </a:lnTo>
                <a:lnTo>
                  <a:pt x="1379" y="528"/>
                </a:lnTo>
                <a:lnTo>
                  <a:pt x="1377" y="528"/>
                </a:lnTo>
                <a:lnTo>
                  <a:pt x="1375" y="524"/>
                </a:lnTo>
                <a:lnTo>
                  <a:pt x="1372" y="522"/>
                </a:lnTo>
                <a:lnTo>
                  <a:pt x="1372" y="522"/>
                </a:lnTo>
                <a:lnTo>
                  <a:pt x="1372" y="522"/>
                </a:lnTo>
                <a:lnTo>
                  <a:pt x="1375" y="522"/>
                </a:lnTo>
                <a:lnTo>
                  <a:pt x="1375" y="520"/>
                </a:lnTo>
                <a:lnTo>
                  <a:pt x="1375" y="518"/>
                </a:lnTo>
                <a:lnTo>
                  <a:pt x="1375" y="518"/>
                </a:lnTo>
                <a:lnTo>
                  <a:pt x="1372" y="516"/>
                </a:lnTo>
                <a:lnTo>
                  <a:pt x="1370" y="516"/>
                </a:lnTo>
                <a:lnTo>
                  <a:pt x="1368" y="514"/>
                </a:lnTo>
                <a:lnTo>
                  <a:pt x="1368" y="514"/>
                </a:lnTo>
                <a:lnTo>
                  <a:pt x="1368" y="514"/>
                </a:lnTo>
                <a:lnTo>
                  <a:pt x="1366" y="514"/>
                </a:lnTo>
                <a:lnTo>
                  <a:pt x="1364" y="516"/>
                </a:lnTo>
                <a:lnTo>
                  <a:pt x="1362" y="518"/>
                </a:lnTo>
                <a:lnTo>
                  <a:pt x="1362" y="520"/>
                </a:lnTo>
                <a:lnTo>
                  <a:pt x="1360" y="522"/>
                </a:lnTo>
                <a:lnTo>
                  <a:pt x="1360" y="524"/>
                </a:lnTo>
                <a:lnTo>
                  <a:pt x="1360" y="535"/>
                </a:lnTo>
                <a:lnTo>
                  <a:pt x="1358" y="537"/>
                </a:lnTo>
                <a:lnTo>
                  <a:pt x="1358" y="543"/>
                </a:lnTo>
                <a:lnTo>
                  <a:pt x="1356" y="545"/>
                </a:lnTo>
                <a:lnTo>
                  <a:pt x="1356" y="547"/>
                </a:lnTo>
                <a:lnTo>
                  <a:pt x="1356" y="549"/>
                </a:lnTo>
                <a:lnTo>
                  <a:pt x="1358" y="554"/>
                </a:lnTo>
                <a:lnTo>
                  <a:pt x="1358" y="554"/>
                </a:lnTo>
                <a:lnTo>
                  <a:pt x="1358" y="556"/>
                </a:lnTo>
                <a:lnTo>
                  <a:pt x="1358" y="556"/>
                </a:lnTo>
                <a:lnTo>
                  <a:pt x="1356" y="558"/>
                </a:lnTo>
                <a:lnTo>
                  <a:pt x="1349" y="560"/>
                </a:lnTo>
                <a:lnTo>
                  <a:pt x="1347" y="560"/>
                </a:lnTo>
                <a:lnTo>
                  <a:pt x="1347" y="562"/>
                </a:lnTo>
                <a:lnTo>
                  <a:pt x="1345" y="564"/>
                </a:lnTo>
                <a:lnTo>
                  <a:pt x="1345" y="566"/>
                </a:lnTo>
                <a:lnTo>
                  <a:pt x="1345" y="566"/>
                </a:lnTo>
                <a:lnTo>
                  <a:pt x="1345" y="568"/>
                </a:lnTo>
                <a:lnTo>
                  <a:pt x="1345" y="568"/>
                </a:lnTo>
                <a:lnTo>
                  <a:pt x="1347" y="568"/>
                </a:lnTo>
                <a:lnTo>
                  <a:pt x="1349" y="568"/>
                </a:lnTo>
                <a:lnTo>
                  <a:pt x="1349" y="568"/>
                </a:lnTo>
                <a:lnTo>
                  <a:pt x="1354" y="566"/>
                </a:lnTo>
                <a:lnTo>
                  <a:pt x="1358" y="566"/>
                </a:lnTo>
                <a:lnTo>
                  <a:pt x="1364" y="564"/>
                </a:lnTo>
                <a:lnTo>
                  <a:pt x="1366" y="564"/>
                </a:lnTo>
                <a:lnTo>
                  <a:pt x="1366" y="566"/>
                </a:lnTo>
                <a:lnTo>
                  <a:pt x="1366" y="566"/>
                </a:lnTo>
                <a:lnTo>
                  <a:pt x="1368" y="575"/>
                </a:lnTo>
                <a:lnTo>
                  <a:pt x="1368" y="579"/>
                </a:lnTo>
                <a:lnTo>
                  <a:pt x="1370" y="579"/>
                </a:lnTo>
                <a:lnTo>
                  <a:pt x="1372" y="579"/>
                </a:lnTo>
                <a:lnTo>
                  <a:pt x="1377" y="577"/>
                </a:lnTo>
                <a:lnTo>
                  <a:pt x="1379" y="575"/>
                </a:lnTo>
                <a:lnTo>
                  <a:pt x="1381" y="575"/>
                </a:lnTo>
                <a:lnTo>
                  <a:pt x="1383" y="572"/>
                </a:lnTo>
                <a:lnTo>
                  <a:pt x="1383" y="572"/>
                </a:lnTo>
                <a:lnTo>
                  <a:pt x="1385" y="568"/>
                </a:lnTo>
                <a:lnTo>
                  <a:pt x="1387" y="568"/>
                </a:lnTo>
                <a:lnTo>
                  <a:pt x="1387" y="568"/>
                </a:lnTo>
                <a:lnTo>
                  <a:pt x="1389" y="566"/>
                </a:lnTo>
                <a:lnTo>
                  <a:pt x="1391" y="566"/>
                </a:lnTo>
                <a:lnTo>
                  <a:pt x="1395" y="562"/>
                </a:lnTo>
                <a:lnTo>
                  <a:pt x="1395" y="562"/>
                </a:lnTo>
                <a:lnTo>
                  <a:pt x="1395" y="560"/>
                </a:lnTo>
                <a:lnTo>
                  <a:pt x="1395" y="558"/>
                </a:lnTo>
                <a:lnTo>
                  <a:pt x="1398" y="558"/>
                </a:lnTo>
                <a:lnTo>
                  <a:pt x="1398" y="556"/>
                </a:lnTo>
                <a:lnTo>
                  <a:pt x="1402" y="556"/>
                </a:lnTo>
                <a:lnTo>
                  <a:pt x="1402" y="554"/>
                </a:lnTo>
                <a:lnTo>
                  <a:pt x="1404" y="554"/>
                </a:lnTo>
                <a:lnTo>
                  <a:pt x="1406" y="556"/>
                </a:lnTo>
                <a:lnTo>
                  <a:pt x="1404" y="558"/>
                </a:lnTo>
                <a:lnTo>
                  <a:pt x="1404" y="558"/>
                </a:lnTo>
                <a:lnTo>
                  <a:pt x="1406" y="558"/>
                </a:lnTo>
                <a:lnTo>
                  <a:pt x="1412" y="560"/>
                </a:lnTo>
                <a:lnTo>
                  <a:pt x="1412" y="560"/>
                </a:lnTo>
                <a:lnTo>
                  <a:pt x="1414" y="564"/>
                </a:lnTo>
                <a:lnTo>
                  <a:pt x="1414" y="564"/>
                </a:lnTo>
                <a:lnTo>
                  <a:pt x="1419" y="566"/>
                </a:lnTo>
                <a:lnTo>
                  <a:pt x="1421" y="566"/>
                </a:lnTo>
                <a:lnTo>
                  <a:pt x="1429" y="568"/>
                </a:lnTo>
                <a:lnTo>
                  <a:pt x="1431" y="570"/>
                </a:lnTo>
                <a:lnTo>
                  <a:pt x="1433" y="570"/>
                </a:lnTo>
                <a:lnTo>
                  <a:pt x="1433" y="570"/>
                </a:lnTo>
                <a:lnTo>
                  <a:pt x="1435" y="570"/>
                </a:lnTo>
                <a:lnTo>
                  <a:pt x="1437" y="568"/>
                </a:lnTo>
                <a:lnTo>
                  <a:pt x="1442" y="566"/>
                </a:lnTo>
                <a:lnTo>
                  <a:pt x="1444" y="564"/>
                </a:lnTo>
                <a:close/>
                <a:moveTo>
                  <a:pt x="1586" y="587"/>
                </a:moveTo>
                <a:lnTo>
                  <a:pt x="1584" y="585"/>
                </a:lnTo>
                <a:lnTo>
                  <a:pt x="1582" y="585"/>
                </a:lnTo>
                <a:lnTo>
                  <a:pt x="1580" y="583"/>
                </a:lnTo>
                <a:lnTo>
                  <a:pt x="1578" y="583"/>
                </a:lnTo>
                <a:lnTo>
                  <a:pt x="1576" y="583"/>
                </a:lnTo>
                <a:lnTo>
                  <a:pt x="1578" y="585"/>
                </a:lnTo>
                <a:lnTo>
                  <a:pt x="1580" y="585"/>
                </a:lnTo>
                <a:lnTo>
                  <a:pt x="1582" y="587"/>
                </a:lnTo>
                <a:lnTo>
                  <a:pt x="1582" y="589"/>
                </a:lnTo>
                <a:lnTo>
                  <a:pt x="1582" y="589"/>
                </a:lnTo>
                <a:lnTo>
                  <a:pt x="1584" y="591"/>
                </a:lnTo>
                <a:lnTo>
                  <a:pt x="1586" y="591"/>
                </a:lnTo>
                <a:lnTo>
                  <a:pt x="1588" y="591"/>
                </a:lnTo>
                <a:lnTo>
                  <a:pt x="1588" y="591"/>
                </a:lnTo>
                <a:lnTo>
                  <a:pt x="1590" y="591"/>
                </a:lnTo>
                <a:lnTo>
                  <a:pt x="1590" y="591"/>
                </a:lnTo>
                <a:lnTo>
                  <a:pt x="1590" y="589"/>
                </a:lnTo>
                <a:lnTo>
                  <a:pt x="1588" y="589"/>
                </a:lnTo>
                <a:lnTo>
                  <a:pt x="1586" y="587"/>
                </a:lnTo>
                <a:close/>
                <a:moveTo>
                  <a:pt x="1624" y="635"/>
                </a:moveTo>
                <a:lnTo>
                  <a:pt x="1622" y="633"/>
                </a:lnTo>
                <a:lnTo>
                  <a:pt x="1620" y="635"/>
                </a:lnTo>
                <a:lnTo>
                  <a:pt x="1620" y="637"/>
                </a:lnTo>
                <a:lnTo>
                  <a:pt x="1618" y="640"/>
                </a:lnTo>
                <a:lnTo>
                  <a:pt x="1618" y="640"/>
                </a:lnTo>
                <a:lnTo>
                  <a:pt x="1618" y="642"/>
                </a:lnTo>
                <a:lnTo>
                  <a:pt x="1618" y="642"/>
                </a:lnTo>
                <a:lnTo>
                  <a:pt x="1620" y="642"/>
                </a:lnTo>
                <a:lnTo>
                  <a:pt x="1622" y="640"/>
                </a:lnTo>
                <a:lnTo>
                  <a:pt x="1624" y="640"/>
                </a:lnTo>
                <a:lnTo>
                  <a:pt x="1624" y="637"/>
                </a:lnTo>
                <a:lnTo>
                  <a:pt x="1626" y="637"/>
                </a:lnTo>
                <a:lnTo>
                  <a:pt x="1624" y="635"/>
                </a:lnTo>
                <a:lnTo>
                  <a:pt x="1624" y="635"/>
                </a:lnTo>
                <a:lnTo>
                  <a:pt x="1624" y="635"/>
                </a:lnTo>
                <a:close/>
                <a:moveTo>
                  <a:pt x="1668" y="637"/>
                </a:moveTo>
                <a:lnTo>
                  <a:pt x="1670" y="640"/>
                </a:lnTo>
                <a:lnTo>
                  <a:pt x="1672" y="640"/>
                </a:lnTo>
                <a:lnTo>
                  <a:pt x="1674" y="640"/>
                </a:lnTo>
                <a:lnTo>
                  <a:pt x="1674" y="640"/>
                </a:lnTo>
                <a:lnTo>
                  <a:pt x="1674" y="637"/>
                </a:lnTo>
                <a:lnTo>
                  <a:pt x="1672" y="637"/>
                </a:lnTo>
                <a:lnTo>
                  <a:pt x="1672" y="635"/>
                </a:lnTo>
                <a:lnTo>
                  <a:pt x="1670" y="635"/>
                </a:lnTo>
                <a:lnTo>
                  <a:pt x="1668" y="635"/>
                </a:lnTo>
                <a:lnTo>
                  <a:pt x="1668" y="637"/>
                </a:lnTo>
                <a:lnTo>
                  <a:pt x="1668" y="637"/>
                </a:lnTo>
                <a:close/>
                <a:moveTo>
                  <a:pt x="1603" y="669"/>
                </a:moveTo>
                <a:lnTo>
                  <a:pt x="1603" y="669"/>
                </a:lnTo>
                <a:lnTo>
                  <a:pt x="1603" y="669"/>
                </a:lnTo>
                <a:lnTo>
                  <a:pt x="1605" y="669"/>
                </a:lnTo>
                <a:lnTo>
                  <a:pt x="1605" y="667"/>
                </a:lnTo>
                <a:lnTo>
                  <a:pt x="1605" y="667"/>
                </a:lnTo>
                <a:lnTo>
                  <a:pt x="1605" y="667"/>
                </a:lnTo>
                <a:lnTo>
                  <a:pt x="1605" y="667"/>
                </a:lnTo>
                <a:lnTo>
                  <a:pt x="1605" y="665"/>
                </a:lnTo>
                <a:lnTo>
                  <a:pt x="1603" y="665"/>
                </a:lnTo>
                <a:lnTo>
                  <a:pt x="1603" y="665"/>
                </a:lnTo>
                <a:lnTo>
                  <a:pt x="1603" y="667"/>
                </a:lnTo>
                <a:lnTo>
                  <a:pt x="1603" y="667"/>
                </a:lnTo>
                <a:lnTo>
                  <a:pt x="1603" y="669"/>
                </a:lnTo>
                <a:close/>
                <a:moveTo>
                  <a:pt x="1659" y="610"/>
                </a:moveTo>
                <a:lnTo>
                  <a:pt x="1659" y="612"/>
                </a:lnTo>
                <a:lnTo>
                  <a:pt x="1659" y="612"/>
                </a:lnTo>
                <a:lnTo>
                  <a:pt x="1664" y="614"/>
                </a:lnTo>
                <a:lnTo>
                  <a:pt x="1666" y="617"/>
                </a:lnTo>
                <a:lnTo>
                  <a:pt x="1666" y="617"/>
                </a:lnTo>
                <a:lnTo>
                  <a:pt x="1668" y="617"/>
                </a:lnTo>
                <a:lnTo>
                  <a:pt x="1668" y="617"/>
                </a:lnTo>
                <a:lnTo>
                  <a:pt x="1668" y="617"/>
                </a:lnTo>
                <a:lnTo>
                  <a:pt x="1670" y="617"/>
                </a:lnTo>
                <a:lnTo>
                  <a:pt x="1670" y="617"/>
                </a:lnTo>
                <a:lnTo>
                  <a:pt x="1670" y="614"/>
                </a:lnTo>
                <a:lnTo>
                  <a:pt x="1670" y="614"/>
                </a:lnTo>
                <a:lnTo>
                  <a:pt x="1670" y="612"/>
                </a:lnTo>
                <a:lnTo>
                  <a:pt x="1670" y="610"/>
                </a:lnTo>
                <a:lnTo>
                  <a:pt x="1670" y="610"/>
                </a:lnTo>
                <a:lnTo>
                  <a:pt x="1666" y="610"/>
                </a:lnTo>
                <a:lnTo>
                  <a:pt x="1664" y="610"/>
                </a:lnTo>
                <a:lnTo>
                  <a:pt x="1662" y="610"/>
                </a:lnTo>
                <a:lnTo>
                  <a:pt x="1659" y="610"/>
                </a:lnTo>
                <a:close/>
                <a:moveTo>
                  <a:pt x="1456" y="417"/>
                </a:moveTo>
                <a:lnTo>
                  <a:pt x="1454" y="417"/>
                </a:lnTo>
                <a:lnTo>
                  <a:pt x="1452" y="417"/>
                </a:lnTo>
                <a:lnTo>
                  <a:pt x="1450" y="419"/>
                </a:lnTo>
                <a:lnTo>
                  <a:pt x="1450" y="419"/>
                </a:lnTo>
                <a:lnTo>
                  <a:pt x="1448" y="419"/>
                </a:lnTo>
                <a:lnTo>
                  <a:pt x="1448" y="419"/>
                </a:lnTo>
                <a:lnTo>
                  <a:pt x="1446" y="419"/>
                </a:lnTo>
                <a:lnTo>
                  <a:pt x="1446" y="417"/>
                </a:lnTo>
                <a:lnTo>
                  <a:pt x="1444" y="417"/>
                </a:lnTo>
                <a:lnTo>
                  <a:pt x="1442" y="417"/>
                </a:lnTo>
                <a:lnTo>
                  <a:pt x="1442" y="419"/>
                </a:lnTo>
                <a:lnTo>
                  <a:pt x="1442" y="419"/>
                </a:lnTo>
                <a:lnTo>
                  <a:pt x="1442" y="419"/>
                </a:lnTo>
                <a:lnTo>
                  <a:pt x="1439" y="419"/>
                </a:lnTo>
                <a:lnTo>
                  <a:pt x="1437" y="419"/>
                </a:lnTo>
                <a:lnTo>
                  <a:pt x="1437" y="419"/>
                </a:lnTo>
                <a:lnTo>
                  <a:pt x="1437" y="422"/>
                </a:lnTo>
                <a:lnTo>
                  <a:pt x="1437" y="422"/>
                </a:lnTo>
                <a:lnTo>
                  <a:pt x="1442" y="422"/>
                </a:lnTo>
                <a:lnTo>
                  <a:pt x="1444" y="422"/>
                </a:lnTo>
                <a:lnTo>
                  <a:pt x="1444" y="424"/>
                </a:lnTo>
                <a:lnTo>
                  <a:pt x="1444" y="424"/>
                </a:lnTo>
                <a:lnTo>
                  <a:pt x="1446" y="424"/>
                </a:lnTo>
                <a:lnTo>
                  <a:pt x="1446" y="424"/>
                </a:lnTo>
                <a:lnTo>
                  <a:pt x="1446" y="424"/>
                </a:lnTo>
                <a:lnTo>
                  <a:pt x="1446" y="426"/>
                </a:lnTo>
                <a:lnTo>
                  <a:pt x="1448" y="426"/>
                </a:lnTo>
                <a:lnTo>
                  <a:pt x="1450" y="426"/>
                </a:lnTo>
                <a:lnTo>
                  <a:pt x="1450" y="426"/>
                </a:lnTo>
                <a:lnTo>
                  <a:pt x="1450" y="424"/>
                </a:lnTo>
                <a:lnTo>
                  <a:pt x="1448" y="422"/>
                </a:lnTo>
                <a:lnTo>
                  <a:pt x="1450" y="424"/>
                </a:lnTo>
                <a:lnTo>
                  <a:pt x="1456" y="422"/>
                </a:lnTo>
                <a:lnTo>
                  <a:pt x="1458" y="422"/>
                </a:lnTo>
                <a:lnTo>
                  <a:pt x="1458" y="419"/>
                </a:lnTo>
                <a:lnTo>
                  <a:pt x="1458" y="419"/>
                </a:lnTo>
                <a:lnTo>
                  <a:pt x="1456" y="417"/>
                </a:lnTo>
                <a:close/>
                <a:moveTo>
                  <a:pt x="1465" y="455"/>
                </a:moveTo>
                <a:lnTo>
                  <a:pt x="1460" y="455"/>
                </a:lnTo>
                <a:lnTo>
                  <a:pt x="1460" y="457"/>
                </a:lnTo>
                <a:lnTo>
                  <a:pt x="1460" y="457"/>
                </a:lnTo>
                <a:lnTo>
                  <a:pt x="1463" y="459"/>
                </a:lnTo>
                <a:lnTo>
                  <a:pt x="1463" y="459"/>
                </a:lnTo>
                <a:lnTo>
                  <a:pt x="1467" y="457"/>
                </a:lnTo>
                <a:lnTo>
                  <a:pt x="1465" y="455"/>
                </a:lnTo>
                <a:lnTo>
                  <a:pt x="1465" y="455"/>
                </a:lnTo>
                <a:close/>
                <a:moveTo>
                  <a:pt x="2868" y="430"/>
                </a:moveTo>
                <a:lnTo>
                  <a:pt x="2871" y="428"/>
                </a:lnTo>
                <a:lnTo>
                  <a:pt x="2868" y="426"/>
                </a:lnTo>
                <a:lnTo>
                  <a:pt x="2868" y="426"/>
                </a:lnTo>
                <a:lnTo>
                  <a:pt x="2868" y="426"/>
                </a:lnTo>
                <a:lnTo>
                  <a:pt x="2866" y="424"/>
                </a:lnTo>
                <a:lnTo>
                  <a:pt x="2866" y="424"/>
                </a:lnTo>
                <a:lnTo>
                  <a:pt x="2864" y="424"/>
                </a:lnTo>
                <a:lnTo>
                  <a:pt x="2862" y="424"/>
                </a:lnTo>
                <a:lnTo>
                  <a:pt x="2862" y="424"/>
                </a:lnTo>
                <a:lnTo>
                  <a:pt x="2860" y="424"/>
                </a:lnTo>
                <a:lnTo>
                  <a:pt x="2860" y="424"/>
                </a:lnTo>
                <a:lnTo>
                  <a:pt x="2860" y="426"/>
                </a:lnTo>
                <a:lnTo>
                  <a:pt x="2860" y="426"/>
                </a:lnTo>
                <a:lnTo>
                  <a:pt x="2858" y="426"/>
                </a:lnTo>
                <a:lnTo>
                  <a:pt x="2858" y="426"/>
                </a:lnTo>
                <a:lnTo>
                  <a:pt x="2860" y="428"/>
                </a:lnTo>
                <a:lnTo>
                  <a:pt x="2860" y="428"/>
                </a:lnTo>
                <a:lnTo>
                  <a:pt x="2860" y="428"/>
                </a:lnTo>
                <a:lnTo>
                  <a:pt x="2856" y="428"/>
                </a:lnTo>
                <a:lnTo>
                  <a:pt x="2854" y="430"/>
                </a:lnTo>
                <a:lnTo>
                  <a:pt x="2854" y="430"/>
                </a:lnTo>
                <a:lnTo>
                  <a:pt x="2854" y="432"/>
                </a:lnTo>
                <a:lnTo>
                  <a:pt x="2854" y="434"/>
                </a:lnTo>
                <a:lnTo>
                  <a:pt x="2854" y="434"/>
                </a:lnTo>
                <a:lnTo>
                  <a:pt x="2852" y="436"/>
                </a:lnTo>
                <a:lnTo>
                  <a:pt x="2852" y="436"/>
                </a:lnTo>
                <a:lnTo>
                  <a:pt x="2852" y="436"/>
                </a:lnTo>
                <a:lnTo>
                  <a:pt x="2854" y="436"/>
                </a:lnTo>
                <a:lnTo>
                  <a:pt x="2856" y="436"/>
                </a:lnTo>
                <a:lnTo>
                  <a:pt x="2856" y="438"/>
                </a:lnTo>
                <a:lnTo>
                  <a:pt x="2856" y="438"/>
                </a:lnTo>
                <a:lnTo>
                  <a:pt x="2858" y="434"/>
                </a:lnTo>
                <a:lnTo>
                  <a:pt x="2860" y="434"/>
                </a:lnTo>
                <a:lnTo>
                  <a:pt x="2862" y="434"/>
                </a:lnTo>
                <a:lnTo>
                  <a:pt x="2864" y="434"/>
                </a:lnTo>
                <a:lnTo>
                  <a:pt x="2868" y="434"/>
                </a:lnTo>
                <a:lnTo>
                  <a:pt x="2866" y="432"/>
                </a:lnTo>
                <a:lnTo>
                  <a:pt x="2868" y="430"/>
                </a:lnTo>
                <a:lnTo>
                  <a:pt x="2868" y="430"/>
                </a:lnTo>
                <a:close/>
                <a:moveTo>
                  <a:pt x="1448" y="610"/>
                </a:moveTo>
                <a:lnTo>
                  <a:pt x="1450" y="612"/>
                </a:lnTo>
                <a:lnTo>
                  <a:pt x="1452" y="612"/>
                </a:lnTo>
                <a:lnTo>
                  <a:pt x="1452" y="612"/>
                </a:lnTo>
                <a:lnTo>
                  <a:pt x="1452" y="612"/>
                </a:lnTo>
                <a:lnTo>
                  <a:pt x="1454" y="610"/>
                </a:lnTo>
                <a:lnTo>
                  <a:pt x="1454" y="610"/>
                </a:lnTo>
                <a:lnTo>
                  <a:pt x="1456" y="608"/>
                </a:lnTo>
                <a:lnTo>
                  <a:pt x="1456" y="606"/>
                </a:lnTo>
                <a:lnTo>
                  <a:pt x="1458" y="604"/>
                </a:lnTo>
                <a:lnTo>
                  <a:pt x="1458" y="602"/>
                </a:lnTo>
                <a:lnTo>
                  <a:pt x="1458" y="602"/>
                </a:lnTo>
                <a:lnTo>
                  <a:pt x="1458" y="600"/>
                </a:lnTo>
                <a:lnTo>
                  <a:pt x="1458" y="598"/>
                </a:lnTo>
                <a:lnTo>
                  <a:pt x="1458" y="598"/>
                </a:lnTo>
                <a:lnTo>
                  <a:pt x="1456" y="596"/>
                </a:lnTo>
                <a:lnTo>
                  <a:pt x="1456" y="593"/>
                </a:lnTo>
                <a:lnTo>
                  <a:pt x="1454" y="593"/>
                </a:lnTo>
                <a:lnTo>
                  <a:pt x="1454" y="593"/>
                </a:lnTo>
                <a:lnTo>
                  <a:pt x="1452" y="593"/>
                </a:lnTo>
                <a:lnTo>
                  <a:pt x="1450" y="593"/>
                </a:lnTo>
                <a:lnTo>
                  <a:pt x="1450" y="596"/>
                </a:lnTo>
                <a:lnTo>
                  <a:pt x="1448" y="596"/>
                </a:lnTo>
                <a:lnTo>
                  <a:pt x="1446" y="598"/>
                </a:lnTo>
                <a:lnTo>
                  <a:pt x="1446" y="600"/>
                </a:lnTo>
                <a:lnTo>
                  <a:pt x="1446" y="602"/>
                </a:lnTo>
                <a:lnTo>
                  <a:pt x="1446" y="602"/>
                </a:lnTo>
                <a:lnTo>
                  <a:pt x="1444" y="604"/>
                </a:lnTo>
                <a:lnTo>
                  <a:pt x="1446" y="606"/>
                </a:lnTo>
                <a:lnTo>
                  <a:pt x="1446" y="608"/>
                </a:lnTo>
                <a:lnTo>
                  <a:pt x="1446" y="608"/>
                </a:lnTo>
                <a:lnTo>
                  <a:pt x="1448" y="608"/>
                </a:lnTo>
                <a:lnTo>
                  <a:pt x="1448" y="610"/>
                </a:lnTo>
                <a:close/>
                <a:moveTo>
                  <a:pt x="1395" y="514"/>
                </a:moveTo>
                <a:lnTo>
                  <a:pt x="1395" y="514"/>
                </a:lnTo>
                <a:lnTo>
                  <a:pt x="1393" y="512"/>
                </a:lnTo>
                <a:lnTo>
                  <a:pt x="1391" y="512"/>
                </a:lnTo>
                <a:lnTo>
                  <a:pt x="1389" y="510"/>
                </a:lnTo>
                <a:lnTo>
                  <a:pt x="1385" y="508"/>
                </a:lnTo>
                <a:lnTo>
                  <a:pt x="1385" y="510"/>
                </a:lnTo>
                <a:lnTo>
                  <a:pt x="1385" y="510"/>
                </a:lnTo>
                <a:lnTo>
                  <a:pt x="1385" y="510"/>
                </a:lnTo>
                <a:lnTo>
                  <a:pt x="1385" y="512"/>
                </a:lnTo>
                <a:lnTo>
                  <a:pt x="1387" y="512"/>
                </a:lnTo>
                <a:lnTo>
                  <a:pt x="1387" y="512"/>
                </a:lnTo>
                <a:lnTo>
                  <a:pt x="1387" y="514"/>
                </a:lnTo>
                <a:lnTo>
                  <a:pt x="1389" y="514"/>
                </a:lnTo>
                <a:lnTo>
                  <a:pt x="1389" y="514"/>
                </a:lnTo>
                <a:lnTo>
                  <a:pt x="1389" y="518"/>
                </a:lnTo>
                <a:lnTo>
                  <a:pt x="1391" y="518"/>
                </a:lnTo>
                <a:lnTo>
                  <a:pt x="1391" y="518"/>
                </a:lnTo>
                <a:lnTo>
                  <a:pt x="1393" y="516"/>
                </a:lnTo>
                <a:lnTo>
                  <a:pt x="1393" y="518"/>
                </a:lnTo>
                <a:lnTo>
                  <a:pt x="1395" y="518"/>
                </a:lnTo>
                <a:lnTo>
                  <a:pt x="1393" y="518"/>
                </a:lnTo>
                <a:lnTo>
                  <a:pt x="1393" y="520"/>
                </a:lnTo>
                <a:lnTo>
                  <a:pt x="1393" y="520"/>
                </a:lnTo>
                <a:lnTo>
                  <a:pt x="1395" y="520"/>
                </a:lnTo>
                <a:lnTo>
                  <a:pt x="1395" y="520"/>
                </a:lnTo>
                <a:lnTo>
                  <a:pt x="1395" y="520"/>
                </a:lnTo>
                <a:lnTo>
                  <a:pt x="1395" y="518"/>
                </a:lnTo>
                <a:lnTo>
                  <a:pt x="1395" y="518"/>
                </a:lnTo>
                <a:lnTo>
                  <a:pt x="1398" y="518"/>
                </a:lnTo>
                <a:lnTo>
                  <a:pt x="1398" y="520"/>
                </a:lnTo>
                <a:lnTo>
                  <a:pt x="1398" y="520"/>
                </a:lnTo>
                <a:lnTo>
                  <a:pt x="1400" y="520"/>
                </a:lnTo>
                <a:lnTo>
                  <a:pt x="1400" y="520"/>
                </a:lnTo>
                <a:lnTo>
                  <a:pt x="1402" y="520"/>
                </a:lnTo>
                <a:lnTo>
                  <a:pt x="1402" y="518"/>
                </a:lnTo>
                <a:lnTo>
                  <a:pt x="1402" y="518"/>
                </a:lnTo>
                <a:lnTo>
                  <a:pt x="1402" y="518"/>
                </a:lnTo>
                <a:lnTo>
                  <a:pt x="1398" y="518"/>
                </a:lnTo>
                <a:lnTo>
                  <a:pt x="1398" y="518"/>
                </a:lnTo>
                <a:lnTo>
                  <a:pt x="1395" y="516"/>
                </a:lnTo>
                <a:lnTo>
                  <a:pt x="1393" y="516"/>
                </a:lnTo>
                <a:lnTo>
                  <a:pt x="1395" y="516"/>
                </a:lnTo>
                <a:lnTo>
                  <a:pt x="1395" y="514"/>
                </a:lnTo>
                <a:close/>
                <a:moveTo>
                  <a:pt x="1469" y="426"/>
                </a:moveTo>
                <a:lnTo>
                  <a:pt x="1469" y="426"/>
                </a:lnTo>
                <a:lnTo>
                  <a:pt x="1471" y="426"/>
                </a:lnTo>
                <a:lnTo>
                  <a:pt x="1473" y="424"/>
                </a:lnTo>
                <a:lnTo>
                  <a:pt x="1477" y="424"/>
                </a:lnTo>
                <a:lnTo>
                  <a:pt x="1477" y="422"/>
                </a:lnTo>
                <a:lnTo>
                  <a:pt x="1477" y="422"/>
                </a:lnTo>
                <a:lnTo>
                  <a:pt x="1477" y="419"/>
                </a:lnTo>
                <a:lnTo>
                  <a:pt x="1475" y="419"/>
                </a:lnTo>
                <a:lnTo>
                  <a:pt x="1475" y="419"/>
                </a:lnTo>
                <a:lnTo>
                  <a:pt x="1473" y="419"/>
                </a:lnTo>
                <a:lnTo>
                  <a:pt x="1473" y="422"/>
                </a:lnTo>
                <a:lnTo>
                  <a:pt x="1473" y="422"/>
                </a:lnTo>
                <a:lnTo>
                  <a:pt x="1473" y="422"/>
                </a:lnTo>
                <a:lnTo>
                  <a:pt x="1471" y="422"/>
                </a:lnTo>
                <a:lnTo>
                  <a:pt x="1469" y="422"/>
                </a:lnTo>
                <a:lnTo>
                  <a:pt x="1467" y="426"/>
                </a:lnTo>
                <a:lnTo>
                  <a:pt x="1465" y="426"/>
                </a:lnTo>
                <a:lnTo>
                  <a:pt x="1467" y="426"/>
                </a:lnTo>
                <a:lnTo>
                  <a:pt x="1469" y="426"/>
                </a:lnTo>
                <a:close/>
                <a:moveTo>
                  <a:pt x="1402" y="505"/>
                </a:moveTo>
                <a:lnTo>
                  <a:pt x="1404" y="505"/>
                </a:lnTo>
                <a:lnTo>
                  <a:pt x="1404" y="508"/>
                </a:lnTo>
                <a:lnTo>
                  <a:pt x="1406" y="508"/>
                </a:lnTo>
                <a:lnTo>
                  <a:pt x="1406" y="505"/>
                </a:lnTo>
                <a:lnTo>
                  <a:pt x="1406" y="505"/>
                </a:lnTo>
                <a:lnTo>
                  <a:pt x="1406" y="505"/>
                </a:lnTo>
                <a:lnTo>
                  <a:pt x="1404" y="505"/>
                </a:lnTo>
                <a:lnTo>
                  <a:pt x="1402" y="503"/>
                </a:lnTo>
                <a:lnTo>
                  <a:pt x="1402" y="503"/>
                </a:lnTo>
                <a:lnTo>
                  <a:pt x="1402" y="503"/>
                </a:lnTo>
                <a:lnTo>
                  <a:pt x="1402" y="505"/>
                </a:lnTo>
                <a:close/>
                <a:moveTo>
                  <a:pt x="1375" y="516"/>
                </a:moveTo>
                <a:lnTo>
                  <a:pt x="1375" y="518"/>
                </a:lnTo>
                <a:lnTo>
                  <a:pt x="1375" y="518"/>
                </a:lnTo>
                <a:lnTo>
                  <a:pt x="1377" y="518"/>
                </a:lnTo>
                <a:lnTo>
                  <a:pt x="1379" y="520"/>
                </a:lnTo>
                <a:lnTo>
                  <a:pt x="1379" y="520"/>
                </a:lnTo>
                <a:lnTo>
                  <a:pt x="1379" y="522"/>
                </a:lnTo>
                <a:lnTo>
                  <a:pt x="1381" y="522"/>
                </a:lnTo>
                <a:lnTo>
                  <a:pt x="1381" y="522"/>
                </a:lnTo>
                <a:lnTo>
                  <a:pt x="1381" y="520"/>
                </a:lnTo>
                <a:lnTo>
                  <a:pt x="1383" y="520"/>
                </a:lnTo>
                <a:lnTo>
                  <a:pt x="1383" y="520"/>
                </a:lnTo>
                <a:lnTo>
                  <a:pt x="1381" y="516"/>
                </a:lnTo>
                <a:lnTo>
                  <a:pt x="1381" y="516"/>
                </a:lnTo>
                <a:lnTo>
                  <a:pt x="1379" y="514"/>
                </a:lnTo>
                <a:lnTo>
                  <a:pt x="1379" y="512"/>
                </a:lnTo>
                <a:lnTo>
                  <a:pt x="1377" y="512"/>
                </a:lnTo>
                <a:lnTo>
                  <a:pt x="1377" y="512"/>
                </a:lnTo>
                <a:lnTo>
                  <a:pt x="1377" y="512"/>
                </a:lnTo>
                <a:lnTo>
                  <a:pt x="1375" y="512"/>
                </a:lnTo>
                <a:lnTo>
                  <a:pt x="1375" y="512"/>
                </a:lnTo>
                <a:lnTo>
                  <a:pt x="1375" y="514"/>
                </a:lnTo>
                <a:lnTo>
                  <a:pt x="1375" y="514"/>
                </a:lnTo>
                <a:lnTo>
                  <a:pt x="1375" y="516"/>
                </a:lnTo>
                <a:close/>
                <a:moveTo>
                  <a:pt x="1465" y="434"/>
                </a:moveTo>
                <a:lnTo>
                  <a:pt x="1460" y="436"/>
                </a:lnTo>
                <a:lnTo>
                  <a:pt x="1460" y="436"/>
                </a:lnTo>
                <a:lnTo>
                  <a:pt x="1458" y="438"/>
                </a:lnTo>
                <a:lnTo>
                  <a:pt x="1458" y="440"/>
                </a:lnTo>
                <a:lnTo>
                  <a:pt x="1458" y="440"/>
                </a:lnTo>
                <a:lnTo>
                  <a:pt x="1458" y="440"/>
                </a:lnTo>
                <a:lnTo>
                  <a:pt x="1458" y="440"/>
                </a:lnTo>
                <a:lnTo>
                  <a:pt x="1458" y="443"/>
                </a:lnTo>
                <a:lnTo>
                  <a:pt x="1458" y="443"/>
                </a:lnTo>
                <a:lnTo>
                  <a:pt x="1460" y="443"/>
                </a:lnTo>
                <a:lnTo>
                  <a:pt x="1463" y="440"/>
                </a:lnTo>
                <a:lnTo>
                  <a:pt x="1465" y="440"/>
                </a:lnTo>
                <a:lnTo>
                  <a:pt x="1467" y="440"/>
                </a:lnTo>
                <a:lnTo>
                  <a:pt x="1467" y="438"/>
                </a:lnTo>
                <a:lnTo>
                  <a:pt x="1469" y="436"/>
                </a:lnTo>
                <a:lnTo>
                  <a:pt x="1469" y="436"/>
                </a:lnTo>
                <a:lnTo>
                  <a:pt x="1469" y="434"/>
                </a:lnTo>
                <a:lnTo>
                  <a:pt x="1471" y="434"/>
                </a:lnTo>
                <a:lnTo>
                  <a:pt x="1471" y="434"/>
                </a:lnTo>
                <a:lnTo>
                  <a:pt x="1473" y="432"/>
                </a:lnTo>
                <a:lnTo>
                  <a:pt x="1475" y="430"/>
                </a:lnTo>
                <a:lnTo>
                  <a:pt x="1475" y="430"/>
                </a:lnTo>
                <a:lnTo>
                  <a:pt x="1473" y="430"/>
                </a:lnTo>
                <a:lnTo>
                  <a:pt x="1473" y="428"/>
                </a:lnTo>
                <a:lnTo>
                  <a:pt x="1473" y="428"/>
                </a:lnTo>
                <a:lnTo>
                  <a:pt x="1471" y="428"/>
                </a:lnTo>
                <a:lnTo>
                  <a:pt x="1469" y="430"/>
                </a:lnTo>
                <a:lnTo>
                  <a:pt x="1469" y="430"/>
                </a:lnTo>
                <a:lnTo>
                  <a:pt x="1467" y="430"/>
                </a:lnTo>
                <a:lnTo>
                  <a:pt x="1467" y="430"/>
                </a:lnTo>
                <a:lnTo>
                  <a:pt x="1469" y="432"/>
                </a:lnTo>
                <a:lnTo>
                  <a:pt x="1469" y="432"/>
                </a:lnTo>
                <a:lnTo>
                  <a:pt x="1467" y="432"/>
                </a:lnTo>
                <a:lnTo>
                  <a:pt x="1467" y="432"/>
                </a:lnTo>
                <a:lnTo>
                  <a:pt x="1465" y="434"/>
                </a:lnTo>
                <a:lnTo>
                  <a:pt x="1465" y="434"/>
                </a:lnTo>
                <a:close/>
                <a:moveTo>
                  <a:pt x="1569" y="208"/>
                </a:moveTo>
                <a:lnTo>
                  <a:pt x="1571" y="208"/>
                </a:lnTo>
                <a:lnTo>
                  <a:pt x="1574" y="206"/>
                </a:lnTo>
                <a:lnTo>
                  <a:pt x="1571" y="206"/>
                </a:lnTo>
                <a:lnTo>
                  <a:pt x="1569" y="206"/>
                </a:lnTo>
                <a:lnTo>
                  <a:pt x="1565" y="204"/>
                </a:lnTo>
                <a:lnTo>
                  <a:pt x="1563" y="204"/>
                </a:lnTo>
                <a:lnTo>
                  <a:pt x="1561" y="204"/>
                </a:lnTo>
                <a:lnTo>
                  <a:pt x="1559" y="206"/>
                </a:lnTo>
                <a:lnTo>
                  <a:pt x="1557" y="206"/>
                </a:lnTo>
                <a:lnTo>
                  <a:pt x="1557" y="208"/>
                </a:lnTo>
                <a:lnTo>
                  <a:pt x="1559" y="208"/>
                </a:lnTo>
                <a:lnTo>
                  <a:pt x="1565" y="210"/>
                </a:lnTo>
                <a:lnTo>
                  <a:pt x="1569" y="208"/>
                </a:lnTo>
                <a:close/>
                <a:moveTo>
                  <a:pt x="2502" y="698"/>
                </a:moveTo>
                <a:lnTo>
                  <a:pt x="2504" y="698"/>
                </a:lnTo>
                <a:lnTo>
                  <a:pt x="2506" y="696"/>
                </a:lnTo>
                <a:lnTo>
                  <a:pt x="2504" y="696"/>
                </a:lnTo>
                <a:lnTo>
                  <a:pt x="2502" y="696"/>
                </a:lnTo>
                <a:lnTo>
                  <a:pt x="2502" y="696"/>
                </a:lnTo>
                <a:lnTo>
                  <a:pt x="2500" y="696"/>
                </a:lnTo>
                <a:lnTo>
                  <a:pt x="2500" y="696"/>
                </a:lnTo>
                <a:lnTo>
                  <a:pt x="2500" y="696"/>
                </a:lnTo>
                <a:lnTo>
                  <a:pt x="2500" y="696"/>
                </a:lnTo>
                <a:lnTo>
                  <a:pt x="2500" y="696"/>
                </a:lnTo>
                <a:lnTo>
                  <a:pt x="2500" y="698"/>
                </a:lnTo>
                <a:lnTo>
                  <a:pt x="2502" y="698"/>
                </a:lnTo>
                <a:close/>
                <a:moveTo>
                  <a:pt x="2500" y="711"/>
                </a:moveTo>
                <a:lnTo>
                  <a:pt x="2500" y="711"/>
                </a:lnTo>
                <a:lnTo>
                  <a:pt x="2500" y="711"/>
                </a:lnTo>
                <a:lnTo>
                  <a:pt x="2500" y="709"/>
                </a:lnTo>
                <a:lnTo>
                  <a:pt x="2500" y="709"/>
                </a:lnTo>
                <a:lnTo>
                  <a:pt x="2500" y="709"/>
                </a:lnTo>
                <a:lnTo>
                  <a:pt x="2498" y="711"/>
                </a:lnTo>
                <a:lnTo>
                  <a:pt x="2498" y="711"/>
                </a:lnTo>
                <a:lnTo>
                  <a:pt x="2500" y="711"/>
                </a:lnTo>
                <a:close/>
                <a:moveTo>
                  <a:pt x="2500" y="707"/>
                </a:moveTo>
                <a:lnTo>
                  <a:pt x="2502" y="707"/>
                </a:lnTo>
                <a:lnTo>
                  <a:pt x="2502" y="707"/>
                </a:lnTo>
                <a:lnTo>
                  <a:pt x="2502" y="707"/>
                </a:lnTo>
                <a:lnTo>
                  <a:pt x="2502" y="707"/>
                </a:lnTo>
                <a:lnTo>
                  <a:pt x="2502" y="707"/>
                </a:lnTo>
                <a:lnTo>
                  <a:pt x="2502" y="702"/>
                </a:lnTo>
                <a:lnTo>
                  <a:pt x="2502" y="702"/>
                </a:lnTo>
                <a:lnTo>
                  <a:pt x="2500" y="702"/>
                </a:lnTo>
                <a:lnTo>
                  <a:pt x="2500" y="705"/>
                </a:lnTo>
                <a:lnTo>
                  <a:pt x="2500" y="705"/>
                </a:lnTo>
                <a:lnTo>
                  <a:pt x="2500" y="707"/>
                </a:lnTo>
                <a:close/>
                <a:moveTo>
                  <a:pt x="2479" y="390"/>
                </a:moveTo>
                <a:lnTo>
                  <a:pt x="2483" y="388"/>
                </a:lnTo>
                <a:lnTo>
                  <a:pt x="2487" y="388"/>
                </a:lnTo>
                <a:lnTo>
                  <a:pt x="2491" y="386"/>
                </a:lnTo>
                <a:lnTo>
                  <a:pt x="2491" y="384"/>
                </a:lnTo>
                <a:lnTo>
                  <a:pt x="2491" y="382"/>
                </a:lnTo>
                <a:lnTo>
                  <a:pt x="2487" y="384"/>
                </a:lnTo>
                <a:lnTo>
                  <a:pt x="2485" y="386"/>
                </a:lnTo>
                <a:lnTo>
                  <a:pt x="2479" y="390"/>
                </a:lnTo>
                <a:lnTo>
                  <a:pt x="2477" y="390"/>
                </a:lnTo>
                <a:lnTo>
                  <a:pt x="2477" y="392"/>
                </a:lnTo>
                <a:lnTo>
                  <a:pt x="2479" y="390"/>
                </a:lnTo>
                <a:close/>
                <a:moveTo>
                  <a:pt x="2462" y="772"/>
                </a:moveTo>
                <a:lnTo>
                  <a:pt x="2464" y="772"/>
                </a:lnTo>
                <a:lnTo>
                  <a:pt x="2464" y="772"/>
                </a:lnTo>
                <a:lnTo>
                  <a:pt x="2464" y="770"/>
                </a:lnTo>
                <a:lnTo>
                  <a:pt x="2462" y="770"/>
                </a:lnTo>
                <a:lnTo>
                  <a:pt x="2460" y="770"/>
                </a:lnTo>
                <a:lnTo>
                  <a:pt x="2460" y="770"/>
                </a:lnTo>
                <a:lnTo>
                  <a:pt x="2460" y="770"/>
                </a:lnTo>
                <a:lnTo>
                  <a:pt x="2462" y="772"/>
                </a:lnTo>
                <a:lnTo>
                  <a:pt x="2462" y="772"/>
                </a:lnTo>
                <a:close/>
                <a:moveTo>
                  <a:pt x="2510" y="606"/>
                </a:moveTo>
                <a:lnTo>
                  <a:pt x="2508" y="606"/>
                </a:lnTo>
                <a:lnTo>
                  <a:pt x="2508" y="606"/>
                </a:lnTo>
                <a:lnTo>
                  <a:pt x="2508" y="606"/>
                </a:lnTo>
                <a:lnTo>
                  <a:pt x="2508" y="606"/>
                </a:lnTo>
                <a:lnTo>
                  <a:pt x="2510" y="608"/>
                </a:lnTo>
                <a:lnTo>
                  <a:pt x="2510" y="608"/>
                </a:lnTo>
                <a:lnTo>
                  <a:pt x="2512" y="608"/>
                </a:lnTo>
                <a:lnTo>
                  <a:pt x="2512" y="608"/>
                </a:lnTo>
                <a:lnTo>
                  <a:pt x="2512" y="606"/>
                </a:lnTo>
                <a:lnTo>
                  <a:pt x="2510" y="606"/>
                </a:lnTo>
                <a:lnTo>
                  <a:pt x="2510" y="606"/>
                </a:lnTo>
                <a:close/>
                <a:moveTo>
                  <a:pt x="2502" y="602"/>
                </a:moveTo>
                <a:lnTo>
                  <a:pt x="2504" y="602"/>
                </a:lnTo>
                <a:lnTo>
                  <a:pt x="2504" y="602"/>
                </a:lnTo>
                <a:lnTo>
                  <a:pt x="2506" y="602"/>
                </a:lnTo>
                <a:lnTo>
                  <a:pt x="2504" y="602"/>
                </a:lnTo>
                <a:lnTo>
                  <a:pt x="2504" y="600"/>
                </a:lnTo>
                <a:lnTo>
                  <a:pt x="2504" y="600"/>
                </a:lnTo>
                <a:lnTo>
                  <a:pt x="2502" y="600"/>
                </a:lnTo>
                <a:lnTo>
                  <a:pt x="2500" y="600"/>
                </a:lnTo>
                <a:lnTo>
                  <a:pt x="2502" y="602"/>
                </a:lnTo>
                <a:lnTo>
                  <a:pt x="2502" y="602"/>
                </a:lnTo>
                <a:close/>
                <a:moveTo>
                  <a:pt x="2464" y="807"/>
                </a:moveTo>
                <a:lnTo>
                  <a:pt x="2464" y="807"/>
                </a:lnTo>
                <a:lnTo>
                  <a:pt x="2464" y="807"/>
                </a:lnTo>
                <a:lnTo>
                  <a:pt x="2462" y="807"/>
                </a:lnTo>
                <a:lnTo>
                  <a:pt x="2460" y="809"/>
                </a:lnTo>
                <a:lnTo>
                  <a:pt x="2460" y="809"/>
                </a:lnTo>
                <a:lnTo>
                  <a:pt x="2458" y="811"/>
                </a:lnTo>
                <a:lnTo>
                  <a:pt x="2458" y="814"/>
                </a:lnTo>
                <a:lnTo>
                  <a:pt x="2460" y="811"/>
                </a:lnTo>
                <a:lnTo>
                  <a:pt x="2460" y="814"/>
                </a:lnTo>
                <a:lnTo>
                  <a:pt x="2462" y="814"/>
                </a:lnTo>
                <a:lnTo>
                  <a:pt x="2468" y="811"/>
                </a:lnTo>
                <a:lnTo>
                  <a:pt x="2466" y="811"/>
                </a:lnTo>
                <a:lnTo>
                  <a:pt x="2466" y="814"/>
                </a:lnTo>
                <a:lnTo>
                  <a:pt x="2464" y="814"/>
                </a:lnTo>
                <a:lnTo>
                  <a:pt x="2464" y="814"/>
                </a:lnTo>
                <a:lnTo>
                  <a:pt x="2462" y="816"/>
                </a:lnTo>
                <a:lnTo>
                  <a:pt x="2462" y="816"/>
                </a:lnTo>
                <a:lnTo>
                  <a:pt x="2462" y="816"/>
                </a:lnTo>
                <a:lnTo>
                  <a:pt x="2464" y="816"/>
                </a:lnTo>
                <a:lnTo>
                  <a:pt x="2468" y="816"/>
                </a:lnTo>
                <a:lnTo>
                  <a:pt x="2470" y="816"/>
                </a:lnTo>
                <a:lnTo>
                  <a:pt x="2470" y="816"/>
                </a:lnTo>
                <a:lnTo>
                  <a:pt x="2466" y="816"/>
                </a:lnTo>
                <a:lnTo>
                  <a:pt x="2466" y="818"/>
                </a:lnTo>
                <a:lnTo>
                  <a:pt x="2466" y="820"/>
                </a:lnTo>
                <a:lnTo>
                  <a:pt x="2470" y="818"/>
                </a:lnTo>
                <a:lnTo>
                  <a:pt x="2470" y="818"/>
                </a:lnTo>
                <a:lnTo>
                  <a:pt x="2472" y="818"/>
                </a:lnTo>
                <a:lnTo>
                  <a:pt x="2472" y="818"/>
                </a:lnTo>
                <a:lnTo>
                  <a:pt x="2472" y="818"/>
                </a:lnTo>
                <a:lnTo>
                  <a:pt x="2481" y="818"/>
                </a:lnTo>
                <a:lnTo>
                  <a:pt x="2481" y="816"/>
                </a:lnTo>
                <a:lnTo>
                  <a:pt x="2483" y="816"/>
                </a:lnTo>
                <a:lnTo>
                  <a:pt x="2485" y="814"/>
                </a:lnTo>
                <a:lnTo>
                  <a:pt x="2485" y="814"/>
                </a:lnTo>
                <a:lnTo>
                  <a:pt x="2487" y="814"/>
                </a:lnTo>
                <a:lnTo>
                  <a:pt x="2487" y="814"/>
                </a:lnTo>
                <a:lnTo>
                  <a:pt x="2487" y="811"/>
                </a:lnTo>
                <a:lnTo>
                  <a:pt x="2487" y="811"/>
                </a:lnTo>
                <a:lnTo>
                  <a:pt x="2485" y="811"/>
                </a:lnTo>
                <a:lnTo>
                  <a:pt x="2487" y="811"/>
                </a:lnTo>
                <a:lnTo>
                  <a:pt x="2487" y="811"/>
                </a:lnTo>
                <a:lnTo>
                  <a:pt x="2489" y="811"/>
                </a:lnTo>
                <a:lnTo>
                  <a:pt x="2489" y="811"/>
                </a:lnTo>
                <a:lnTo>
                  <a:pt x="2491" y="811"/>
                </a:lnTo>
                <a:lnTo>
                  <a:pt x="2493" y="811"/>
                </a:lnTo>
                <a:lnTo>
                  <a:pt x="2493" y="809"/>
                </a:lnTo>
                <a:lnTo>
                  <a:pt x="2493" y="809"/>
                </a:lnTo>
                <a:lnTo>
                  <a:pt x="2498" y="809"/>
                </a:lnTo>
                <a:lnTo>
                  <a:pt x="2498" y="809"/>
                </a:lnTo>
                <a:lnTo>
                  <a:pt x="2498" y="809"/>
                </a:lnTo>
                <a:lnTo>
                  <a:pt x="2498" y="807"/>
                </a:lnTo>
                <a:lnTo>
                  <a:pt x="2500" y="807"/>
                </a:lnTo>
                <a:lnTo>
                  <a:pt x="2500" y="807"/>
                </a:lnTo>
                <a:lnTo>
                  <a:pt x="2504" y="805"/>
                </a:lnTo>
                <a:lnTo>
                  <a:pt x="2506" y="805"/>
                </a:lnTo>
                <a:lnTo>
                  <a:pt x="2506" y="805"/>
                </a:lnTo>
                <a:lnTo>
                  <a:pt x="2506" y="803"/>
                </a:lnTo>
                <a:lnTo>
                  <a:pt x="2508" y="805"/>
                </a:lnTo>
                <a:lnTo>
                  <a:pt x="2508" y="805"/>
                </a:lnTo>
                <a:lnTo>
                  <a:pt x="2508" y="805"/>
                </a:lnTo>
                <a:lnTo>
                  <a:pt x="2510" y="805"/>
                </a:lnTo>
                <a:lnTo>
                  <a:pt x="2510" y="805"/>
                </a:lnTo>
                <a:lnTo>
                  <a:pt x="2512" y="805"/>
                </a:lnTo>
                <a:lnTo>
                  <a:pt x="2514" y="805"/>
                </a:lnTo>
                <a:lnTo>
                  <a:pt x="2516" y="805"/>
                </a:lnTo>
                <a:lnTo>
                  <a:pt x="2514" y="803"/>
                </a:lnTo>
                <a:lnTo>
                  <a:pt x="2514" y="801"/>
                </a:lnTo>
                <a:lnTo>
                  <a:pt x="2516" y="801"/>
                </a:lnTo>
                <a:lnTo>
                  <a:pt x="2519" y="799"/>
                </a:lnTo>
                <a:lnTo>
                  <a:pt x="2519" y="797"/>
                </a:lnTo>
                <a:lnTo>
                  <a:pt x="2519" y="795"/>
                </a:lnTo>
                <a:lnTo>
                  <a:pt x="2519" y="793"/>
                </a:lnTo>
                <a:lnTo>
                  <a:pt x="2521" y="793"/>
                </a:lnTo>
                <a:lnTo>
                  <a:pt x="2521" y="791"/>
                </a:lnTo>
                <a:lnTo>
                  <a:pt x="2521" y="788"/>
                </a:lnTo>
                <a:lnTo>
                  <a:pt x="2521" y="786"/>
                </a:lnTo>
                <a:lnTo>
                  <a:pt x="2519" y="784"/>
                </a:lnTo>
                <a:lnTo>
                  <a:pt x="2519" y="782"/>
                </a:lnTo>
                <a:lnTo>
                  <a:pt x="2519" y="782"/>
                </a:lnTo>
                <a:lnTo>
                  <a:pt x="2519" y="780"/>
                </a:lnTo>
                <a:lnTo>
                  <a:pt x="2519" y="780"/>
                </a:lnTo>
                <a:lnTo>
                  <a:pt x="2519" y="778"/>
                </a:lnTo>
                <a:lnTo>
                  <a:pt x="2519" y="778"/>
                </a:lnTo>
                <a:lnTo>
                  <a:pt x="2516" y="776"/>
                </a:lnTo>
                <a:lnTo>
                  <a:pt x="2516" y="774"/>
                </a:lnTo>
                <a:lnTo>
                  <a:pt x="2516" y="772"/>
                </a:lnTo>
                <a:lnTo>
                  <a:pt x="2516" y="772"/>
                </a:lnTo>
                <a:lnTo>
                  <a:pt x="2516" y="770"/>
                </a:lnTo>
                <a:lnTo>
                  <a:pt x="2516" y="770"/>
                </a:lnTo>
                <a:lnTo>
                  <a:pt x="2516" y="770"/>
                </a:lnTo>
                <a:lnTo>
                  <a:pt x="2519" y="770"/>
                </a:lnTo>
                <a:lnTo>
                  <a:pt x="2519" y="770"/>
                </a:lnTo>
                <a:lnTo>
                  <a:pt x="2519" y="767"/>
                </a:lnTo>
                <a:lnTo>
                  <a:pt x="2519" y="770"/>
                </a:lnTo>
                <a:lnTo>
                  <a:pt x="2521" y="770"/>
                </a:lnTo>
                <a:lnTo>
                  <a:pt x="2521" y="767"/>
                </a:lnTo>
                <a:lnTo>
                  <a:pt x="2523" y="767"/>
                </a:lnTo>
                <a:lnTo>
                  <a:pt x="2523" y="765"/>
                </a:lnTo>
                <a:lnTo>
                  <a:pt x="2523" y="765"/>
                </a:lnTo>
                <a:lnTo>
                  <a:pt x="2525" y="765"/>
                </a:lnTo>
                <a:lnTo>
                  <a:pt x="2527" y="765"/>
                </a:lnTo>
                <a:lnTo>
                  <a:pt x="2527" y="763"/>
                </a:lnTo>
                <a:lnTo>
                  <a:pt x="2527" y="763"/>
                </a:lnTo>
                <a:lnTo>
                  <a:pt x="2525" y="763"/>
                </a:lnTo>
                <a:lnTo>
                  <a:pt x="2527" y="761"/>
                </a:lnTo>
                <a:lnTo>
                  <a:pt x="2525" y="759"/>
                </a:lnTo>
                <a:lnTo>
                  <a:pt x="2527" y="759"/>
                </a:lnTo>
                <a:lnTo>
                  <a:pt x="2527" y="759"/>
                </a:lnTo>
                <a:lnTo>
                  <a:pt x="2527" y="761"/>
                </a:lnTo>
                <a:lnTo>
                  <a:pt x="2529" y="761"/>
                </a:lnTo>
                <a:lnTo>
                  <a:pt x="2529" y="761"/>
                </a:lnTo>
                <a:lnTo>
                  <a:pt x="2529" y="759"/>
                </a:lnTo>
                <a:lnTo>
                  <a:pt x="2527" y="757"/>
                </a:lnTo>
                <a:lnTo>
                  <a:pt x="2527" y="757"/>
                </a:lnTo>
                <a:lnTo>
                  <a:pt x="2525" y="757"/>
                </a:lnTo>
                <a:lnTo>
                  <a:pt x="2523" y="757"/>
                </a:lnTo>
                <a:lnTo>
                  <a:pt x="2523" y="757"/>
                </a:lnTo>
                <a:lnTo>
                  <a:pt x="2523" y="757"/>
                </a:lnTo>
                <a:lnTo>
                  <a:pt x="2525" y="755"/>
                </a:lnTo>
                <a:lnTo>
                  <a:pt x="2525" y="755"/>
                </a:lnTo>
                <a:lnTo>
                  <a:pt x="2525" y="755"/>
                </a:lnTo>
                <a:lnTo>
                  <a:pt x="2523" y="753"/>
                </a:lnTo>
                <a:lnTo>
                  <a:pt x="2521" y="749"/>
                </a:lnTo>
                <a:lnTo>
                  <a:pt x="2521" y="747"/>
                </a:lnTo>
                <a:lnTo>
                  <a:pt x="2519" y="747"/>
                </a:lnTo>
                <a:lnTo>
                  <a:pt x="2516" y="747"/>
                </a:lnTo>
                <a:lnTo>
                  <a:pt x="2514" y="744"/>
                </a:lnTo>
                <a:lnTo>
                  <a:pt x="2514" y="744"/>
                </a:lnTo>
                <a:lnTo>
                  <a:pt x="2510" y="747"/>
                </a:lnTo>
                <a:lnTo>
                  <a:pt x="2508" y="747"/>
                </a:lnTo>
                <a:lnTo>
                  <a:pt x="2508" y="747"/>
                </a:lnTo>
                <a:lnTo>
                  <a:pt x="2508" y="747"/>
                </a:lnTo>
                <a:lnTo>
                  <a:pt x="2506" y="749"/>
                </a:lnTo>
                <a:lnTo>
                  <a:pt x="2504" y="749"/>
                </a:lnTo>
                <a:lnTo>
                  <a:pt x="2504" y="749"/>
                </a:lnTo>
                <a:lnTo>
                  <a:pt x="2504" y="749"/>
                </a:lnTo>
                <a:lnTo>
                  <a:pt x="2504" y="747"/>
                </a:lnTo>
                <a:lnTo>
                  <a:pt x="2506" y="747"/>
                </a:lnTo>
                <a:lnTo>
                  <a:pt x="2506" y="747"/>
                </a:lnTo>
                <a:lnTo>
                  <a:pt x="2506" y="744"/>
                </a:lnTo>
                <a:lnTo>
                  <a:pt x="2504" y="744"/>
                </a:lnTo>
                <a:lnTo>
                  <a:pt x="2502" y="742"/>
                </a:lnTo>
                <a:lnTo>
                  <a:pt x="2502" y="742"/>
                </a:lnTo>
                <a:lnTo>
                  <a:pt x="2502" y="742"/>
                </a:lnTo>
                <a:lnTo>
                  <a:pt x="2502" y="744"/>
                </a:lnTo>
                <a:lnTo>
                  <a:pt x="2500" y="744"/>
                </a:lnTo>
                <a:lnTo>
                  <a:pt x="2500" y="744"/>
                </a:lnTo>
                <a:lnTo>
                  <a:pt x="2498" y="747"/>
                </a:lnTo>
                <a:lnTo>
                  <a:pt x="2500" y="747"/>
                </a:lnTo>
                <a:lnTo>
                  <a:pt x="2500" y="749"/>
                </a:lnTo>
                <a:lnTo>
                  <a:pt x="2500" y="749"/>
                </a:lnTo>
                <a:lnTo>
                  <a:pt x="2498" y="751"/>
                </a:lnTo>
                <a:lnTo>
                  <a:pt x="2498" y="751"/>
                </a:lnTo>
                <a:lnTo>
                  <a:pt x="2498" y="751"/>
                </a:lnTo>
                <a:lnTo>
                  <a:pt x="2498" y="749"/>
                </a:lnTo>
                <a:lnTo>
                  <a:pt x="2498" y="749"/>
                </a:lnTo>
                <a:lnTo>
                  <a:pt x="2498" y="749"/>
                </a:lnTo>
                <a:lnTo>
                  <a:pt x="2498" y="747"/>
                </a:lnTo>
                <a:lnTo>
                  <a:pt x="2498" y="747"/>
                </a:lnTo>
                <a:lnTo>
                  <a:pt x="2498" y="744"/>
                </a:lnTo>
                <a:lnTo>
                  <a:pt x="2498" y="744"/>
                </a:lnTo>
                <a:lnTo>
                  <a:pt x="2496" y="744"/>
                </a:lnTo>
                <a:lnTo>
                  <a:pt x="2496" y="747"/>
                </a:lnTo>
                <a:lnTo>
                  <a:pt x="2496" y="747"/>
                </a:lnTo>
                <a:lnTo>
                  <a:pt x="2493" y="747"/>
                </a:lnTo>
                <a:lnTo>
                  <a:pt x="2491" y="747"/>
                </a:lnTo>
                <a:lnTo>
                  <a:pt x="2489" y="747"/>
                </a:lnTo>
                <a:lnTo>
                  <a:pt x="2487" y="747"/>
                </a:lnTo>
                <a:lnTo>
                  <a:pt x="2487" y="749"/>
                </a:lnTo>
                <a:lnTo>
                  <a:pt x="2487" y="749"/>
                </a:lnTo>
                <a:lnTo>
                  <a:pt x="2487" y="751"/>
                </a:lnTo>
                <a:lnTo>
                  <a:pt x="2485" y="751"/>
                </a:lnTo>
                <a:lnTo>
                  <a:pt x="2487" y="753"/>
                </a:lnTo>
                <a:lnTo>
                  <a:pt x="2485" y="753"/>
                </a:lnTo>
                <a:lnTo>
                  <a:pt x="2485" y="755"/>
                </a:lnTo>
                <a:lnTo>
                  <a:pt x="2485" y="755"/>
                </a:lnTo>
                <a:lnTo>
                  <a:pt x="2483" y="755"/>
                </a:lnTo>
                <a:lnTo>
                  <a:pt x="2481" y="755"/>
                </a:lnTo>
                <a:lnTo>
                  <a:pt x="2481" y="757"/>
                </a:lnTo>
                <a:lnTo>
                  <a:pt x="2485" y="757"/>
                </a:lnTo>
                <a:lnTo>
                  <a:pt x="2489" y="757"/>
                </a:lnTo>
                <a:lnTo>
                  <a:pt x="2489" y="759"/>
                </a:lnTo>
                <a:lnTo>
                  <a:pt x="2489" y="759"/>
                </a:lnTo>
                <a:lnTo>
                  <a:pt x="2487" y="761"/>
                </a:lnTo>
                <a:lnTo>
                  <a:pt x="2485" y="761"/>
                </a:lnTo>
                <a:lnTo>
                  <a:pt x="2485" y="761"/>
                </a:lnTo>
                <a:lnTo>
                  <a:pt x="2483" y="761"/>
                </a:lnTo>
                <a:lnTo>
                  <a:pt x="2483" y="763"/>
                </a:lnTo>
                <a:lnTo>
                  <a:pt x="2483" y="763"/>
                </a:lnTo>
                <a:lnTo>
                  <a:pt x="2483" y="765"/>
                </a:lnTo>
                <a:lnTo>
                  <a:pt x="2483" y="765"/>
                </a:lnTo>
                <a:lnTo>
                  <a:pt x="2481" y="765"/>
                </a:lnTo>
                <a:lnTo>
                  <a:pt x="2477" y="765"/>
                </a:lnTo>
                <a:lnTo>
                  <a:pt x="2477" y="765"/>
                </a:lnTo>
                <a:lnTo>
                  <a:pt x="2477" y="765"/>
                </a:lnTo>
                <a:lnTo>
                  <a:pt x="2475" y="765"/>
                </a:lnTo>
                <a:lnTo>
                  <a:pt x="2472" y="763"/>
                </a:lnTo>
                <a:lnTo>
                  <a:pt x="2468" y="763"/>
                </a:lnTo>
                <a:lnTo>
                  <a:pt x="2466" y="763"/>
                </a:lnTo>
                <a:lnTo>
                  <a:pt x="2466" y="765"/>
                </a:lnTo>
                <a:lnTo>
                  <a:pt x="2464" y="765"/>
                </a:lnTo>
                <a:lnTo>
                  <a:pt x="2462" y="765"/>
                </a:lnTo>
                <a:lnTo>
                  <a:pt x="2462" y="765"/>
                </a:lnTo>
                <a:lnTo>
                  <a:pt x="2462" y="765"/>
                </a:lnTo>
                <a:lnTo>
                  <a:pt x="2462" y="767"/>
                </a:lnTo>
                <a:lnTo>
                  <a:pt x="2464" y="765"/>
                </a:lnTo>
                <a:lnTo>
                  <a:pt x="2464" y="767"/>
                </a:lnTo>
                <a:lnTo>
                  <a:pt x="2464" y="770"/>
                </a:lnTo>
                <a:lnTo>
                  <a:pt x="2464" y="767"/>
                </a:lnTo>
                <a:lnTo>
                  <a:pt x="2464" y="770"/>
                </a:lnTo>
                <a:lnTo>
                  <a:pt x="2464" y="770"/>
                </a:lnTo>
                <a:lnTo>
                  <a:pt x="2464" y="772"/>
                </a:lnTo>
                <a:lnTo>
                  <a:pt x="2464" y="774"/>
                </a:lnTo>
                <a:lnTo>
                  <a:pt x="2466" y="772"/>
                </a:lnTo>
                <a:lnTo>
                  <a:pt x="2468" y="772"/>
                </a:lnTo>
                <a:lnTo>
                  <a:pt x="2468" y="774"/>
                </a:lnTo>
                <a:lnTo>
                  <a:pt x="2468" y="774"/>
                </a:lnTo>
                <a:lnTo>
                  <a:pt x="2466" y="774"/>
                </a:lnTo>
                <a:lnTo>
                  <a:pt x="2464" y="776"/>
                </a:lnTo>
                <a:lnTo>
                  <a:pt x="2464" y="776"/>
                </a:lnTo>
                <a:lnTo>
                  <a:pt x="2464" y="776"/>
                </a:lnTo>
                <a:lnTo>
                  <a:pt x="2464" y="778"/>
                </a:lnTo>
                <a:lnTo>
                  <a:pt x="2466" y="778"/>
                </a:lnTo>
                <a:lnTo>
                  <a:pt x="2464" y="778"/>
                </a:lnTo>
                <a:lnTo>
                  <a:pt x="2462" y="778"/>
                </a:lnTo>
                <a:lnTo>
                  <a:pt x="2462" y="778"/>
                </a:lnTo>
                <a:lnTo>
                  <a:pt x="2462" y="778"/>
                </a:lnTo>
                <a:lnTo>
                  <a:pt x="2462" y="780"/>
                </a:lnTo>
                <a:lnTo>
                  <a:pt x="2462" y="780"/>
                </a:lnTo>
                <a:lnTo>
                  <a:pt x="2462" y="780"/>
                </a:lnTo>
                <a:lnTo>
                  <a:pt x="2462" y="782"/>
                </a:lnTo>
                <a:lnTo>
                  <a:pt x="2462" y="782"/>
                </a:lnTo>
                <a:lnTo>
                  <a:pt x="2464" y="782"/>
                </a:lnTo>
                <a:lnTo>
                  <a:pt x="2466" y="782"/>
                </a:lnTo>
                <a:lnTo>
                  <a:pt x="2464" y="782"/>
                </a:lnTo>
                <a:lnTo>
                  <a:pt x="2466" y="784"/>
                </a:lnTo>
                <a:lnTo>
                  <a:pt x="2466" y="784"/>
                </a:lnTo>
                <a:lnTo>
                  <a:pt x="2466" y="782"/>
                </a:lnTo>
                <a:lnTo>
                  <a:pt x="2468" y="782"/>
                </a:lnTo>
                <a:lnTo>
                  <a:pt x="2468" y="784"/>
                </a:lnTo>
                <a:lnTo>
                  <a:pt x="2468" y="784"/>
                </a:lnTo>
                <a:lnTo>
                  <a:pt x="2468" y="784"/>
                </a:lnTo>
                <a:lnTo>
                  <a:pt x="2470" y="784"/>
                </a:lnTo>
                <a:lnTo>
                  <a:pt x="2470" y="784"/>
                </a:lnTo>
                <a:lnTo>
                  <a:pt x="2475" y="784"/>
                </a:lnTo>
                <a:lnTo>
                  <a:pt x="2477" y="784"/>
                </a:lnTo>
                <a:lnTo>
                  <a:pt x="2479" y="786"/>
                </a:lnTo>
                <a:lnTo>
                  <a:pt x="2477" y="786"/>
                </a:lnTo>
                <a:lnTo>
                  <a:pt x="2477" y="786"/>
                </a:lnTo>
                <a:lnTo>
                  <a:pt x="2477" y="786"/>
                </a:lnTo>
                <a:lnTo>
                  <a:pt x="2475" y="786"/>
                </a:lnTo>
                <a:lnTo>
                  <a:pt x="2475" y="786"/>
                </a:lnTo>
                <a:lnTo>
                  <a:pt x="2472" y="788"/>
                </a:lnTo>
                <a:lnTo>
                  <a:pt x="2470" y="791"/>
                </a:lnTo>
                <a:lnTo>
                  <a:pt x="2470" y="791"/>
                </a:lnTo>
                <a:lnTo>
                  <a:pt x="2472" y="793"/>
                </a:lnTo>
                <a:lnTo>
                  <a:pt x="2470" y="793"/>
                </a:lnTo>
                <a:lnTo>
                  <a:pt x="2470" y="795"/>
                </a:lnTo>
                <a:lnTo>
                  <a:pt x="2466" y="797"/>
                </a:lnTo>
                <a:lnTo>
                  <a:pt x="2464" y="799"/>
                </a:lnTo>
                <a:lnTo>
                  <a:pt x="2466" y="797"/>
                </a:lnTo>
                <a:lnTo>
                  <a:pt x="2468" y="797"/>
                </a:lnTo>
                <a:lnTo>
                  <a:pt x="2468" y="797"/>
                </a:lnTo>
                <a:lnTo>
                  <a:pt x="2468" y="797"/>
                </a:lnTo>
                <a:lnTo>
                  <a:pt x="2470" y="797"/>
                </a:lnTo>
                <a:lnTo>
                  <a:pt x="2472" y="797"/>
                </a:lnTo>
                <a:lnTo>
                  <a:pt x="2475" y="797"/>
                </a:lnTo>
                <a:lnTo>
                  <a:pt x="2477" y="797"/>
                </a:lnTo>
                <a:lnTo>
                  <a:pt x="2477" y="795"/>
                </a:lnTo>
                <a:lnTo>
                  <a:pt x="2479" y="795"/>
                </a:lnTo>
                <a:lnTo>
                  <a:pt x="2481" y="797"/>
                </a:lnTo>
                <a:lnTo>
                  <a:pt x="2477" y="797"/>
                </a:lnTo>
                <a:lnTo>
                  <a:pt x="2472" y="797"/>
                </a:lnTo>
                <a:lnTo>
                  <a:pt x="2468" y="799"/>
                </a:lnTo>
                <a:lnTo>
                  <a:pt x="2468" y="799"/>
                </a:lnTo>
                <a:lnTo>
                  <a:pt x="2466" y="799"/>
                </a:lnTo>
                <a:lnTo>
                  <a:pt x="2466" y="801"/>
                </a:lnTo>
                <a:lnTo>
                  <a:pt x="2464" y="801"/>
                </a:lnTo>
                <a:lnTo>
                  <a:pt x="2464" y="801"/>
                </a:lnTo>
                <a:lnTo>
                  <a:pt x="2466" y="803"/>
                </a:lnTo>
                <a:lnTo>
                  <a:pt x="2466" y="803"/>
                </a:lnTo>
                <a:lnTo>
                  <a:pt x="2464" y="805"/>
                </a:lnTo>
                <a:lnTo>
                  <a:pt x="2462" y="803"/>
                </a:lnTo>
                <a:lnTo>
                  <a:pt x="2462" y="803"/>
                </a:lnTo>
                <a:lnTo>
                  <a:pt x="2460" y="803"/>
                </a:lnTo>
                <a:lnTo>
                  <a:pt x="2460" y="803"/>
                </a:lnTo>
                <a:lnTo>
                  <a:pt x="2458" y="805"/>
                </a:lnTo>
                <a:lnTo>
                  <a:pt x="2458" y="805"/>
                </a:lnTo>
                <a:lnTo>
                  <a:pt x="2458" y="807"/>
                </a:lnTo>
                <a:lnTo>
                  <a:pt x="2460" y="807"/>
                </a:lnTo>
                <a:lnTo>
                  <a:pt x="2464" y="807"/>
                </a:lnTo>
                <a:close/>
                <a:moveTo>
                  <a:pt x="2512" y="598"/>
                </a:moveTo>
                <a:lnTo>
                  <a:pt x="2512" y="600"/>
                </a:lnTo>
                <a:lnTo>
                  <a:pt x="2514" y="600"/>
                </a:lnTo>
                <a:lnTo>
                  <a:pt x="2514" y="598"/>
                </a:lnTo>
                <a:lnTo>
                  <a:pt x="2514" y="598"/>
                </a:lnTo>
                <a:lnTo>
                  <a:pt x="2512" y="596"/>
                </a:lnTo>
                <a:lnTo>
                  <a:pt x="2512" y="598"/>
                </a:lnTo>
                <a:lnTo>
                  <a:pt x="2512" y="598"/>
                </a:lnTo>
                <a:lnTo>
                  <a:pt x="2512" y="598"/>
                </a:lnTo>
                <a:close/>
                <a:moveTo>
                  <a:pt x="2508" y="604"/>
                </a:moveTo>
                <a:lnTo>
                  <a:pt x="2510" y="604"/>
                </a:lnTo>
                <a:lnTo>
                  <a:pt x="2510" y="604"/>
                </a:lnTo>
                <a:lnTo>
                  <a:pt x="2510" y="604"/>
                </a:lnTo>
                <a:lnTo>
                  <a:pt x="2508" y="602"/>
                </a:lnTo>
                <a:lnTo>
                  <a:pt x="2508" y="602"/>
                </a:lnTo>
                <a:lnTo>
                  <a:pt x="2508" y="600"/>
                </a:lnTo>
                <a:lnTo>
                  <a:pt x="2508" y="600"/>
                </a:lnTo>
                <a:lnTo>
                  <a:pt x="2510" y="600"/>
                </a:lnTo>
                <a:lnTo>
                  <a:pt x="2510" y="602"/>
                </a:lnTo>
                <a:lnTo>
                  <a:pt x="2512" y="602"/>
                </a:lnTo>
                <a:lnTo>
                  <a:pt x="2512" y="598"/>
                </a:lnTo>
                <a:lnTo>
                  <a:pt x="2510" y="598"/>
                </a:lnTo>
                <a:lnTo>
                  <a:pt x="2506" y="596"/>
                </a:lnTo>
                <a:lnTo>
                  <a:pt x="2504" y="598"/>
                </a:lnTo>
                <a:lnTo>
                  <a:pt x="2506" y="602"/>
                </a:lnTo>
                <a:lnTo>
                  <a:pt x="2508" y="604"/>
                </a:lnTo>
                <a:close/>
                <a:moveTo>
                  <a:pt x="1624" y="422"/>
                </a:moveTo>
                <a:lnTo>
                  <a:pt x="1622" y="422"/>
                </a:lnTo>
                <a:lnTo>
                  <a:pt x="1622" y="422"/>
                </a:lnTo>
                <a:lnTo>
                  <a:pt x="1620" y="424"/>
                </a:lnTo>
                <a:lnTo>
                  <a:pt x="1620" y="424"/>
                </a:lnTo>
                <a:lnTo>
                  <a:pt x="1624" y="426"/>
                </a:lnTo>
                <a:lnTo>
                  <a:pt x="1624" y="424"/>
                </a:lnTo>
                <a:lnTo>
                  <a:pt x="1624" y="424"/>
                </a:lnTo>
                <a:lnTo>
                  <a:pt x="1626" y="422"/>
                </a:lnTo>
                <a:lnTo>
                  <a:pt x="1626" y="422"/>
                </a:lnTo>
                <a:lnTo>
                  <a:pt x="1624" y="422"/>
                </a:lnTo>
                <a:close/>
                <a:moveTo>
                  <a:pt x="1712" y="698"/>
                </a:moveTo>
                <a:lnTo>
                  <a:pt x="1712" y="698"/>
                </a:lnTo>
                <a:lnTo>
                  <a:pt x="1710" y="698"/>
                </a:lnTo>
                <a:lnTo>
                  <a:pt x="1710" y="698"/>
                </a:lnTo>
                <a:lnTo>
                  <a:pt x="1710" y="698"/>
                </a:lnTo>
                <a:lnTo>
                  <a:pt x="1710" y="698"/>
                </a:lnTo>
                <a:lnTo>
                  <a:pt x="1710" y="700"/>
                </a:lnTo>
                <a:lnTo>
                  <a:pt x="1712" y="700"/>
                </a:lnTo>
                <a:lnTo>
                  <a:pt x="1714" y="700"/>
                </a:lnTo>
                <a:lnTo>
                  <a:pt x="1714" y="698"/>
                </a:lnTo>
                <a:lnTo>
                  <a:pt x="1714" y="698"/>
                </a:lnTo>
                <a:lnTo>
                  <a:pt x="1712" y="698"/>
                </a:lnTo>
                <a:close/>
                <a:moveTo>
                  <a:pt x="1666" y="606"/>
                </a:moveTo>
                <a:lnTo>
                  <a:pt x="1666" y="606"/>
                </a:lnTo>
                <a:lnTo>
                  <a:pt x="1666" y="606"/>
                </a:lnTo>
                <a:lnTo>
                  <a:pt x="1666" y="604"/>
                </a:lnTo>
                <a:lnTo>
                  <a:pt x="1664" y="604"/>
                </a:lnTo>
                <a:lnTo>
                  <a:pt x="1664" y="604"/>
                </a:lnTo>
                <a:lnTo>
                  <a:pt x="1664" y="604"/>
                </a:lnTo>
                <a:lnTo>
                  <a:pt x="1664" y="606"/>
                </a:lnTo>
                <a:lnTo>
                  <a:pt x="1664" y="606"/>
                </a:lnTo>
                <a:lnTo>
                  <a:pt x="1664" y="608"/>
                </a:lnTo>
                <a:lnTo>
                  <a:pt x="1668" y="608"/>
                </a:lnTo>
                <a:lnTo>
                  <a:pt x="1668" y="608"/>
                </a:lnTo>
                <a:lnTo>
                  <a:pt x="1668" y="608"/>
                </a:lnTo>
                <a:lnTo>
                  <a:pt x="1668" y="608"/>
                </a:lnTo>
                <a:lnTo>
                  <a:pt x="1668" y="608"/>
                </a:lnTo>
                <a:lnTo>
                  <a:pt x="1668" y="608"/>
                </a:lnTo>
                <a:lnTo>
                  <a:pt x="1666" y="606"/>
                </a:lnTo>
                <a:lnTo>
                  <a:pt x="1666" y="606"/>
                </a:lnTo>
                <a:lnTo>
                  <a:pt x="1666" y="606"/>
                </a:lnTo>
                <a:close/>
                <a:moveTo>
                  <a:pt x="1699" y="487"/>
                </a:moveTo>
                <a:lnTo>
                  <a:pt x="1703" y="484"/>
                </a:lnTo>
                <a:lnTo>
                  <a:pt x="1703" y="482"/>
                </a:lnTo>
                <a:lnTo>
                  <a:pt x="1703" y="482"/>
                </a:lnTo>
                <a:lnTo>
                  <a:pt x="1703" y="482"/>
                </a:lnTo>
                <a:lnTo>
                  <a:pt x="1701" y="482"/>
                </a:lnTo>
                <a:lnTo>
                  <a:pt x="1699" y="484"/>
                </a:lnTo>
                <a:lnTo>
                  <a:pt x="1699" y="484"/>
                </a:lnTo>
                <a:lnTo>
                  <a:pt x="1697" y="487"/>
                </a:lnTo>
                <a:lnTo>
                  <a:pt x="1697" y="487"/>
                </a:lnTo>
                <a:lnTo>
                  <a:pt x="1697" y="487"/>
                </a:lnTo>
                <a:lnTo>
                  <a:pt x="1699" y="487"/>
                </a:lnTo>
                <a:close/>
                <a:moveTo>
                  <a:pt x="1668" y="593"/>
                </a:moveTo>
                <a:lnTo>
                  <a:pt x="1666" y="593"/>
                </a:lnTo>
                <a:lnTo>
                  <a:pt x="1668" y="593"/>
                </a:lnTo>
                <a:lnTo>
                  <a:pt x="1668" y="593"/>
                </a:lnTo>
                <a:lnTo>
                  <a:pt x="1670" y="596"/>
                </a:lnTo>
                <a:lnTo>
                  <a:pt x="1672" y="596"/>
                </a:lnTo>
                <a:lnTo>
                  <a:pt x="1674" y="593"/>
                </a:lnTo>
                <a:lnTo>
                  <a:pt x="1674" y="591"/>
                </a:lnTo>
                <a:lnTo>
                  <a:pt x="1674" y="591"/>
                </a:lnTo>
                <a:lnTo>
                  <a:pt x="1672" y="591"/>
                </a:lnTo>
                <a:lnTo>
                  <a:pt x="1672" y="591"/>
                </a:lnTo>
                <a:lnTo>
                  <a:pt x="1668" y="591"/>
                </a:lnTo>
                <a:lnTo>
                  <a:pt x="1668" y="591"/>
                </a:lnTo>
                <a:lnTo>
                  <a:pt x="1668" y="591"/>
                </a:lnTo>
                <a:lnTo>
                  <a:pt x="1668" y="591"/>
                </a:lnTo>
                <a:lnTo>
                  <a:pt x="1668" y="591"/>
                </a:lnTo>
                <a:lnTo>
                  <a:pt x="1668" y="593"/>
                </a:lnTo>
                <a:close/>
                <a:moveTo>
                  <a:pt x="2510" y="612"/>
                </a:moveTo>
                <a:lnTo>
                  <a:pt x="2508" y="612"/>
                </a:lnTo>
                <a:lnTo>
                  <a:pt x="2508" y="612"/>
                </a:lnTo>
                <a:lnTo>
                  <a:pt x="2508" y="612"/>
                </a:lnTo>
                <a:lnTo>
                  <a:pt x="2508" y="612"/>
                </a:lnTo>
                <a:lnTo>
                  <a:pt x="2508" y="614"/>
                </a:lnTo>
                <a:lnTo>
                  <a:pt x="2510" y="614"/>
                </a:lnTo>
                <a:lnTo>
                  <a:pt x="2510" y="617"/>
                </a:lnTo>
                <a:lnTo>
                  <a:pt x="2510" y="617"/>
                </a:lnTo>
                <a:lnTo>
                  <a:pt x="2510" y="617"/>
                </a:lnTo>
                <a:lnTo>
                  <a:pt x="2510" y="614"/>
                </a:lnTo>
                <a:lnTo>
                  <a:pt x="2510" y="614"/>
                </a:lnTo>
                <a:lnTo>
                  <a:pt x="2510" y="612"/>
                </a:lnTo>
                <a:lnTo>
                  <a:pt x="2510" y="612"/>
                </a:lnTo>
                <a:close/>
                <a:moveTo>
                  <a:pt x="1284" y="71"/>
                </a:moveTo>
                <a:lnTo>
                  <a:pt x="1289" y="71"/>
                </a:lnTo>
                <a:lnTo>
                  <a:pt x="1293" y="69"/>
                </a:lnTo>
                <a:lnTo>
                  <a:pt x="1295" y="69"/>
                </a:lnTo>
                <a:lnTo>
                  <a:pt x="1297" y="69"/>
                </a:lnTo>
                <a:lnTo>
                  <a:pt x="1299" y="69"/>
                </a:lnTo>
                <a:lnTo>
                  <a:pt x="1307" y="69"/>
                </a:lnTo>
                <a:lnTo>
                  <a:pt x="1305" y="69"/>
                </a:lnTo>
                <a:lnTo>
                  <a:pt x="1295" y="76"/>
                </a:lnTo>
                <a:lnTo>
                  <a:pt x="1295" y="76"/>
                </a:lnTo>
                <a:lnTo>
                  <a:pt x="1297" y="78"/>
                </a:lnTo>
                <a:lnTo>
                  <a:pt x="1299" y="78"/>
                </a:lnTo>
                <a:lnTo>
                  <a:pt x="1318" y="74"/>
                </a:lnTo>
                <a:lnTo>
                  <a:pt x="1326" y="71"/>
                </a:lnTo>
                <a:lnTo>
                  <a:pt x="1331" y="71"/>
                </a:lnTo>
                <a:lnTo>
                  <a:pt x="1339" y="74"/>
                </a:lnTo>
                <a:lnTo>
                  <a:pt x="1339" y="74"/>
                </a:lnTo>
                <a:lnTo>
                  <a:pt x="1331" y="74"/>
                </a:lnTo>
                <a:lnTo>
                  <a:pt x="1324" y="74"/>
                </a:lnTo>
                <a:lnTo>
                  <a:pt x="1320" y="76"/>
                </a:lnTo>
                <a:lnTo>
                  <a:pt x="1312" y="78"/>
                </a:lnTo>
                <a:lnTo>
                  <a:pt x="1310" y="80"/>
                </a:lnTo>
                <a:lnTo>
                  <a:pt x="1310" y="80"/>
                </a:lnTo>
                <a:lnTo>
                  <a:pt x="1316" y="82"/>
                </a:lnTo>
                <a:lnTo>
                  <a:pt x="1314" y="82"/>
                </a:lnTo>
                <a:lnTo>
                  <a:pt x="1310" y="84"/>
                </a:lnTo>
                <a:lnTo>
                  <a:pt x="1305" y="86"/>
                </a:lnTo>
                <a:lnTo>
                  <a:pt x="1303" y="86"/>
                </a:lnTo>
                <a:lnTo>
                  <a:pt x="1307" y="88"/>
                </a:lnTo>
                <a:lnTo>
                  <a:pt x="1310" y="90"/>
                </a:lnTo>
                <a:lnTo>
                  <a:pt x="1312" y="90"/>
                </a:lnTo>
                <a:lnTo>
                  <a:pt x="1320" y="88"/>
                </a:lnTo>
                <a:lnTo>
                  <a:pt x="1343" y="88"/>
                </a:lnTo>
                <a:lnTo>
                  <a:pt x="1354" y="86"/>
                </a:lnTo>
                <a:lnTo>
                  <a:pt x="1364" y="82"/>
                </a:lnTo>
                <a:lnTo>
                  <a:pt x="1370" y="82"/>
                </a:lnTo>
                <a:lnTo>
                  <a:pt x="1372" y="82"/>
                </a:lnTo>
                <a:lnTo>
                  <a:pt x="1377" y="82"/>
                </a:lnTo>
                <a:lnTo>
                  <a:pt x="1375" y="82"/>
                </a:lnTo>
                <a:lnTo>
                  <a:pt x="1364" y="86"/>
                </a:lnTo>
                <a:lnTo>
                  <a:pt x="1356" y="90"/>
                </a:lnTo>
                <a:lnTo>
                  <a:pt x="1349" y="90"/>
                </a:lnTo>
                <a:lnTo>
                  <a:pt x="1341" y="90"/>
                </a:lnTo>
                <a:lnTo>
                  <a:pt x="1326" y="90"/>
                </a:lnTo>
                <a:lnTo>
                  <a:pt x="1316" y="92"/>
                </a:lnTo>
                <a:lnTo>
                  <a:pt x="1314" y="95"/>
                </a:lnTo>
                <a:lnTo>
                  <a:pt x="1316" y="95"/>
                </a:lnTo>
                <a:lnTo>
                  <a:pt x="1316" y="97"/>
                </a:lnTo>
                <a:lnTo>
                  <a:pt x="1318" y="97"/>
                </a:lnTo>
                <a:lnTo>
                  <a:pt x="1320" y="97"/>
                </a:lnTo>
                <a:lnTo>
                  <a:pt x="1324" y="99"/>
                </a:lnTo>
                <a:lnTo>
                  <a:pt x="1328" y="101"/>
                </a:lnTo>
                <a:lnTo>
                  <a:pt x="1333" y="101"/>
                </a:lnTo>
                <a:lnTo>
                  <a:pt x="1337" y="103"/>
                </a:lnTo>
                <a:lnTo>
                  <a:pt x="1343" y="103"/>
                </a:lnTo>
                <a:lnTo>
                  <a:pt x="1345" y="101"/>
                </a:lnTo>
                <a:lnTo>
                  <a:pt x="1358" y="92"/>
                </a:lnTo>
                <a:lnTo>
                  <a:pt x="1362" y="90"/>
                </a:lnTo>
                <a:lnTo>
                  <a:pt x="1364" y="90"/>
                </a:lnTo>
                <a:lnTo>
                  <a:pt x="1381" y="88"/>
                </a:lnTo>
                <a:lnTo>
                  <a:pt x="1402" y="86"/>
                </a:lnTo>
                <a:lnTo>
                  <a:pt x="1400" y="88"/>
                </a:lnTo>
                <a:lnTo>
                  <a:pt x="1381" y="90"/>
                </a:lnTo>
                <a:lnTo>
                  <a:pt x="1372" y="90"/>
                </a:lnTo>
                <a:lnTo>
                  <a:pt x="1366" y="92"/>
                </a:lnTo>
                <a:lnTo>
                  <a:pt x="1358" y="99"/>
                </a:lnTo>
                <a:lnTo>
                  <a:pt x="1356" y="101"/>
                </a:lnTo>
                <a:lnTo>
                  <a:pt x="1354" y="103"/>
                </a:lnTo>
                <a:lnTo>
                  <a:pt x="1354" y="103"/>
                </a:lnTo>
                <a:lnTo>
                  <a:pt x="1354" y="105"/>
                </a:lnTo>
                <a:lnTo>
                  <a:pt x="1358" y="105"/>
                </a:lnTo>
                <a:lnTo>
                  <a:pt x="1360" y="105"/>
                </a:lnTo>
                <a:lnTo>
                  <a:pt x="1366" y="105"/>
                </a:lnTo>
                <a:lnTo>
                  <a:pt x="1372" y="107"/>
                </a:lnTo>
                <a:lnTo>
                  <a:pt x="1375" y="107"/>
                </a:lnTo>
                <a:lnTo>
                  <a:pt x="1385" y="107"/>
                </a:lnTo>
                <a:lnTo>
                  <a:pt x="1387" y="107"/>
                </a:lnTo>
                <a:lnTo>
                  <a:pt x="1389" y="105"/>
                </a:lnTo>
                <a:lnTo>
                  <a:pt x="1393" y="105"/>
                </a:lnTo>
                <a:lnTo>
                  <a:pt x="1395" y="103"/>
                </a:lnTo>
                <a:lnTo>
                  <a:pt x="1400" y="101"/>
                </a:lnTo>
                <a:lnTo>
                  <a:pt x="1408" y="101"/>
                </a:lnTo>
                <a:lnTo>
                  <a:pt x="1412" y="99"/>
                </a:lnTo>
                <a:lnTo>
                  <a:pt x="1416" y="99"/>
                </a:lnTo>
                <a:lnTo>
                  <a:pt x="1414" y="101"/>
                </a:lnTo>
                <a:lnTo>
                  <a:pt x="1408" y="103"/>
                </a:lnTo>
                <a:lnTo>
                  <a:pt x="1406" y="105"/>
                </a:lnTo>
                <a:lnTo>
                  <a:pt x="1410" y="105"/>
                </a:lnTo>
                <a:lnTo>
                  <a:pt x="1414" y="105"/>
                </a:lnTo>
                <a:lnTo>
                  <a:pt x="1427" y="103"/>
                </a:lnTo>
                <a:lnTo>
                  <a:pt x="1429" y="103"/>
                </a:lnTo>
                <a:lnTo>
                  <a:pt x="1433" y="103"/>
                </a:lnTo>
                <a:lnTo>
                  <a:pt x="1446" y="99"/>
                </a:lnTo>
                <a:lnTo>
                  <a:pt x="1452" y="97"/>
                </a:lnTo>
                <a:lnTo>
                  <a:pt x="1454" y="95"/>
                </a:lnTo>
                <a:lnTo>
                  <a:pt x="1456" y="95"/>
                </a:lnTo>
                <a:lnTo>
                  <a:pt x="1456" y="92"/>
                </a:lnTo>
                <a:lnTo>
                  <a:pt x="1458" y="90"/>
                </a:lnTo>
                <a:lnTo>
                  <a:pt x="1458" y="88"/>
                </a:lnTo>
                <a:lnTo>
                  <a:pt x="1460" y="86"/>
                </a:lnTo>
                <a:lnTo>
                  <a:pt x="1463" y="86"/>
                </a:lnTo>
                <a:lnTo>
                  <a:pt x="1465" y="86"/>
                </a:lnTo>
                <a:lnTo>
                  <a:pt x="1467" y="86"/>
                </a:lnTo>
                <a:lnTo>
                  <a:pt x="1473" y="82"/>
                </a:lnTo>
                <a:lnTo>
                  <a:pt x="1477" y="80"/>
                </a:lnTo>
                <a:lnTo>
                  <a:pt x="1494" y="76"/>
                </a:lnTo>
                <a:lnTo>
                  <a:pt x="1492" y="78"/>
                </a:lnTo>
                <a:lnTo>
                  <a:pt x="1483" y="80"/>
                </a:lnTo>
                <a:lnTo>
                  <a:pt x="1473" y="86"/>
                </a:lnTo>
                <a:lnTo>
                  <a:pt x="1471" y="86"/>
                </a:lnTo>
                <a:lnTo>
                  <a:pt x="1469" y="90"/>
                </a:lnTo>
                <a:lnTo>
                  <a:pt x="1469" y="90"/>
                </a:lnTo>
                <a:lnTo>
                  <a:pt x="1467" y="92"/>
                </a:lnTo>
                <a:lnTo>
                  <a:pt x="1469" y="95"/>
                </a:lnTo>
                <a:lnTo>
                  <a:pt x="1477" y="95"/>
                </a:lnTo>
                <a:lnTo>
                  <a:pt x="1486" y="95"/>
                </a:lnTo>
                <a:lnTo>
                  <a:pt x="1490" y="95"/>
                </a:lnTo>
                <a:lnTo>
                  <a:pt x="1494" y="95"/>
                </a:lnTo>
                <a:lnTo>
                  <a:pt x="1494" y="95"/>
                </a:lnTo>
                <a:lnTo>
                  <a:pt x="1490" y="97"/>
                </a:lnTo>
                <a:lnTo>
                  <a:pt x="1486" y="97"/>
                </a:lnTo>
                <a:lnTo>
                  <a:pt x="1473" y="99"/>
                </a:lnTo>
                <a:lnTo>
                  <a:pt x="1454" y="103"/>
                </a:lnTo>
                <a:lnTo>
                  <a:pt x="1454" y="103"/>
                </a:lnTo>
                <a:lnTo>
                  <a:pt x="1448" y="107"/>
                </a:lnTo>
                <a:lnTo>
                  <a:pt x="1435" y="109"/>
                </a:lnTo>
                <a:lnTo>
                  <a:pt x="1412" y="111"/>
                </a:lnTo>
                <a:lnTo>
                  <a:pt x="1408" y="113"/>
                </a:lnTo>
                <a:lnTo>
                  <a:pt x="1406" y="113"/>
                </a:lnTo>
                <a:lnTo>
                  <a:pt x="1406" y="115"/>
                </a:lnTo>
                <a:lnTo>
                  <a:pt x="1410" y="118"/>
                </a:lnTo>
                <a:lnTo>
                  <a:pt x="1414" y="122"/>
                </a:lnTo>
                <a:lnTo>
                  <a:pt x="1423" y="126"/>
                </a:lnTo>
                <a:lnTo>
                  <a:pt x="1425" y="128"/>
                </a:lnTo>
                <a:lnTo>
                  <a:pt x="1429" y="130"/>
                </a:lnTo>
                <a:lnTo>
                  <a:pt x="1431" y="132"/>
                </a:lnTo>
                <a:lnTo>
                  <a:pt x="1433" y="134"/>
                </a:lnTo>
                <a:lnTo>
                  <a:pt x="1437" y="134"/>
                </a:lnTo>
                <a:lnTo>
                  <a:pt x="1444" y="134"/>
                </a:lnTo>
                <a:lnTo>
                  <a:pt x="1448" y="134"/>
                </a:lnTo>
                <a:lnTo>
                  <a:pt x="1446" y="136"/>
                </a:lnTo>
                <a:lnTo>
                  <a:pt x="1442" y="136"/>
                </a:lnTo>
                <a:lnTo>
                  <a:pt x="1439" y="136"/>
                </a:lnTo>
                <a:lnTo>
                  <a:pt x="1433" y="136"/>
                </a:lnTo>
                <a:lnTo>
                  <a:pt x="1427" y="136"/>
                </a:lnTo>
                <a:lnTo>
                  <a:pt x="1425" y="134"/>
                </a:lnTo>
                <a:lnTo>
                  <a:pt x="1423" y="132"/>
                </a:lnTo>
                <a:lnTo>
                  <a:pt x="1419" y="132"/>
                </a:lnTo>
                <a:lnTo>
                  <a:pt x="1414" y="128"/>
                </a:lnTo>
                <a:lnTo>
                  <a:pt x="1410" y="124"/>
                </a:lnTo>
                <a:lnTo>
                  <a:pt x="1406" y="122"/>
                </a:lnTo>
                <a:lnTo>
                  <a:pt x="1400" y="120"/>
                </a:lnTo>
                <a:lnTo>
                  <a:pt x="1395" y="118"/>
                </a:lnTo>
                <a:lnTo>
                  <a:pt x="1389" y="115"/>
                </a:lnTo>
                <a:lnTo>
                  <a:pt x="1381" y="115"/>
                </a:lnTo>
                <a:lnTo>
                  <a:pt x="1375" y="115"/>
                </a:lnTo>
                <a:lnTo>
                  <a:pt x="1358" y="113"/>
                </a:lnTo>
                <a:lnTo>
                  <a:pt x="1354" y="115"/>
                </a:lnTo>
                <a:lnTo>
                  <a:pt x="1354" y="120"/>
                </a:lnTo>
                <a:lnTo>
                  <a:pt x="1356" y="124"/>
                </a:lnTo>
                <a:lnTo>
                  <a:pt x="1356" y="130"/>
                </a:lnTo>
                <a:lnTo>
                  <a:pt x="1360" y="132"/>
                </a:lnTo>
                <a:lnTo>
                  <a:pt x="1362" y="132"/>
                </a:lnTo>
                <a:lnTo>
                  <a:pt x="1370" y="134"/>
                </a:lnTo>
                <a:lnTo>
                  <a:pt x="1372" y="134"/>
                </a:lnTo>
                <a:lnTo>
                  <a:pt x="1375" y="136"/>
                </a:lnTo>
                <a:lnTo>
                  <a:pt x="1379" y="141"/>
                </a:lnTo>
                <a:lnTo>
                  <a:pt x="1383" y="145"/>
                </a:lnTo>
                <a:lnTo>
                  <a:pt x="1385" y="147"/>
                </a:lnTo>
                <a:lnTo>
                  <a:pt x="1387" y="149"/>
                </a:lnTo>
                <a:lnTo>
                  <a:pt x="1391" y="151"/>
                </a:lnTo>
                <a:lnTo>
                  <a:pt x="1395" y="153"/>
                </a:lnTo>
                <a:lnTo>
                  <a:pt x="1398" y="155"/>
                </a:lnTo>
                <a:lnTo>
                  <a:pt x="1393" y="155"/>
                </a:lnTo>
                <a:lnTo>
                  <a:pt x="1389" y="153"/>
                </a:lnTo>
                <a:lnTo>
                  <a:pt x="1387" y="153"/>
                </a:lnTo>
                <a:lnTo>
                  <a:pt x="1385" y="153"/>
                </a:lnTo>
                <a:lnTo>
                  <a:pt x="1383" y="153"/>
                </a:lnTo>
                <a:lnTo>
                  <a:pt x="1383" y="153"/>
                </a:lnTo>
                <a:lnTo>
                  <a:pt x="1383" y="155"/>
                </a:lnTo>
                <a:lnTo>
                  <a:pt x="1385" y="157"/>
                </a:lnTo>
                <a:lnTo>
                  <a:pt x="1387" y="157"/>
                </a:lnTo>
                <a:lnTo>
                  <a:pt x="1389" y="157"/>
                </a:lnTo>
                <a:lnTo>
                  <a:pt x="1393" y="157"/>
                </a:lnTo>
                <a:lnTo>
                  <a:pt x="1404" y="157"/>
                </a:lnTo>
                <a:lnTo>
                  <a:pt x="1410" y="159"/>
                </a:lnTo>
                <a:lnTo>
                  <a:pt x="1414" y="159"/>
                </a:lnTo>
                <a:lnTo>
                  <a:pt x="1416" y="159"/>
                </a:lnTo>
                <a:lnTo>
                  <a:pt x="1419" y="157"/>
                </a:lnTo>
                <a:lnTo>
                  <a:pt x="1421" y="157"/>
                </a:lnTo>
                <a:lnTo>
                  <a:pt x="1423" y="157"/>
                </a:lnTo>
                <a:lnTo>
                  <a:pt x="1423" y="157"/>
                </a:lnTo>
                <a:lnTo>
                  <a:pt x="1421" y="159"/>
                </a:lnTo>
                <a:lnTo>
                  <a:pt x="1419" y="162"/>
                </a:lnTo>
                <a:lnTo>
                  <a:pt x="1416" y="162"/>
                </a:lnTo>
                <a:lnTo>
                  <a:pt x="1414" y="162"/>
                </a:lnTo>
                <a:lnTo>
                  <a:pt x="1406" y="162"/>
                </a:lnTo>
                <a:lnTo>
                  <a:pt x="1404" y="162"/>
                </a:lnTo>
                <a:lnTo>
                  <a:pt x="1402" y="164"/>
                </a:lnTo>
                <a:lnTo>
                  <a:pt x="1400" y="164"/>
                </a:lnTo>
                <a:lnTo>
                  <a:pt x="1398" y="162"/>
                </a:lnTo>
                <a:lnTo>
                  <a:pt x="1391" y="162"/>
                </a:lnTo>
                <a:lnTo>
                  <a:pt x="1379" y="159"/>
                </a:lnTo>
                <a:lnTo>
                  <a:pt x="1377" y="159"/>
                </a:lnTo>
                <a:lnTo>
                  <a:pt x="1372" y="159"/>
                </a:lnTo>
                <a:lnTo>
                  <a:pt x="1366" y="162"/>
                </a:lnTo>
                <a:lnTo>
                  <a:pt x="1358" y="162"/>
                </a:lnTo>
                <a:lnTo>
                  <a:pt x="1349" y="164"/>
                </a:lnTo>
                <a:lnTo>
                  <a:pt x="1347" y="168"/>
                </a:lnTo>
                <a:lnTo>
                  <a:pt x="1345" y="170"/>
                </a:lnTo>
                <a:lnTo>
                  <a:pt x="1343" y="172"/>
                </a:lnTo>
                <a:lnTo>
                  <a:pt x="1341" y="174"/>
                </a:lnTo>
                <a:lnTo>
                  <a:pt x="1341" y="178"/>
                </a:lnTo>
                <a:lnTo>
                  <a:pt x="1339" y="183"/>
                </a:lnTo>
                <a:lnTo>
                  <a:pt x="1343" y="185"/>
                </a:lnTo>
                <a:lnTo>
                  <a:pt x="1349" y="185"/>
                </a:lnTo>
                <a:lnTo>
                  <a:pt x="1351" y="183"/>
                </a:lnTo>
                <a:lnTo>
                  <a:pt x="1356" y="183"/>
                </a:lnTo>
                <a:lnTo>
                  <a:pt x="1360" y="178"/>
                </a:lnTo>
                <a:lnTo>
                  <a:pt x="1362" y="176"/>
                </a:lnTo>
                <a:lnTo>
                  <a:pt x="1360" y="183"/>
                </a:lnTo>
                <a:lnTo>
                  <a:pt x="1358" y="185"/>
                </a:lnTo>
                <a:lnTo>
                  <a:pt x="1368" y="185"/>
                </a:lnTo>
                <a:lnTo>
                  <a:pt x="1370" y="183"/>
                </a:lnTo>
                <a:lnTo>
                  <a:pt x="1372" y="183"/>
                </a:lnTo>
                <a:lnTo>
                  <a:pt x="1377" y="178"/>
                </a:lnTo>
                <a:lnTo>
                  <a:pt x="1379" y="172"/>
                </a:lnTo>
                <a:lnTo>
                  <a:pt x="1377" y="180"/>
                </a:lnTo>
                <a:lnTo>
                  <a:pt x="1383" y="180"/>
                </a:lnTo>
                <a:lnTo>
                  <a:pt x="1385" y="180"/>
                </a:lnTo>
                <a:lnTo>
                  <a:pt x="1387" y="183"/>
                </a:lnTo>
                <a:lnTo>
                  <a:pt x="1383" y="183"/>
                </a:lnTo>
                <a:lnTo>
                  <a:pt x="1383" y="183"/>
                </a:lnTo>
                <a:lnTo>
                  <a:pt x="1377" y="187"/>
                </a:lnTo>
                <a:lnTo>
                  <a:pt x="1372" y="187"/>
                </a:lnTo>
                <a:lnTo>
                  <a:pt x="1368" y="191"/>
                </a:lnTo>
                <a:lnTo>
                  <a:pt x="1372" y="195"/>
                </a:lnTo>
                <a:lnTo>
                  <a:pt x="1372" y="201"/>
                </a:lnTo>
                <a:lnTo>
                  <a:pt x="1375" y="204"/>
                </a:lnTo>
                <a:lnTo>
                  <a:pt x="1379" y="204"/>
                </a:lnTo>
                <a:lnTo>
                  <a:pt x="1383" y="201"/>
                </a:lnTo>
                <a:lnTo>
                  <a:pt x="1389" y="204"/>
                </a:lnTo>
                <a:lnTo>
                  <a:pt x="1391" y="204"/>
                </a:lnTo>
                <a:lnTo>
                  <a:pt x="1393" y="201"/>
                </a:lnTo>
                <a:lnTo>
                  <a:pt x="1400" y="199"/>
                </a:lnTo>
                <a:lnTo>
                  <a:pt x="1402" y="197"/>
                </a:lnTo>
                <a:lnTo>
                  <a:pt x="1410" y="189"/>
                </a:lnTo>
                <a:lnTo>
                  <a:pt x="1410" y="189"/>
                </a:lnTo>
                <a:lnTo>
                  <a:pt x="1410" y="189"/>
                </a:lnTo>
                <a:lnTo>
                  <a:pt x="1410" y="191"/>
                </a:lnTo>
                <a:lnTo>
                  <a:pt x="1410" y="193"/>
                </a:lnTo>
                <a:lnTo>
                  <a:pt x="1406" y="195"/>
                </a:lnTo>
                <a:lnTo>
                  <a:pt x="1402" y="201"/>
                </a:lnTo>
                <a:lnTo>
                  <a:pt x="1398" y="204"/>
                </a:lnTo>
                <a:lnTo>
                  <a:pt x="1398" y="204"/>
                </a:lnTo>
                <a:lnTo>
                  <a:pt x="1395" y="206"/>
                </a:lnTo>
                <a:lnTo>
                  <a:pt x="1395" y="206"/>
                </a:lnTo>
                <a:lnTo>
                  <a:pt x="1391" y="206"/>
                </a:lnTo>
                <a:lnTo>
                  <a:pt x="1383" y="208"/>
                </a:lnTo>
                <a:lnTo>
                  <a:pt x="1381" y="208"/>
                </a:lnTo>
                <a:lnTo>
                  <a:pt x="1377" y="208"/>
                </a:lnTo>
                <a:lnTo>
                  <a:pt x="1368" y="204"/>
                </a:lnTo>
                <a:lnTo>
                  <a:pt x="1366" y="204"/>
                </a:lnTo>
                <a:lnTo>
                  <a:pt x="1364" y="199"/>
                </a:lnTo>
                <a:lnTo>
                  <a:pt x="1360" y="195"/>
                </a:lnTo>
                <a:lnTo>
                  <a:pt x="1356" y="193"/>
                </a:lnTo>
                <a:lnTo>
                  <a:pt x="1351" y="193"/>
                </a:lnTo>
                <a:lnTo>
                  <a:pt x="1347" y="191"/>
                </a:lnTo>
                <a:lnTo>
                  <a:pt x="1343" y="191"/>
                </a:lnTo>
                <a:lnTo>
                  <a:pt x="1341" y="191"/>
                </a:lnTo>
                <a:lnTo>
                  <a:pt x="1337" y="193"/>
                </a:lnTo>
                <a:lnTo>
                  <a:pt x="1333" y="195"/>
                </a:lnTo>
                <a:lnTo>
                  <a:pt x="1331" y="197"/>
                </a:lnTo>
                <a:lnTo>
                  <a:pt x="1335" y="199"/>
                </a:lnTo>
                <a:lnTo>
                  <a:pt x="1337" y="204"/>
                </a:lnTo>
                <a:lnTo>
                  <a:pt x="1337" y="206"/>
                </a:lnTo>
                <a:lnTo>
                  <a:pt x="1339" y="206"/>
                </a:lnTo>
                <a:lnTo>
                  <a:pt x="1341" y="208"/>
                </a:lnTo>
                <a:lnTo>
                  <a:pt x="1343" y="208"/>
                </a:lnTo>
                <a:lnTo>
                  <a:pt x="1345" y="208"/>
                </a:lnTo>
                <a:lnTo>
                  <a:pt x="1345" y="210"/>
                </a:lnTo>
                <a:lnTo>
                  <a:pt x="1349" y="212"/>
                </a:lnTo>
                <a:lnTo>
                  <a:pt x="1349" y="212"/>
                </a:lnTo>
                <a:lnTo>
                  <a:pt x="1349" y="214"/>
                </a:lnTo>
                <a:lnTo>
                  <a:pt x="1347" y="214"/>
                </a:lnTo>
                <a:lnTo>
                  <a:pt x="1343" y="214"/>
                </a:lnTo>
                <a:lnTo>
                  <a:pt x="1339" y="214"/>
                </a:lnTo>
                <a:lnTo>
                  <a:pt x="1335" y="214"/>
                </a:lnTo>
                <a:lnTo>
                  <a:pt x="1331" y="214"/>
                </a:lnTo>
                <a:lnTo>
                  <a:pt x="1326" y="216"/>
                </a:lnTo>
                <a:lnTo>
                  <a:pt x="1324" y="216"/>
                </a:lnTo>
                <a:lnTo>
                  <a:pt x="1322" y="218"/>
                </a:lnTo>
                <a:lnTo>
                  <a:pt x="1312" y="224"/>
                </a:lnTo>
                <a:lnTo>
                  <a:pt x="1310" y="229"/>
                </a:lnTo>
                <a:lnTo>
                  <a:pt x="1310" y="233"/>
                </a:lnTo>
                <a:lnTo>
                  <a:pt x="1314" y="235"/>
                </a:lnTo>
                <a:lnTo>
                  <a:pt x="1322" y="235"/>
                </a:lnTo>
                <a:lnTo>
                  <a:pt x="1324" y="235"/>
                </a:lnTo>
                <a:lnTo>
                  <a:pt x="1324" y="233"/>
                </a:lnTo>
                <a:lnTo>
                  <a:pt x="1324" y="229"/>
                </a:lnTo>
                <a:lnTo>
                  <a:pt x="1326" y="224"/>
                </a:lnTo>
                <a:lnTo>
                  <a:pt x="1326" y="231"/>
                </a:lnTo>
                <a:lnTo>
                  <a:pt x="1326" y="237"/>
                </a:lnTo>
                <a:lnTo>
                  <a:pt x="1331" y="235"/>
                </a:lnTo>
                <a:lnTo>
                  <a:pt x="1341" y="237"/>
                </a:lnTo>
                <a:lnTo>
                  <a:pt x="1341" y="231"/>
                </a:lnTo>
                <a:lnTo>
                  <a:pt x="1343" y="235"/>
                </a:lnTo>
                <a:lnTo>
                  <a:pt x="1347" y="235"/>
                </a:lnTo>
                <a:lnTo>
                  <a:pt x="1351" y="237"/>
                </a:lnTo>
                <a:lnTo>
                  <a:pt x="1354" y="233"/>
                </a:lnTo>
                <a:lnTo>
                  <a:pt x="1356" y="231"/>
                </a:lnTo>
                <a:lnTo>
                  <a:pt x="1356" y="231"/>
                </a:lnTo>
                <a:lnTo>
                  <a:pt x="1356" y="233"/>
                </a:lnTo>
                <a:lnTo>
                  <a:pt x="1358" y="233"/>
                </a:lnTo>
                <a:lnTo>
                  <a:pt x="1360" y="235"/>
                </a:lnTo>
                <a:lnTo>
                  <a:pt x="1366" y="237"/>
                </a:lnTo>
                <a:lnTo>
                  <a:pt x="1370" y="239"/>
                </a:lnTo>
                <a:lnTo>
                  <a:pt x="1375" y="239"/>
                </a:lnTo>
                <a:lnTo>
                  <a:pt x="1387" y="237"/>
                </a:lnTo>
                <a:lnTo>
                  <a:pt x="1387" y="229"/>
                </a:lnTo>
                <a:lnTo>
                  <a:pt x="1391" y="233"/>
                </a:lnTo>
                <a:lnTo>
                  <a:pt x="1393" y="235"/>
                </a:lnTo>
                <a:lnTo>
                  <a:pt x="1400" y="235"/>
                </a:lnTo>
                <a:lnTo>
                  <a:pt x="1416" y="235"/>
                </a:lnTo>
                <a:lnTo>
                  <a:pt x="1416" y="233"/>
                </a:lnTo>
                <a:lnTo>
                  <a:pt x="1416" y="231"/>
                </a:lnTo>
                <a:lnTo>
                  <a:pt x="1414" y="229"/>
                </a:lnTo>
                <a:lnTo>
                  <a:pt x="1412" y="227"/>
                </a:lnTo>
                <a:lnTo>
                  <a:pt x="1412" y="227"/>
                </a:lnTo>
                <a:lnTo>
                  <a:pt x="1414" y="229"/>
                </a:lnTo>
                <a:lnTo>
                  <a:pt x="1414" y="229"/>
                </a:lnTo>
                <a:lnTo>
                  <a:pt x="1416" y="229"/>
                </a:lnTo>
                <a:lnTo>
                  <a:pt x="1419" y="229"/>
                </a:lnTo>
                <a:lnTo>
                  <a:pt x="1419" y="229"/>
                </a:lnTo>
                <a:lnTo>
                  <a:pt x="1423" y="233"/>
                </a:lnTo>
                <a:lnTo>
                  <a:pt x="1425" y="233"/>
                </a:lnTo>
                <a:lnTo>
                  <a:pt x="1425" y="233"/>
                </a:lnTo>
                <a:lnTo>
                  <a:pt x="1427" y="233"/>
                </a:lnTo>
                <a:lnTo>
                  <a:pt x="1429" y="233"/>
                </a:lnTo>
                <a:lnTo>
                  <a:pt x="1431" y="233"/>
                </a:lnTo>
                <a:lnTo>
                  <a:pt x="1433" y="233"/>
                </a:lnTo>
                <a:lnTo>
                  <a:pt x="1435" y="235"/>
                </a:lnTo>
                <a:lnTo>
                  <a:pt x="1437" y="237"/>
                </a:lnTo>
                <a:lnTo>
                  <a:pt x="1437" y="237"/>
                </a:lnTo>
                <a:lnTo>
                  <a:pt x="1435" y="239"/>
                </a:lnTo>
                <a:lnTo>
                  <a:pt x="1435" y="241"/>
                </a:lnTo>
                <a:lnTo>
                  <a:pt x="1435" y="241"/>
                </a:lnTo>
                <a:lnTo>
                  <a:pt x="1435" y="243"/>
                </a:lnTo>
                <a:lnTo>
                  <a:pt x="1437" y="243"/>
                </a:lnTo>
                <a:lnTo>
                  <a:pt x="1439" y="243"/>
                </a:lnTo>
                <a:lnTo>
                  <a:pt x="1446" y="241"/>
                </a:lnTo>
                <a:lnTo>
                  <a:pt x="1450" y="241"/>
                </a:lnTo>
                <a:lnTo>
                  <a:pt x="1456" y="239"/>
                </a:lnTo>
                <a:lnTo>
                  <a:pt x="1458" y="237"/>
                </a:lnTo>
                <a:lnTo>
                  <a:pt x="1460" y="237"/>
                </a:lnTo>
                <a:lnTo>
                  <a:pt x="1465" y="235"/>
                </a:lnTo>
                <a:lnTo>
                  <a:pt x="1473" y="231"/>
                </a:lnTo>
                <a:lnTo>
                  <a:pt x="1475" y="229"/>
                </a:lnTo>
                <a:lnTo>
                  <a:pt x="1477" y="227"/>
                </a:lnTo>
                <a:lnTo>
                  <a:pt x="1477" y="222"/>
                </a:lnTo>
                <a:lnTo>
                  <a:pt x="1475" y="220"/>
                </a:lnTo>
                <a:lnTo>
                  <a:pt x="1473" y="218"/>
                </a:lnTo>
                <a:lnTo>
                  <a:pt x="1473" y="218"/>
                </a:lnTo>
                <a:lnTo>
                  <a:pt x="1471" y="220"/>
                </a:lnTo>
                <a:lnTo>
                  <a:pt x="1469" y="220"/>
                </a:lnTo>
                <a:lnTo>
                  <a:pt x="1467" y="222"/>
                </a:lnTo>
                <a:lnTo>
                  <a:pt x="1463" y="222"/>
                </a:lnTo>
                <a:lnTo>
                  <a:pt x="1460" y="220"/>
                </a:lnTo>
                <a:lnTo>
                  <a:pt x="1458" y="218"/>
                </a:lnTo>
                <a:lnTo>
                  <a:pt x="1458" y="218"/>
                </a:lnTo>
                <a:lnTo>
                  <a:pt x="1458" y="216"/>
                </a:lnTo>
                <a:lnTo>
                  <a:pt x="1458" y="214"/>
                </a:lnTo>
                <a:lnTo>
                  <a:pt x="1456" y="212"/>
                </a:lnTo>
                <a:lnTo>
                  <a:pt x="1450" y="212"/>
                </a:lnTo>
                <a:lnTo>
                  <a:pt x="1446" y="214"/>
                </a:lnTo>
                <a:lnTo>
                  <a:pt x="1446" y="214"/>
                </a:lnTo>
                <a:lnTo>
                  <a:pt x="1439" y="212"/>
                </a:lnTo>
                <a:lnTo>
                  <a:pt x="1437" y="210"/>
                </a:lnTo>
                <a:lnTo>
                  <a:pt x="1433" y="210"/>
                </a:lnTo>
                <a:lnTo>
                  <a:pt x="1431" y="210"/>
                </a:lnTo>
                <a:lnTo>
                  <a:pt x="1427" y="212"/>
                </a:lnTo>
                <a:lnTo>
                  <a:pt x="1423" y="212"/>
                </a:lnTo>
                <a:lnTo>
                  <a:pt x="1423" y="212"/>
                </a:lnTo>
                <a:lnTo>
                  <a:pt x="1421" y="212"/>
                </a:lnTo>
                <a:lnTo>
                  <a:pt x="1419" y="210"/>
                </a:lnTo>
                <a:lnTo>
                  <a:pt x="1419" y="210"/>
                </a:lnTo>
                <a:lnTo>
                  <a:pt x="1423" y="210"/>
                </a:lnTo>
                <a:lnTo>
                  <a:pt x="1427" y="210"/>
                </a:lnTo>
                <a:lnTo>
                  <a:pt x="1429" y="208"/>
                </a:lnTo>
                <a:lnTo>
                  <a:pt x="1431" y="208"/>
                </a:lnTo>
                <a:lnTo>
                  <a:pt x="1429" y="208"/>
                </a:lnTo>
                <a:lnTo>
                  <a:pt x="1427" y="206"/>
                </a:lnTo>
                <a:lnTo>
                  <a:pt x="1425" y="204"/>
                </a:lnTo>
                <a:lnTo>
                  <a:pt x="1425" y="201"/>
                </a:lnTo>
                <a:lnTo>
                  <a:pt x="1427" y="204"/>
                </a:lnTo>
                <a:lnTo>
                  <a:pt x="1429" y="204"/>
                </a:lnTo>
                <a:lnTo>
                  <a:pt x="1435" y="208"/>
                </a:lnTo>
                <a:lnTo>
                  <a:pt x="1439" y="210"/>
                </a:lnTo>
                <a:lnTo>
                  <a:pt x="1444" y="210"/>
                </a:lnTo>
                <a:lnTo>
                  <a:pt x="1450" y="210"/>
                </a:lnTo>
                <a:lnTo>
                  <a:pt x="1460" y="208"/>
                </a:lnTo>
                <a:lnTo>
                  <a:pt x="1465" y="208"/>
                </a:lnTo>
                <a:lnTo>
                  <a:pt x="1467" y="208"/>
                </a:lnTo>
                <a:lnTo>
                  <a:pt x="1471" y="208"/>
                </a:lnTo>
                <a:lnTo>
                  <a:pt x="1473" y="206"/>
                </a:lnTo>
                <a:lnTo>
                  <a:pt x="1475" y="204"/>
                </a:lnTo>
                <a:lnTo>
                  <a:pt x="1477" y="204"/>
                </a:lnTo>
                <a:lnTo>
                  <a:pt x="1477" y="199"/>
                </a:lnTo>
                <a:lnTo>
                  <a:pt x="1477" y="195"/>
                </a:lnTo>
                <a:lnTo>
                  <a:pt x="1477" y="193"/>
                </a:lnTo>
                <a:lnTo>
                  <a:pt x="1477" y="191"/>
                </a:lnTo>
                <a:lnTo>
                  <a:pt x="1477" y="189"/>
                </a:lnTo>
                <a:lnTo>
                  <a:pt x="1486" y="189"/>
                </a:lnTo>
                <a:lnTo>
                  <a:pt x="1492" y="191"/>
                </a:lnTo>
                <a:lnTo>
                  <a:pt x="1496" y="189"/>
                </a:lnTo>
                <a:lnTo>
                  <a:pt x="1502" y="189"/>
                </a:lnTo>
                <a:lnTo>
                  <a:pt x="1507" y="189"/>
                </a:lnTo>
                <a:lnTo>
                  <a:pt x="1507" y="189"/>
                </a:lnTo>
                <a:lnTo>
                  <a:pt x="1509" y="187"/>
                </a:lnTo>
                <a:lnTo>
                  <a:pt x="1513" y="180"/>
                </a:lnTo>
                <a:lnTo>
                  <a:pt x="1519" y="178"/>
                </a:lnTo>
                <a:lnTo>
                  <a:pt x="1517" y="176"/>
                </a:lnTo>
                <a:lnTo>
                  <a:pt x="1515" y="176"/>
                </a:lnTo>
                <a:lnTo>
                  <a:pt x="1504" y="172"/>
                </a:lnTo>
                <a:lnTo>
                  <a:pt x="1500" y="172"/>
                </a:lnTo>
                <a:lnTo>
                  <a:pt x="1500" y="172"/>
                </a:lnTo>
                <a:lnTo>
                  <a:pt x="1507" y="172"/>
                </a:lnTo>
                <a:lnTo>
                  <a:pt x="1515" y="172"/>
                </a:lnTo>
                <a:lnTo>
                  <a:pt x="1523" y="170"/>
                </a:lnTo>
                <a:lnTo>
                  <a:pt x="1527" y="168"/>
                </a:lnTo>
                <a:lnTo>
                  <a:pt x="1527" y="168"/>
                </a:lnTo>
                <a:lnTo>
                  <a:pt x="1530" y="166"/>
                </a:lnTo>
                <a:lnTo>
                  <a:pt x="1530" y="164"/>
                </a:lnTo>
                <a:lnTo>
                  <a:pt x="1527" y="164"/>
                </a:lnTo>
                <a:lnTo>
                  <a:pt x="1519" y="162"/>
                </a:lnTo>
                <a:lnTo>
                  <a:pt x="1515" y="159"/>
                </a:lnTo>
                <a:lnTo>
                  <a:pt x="1509" y="159"/>
                </a:lnTo>
                <a:lnTo>
                  <a:pt x="1507" y="157"/>
                </a:lnTo>
                <a:lnTo>
                  <a:pt x="1507" y="157"/>
                </a:lnTo>
                <a:lnTo>
                  <a:pt x="1502" y="155"/>
                </a:lnTo>
                <a:lnTo>
                  <a:pt x="1498" y="155"/>
                </a:lnTo>
                <a:lnTo>
                  <a:pt x="1494" y="155"/>
                </a:lnTo>
                <a:lnTo>
                  <a:pt x="1486" y="157"/>
                </a:lnTo>
                <a:lnTo>
                  <a:pt x="1481" y="157"/>
                </a:lnTo>
                <a:lnTo>
                  <a:pt x="1479" y="157"/>
                </a:lnTo>
                <a:lnTo>
                  <a:pt x="1477" y="157"/>
                </a:lnTo>
                <a:lnTo>
                  <a:pt x="1475" y="155"/>
                </a:lnTo>
                <a:lnTo>
                  <a:pt x="1471" y="155"/>
                </a:lnTo>
                <a:lnTo>
                  <a:pt x="1469" y="155"/>
                </a:lnTo>
                <a:lnTo>
                  <a:pt x="1469" y="153"/>
                </a:lnTo>
                <a:lnTo>
                  <a:pt x="1473" y="153"/>
                </a:lnTo>
                <a:lnTo>
                  <a:pt x="1477" y="153"/>
                </a:lnTo>
                <a:lnTo>
                  <a:pt x="1481" y="155"/>
                </a:lnTo>
                <a:lnTo>
                  <a:pt x="1486" y="155"/>
                </a:lnTo>
                <a:lnTo>
                  <a:pt x="1496" y="153"/>
                </a:lnTo>
                <a:lnTo>
                  <a:pt x="1498" y="153"/>
                </a:lnTo>
                <a:lnTo>
                  <a:pt x="1500" y="153"/>
                </a:lnTo>
                <a:lnTo>
                  <a:pt x="1504" y="153"/>
                </a:lnTo>
                <a:lnTo>
                  <a:pt x="1509" y="153"/>
                </a:lnTo>
                <a:lnTo>
                  <a:pt x="1513" y="153"/>
                </a:lnTo>
                <a:lnTo>
                  <a:pt x="1513" y="155"/>
                </a:lnTo>
                <a:lnTo>
                  <a:pt x="1517" y="155"/>
                </a:lnTo>
                <a:lnTo>
                  <a:pt x="1525" y="155"/>
                </a:lnTo>
                <a:lnTo>
                  <a:pt x="1527" y="155"/>
                </a:lnTo>
                <a:lnTo>
                  <a:pt x="1530" y="149"/>
                </a:lnTo>
                <a:lnTo>
                  <a:pt x="1525" y="149"/>
                </a:lnTo>
                <a:lnTo>
                  <a:pt x="1519" y="149"/>
                </a:lnTo>
                <a:lnTo>
                  <a:pt x="1517" y="149"/>
                </a:lnTo>
                <a:lnTo>
                  <a:pt x="1513" y="149"/>
                </a:lnTo>
                <a:lnTo>
                  <a:pt x="1507" y="147"/>
                </a:lnTo>
                <a:lnTo>
                  <a:pt x="1504" y="147"/>
                </a:lnTo>
                <a:lnTo>
                  <a:pt x="1502" y="143"/>
                </a:lnTo>
                <a:lnTo>
                  <a:pt x="1496" y="141"/>
                </a:lnTo>
                <a:lnTo>
                  <a:pt x="1494" y="141"/>
                </a:lnTo>
                <a:lnTo>
                  <a:pt x="1494" y="141"/>
                </a:lnTo>
                <a:lnTo>
                  <a:pt x="1500" y="141"/>
                </a:lnTo>
                <a:lnTo>
                  <a:pt x="1507" y="141"/>
                </a:lnTo>
                <a:lnTo>
                  <a:pt x="1511" y="143"/>
                </a:lnTo>
                <a:lnTo>
                  <a:pt x="1515" y="143"/>
                </a:lnTo>
                <a:lnTo>
                  <a:pt x="1517" y="143"/>
                </a:lnTo>
                <a:lnTo>
                  <a:pt x="1523" y="143"/>
                </a:lnTo>
                <a:lnTo>
                  <a:pt x="1530" y="143"/>
                </a:lnTo>
                <a:lnTo>
                  <a:pt x="1534" y="141"/>
                </a:lnTo>
                <a:lnTo>
                  <a:pt x="1536" y="141"/>
                </a:lnTo>
                <a:lnTo>
                  <a:pt x="1538" y="141"/>
                </a:lnTo>
                <a:lnTo>
                  <a:pt x="1544" y="141"/>
                </a:lnTo>
                <a:lnTo>
                  <a:pt x="1544" y="141"/>
                </a:lnTo>
                <a:lnTo>
                  <a:pt x="1546" y="141"/>
                </a:lnTo>
                <a:lnTo>
                  <a:pt x="1546" y="139"/>
                </a:lnTo>
                <a:lnTo>
                  <a:pt x="1546" y="136"/>
                </a:lnTo>
                <a:lnTo>
                  <a:pt x="1546" y="136"/>
                </a:lnTo>
                <a:lnTo>
                  <a:pt x="1544" y="132"/>
                </a:lnTo>
                <a:lnTo>
                  <a:pt x="1544" y="132"/>
                </a:lnTo>
                <a:lnTo>
                  <a:pt x="1540" y="132"/>
                </a:lnTo>
                <a:lnTo>
                  <a:pt x="1536" y="132"/>
                </a:lnTo>
                <a:lnTo>
                  <a:pt x="1527" y="130"/>
                </a:lnTo>
                <a:lnTo>
                  <a:pt x="1525" y="130"/>
                </a:lnTo>
                <a:lnTo>
                  <a:pt x="1530" y="128"/>
                </a:lnTo>
                <a:lnTo>
                  <a:pt x="1534" y="128"/>
                </a:lnTo>
                <a:lnTo>
                  <a:pt x="1538" y="130"/>
                </a:lnTo>
                <a:lnTo>
                  <a:pt x="1544" y="130"/>
                </a:lnTo>
                <a:lnTo>
                  <a:pt x="1559" y="134"/>
                </a:lnTo>
                <a:lnTo>
                  <a:pt x="1561" y="134"/>
                </a:lnTo>
                <a:lnTo>
                  <a:pt x="1565" y="134"/>
                </a:lnTo>
                <a:lnTo>
                  <a:pt x="1574" y="132"/>
                </a:lnTo>
                <a:lnTo>
                  <a:pt x="1576" y="132"/>
                </a:lnTo>
                <a:lnTo>
                  <a:pt x="1578" y="130"/>
                </a:lnTo>
                <a:lnTo>
                  <a:pt x="1578" y="128"/>
                </a:lnTo>
                <a:lnTo>
                  <a:pt x="1576" y="128"/>
                </a:lnTo>
                <a:lnTo>
                  <a:pt x="1574" y="128"/>
                </a:lnTo>
                <a:lnTo>
                  <a:pt x="1582" y="124"/>
                </a:lnTo>
                <a:lnTo>
                  <a:pt x="1586" y="122"/>
                </a:lnTo>
                <a:lnTo>
                  <a:pt x="1586" y="122"/>
                </a:lnTo>
                <a:lnTo>
                  <a:pt x="1582" y="120"/>
                </a:lnTo>
                <a:lnTo>
                  <a:pt x="1580" y="120"/>
                </a:lnTo>
                <a:lnTo>
                  <a:pt x="1569" y="122"/>
                </a:lnTo>
                <a:lnTo>
                  <a:pt x="1565" y="122"/>
                </a:lnTo>
                <a:lnTo>
                  <a:pt x="1563" y="120"/>
                </a:lnTo>
                <a:lnTo>
                  <a:pt x="1563" y="120"/>
                </a:lnTo>
                <a:lnTo>
                  <a:pt x="1565" y="120"/>
                </a:lnTo>
                <a:lnTo>
                  <a:pt x="1567" y="120"/>
                </a:lnTo>
                <a:lnTo>
                  <a:pt x="1569" y="120"/>
                </a:lnTo>
                <a:lnTo>
                  <a:pt x="1571" y="120"/>
                </a:lnTo>
                <a:lnTo>
                  <a:pt x="1578" y="118"/>
                </a:lnTo>
                <a:lnTo>
                  <a:pt x="1590" y="115"/>
                </a:lnTo>
                <a:lnTo>
                  <a:pt x="1590" y="115"/>
                </a:lnTo>
                <a:lnTo>
                  <a:pt x="1584" y="107"/>
                </a:lnTo>
                <a:lnTo>
                  <a:pt x="1584" y="107"/>
                </a:lnTo>
                <a:lnTo>
                  <a:pt x="1584" y="107"/>
                </a:lnTo>
                <a:lnTo>
                  <a:pt x="1588" y="109"/>
                </a:lnTo>
                <a:lnTo>
                  <a:pt x="1592" y="111"/>
                </a:lnTo>
                <a:lnTo>
                  <a:pt x="1595" y="111"/>
                </a:lnTo>
                <a:lnTo>
                  <a:pt x="1597" y="111"/>
                </a:lnTo>
                <a:lnTo>
                  <a:pt x="1601" y="111"/>
                </a:lnTo>
                <a:lnTo>
                  <a:pt x="1603" y="109"/>
                </a:lnTo>
                <a:lnTo>
                  <a:pt x="1609" y="105"/>
                </a:lnTo>
                <a:lnTo>
                  <a:pt x="1613" y="101"/>
                </a:lnTo>
                <a:lnTo>
                  <a:pt x="1626" y="97"/>
                </a:lnTo>
                <a:lnTo>
                  <a:pt x="1641" y="90"/>
                </a:lnTo>
                <a:lnTo>
                  <a:pt x="1647" y="86"/>
                </a:lnTo>
                <a:lnTo>
                  <a:pt x="1659" y="82"/>
                </a:lnTo>
                <a:lnTo>
                  <a:pt x="1668" y="76"/>
                </a:lnTo>
                <a:lnTo>
                  <a:pt x="1670" y="74"/>
                </a:lnTo>
                <a:lnTo>
                  <a:pt x="1662" y="74"/>
                </a:lnTo>
                <a:lnTo>
                  <a:pt x="1655" y="74"/>
                </a:lnTo>
                <a:lnTo>
                  <a:pt x="1618" y="82"/>
                </a:lnTo>
                <a:lnTo>
                  <a:pt x="1615" y="82"/>
                </a:lnTo>
                <a:lnTo>
                  <a:pt x="1611" y="82"/>
                </a:lnTo>
                <a:lnTo>
                  <a:pt x="1613" y="82"/>
                </a:lnTo>
                <a:lnTo>
                  <a:pt x="1639" y="74"/>
                </a:lnTo>
                <a:lnTo>
                  <a:pt x="1639" y="74"/>
                </a:lnTo>
                <a:lnTo>
                  <a:pt x="1641" y="74"/>
                </a:lnTo>
                <a:lnTo>
                  <a:pt x="1641" y="71"/>
                </a:lnTo>
                <a:lnTo>
                  <a:pt x="1643" y="69"/>
                </a:lnTo>
                <a:lnTo>
                  <a:pt x="1651" y="69"/>
                </a:lnTo>
                <a:lnTo>
                  <a:pt x="1655" y="69"/>
                </a:lnTo>
                <a:lnTo>
                  <a:pt x="1659" y="67"/>
                </a:lnTo>
                <a:lnTo>
                  <a:pt x="1659" y="67"/>
                </a:lnTo>
                <a:lnTo>
                  <a:pt x="1664" y="65"/>
                </a:lnTo>
                <a:lnTo>
                  <a:pt x="1672" y="65"/>
                </a:lnTo>
                <a:lnTo>
                  <a:pt x="1674" y="65"/>
                </a:lnTo>
                <a:lnTo>
                  <a:pt x="1678" y="63"/>
                </a:lnTo>
                <a:lnTo>
                  <a:pt x="1687" y="63"/>
                </a:lnTo>
                <a:lnTo>
                  <a:pt x="1701" y="57"/>
                </a:lnTo>
                <a:lnTo>
                  <a:pt x="1708" y="55"/>
                </a:lnTo>
                <a:lnTo>
                  <a:pt x="1710" y="53"/>
                </a:lnTo>
                <a:lnTo>
                  <a:pt x="1716" y="50"/>
                </a:lnTo>
                <a:lnTo>
                  <a:pt x="1720" y="46"/>
                </a:lnTo>
                <a:lnTo>
                  <a:pt x="1720" y="44"/>
                </a:lnTo>
                <a:lnTo>
                  <a:pt x="1720" y="42"/>
                </a:lnTo>
                <a:lnTo>
                  <a:pt x="1718" y="42"/>
                </a:lnTo>
                <a:lnTo>
                  <a:pt x="1716" y="40"/>
                </a:lnTo>
                <a:lnTo>
                  <a:pt x="1714" y="40"/>
                </a:lnTo>
                <a:lnTo>
                  <a:pt x="1703" y="38"/>
                </a:lnTo>
                <a:lnTo>
                  <a:pt x="1691" y="40"/>
                </a:lnTo>
                <a:lnTo>
                  <a:pt x="1691" y="40"/>
                </a:lnTo>
                <a:lnTo>
                  <a:pt x="1693" y="38"/>
                </a:lnTo>
                <a:lnTo>
                  <a:pt x="1693" y="38"/>
                </a:lnTo>
                <a:lnTo>
                  <a:pt x="1689" y="34"/>
                </a:lnTo>
                <a:lnTo>
                  <a:pt x="1687" y="32"/>
                </a:lnTo>
                <a:lnTo>
                  <a:pt x="1687" y="32"/>
                </a:lnTo>
                <a:lnTo>
                  <a:pt x="1687" y="32"/>
                </a:lnTo>
                <a:lnTo>
                  <a:pt x="1687" y="30"/>
                </a:lnTo>
                <a:lnTo>
                  <a:pt x="1689" y="30"/>
                </a:lnTo>
                <a:lnTo>
                  <a:pt x="1689" y="30"/>
                </a:lnTo>
                <a:lnTo>
                  <a:pt x="1687" y="27"/>
                </a:lnTo>
                <a:lnTo>
                  <a:pt x="1680" y="27"/>
                </a:lnTo>
                <a:lnTo>
                  <a:pt x="1678" y="27"/>
                </a:lnTo>
                <a:lnTo>
                  <a:pt x="1674" y="30"/>
                </a:lnTo>
                <a:lnTo>
                  <a:pt x="1674" y="30"/>
                </a:lnTo>
                <a:lnTo>
                  <a:pt x="1672" y="27"/>
                </a:lnTo>
                <a:lnTo>
                  <a:pt x="1670" y="25"/>
                </a:lnTo>
                <a:lnTo>
                  <a:pt x="1668" y="25"/>
                </a:lnTo>
                <a:lnTo>
                  <a:pt x="1666" y="25"/>
                </a:lnTo>
                <a:lnTo>
                  <a:pt x="1664" y="25"/>
                </a:lnTo>
                <a:lnTo>
                  <a:pt x="1664" y="25"/>
                </a:lnTo>
                <a:lnTo>
                  <a:pt x="1662" y="27"/>
                </a:lnTo>
                <a:lnTo>
                  <a:pt x="1662" y="30"/>
                </a:lnTo>
                <a:lnTo>
                  <a:pt x="1659" y="27"/>
                </a:lnTo>
                <a:lnTo>
                  <a:pt x="1657" y="27"/>
                </a:lnTo>
                <a:lnTo>
                  <a:pt x="1655" y="27"/>
                </a:lnTo>
                <a:lnTo>
                  <a:pt x="1649" y="27"/>
                </a:lnTo>
                <a:lnTo>
                  <a:pt x="1643" y="32"/>
                </a:lnTo>
                <a:lnTo>
                  <a:pt x="1639" y="32"/>
                </a:lnTo>
                <a:lnTo>
                  <a:pt x="1636" y="32"/>
                </a:lnTo>
                <a:lnTo>
                  <a:pt x="1632" y="34"/>
                </a:lnTo>
                <a:lnTo>
                  <a:pt x="1626" y="34"/>
                </a:lnTo>
                <a:lnTo>
                  <a:pt x="1620" y="34"/>
                </a:lnTo>
                <a:lnTo>
                  <a:pt x="1615" y="34"/>
                </a:lnTo>
                <a:lnTo>
                  <a:pt x="1618" y="34"/>
                </a:lnTo>
                <a:lnTo>
                  <a:pt x="1639" y="27"/>
                </a:lnTo>
                <a:lnTo>
                  <a:pt x="1643" y="25"/>
                </a:lnTo>
                <a:lnTo>
                  <a:pt x="1645" y="25"/>
                </a:lnTo>
                <a:lnTo>
                  <a:pt x="1645" y="23"/>
                </a:lnTo>
                <a:lnTo>
                  <a:pt x="1643" y="23"/>
                </a:lnTo>
                <a:lnTo>
                  <a:pt x="1630" y="23"/>
                </a:lnTo>
                <a:lnTo>
                  <a:pt x="1628" y="23"/>
                </a:lnTo>
                <a:lnTo>
                  <a:pt x="1624" y="23"/>
                </a:lnTo>
                <a:lnTo>
                  <a:pt x="1622" y="23"/>
                </a:lnTo>
                <a:lnTo>
                  <a:pt x="1618" y="21"/>
                </a:lnTo>
                <a:lnTo>
                  <a:pt x="1613" y="21"/>
                </a:lnTo>
                <a:lnTo>
                  <a:pt x="1601" y="21"/>
                </a:lnTo>
                <a:lnTo>
                  <a:pt x="1601" y="21"/>
                </a:lnTo>
                <a:lnTo>
                  <a:pt x="1597" y="19"/>
                </a:lnTo>
                <a:lnTo>
                  <a:pt x="1595" y="17"/>
                </a:lnTo>
                <a:lnTo>
                  <a:pt x="1595" y="17"/>
                </a:lnTo>
                <a:lnTo>
                  <a:pt x="1582" y="17"/>
                </a:lnTo>
                <a:lnTo>
                  <a:pt x="1578" y="19"/>
                </a:lnTo>
                <a:lnTo>
                  <a:pt x="1574" y="21"/>
                </a:lnTo>
                <a:lnTo>
                  <a:pt x="1574" y="21"/>
                </a:lnTo>
                <a:lnTo>
                  <a:pt x="1576" y="23"/>
                </a:lnTo>
                <a:lnTo>
                  <a:pt x="1580" y="25"/>
                </a:lnTo>
                <a:lnTo>
                  <a:pt x="1580" y="25"/>
                </a:lnTo>
                <a:lnTo>
                  <a:pt x="1578" y="23"/>
                </a:lnTo>
                <a:lnTo>
                  <a:pt x="1574" y="23"/>
                </a:lnTo>
                <a:lnTo>
                  <a:pt x="1565" y="17"/>
                </a:lnTo>
                <a:lnTo>
                  <a:pt x="1563" y="17"/>
                </a:lnTo>
                <a:lnTo>
                  <a:pt x="1553" y="19"/>
                </a:lnTo>
                <a:lnTo>
                  <a:pt x="1546" y="21"/>
                </a:lnTo>
                <a:lnTo>
                  <a:pt x="1544" y="23"/>
                </a:lnTo>
                <a:lnTo>
                  <a:pt x="1544" y="23"/>
                </a:lnTo>
                <a:lnTo>
                  <a:pt x="1544" y="25"/>
                </a:lnTo>
                <a:lnTo>
                  <a:pt x="1546" y="27"/>
                </a:lnTo>
                <a:lnTo>
                  <a:pt x="1553" y="30"/>
                </a:lnTo>
                <a:lnTo>
                  <a:pt x="1555" y="32"/>
                </a:lnTo>
                <a:lnTo>
                  <a:pt x="1546" y="30"/>
                </a:lnTo>
                <a:lnTo>
                  <a:pt x="1540" y="27"/>
                </a:lnTo>
                <a:lnTo>
                  <a:pt x="1536" y="25"/>
                </a:lnTo>
                <a:lnTo>
                  <a:pt x="1536" y="23"/>
                </a:lnTo>
                <a:lnTo>
                  <a:pt x="1534" y="21"/>
                </a:lnTo>
                <a:lnTo>
                  <a:pt x="1530" y="21"/>
                </a:lnTo>
                <a:lnTo>
                  <a:pt x="1511" y="19"/>
                </a:lnTo>
                <a:lnTo>
                  <a:pt x="1490" y="21"/>
                </a:lnTo>
                <a:lnTo>
                  <a:pt x="1492" y="23"/>
                </a:lnTo>
                <a:lnTo>
                  <a:pt x="1494" y="25"/>
                </a:lnTo>
                <a:lnTo>
                  <a:pt x="1500" y="27"/>
                </a:lnTo>
                <a:lnTo>
                  <a:pt x="1504" y="30"/>
                </a:lnTo>
                <a:lnTo>
                  <a:pt x="1504" y="32"/>
                </a:lnTo>
                <a:lnTo>
                  <a:pt x="1513" y="34"/>
                </a:lnTo>
                <a:lnTo>
                  <a:pt x="1513" y="36"/>
                </a:lnTo>
                <a:lnTo>
                  <a:pt x="1511" y="36"/>
                </a:lnTo>
                <a:lnTo>
                  <a:pt x="1507" y="38"/>
                </a:lnTo>
                <a:lnTo>
                  <a:pt x="1504" y="38"/>
                </a:lnTo>
                <a:lnTo>
                  <a:pt x="1502" y="36"/>
                </a:lnTo>
                <a:lnTo>
                  <a:pt x="1502" y="34"/>
                </a:lnTo>
                <a:lnTo>
                  <a:pt x="1500" y="34"/>
                </a:lnTo>
                <a:lnTo>
                  <a:pt x="1490" y="27"/>
                </a:lnTo>
                <a:lnTo>
                  <a:pt x="1486" y="25"/>
                </a:lnTo>
                <a:lnTo>
                  <a:pt x="1483" y="25"/>
                </a:lnTo>
                <a:lnTo>
                  <a:pt x="1477" y="25"/>
                </a:lnTo>
                <a:lnTo>
                  <a:pt x="1471" y="25"/>
                </a:lnTo>
                <a:lnTo>
                  <a:pt x="1460" y="23"/>
                </a:lnTo>
                <a:lnTo>
                  <a:pt x="1450" y="23"/>
                </a:lnTo>
                <a:lnTo>
                  <a:pt x="1446" y="25"/>
                </a:lnTo>
                <a:lnTo>
                  <a:pt x="1446" y="25"/>
                </a:lnTo>
                <a:lnTo>
                  <a:pt x="1450" y="27"/>
                </a:lnTo>
                <a:lnTo>
                  <a:pt x="1452" y="27"/>
                </a:lnTo>
                <a:lnTo>
                  <a:pt x="1454" y="30"/>
                </a:lnTo>
                <a:lnTo>
                  <a:pt x="1460" y="32"/>
                </a:lnTo>
                <a:lnTo>
                  <a:pt x="1467" y="32"/>
                </a:lnTo>
                <a:lnTo>
                  <a:pt x="1467" y="34"/>
                </a:lnTo>
                <a:lnTo>
                  <a:pt x="1463" y="34"/>
                </a:lnTo>
                <a:lnTo>
                  <a:pt x="1448" y="32"/>
                </a:lnTo>
                <a:lnTo>
                  <a:pt x="1439" y="30"/>
                </a:lnTo>
                <a:lnTo>
                  <a:pt x="1433" y="30"/>
                </a:lnTo>
                <a:lnTo>
                  <a:pt x="1433" y="30"/>
                </a:lnTo>
                <a:lnTo>
                  <a:pt x="1431" y="30"/>
                </a:lnTo>
                <a:lnTo>
                  <a:pt x="1431" y="32"/>
                </a:lnTo>
                <a:lnTo>
                  <a:pt x="1437" y="36"/>
                </a:lnTo>
                <a:lnTo>
                  <a:pt x="1435" y="36"/>
                </a:lnTo>
                <a:lnTo>
                  <a:pt x="1431" y="36"/>
                </a:lnTo>
                <a:lnTo>
                  <a:pt x="1425" y="34"/>
                </a:lnTo>
                <a:lnTo>
                  <a:pt x="1423" y="34"/>
                </a:lnTo>
                <a:lnTo>
                  <a:pt x="1419" y="34"/>
                </a:lnTo>
                <a:lnTo>
                  <a:pt x="1419" y="36"/>
                </a:lnTo>
                <a:lnTo>
                  <a:pt x="1421" y="38"/>
                </a:lnTo>
                <a:lnTo>
                  <a:pt x="1425" y="38"/>
                </a:lnTo>
                <a:lnTo>
                  <a:pt x="1425" y="40"/>
                </a:lnTo>
                <a:lnTo>
                  <a:pt x="1419" y="40"/>
                </a:lnTo>
                <a:lnTo>
                  <a:pt x="1416" y="40"/>
                </a:lnTo>
                <a:lnTo>
                  <a:pt x="1412" y="42"/>
                </a:lnTo>
                <a:lnTo>
                  <a:pt x="1412" y="42"/>
                </a:lnTo>
                <a:lnTo>
                  <a:pt x="1416" y="44"/>
                </a:lnTo>
                <a:lnTo>
                  <a:pt x="1421" y="46"/>
                </a:lnTo>
                <a:lnTo>
                  <a:pt x="1427" y="50"/>
                </a:lnTo>
                <a:lnTo>
                  <a:pt x="1448" y="55"/>
                </a:lnTo>
                <a:lnTo>
                  <a:pt x="1454" y="59"/>
                </a:lnTo>
                <a:lnTo>
                  <a:pt x="1456" y="61"/>
                </a:lnTo>
                <a:lnTo>
                  <a:pt x="1456" y="61"/>
                </a:lnTo>
                <a:lnTo>
                  <a:pt x="1454" y="61"/>
                </a:lnTo>
                <a:lnTo>
                  <a:pt x="1450" y="59"/>
                </a:lnTo>
                <a:lnTo>
                  <a:pt x="1446" y="57"/>
                </a:lnTo>
                <a:lnTo>
                  <a:pt x="1442" y="57"/>
                </a:lnTo>
                <a:lnTo>
                  <a:pt x="1425" y="53"/>
                </a:lnTo>
                <a:lnTo>
                  <a:pt x="1416" y="48"/>
                </a:lnTo>
                <a:lnTo>
                  <a:pt x="1412" y="48"/>
                </a:lnTo>
                <a:lnTo>
                  <a:pt x="1410" y="48"/>
                </a:lnTo>
                <a:lnTo>
                  <a:pt x="1410" y="48"/>
                </a:lnTo>
                <a:lnTo>
                  <a:pt x="1408" y="50"/>
                </a:lnTo>
                <a:lnTo>
                  <a:pt x="1410" y="50"/>
                </a:lnTo>
                <a:lnTo>
                  <a:pt x="1414" y="53"/>
                </a:lnTo>
                <a:lnTo>
                  <a:pt x="1414" y="55"/>
                </a:lnTo>
                <a:lnTo>
                  <a:pt x="1410" y="55"/>
                </a:lnTo>
                <a:lnTo>
                  <a:pt x="1408" y="53"/>
                </a:lnTo>
                <a:lnTo>
                  <a:pt x="1406" y="53"/>
                </a:lnTo>
                <a:lnTo>
                  <a:pt x="1402" y="50"/>
                </a:lnTo>
                <a:lnTo>
                  <a:pt x="1398" y="46"/>
                </a:lnTo>
                <a:lnTo>
                  <a:pt x="1393" y="44"/>
                </a:lnTo>
                <a:lnTo>
                  <a:pt x="1385" y="44"/>
                </a:lnTo>
                <a:lnTo>
                  <a:pt x="1383" y="42"/>
                </a:lnTo>
                <a:lnTo>
                  <a:pt x="1381" y="42"/>
                </a:lnTo>
                <a:lnTo>
                  <a:pt x="1379" y="40"/>
                </a:lnTo>
                <a:lnTo>
                  <a:pt x="1372" y="42"/>
                </a:lnTo>
                <a:lnTo>
                  <a:pt x="1370" y="44"/>
                </a:lnTo>
                <a:lnTo>
                  <a:pt x="1364" y="46"/>
                </a:lnTo>
                <a:lnTo>
                  <a:pt x="1362" y="46"/>
                </a:lnTo>
                <a:lnTo>
                  <a:pt x="1360" y="48"/>
                </a:lnTo>
                <a:lnTo>
                  <a:pt x="1354" y="48"/>
                </a:lnTo>
                <a:lnTo>
                  <a:pt x="1354" y="50"/>
                </a:lnTo>
                <a:lnTo>
                  <a:pt x="1372" y="55"/>
                </a:lnTo>
                <a:lnTo>
                  <a:pt x="1375" y="57"/>
                </a:lnTo>
                <a:lnTo>
                  <a:pt x="1375" y="57"/>
                </a:lnTo>
                <a:lnTo>
                  <a:pt x="1377" y="57"/>
                </a:lnTo>
                <a:lnTo>
                  <a:pt x="1370" y="57"/>
                </a:lnTo>
                <a:lnTo>
                  <a:pt x="1368" y="59"/>
                </a:lnTo>
                <a:lnTo>
                  <a:pt x="1366" y="59"/>
                </a:lnTo>
                <a:lnTo>
                  <a:pt x="1364" y="57"/>
                </a:lnTo>
                <a:lnTo>
                  <a:pt x="1360" y="57"/>
                </a:lnTo>
                <a:lnTo>
                  <a:pt x="1356" y="55"/>
                </a:lnTo>
                <a:lnTo>
                  <a:pt x="1354" y="55"/>
                </a:lnTo>
                <a:lnTo>
                  <a:pt x="1349" y="55"/>
                </a:lnTo>
                <a:lnTo>
                  <a:pt x="1347" y="57"/>
                </a:lnTo>
                <a:lnTo>
                  <a:pt x="1347" y="59"/>
                </a:lnTo>
                <a:lnTo>
                  <a:pt x="1345" y="57"/>
                </a:lnTo>
                <a:lnTo>
                  <a:pt x="1341" y="55"/>
                </a:lnTo>
                <a:lnTo>
                  <a:pt x="1339" y="55"/>
                </a:lnTo>
                <a:lnTo>
                  <a:pt x="1333" y="53"/>
                </a:lnTo>
                <a:lnTo>
                  <a:pt x="1324" y="55"/>
                </a:lnTo>
                <a:lnTo>
                  <a:pt x="1320" y="57"/>
                </a:lnTo>
                <a:lnTo>
                  <a:pt x="1316" y="59"/>
                </a:lnTo>
                <a:lnTo>
                  <a:pt x="1314" y="59"/>
                </a:lnTo>
                <a:lnTo>
                  <a:pt x="1310" y="61"/>
                </a:lnTo>
                <a:lnTo>
                  <a:pt x="1301" y="61"/>
                </a:lnTo>
                <a:lnTo>
                  <a:pt x="1297" y="61"/>
                </a:lnTo>
                <a:lnTo>
                  <a:pt x="1291" y="63"/>
                </a:lnTo>
                <a:lnTo>
                  <a:pt x="1287" y="63"/>
                </a:lnTo>
                <a:lnTo>
                  <a:pt x="1282" y="65"/>
                </a:lnTo>
                <a:lnTo>
                  <a:pt x="1280" y="67"/>
                </a:lnTo>
                <a:lnTo>
                  <a:pt x="1280" y="69"/>
                </a:lnTo>
                <a:lnTo>
                  <a:pt x="1284" y="71"/>
                </a:lnTo>
                <a:lnTo>
                  <a:pt x="1284" y="71"/>
                </a:lnTo>
                <a:close/>
                <a:moveTo>
                  <a:pt x="2328" y="59"/>
                </a:moveTo>
                <a:lnTo>
                  <a:pt x="2332" y="63"/>
                </a:lnTo>
                <a:lnTo>
                  <a:pt x="2336" y="63"/>
                </a:lnTo>
                <a:lnTo>
                  <a:pt x="2336" y="61"/>
                </a:lnTo>
                <a:lnTo>
                  <a:pt x="2334" y="59"/>
                </a:lnTo>
                <a:lnTo>
                  <a:pt x="2332" y="55"/>
                </a:lnTo>
                <a:lnTo>
                  <a:pt x="2328" y="53"/>
                </a:lnTo>
                <a:lnTo>
                  <a:pt x="2326" y="53"/>
                </a:lnTo>
                <a:lnTo>
                  <a:pt x="2324" y="55"/>
                </a:lnTo>
                <a:lnTo>
                  <a:pt x="2324" y="57"/>
                </a:lnTo>
                <a:lnTo>
                  <a:pt x="2328" y="59"/>
                </a:lnTo>
                <a:close/>
                <a:moveTo>
                  <a:pt x="1930" y="44"/>
                </a:moveTo>
                <a:lnTo>
                  <a:pt x="1938" y="46"/>
                </a:lnTo>
                <a:lnTo>
                  <a:pt x="1949" y="50"/>
                </a:lnTo>
                <a:lnTo>
                  <a:pt x="1955" y="55"/>
                </a:lnTo>
                <a:lnTo>
                  <a:pt x="1957" y="55"/>
                </a:lnTo>
                <a:lnTo>
                  <a:pt x="1959" y="48"/>
                </a:lnTo>
                <a:lnTo>
                  <a:pt x="1959" y="42"/>
                </a:lnTo>
                <a:lnTo>
                  <a:pt x="1957" y="40"/>
                </a:lnTo>
                <a:lnTo>
                  <a:pt x="1951" y="36"/>
                </a:lnTo>
                <a:lnTo>
                  <a:pt x="1936" y="32"/>
                </a:lnTo>
                <a:lnTo>
                  <a:pt x="1930" y="34"/>
                </a:lnTo>
                <a:lnTo>
                  <a:pt x="1923" y="34"/>
                </a:lnTo>
                <a:lnTo>
                  <a:pt x="1921" y="36"/>
                </a:lnTo>
                <a:lnTo>
                  <a:pt x="1921" y="38"/>
                </a:lnTo>
                <a:lnTo>
                  <a:pt x="1930" y="44"/>
                </a:lnTo>
                <a:close/>
                <a:moveTo>
                  <a:pt x="1557" y="371"/>
                </a:moveTo>
                <a:lnTo>
                  <a:pt x="1555" y="369"/>
                </a:lnTo>
                <a:lnTo>
                  <a:pt x="1551" y="369"/>
                </a:lnTo>
                <a:lnTo>
                  <a:pt x="1548" y="371"/>
                </a:lnTo>
                <a:lnTo>
                  <a:pt x="1546" y="373"/>
                </a:lnTo>
                <a:lnTo>
                  <a:pt x="1546" y="373"/>
                </a:lnTo>
                <a:lnTo>
                  <a:pt x="1546" y="378"/>
                </a:lnTo>
                <a:lnTo>
                  <a:pt x="1548" y="380"/>
                </a:lnTo>
                <a:lnTo>
                  <a:pt x="1546" y="378"/>
                </a:lnTo>
                <a:lnTo>
                  <a:pt x="1544" y="378"/>
                </a:lnTo>
                <a:lnTo>
                  <a:pt x="1542" y="373"/>
                </a:lnTo>
                <a:lnTo>
                  <a:pt x="1542" y="373"/>
                </a:lnTo>
                <a:lnTo>
                  <a:pt x="1540" y="371"/>
                </a:lnTo>
                <a:lnTo>
                  <a:pt x="1538" y="373"/>
                </a:lnTo>
                <a:lnTo>
                  <a:pt x="1536" y="375"/>
                </a:lnTo>
                <a:lnTo>
                  <a:pt x="1534" y="375"/>
                </a:lnTo>
                <a:lnTo>
                  <a:pt x="1534" y="375"/>
                </a:lnTo>
                <a:lnTo>
                  <a:pt x="1538" y="371"/>
                </a:lnTo>
                <a:lnTo>
                  <a:pt x="1540" y="367"/>
                </a:lnTo>
                <a:lnTo>
                  <a:pt x="1540" y="367"/>
                </a:lnTo>
                <a:lnTo>
                  <a:pt x="1538" y="367"/>
                </a:lnTo>
                <a:lnTo>
                  <a:pt x="1538" y="367"/>
                </a:lnTo>
                <a:lnTo>
                  <a:pt x="1536" y="367"/>
                </a:lnTo>
                <a:lnTo>
                  <a:pt x="1534" y="369"/>
                </a:lnTo>
                <a:lnTo>
                  <a:pt x="1530" y="369"/>
                </a:lnTo>
                <a:lnTo>
                  <a:pt x="1530" y="369"/>
                </a:lnTo>
                <a:lnTo>
                  <a:pt x="1527" y="371"/>
                </a:lnTo>
                <a:lnTo>
                  <a:pt x="1525" y="375"/>
                </a:lnTo>
                <a:lnTo>
                  <a:pt x="1525" y="378"/>
                </a:lnTo>
                <a:lnTo>
                  <a:pt x="1521" y="382"/>
                </a:lnTo>
                <a:lnTo>
                  <a:pt x="1521" y="382"/>
                </a:lnTo>
                <a:lnTo>
                  <a:pt x="1521" y="380"/>
                </a:lnTo>
                <a:lnTo>
                  <a:pt x="1523" y="375"/>
                </a:lnTo>
                <a:lnTo>
                  <a:pt x="1523" y="375"/>
                </a:lnTo>
                <a:lnTo>
                  <a:pt x="1523" y="373"/>
                </a:lnTo>
                <a:lnTo>
                  <a:pt x="1523" y="371"/>
                </a:lnTo>
                <a:lnTo>
                  <a:pt x="1525" y="369"/>
                </a:lnTo>
                <a:lnTo>
                  <a:pt x="1525" y="369"/>
                </a:lnTo>
                <a:lnTo>
                  <a:pt x="1521" y="369"/>
                </a:lnTo>
                <a:lnTo>
                  <a:pt x="1519" y="369"/>
                </a:lnTo>
                <a:lnTo>
                  <a:pt x="1519" y="369"/>
                </a:lnTo>
                <a:lnTo>
                  <a:pt x="1523" y="367"/>
                </a:lnTo>
                <a:lnTo>
                  <a:pt x="1523" y="367"/>
                </a:lnTo>
                <a:lnTo>
                  <a:pt x="1527" y="367"/>
                </a:lnTo>
                <a:lnTo>
                  <a:pt x="1532" y="365"/>
                </a:lnTo>
                <a:lnTo>
                  <a:pt x="1532" y="363"/>
                </a:lnTo>
                <a:lnTo>
                  <a:pt x="1532" y="363"/>
                </a:lnTo>
                <a:lnTo>
                  <a:pt x="1532" y="361"/>
                </a:lnTo>
                <a:lnTo>
                  <a:pt x="1532" y="359"/>
                </a:lnTo>
                <a:lnTo>
                  <a:pt x="1532" y="359"/>
                </a:lnTo>
                <a:lnTo>
                  <a:pt x="1530" y="359"/>
                </a:lnTo>
                <a:lnTo>
                  <a:pt x="1527" y="359"/>
                </a:lnTo>
                <a:lnTo>
                  <a:pt x="1525" y="359"/>
                </a:lnTo>
                <a:lnTo>
                  <a:pt x="1523" y="359"/>
                </a:lnTo>
                <a:lnTo>
                  <a:pt x="1519" y="359"/>
                </a:lnTo>
                <a:lnTo>
                  <a:pt x="1515" y="361"/>
                </a:lnTo>
                <a:lnTo>
                  <a:pt x="1513" y="363"/>
                </a:lnTo>
                <a:lnTo>
                  <a:pt x="1511" y="365"/>
                </a:lnTo>
                <a:lnTo>
                  <a:pt x="1509" y="367"/>
                </a:lnTo>
                <a:lnTo>
                  <a:pt x="1509" y="367"/>
                </a:lnTo>
                <a:lnTo>
                  <a:pt x="1509" y="367"/>
                </a:lnTo>
                <a:lnTo>
                  <a:pt x="1509" y="367"/>
                </a:lnTo>
                <a:lnTo>
                  <a:pt x="1511" y="365"/>
                </a:lnTo>
                <a:lnTo>
                  <a:pt x="1513" y="363"/>
                </a:lnTo>
                <a:lnTo>
                  <a:pt x="1513" y="361"/>
                </a:lnTo>
                <a:lnTo>
                  <a:pt x="1515" y="359"/>
                </a:lnTo>
                <a:lnTo>
                  <a:pt x="1521" y="354"/>
                </a:lnTo>
                <a:lnTo>
                  <a:pt x="1521" y="352"/>
                </a:lnTo>
                <a:lnTo>
                  <a:pt x="1519" y="352"/>
                </a:lnTo>
                <a:lnTo>
                  <a:pt x="1519" y="350"/>
                </a:lnTo>
                <a:lnTo>
                  <a:pt x="1519" y="348"/>
                </a:lnTo>
                <a:lnTo>
                  <a:pt x="1517" y="348"/>
                </a:lnTo>
                <a:lnTo>
                  <a:pt x="1511" y="344"/>
                </a:lnTo>
                <a:lnTo>
                  <a:pt x="1509" y="344"/>
                </a:lnTo>
                <a:lnTo>
                  <a:pt x="1507" y="346"/>
                </a:lnTo>
                <a:lnTo>
                  <a:pt x="1504" y="346"/>
                </a:lnTo>
                <a:lnTo>
                  <a:pt x="1504" y="344"/>
                </a:lnTo>
                <a:lnTo>
                  <a:pt x="1500" y="344"/>
                </a:lnTo>
                <a:lnTo>
                  <a:pt x="1496" y="342"/>
                </a:lnTo>
                <a:lnTo>
                  <a:pt x="1494" y="342"/>
                </a:lnTo>
                <a:lnTo>
                  <a:pt x="1488" y="340"/>
                </a:lnTo>
                <a:lnTo>
                  <a:pt x="1483" y="340"/>
                </a:lnTo>
                <a:lnTo>
                  <a:pt x="1481" y="342"/>
                </a:lnTo>
                <a:lnTo>
                  <a:pt x="1477" y="342"/>
                </a:lnTo>
                <a:lnTo>
                  <a:pt x="1473" y="344"/>
                </a:lnTo>
                <a:lnTo>
                  <a:pt x="1471" y="344"/>
                </a:lnTo>
                <a:lnTo>
                  <a:pt x="1471" y="346"/>
                </a:lnTo>
                <a:lnTo>
                  <a:pt x="1471" y="346"/>
                </a:lnTo>
                <a:lnTo>
                  <a:pt x="1471" y="348"/>
                </a:lnTo>
                <a:lnTo>
                  <a:pt x="1471" y="348"/>
                </a:lnTo>
                <a:lnTo>
                  <a:pt x="1473" y="350"/>
                </a:lnTo>
                <a:lnTo>
                  <a:pt x="1479" y="352"/>
                </a:lnTo>
                <a:lnTo>
                  <a:pt x="1481" y="354"/>
                </a:lnTo>
                <a:lnTo>
                  <a:pt x="1483" y="354"/>
                </a:lnTo>
                <a:lnTo>
                  <a:pt x="1486" y="357"/>
                </a:lnTo>
                <a:lnTo>
                  <a:pt x="1481" y="357"/>
                </a:lnTo>
                <a:lnTo>
                  <a:pt x="1475" y="352"/>
                </a:lnTo>
                <a:lnTo>
                  <a:pt x="1473" y="352"/>
                </a:lnTo>
                <a:lnTo>
                  <a:pt x="1471" y="352"/>
                </a:lnTo>
                <a:lnTo>
                  <a:pt x="1469" y="352"/>
                </a:lnTo>
                <a:lnTo>
                  <a:pt x="1467" y="350"/>
                </a:lnTo>
                <a:lnTo>
                  <a:pt x="1467" y="352"/>
                </a:lnTo>
                <a:lnTo>
                  <a:pt x="1465" y="359"/>
                </a:lnTo>
                <a:lnTo>
                  <a:pt x="1467" y="359"/>
                </a:lnTo>
                <a:lnTo>
                  <a:pt x="1467" y="361"/>
                </a:lnTo>
                <a:lnTo>
                  <a:pt x="1469" y="363"/>
                </a:lnTo>
                <a:lnTo>
                  <a:pt x="1469" y="363"/>
                </a:lnTo>
                <a:lnTo>
                  <a:pt x="1469" y="363"/>
                </a:lnTo>
                <a:lnTo>
                  <a:pt x="1469" y="363"/>
                </a:lnTo>
                <a:lnTo>
                  <a:pt x="1467" y="363"/>
                </a:lnTo>
                <a:lnTo>
                  <a:pt x="1463" y="359"/>
                </a:lnTo>
                <a:lnTo>
                  <a:pt x="1463" y="359"/>
                </a:lnTo>
                <a:lnTo>
                  <a:pt x="1463" y="354"/>
                </a:lnTo>
                <a:lnTo>
                  <a:pt x="1463" y="352"/>
                </a:lnTo>
                <a:lnTo>
                  <a:pt x="1460" y="350"/>
                </a:lnTo>
                <a:lnTo>
                  <a:pt x="1458" y="350"/>
                </a:lnTo>
                <a:lnTo>
                  <a:pt x="1456" y="352"/>
                </a:lnTo>
                <a:lnTo>
                  <a:pt x="1454" y="352"/>
                </a:lnTo>
                <a:lnTo>
                  <a:pt x="1454" y="352"/>
                </a:lnTo>
                <a:lnTo>
                  <a:pt x="1454" y="350"/>
                </a:lnTo>
                <a:lnTo>
                  <a:pt x="1452" y="348"/>
                </a:lnTo>
                <a:lnTo>
                  <a:pt x="1452" y="348"/>
                </a:lnTo>
                <a:lnTo>
                  <a:pt x="1450" y="348"/>
                </a:lnTo>
                <a:lnTo>
                  <a:pt x="1448" y="350"/>
                </a:lnTo>
                <a:lnTo>
                  <a:pt x="1448" y="350"/>
                </a:lnTo>
                <a:lnTo>
                  <a:pt x="1448" y="352"/>
                </a:lnTo>
                <a:lnTo>
                  <a:pt x="1448" y="352"/>
                </a:lnTo>
                <a:lnTo>
                  <a:pt x="1450" y="357"/>
                </a:lnTo>
                <a:lnTo>
                  <a:pt x="1450" y="357"/>
                </a:lnTo>
                <a:lnTo>
                  <a:pt x="1448" y="354"/>
                </a:lnTo>
                <a:lnTo>
                  <a:pt x="1446" y="354"/>
                </a:lnTo>
                <a:lnTo>
                  <a:pt x="1444" y="357"/>
                </a:lnTo>
                <a:lnTo>
                  <a:pt x="1439" y="361"/>
                </a:lnTo>
                <a:lnTo>
                  <a:pt x="1437" y="363"/>
                </a:lnTo>
                <a:lnTo>
                  <a:pt x="1435" y="363"/>
                </a:lnTo>
                <a:lnTo>
                  <a:pt x="1435" y="363"/>
                </a:lnTo>
                <a:lnTo>
                  <a:pt x="1435" y="363"/>
                </a:lnTo>
                <a:lnTo>
                  <a:pt x="1435" y="363"/>
                </a:lnTo>
                <a:lnTo>
                  <a:pt x="1435" y="361"/>
                </a:lnTo>
                <a:lnTo>
                  <a:pt x="1435" y="361"/>
                </a:lnTo>
                <a:lnTo>
                  <a:pt x="1435" y="359"/>
                </a:lnTo>
                <a:lnTo>
                  <a:pt x="1435" y="359"/>
                </a:lnTo>
                <a:lnTo>
                  <a:pt x="1435" y="359"/>
                </a:lnTo>
                <a:lnTo>
                  <a:pt x="1437" y="359"/>
                </a:lnTo>
                <a:lnTo>
                  <a:pt x="1437" y="359"/>
                </a:lnTo>
                <a:lnTo>
                  <a:pt x="1439" y="359"/>
                </a:lnTo>
                <a:lnTo>
                  <a:pt x="1435" y="354"/>
                </a:lnTo>
                <a:lnTo>
                  <a:pt x="1435" y="354"/>
                </a:lnTo>
                <a:lnTo>
                  <a:pt x="1437" y="354"/>
                </a:lnTo>
                <a:lnTo>
                  <a:pt x="1439" y="352"/>
                </a:lnTo>
                <a:lnTo>
                  <a:pt x="1439" y="348"/>
                </a:lnTo>
                <a:lnTo>
                  <a:pt x="1439" y="348"/>
                </a:lnTo>
                <a:lnTo>
                  <a:pt x="1437" y="348"/>
                </a:lnTo>
                <a:lnTo>
                  <a:pt x="1431" y="352"/>
                </a:lnTo>
                <a:lnTo>
                  <a:pt x="1431" y="352"/>
                </a:lnTo>
                <a:lnTo>
                  <a:pt x="1435" y="348"/>
                </a:lnTo>
                <a:lnTo>
                  <a:pt x="1439" y="346"/>
                </a:lnTo>
                <a:lnTo>
                  <a:pt x="1442" y="342"/>
                </a:lnTo>
                <a:lnTo>
                  <a:pt x="1444" y="342"/>
                </a:lnTo>
                <a:lnTo>
                  <a:pt x="1446" y="340"/>
                </a:lnTo>
                <a:lnTo>
                  <a:pt x="1444" y="340"/>
                </a:lnTo>
                <a:lnTo>
                  <a:pt x="1442" y="338"/>
                </a:lnTo>
                <a:lnTo>
                  <a:pt x="1442" y="338"/>
                </a:lnTo>
                <a:lnTo>
                  <a:pt x="1439" y="336"/>
                </a:lnTo>
                <a:lnTo>
                  <a:pt x="1439" y="333"/>
                </a:lnTo>
                <a:lnTo>
                  <a:pt x="1439" y="331"/>
                </a:lnTo>
                <a:lnTo>
                  <a:pt x="1439" y="329"/>
                </a:lnTo>
                <a:lnTo>
                  <a:pt x="1439" y="329"/>
                </a:lnTo>
                <a:lnTo>
                  <a:pt x="1437" y="327"/>
                </a:lnTo>
                <a:lnTo>
                  <a:pt x="1433" y="327"/>
                </a:lnTo>
                <a:lnTo>
                  <a:pt x="1431" y="325"/>
                </a:lnTo>
                <a:lnTo>
                  <a:pt x="1431" y="321"/>
                </a:lnTo>
                <a:lnTo>
                  <a:pt x="1429" y="317"/>
                </a:lnTo>
                <a:lnTo>
                  <a:pt x="1429" y="317"/>
                </a:lnTo>
                <a:lnTo>
                  <a:pt x="1425" y="315"/>
                </a:lnTo>
                <a:lnTo>
                  <a:pt x="1421" y="313"/>
                </a:lnTo>
                <a:lnTo>
                  <a:pt x="1416" y="313"/>
                </a:lnTo>
                <a:lnTo>
                  <a:pt x="1410" y="313"/>
                </a:lnTo>
                <a:lnTo>
                  <a:pt x="1408" y="313"/>
                </a:lnTo>
                <a:lnTo>
                  <a:pt x="1406" y="315"/>
                </a:lnTo>
                <a:lnTo>
                  <a:pt x="1406" y="315"/>
                </a:lnTo>
                <a:lnTo>
                  <a:pt x="1400" y="317"/>
                </a:lnTo>
                <a:lnTo>
                  <a:pt x="1395" y="317"/>
                </a:lnTo>
                <a:lnTo>
                  <a:pt x="1391" y="319"/>
                </a:lnTo>
                <a:lnTo>
                  <a:pt x="1391" y="319"/>
                </a:lnTo>
                <a:lnTo>
                  <a:pt x="1393" y="321"/>
                </a:lnTo>
                <a:lnTo>
                  <a:pt x="1393" y="321"/>
                </a:lnTo>
                <a:lnTo>
                  <a:pt x="1389" y="321"/>
                </a:lnTo>
                <a:lnTo>
                  <a:pt x="1385" y="321"/>
                </a:lnTo>
                <a:lnTo>
                  <a:pt x="1383" y="323"/>
                </a:lnTo>
                <a:lnTo>
                  <a:pt x="1377" y="325"/>
                </a:lnTo>
                <a:lnTo>
                  <a:pt x="1370" y="331"/>
                </a:lnTo>
                <a:lnTo>
                  <a:pt x="1370" y="331"/>
                </a:lnTo>
                <a:lnTo>
                  <a:pt x="1375" y="333"/>
                </a:lnTo>
                <a:lnTo>
                  <a:pt x="1387" y="338"/>
                </a:lnTo>
                <a:lnTo>
                  <a:pt x="1387" y="340"/>
                </a:lnTo>
                <a:lnTo>
                  <a:pt x="1377" y="336"/>
                </a:lnTo>
                <a:lnTo>
                  <a:pt x="1372" y="336"/>
                </a:lnTo>
                <a:lnTo>
                  <a:pt x="1370" y="336"/>
                </a:lnTo>
                <a:lnTo>
                  <a:pt x="1370" y="336"/>
                </a:lnTo>
                <a:lnTo>
                  <a:pt x="1368" y="338"/>
                </a:lnTo>
                <a:lnTo>
                  <a:pt x="1368" y="338"/>
                </a:lnTo>
                <a:lnTo>
                  <a:pt x="1366" y="340"/>
                </a:lnTo>
                <a:lnTo>
                  <a:pt x="1366" y="342"/>
                </a:lnTo>
                <a:lnTo>
                  <a:pt x="1366" y="344"/>
                </a:lnTo>
                <a:lnTo>
                  <a:pt x="1368" y="344"/>
                </a:lnTo>
                <a:lnTo>
                  <a:pt x="1368" y="346"/>
                </a:lnTo>
                <a:lnTo>
                  <a:pt x="1368" y="346"/>
                </a:lnTo>
                <a:lnTo>
                  <a:pt x="1370" y="348"/>
                </a:lnTo>
                <a:lnTo>
                  <a:pt x="1370" y="348"/>
                </a:lnTo>
                <a:lnTo>
                  <a:pt x="1375" y="350"/>
                </a:lnTo>
                <a:lnTo>
                  <a:pt x="1375" y="350"/>
                </a:lnTo>
                <a:lnTo>
                  <a:pt x="1377" y="350"/>
                </a:lnTo>
                <a:lnTo>
                  <a:pt x="1379" y="350"/>
                </a:lnTo>
                <a:lnTo>
                  <a:pt x="1381" y="350"/>
                </a:lnTo>
                <a:lnTo>
                  <a:pt x="1381" y="350"/>
                </a:lnTo>
                <a:lnTo>
                  <a:pt x="1379" y="352"/>
                </a:lnTo>
                <a:lnTo>
                  <a:pt x="1379" y="352"/>
                </a:lnTo>
                <a:lnTo>
                  <a:pt x="1379" y="354"/>
                </a:lnTo>
                <a:lnTo>
                  <a:pt x="1381" y="354"/>
                </a:lnTo>
                <a:lnTo>
                  <a:pt x="1385" y="359"/>
                </a:lnTo>
                <a:lnTo>
                  <a:pt x="1387" y="359"/>
                </a:lnTo>
                <a:lnTo>
                  <a:pt x="1387" y="359"/>
                </a:lnTo>
                <a:lnTo>
                  <a:pt x="1385" y="359"/>
                </a:lnTo>
                <a:lnTo>
                  <a:pt x="1383" y="357"/>
                </a:lnTo>
                <a:lnTo>
                  <a:pt x="1377" y="354"/>
                </a:lnTo>
                <a:lnTo>
                  <a:pt x="1372" y="354"/>
                </a:lnTo>
                <a:lnTo>
                  <a:pt x="1370" y="354"/>
                </a:lnTo>
                <a:lnTo>
                  <a:pt x="1368" y="359"/>
                </a:lnTo>
                <a:lnTo>
                  <a:pt x="1366" y="359"/>
                </a:lnTo>
                <a:lnTo>
                  <a:pt x="1364" y="361"/>
                </a:lnTo>
                <a:lnTo>
                  <a:pt x="1364" y="361"/>
                </a:lnTo>
                <a:lnTo>
                  <a:pt x="1364" y="361"/>
                </a:lnTo>
                <a:lnTo>
                  <a:pt x="1368" y="365"/>
                </a:lnTo>
                <a:lnTo>
                  <a:pt x="1368" y="365"/>
                </a:lnTo>
                <a:lnTo>
                  <a:pt x="1370" y="367"/>
                </a:lnTo>
                <a:lnTo>
                  <a:pt x="1370" y="369"/>
                </a:lnTo>
                <a:lnTo>
                  <a:pt x="1372" y="369"/>
                </a:lnTo>
                <a:lnTo>
                  <a:pt x="1375" y="369"/>
                </a:lnTo>
                <a:lnTo>
                  <a:pt x="1377" y="369"/>
                </a:lnTo>
                <a:lnTo>
                  <a:pt x="1379" y="369"/>
                </a:lnTo>
                <a:lnTo>
                  <a:pt x="1381" y="371"/>
                </a:lnTo>
                <a:lnTo>
                  <a:pt x="1381" y="371"/>
                </a:lnTo>
                <a:lnTo>
                  <a:pt x="1381" y="373"/>
                </a:lnTo>
                <a:lnTo>
                  <a:pt x="1381" y="375"/>
                </a:lnTo>
                <a:lnTo>
                  <a:pt x="1381" y="378"/>
                </a:lnTo>
                <a:lnTo>
                  <a:pt x="1379" y="384"/>
                </a:lnTo>
                <a:lnTo>
                  <a:pt x="1379" y="386"/>
                </a:lnTo>
                <a:lnTo>
                  <a:pt x="1379" y="386"/>
                </a:lnTo>
                <a:lnTo>
                  <a:pt x="1377" y="386"/>
                </a:lnTo>
                <a:lnTo>
                  <a:pt x="1377" y="386"/>
                </a:lnTo>
                <a:lnTo>
                  <a:pt x="1375" y="384"/>
                </a:lnTo>
                <a:lnTo>
                  <a:pt x="1377" y="384"/>
                </a:lnTo>
                <a:lnTo>
                  <a:pt x="1377" y="384"/>
                </a:lnTo>
                <a:lnTo>
                  <a:pt x="1375" y="384"/>
                </a:lnTo>
                <a:lnTo>
                  <a:pt x="1366" y="384"/>
                </a:lnTo>
                <a:lnTo>
                  <a:pt x="1364" y="384"/>
                </a:lnTo>
                <a:lnTo>
                  <a:pt x="1360" y="386"/>
                </a:lnTo>
                <a:lnTo>
                  <a:pt x="1358" y="386"/>
                </a:lnTo>
                <a:lnTo>
                  <a:pt x="1354" y="388"/>
                </a:lnTo>
                <a:lnTo>
                  <a:pt x="1354" y="386"/>
                </a:lnTo>
                <a:lnTo>
                  <a:pt x="1356" y="386"/>
                </a:lnTo>
                <a:lnTo>
                  <a:pt x="1360" y="384"/>
                </a:lnTo>
                <a:lnTo>
                  <a:pt x="1362" y="382"/>
                </a:lnTo>
                <a:lnTo>
                  <a:pt x="1366" y="382"/>
                </a:lnTo>
                <a:lnTo>
                  <a:pt x="1370" y="382"/>
                </a:lnTo>
                <a:lnTo>
                  <a:pt x="1375" y="380"/>
                </a:lnTo>
                <a:lnTo>
                  <a:pt x="1377" y="378"/>
                </a:lnTo>
                <a:lnTo>
                  <a:pt x="1375" y="375"/>
                </a:lnTo>
                <a:lnTo>
                  <a:pt x="1372" y="373"/>
                </a:lnTo>
                <a:lnTo>
                  <a:pt x="1368" y="371"/>
                </a:lnTo>
                <a:lnTo>
                  <a:pt x="1366" y="369"/>
                </a:lnTo>
                <a:lnTo>
                  <a:pt x="1362" y="367"/>
                </a:lnTo>
                <a:lnTo>
                  <a:pt x="1358" y="363"/>
                </a:lnTo>
                <a:lnTo>
                  <a:pt x="1358" y="361"/>
                </a:lnTo>
                <a:lnTo>
                  <a:pt x="1358" y="357"/>
                </a:lnTo>
                <a:lnTo>
                  <a:pt x="1358" y="354"/>
                </a:lnTo>
                <a:lnTo>
                  <a:pt x="1358" y="352"/>
                </a:lnTo>
                <a:lnTo>
                  <a:pt x="1358" y="350"/>
                </a:lnTo>
                <a:lnTo>
                  <a:pt x="1358" y="348"/>
                </a:lnTo>
                <a:lnTo>
                  <a:pt x="1356" y="346"/>
                </a:lnTo>
                <a:lnTo>
                  <a:pt x="1354" y="342"/>
                </a:lnTo>
                <a:lnTo>
                  <a:pt x="1351" y="342"/>
                </a:lnTo>
                <a:lnTo>
                  <a:pt x="1351" y="340"/>
                </a:lnTo>
                <a:lnTo>
                  <a:pt x="1354" y="338"/>
                </a:lnTo>
                <a:lnTo>
                  <a:pt x="1354" y="336"/>
                </a:lnTo>
                <a:lnTo>
                  <a:pt x="1356" y="333"/>
                </a:lnTo>
                <a:lnTo>
                  <a:pt x="1360" y="327"/>
                </a:lnTo>
                <a:lnTo>
                  <a:pt x="1362" y="325"/>
                </a:lnTo>
                <a:lnTo>
                  <a:pt x="1366" y="321"/>
                </a:lnTo>
                <a:lnTo>
                  <a:pt x="1368" y="319"/>
                </a:lnTo>
                <a:lnTo>
                  <a:pt x="1372" y="317"/>
                </a:lnTo>
                <a:lnTo>
                  <a:pt x="1377" y="315"/>
                </a:lnTo>
                <a:lnTo>
                  <a:pt x="1377" y="313"/>
                </a:lnTo>
                <a:lnTo>
                  <a:pt x="1377" y="313"/>
                </a:lnTo>
                <a:lnTo>
                  <a:pt x="1377" y="313"/>
                </a:lnTo>
                <a:lnTo>
                  <a:pt x="1375" y="310"/>
                </a:lnTo>
                <a:lnTo>
                  <a:pt x="1362" y="310"/>
                </a:lnTo>
                <a:lnTo>
                  <a:pt x="1356" y="310"/>
                </a:lnTo>
                <a:lnTo>
                  <a:pt x="1351" y="310"/>
                </a:lnTo>
                <a:lnTo>
                  <a:pt x="1341" y="313"/>
                </a:lnTo>
                <a:lnTo>
                  <a:pt x="1337" y="313"/>
                </a:lnTo>
                <a:lnTo>
                  <a:pt x="1335" y="315"/>
                </a:lnTo>
                <a:lnTo>
                  <a:pt x="1331" y="317"/>
                </a:lnTo>
                <a:lnTo>
                  <a:pt x="1322" y="323"/>
                </a:lnTo>
                <a:lnTo>
                  <a:pt x="1322" y="323"/>
                </a:lnTo>
                <a:lnTo>
                  <a:pt x="1322" y="323"/>
                </a:lnTo>
                <a:lnTo>
                  <a:pt x="1322" y="325"/>
                </a:lnTo>
                <a:lnTo>
                  <a:pt x="1322" y="325"/>
                </a:lnTo>
                <a:lnTo>
                  <a:pt x="1318" y="327"/>
                </a:lnTo>
                <a:lnTo>
                  <a:pt x="1316" y="329"/>
                </a:lnTo>
                <a:lnTo>
                  <a:pt x="1316" y="331"/>
                </a:lnTo>
                <a:lnTo>
                  <a:pt x="1314" y="331"/>
                </a:lnTo>
                <a:lnTo>
                  <a:pt x="1314" y="333"/>
                </a:lnTo>
                <a:lnTo>
                  <a:pt x="1314" y="336"/>
                </a:lnTo>
                <a:lnTo>
                  <a:pt x="1314" y="338"/>
                </a:lnTo>
                <a:lnTo>
                  <a:pt x="1314" y="338"/>
                </a:lnTo>
                <a:lnTo>
                  <a:pt x="1310" y="342"/>
                </a:lnTo>
                <a:lnTo>
                  <a:pt x="1307" y="346"/>
                </a:lnTo>
                <a:lnTo>
                  <a:pt x="1307" y="348"/>
                </a:lnTo>
                <a:lnTo>
                  <a:pt x="1305" y="350"/>
                </a:lnTo>
                <a:lnTo>
                  <a:pt x="1305" y="350"/>
                </a:lnTo>
                <a:lnTo>
                  <a:pt x="1305" y="352"/>
                </a:lnTo>
                <a:lnTo>
                  <a:pt x="1305" y="354"/>
                </a:lnTo>
                <a:lnTo>
                  <a:pt x="1305" y="354"/>
                </a:lnTo>
                <a:lnTo>
                  <a:pt x="1307" y="357"/>
                </a:lnTo>
                <a:lnTo>
                  <a:pt x="1310" y="357"/>
                </a:lnTo>
                <a:lnTo>
                  <a:pt x="1310" y="357"/>
                </a:lnTo>
                <a:lnTo>
                  <a:pt x="1305" y="359"/>
                </a:lnTo>
                <a:lnTo>
                  <a:pt x="1303" y="361"/>
                </a:lnTo>
                <a:lnTo>
                  <a:pt x="1303" y="363"/>
                </a:lnTo>
                <a:lnTo>
                  <a:pt x="1303" y="365"/>
                </a:lnTo>
                <a:lnTo>
                  <a:pt x="1305" y="367"/>
                </a:lnTo>
                <a:lnTo>
                  <a:pt x="1305" y="371"/>
                </a:lnTo>
                <a:lnTo>
                  <a:pt x="1305" y="373"/>
                </a:lnTo>
                <a:lnTo>
                  <a:pt x="1307" y="375"/>
                </a:lnTo>
                <a:lnTo>
                  <a:pt x="1307" y="375"/>
                </a:lnTo>
                <a:lnTo>
                  <a:pt x="1312" y="378"/>
                </a:lnTo>
                <a:lnTo>
                  <a:pt x="1318" y="380"/>
                </a:lnTo>
                <a:lnTo>
                  <a:pt x="1324" y="380"/>
                </a:lnTo>
                <a:lnTo>
                  <a:pt x="1333" y="382"/>
                </a:lnTo>
                <a:lnTo>
                  <a:pt x="1335" y="382"/>
                </a:lnTo>
                <a:lnTo>
                  <a:pt x="1337" y="382"/>
                </a:lnTo>
                <a:lnTo>
                  <a:pt x="1339" y="384"/>
                </a:lnTo>
                <a:lnTo>
                  <a:pt x="1341" y="386"/>
                </a:lnTo>
                <a:lnTo>
                  <a:pt x="1345" y="386"/>
                </a:lnTo>
                <a:lnTo>
                  <a:pt x="1345" y="388"/>
                </a:lnTo>
                <a:lnTo>
                  <a:pt x="1339" y="388"/>
                </a:lnTo>
                <a:lnTo>
                  <a:pt x="1335" y="388"/>
                </a:lnTo>
                <a:lnTo>
                  <a:pt x="1333" y="388"/>
                </a:lnTo>
                <a:lnTo>
                  <a:pt x="1328" y="388"/>
                </a:lnTo>
                <a:lnTo>
                  <a:pt x="1326" y="386"/>
                </a:lnTo>
                <a:lnTo>
                  <a:pt x="1322" y="386"/>
                </a:lnTo>
                <a:lnTo>
                  <a:pt x="1318" y="386"/>
                </a:lnTo>
                <a:lnTo>
                  <a:pt x="1314" y="386"/>
                </a:lnTo>
                <a:lnTo>
                  <a:pt x="1312" y="386"/>
                </a:lnTo>
                <a:lnTo>
                  <a:pt x="1312" y="386"/>
                </a:lnTo>
                <a:lnTo>
                  <a:pt x="1314" y="388"/>
                </a:lnTo>
                <a:lnTo>
                  <a:pt x="1314" y="392"/>
                </a:lnTo>
                <a:lnTo>
                  <a:pt x="1316" y="392"/>
                </a:lnTo>
                <a:lnTo>
                  <a:pt x="1320" y="398"/>
                </a:lnTo>
                <a:lnTo>
                  <a:pt x="1322" y="401"/>
                </a:lnTo>
                <a:lnTo>
                  <a:pt x="1324" y="401"/>
                </a:lnTo>
                <a:lnTo>
                  <a:pt x="1326" y="401"/>
                </a:lnTo>
                <a:lnTo>
                  <a:pt x="1331" y="403"/>
                </a:lnTo>
                <a:lnTo>
                  <a:pt x="1335" y="407"/>
                </a:lnTo>
                <a:lnTo>
                  <a:pt x="1335" y="407"/>
                </a:lnTo>
                <a:lnTo>
                  <a:pt x="1337" y="407"/>
                </a:lnTo>
                <a:lnTo>
                  <a:pt x="1337" y="405"/>
                </a:lnTo>
                <a:lnTo>
                  <a:pt x="1339" y="405"/>
                </a:lnTo>
                <a:lnTo>
                  <a:pt x="1341" y="405"/>
                </a:lnTo>
                <a:lnTo>
                  <a:pt x="1343" y="405"/>
                </a:lnTo>
                <a:lnTo>
                  <a:pt x="1347" y="405"/>
                </a:lnTo>
                <a:lnTo>
                  <a:pt x="1347" y="405"/>
                </a:lnTo>
                <a:lnTo>
                  <a:pt x="1345" y="403"/>
                </a:lnTo>
                <a:lnTo>
                  <a:pt x="1345" y="403"/>
                </a:lnTo>
                <a:lnTo>
                  <a:pt x="1345" y="403"/>
                </a:lnTo>
                <a:lnTo>
                  <a:pt x="1349" y="403"/>
                </a:lnTo>
                <a:lnTo>
                  <a:pt x="1351" y="403"/>
                </a:lnTo>
                <a:lnTo>
                  <a:pt x="1354" y="403"/>
                </a:lnTo>
                <a:lnTo>
                  <a:pt x="1356" y="401"/>
                </a:lnTo>
                <a:lnTo>
                  <a:pt x="1356" y="401"/>
                </a:lnTo>
                <a:lnTo>
                  <a:pt x="1356" y="403"/>
                </a:lnTo>
                <a:lnTo>
                  <a:pt x="1354" y="405"/>
                </a:lnTo>
                <a:lnTo>
                  <a:pt x="1356" y="405"/>
                </a:lnTo>
                <a:lnTo>
                  <a:pt x="1356" y="409"/>
                </a:lnTo>
                <a:lnTo>
                  <a:pt x="1358" y="409"/>
                </a:lnTo>
                <a:lnTo>
                  <a:pt x="1360" y="411"/>
                </a:lnTo>
                <a:lnTo>
                  <a:pt x="1364" y="411"/>
                </a:lnTo>
                <a:lnTo>
                  <a:pt x="1370" y="409"/>
                </a:lnTo>
                <a:lnTo>
                  <a:pt x="1375" y="411"/>
                </a:lnTo>
                <a:lnTo>
                  <a:pt x="1377" y="411"/>
                </a:lnTo>
                <a:lnTo>
                  <a:pt x="1379" y="411"/>
                </a:lnTo>
                <a:lnTo>
                  <a:pt x="1379" y="411"/>
                </a:lnTo>
                <a:lnTo>
                  <a:pt x="1383" y="413"/>
                </a:lnTo>
                <a:lnTo>
                  <a:pt x="1393" y="413"/>
                </a:lnTo>
                <a:lnTo>
                  <a:pt x="1398" y="413"/>
                </a:lnTo>
                <a:lnTo>
                  <a:pt x="1404" y="413"/>
                </a:lnTo>
                <a:lnTo>
                  <a:pt x="1404" y="413"/>
                </a:lnTo>
                <a:lnTo>
                  <a:pt x="1406" y="413"/>
                </a:lnTo>
                <a:lnTo>
                  <a:pt x="1412" y="415"/>
                </a:lnTo>
                <a:lnTo>
                  <a:pt x="1416" y="417"/>
                </a:lnTo>
                <a:lnTo>
                  <a:pt x="1419" y="417"/>
                </a:lnTo>
                <a:lnTo>
                  <a:pt x="1421" y="415"/>
                </a:lnTo>
                <a:lnTo>
                  <a:pt x="1427" y="415"/>
                </a:lnTo>
                <a:lnTo>
                  <a:pt x="1435" y="419"/>
                </a:lnTo>
                <a:lnTo>
                  <a:pt x="1437" y="419"/>
                </a:lnTo>
                <a:lnTo>
                  <a:pt x="1437" y="417"/>
                </a:lnTo>
                <a:lnTo>
                  <a:pt x="1435" y="417"/>
                </a:lnTo>
                <a:lnTo>
                  <a:pt x="1433" y="415"/>
                </a:lnTo>
                <a:lnTo>
                  <a:pt x="1431" y="413"/>
                </a:lnTo>
                <a:lnTo>
                  <a:pt x="1429" y="413"/>
                </a:lnTo>
                <a:lnTo>
                  <a:pt x="1429" y="413"/>
                </a:lnTo>
                <a:lnTo>
                  <a:pt x="1427" y="411"/>
                </a:lnTo>
                <a:lnTo>
                  <a:pt x="1425" y="411"/>
                </a:lnTo>
                <a:lnTo>
                  <a:pt x="1427" y="409"/>
                </a:lnTo>
                <a:lnTo>
                  <a:pt x="1433" y="411"/>
                </a:lnTo>
                <a:lnTo>
                  <a:pt x="1437" y="411"/>
                </a:lnTo>
                <a:lnTo>
                  <a:pt x="1439" y="411"/>
                </a:lnTo>
                <a:lnTo>
                  <a:pt x="1444" y="413"/>
                </a:lnTo>
                <a:lnTo>
                  <a:pt x="1446" y="413"/>
                </a:lnTo>
                <a:lnTo>
                  <a:pt x="1446" y="413"/>
                </a:lnTo>
                <a:lnTo>
                  <a:pt x="1454" y="415"/>
                </a:lnTo>
                <a:lnTo>
                  <a:pt x="1456" y="415"/>
                </a:lnTo>
                <a:lnTo>
                  <a:pt x="1458" y="415"/>
                </a:lnTo>
                <a:lnTo>
                  <a:pt x="1463" y="415"/>
                </a:lnTo>
                <a:lnTo>
                  <a:pt x="1465" y="413"/>
                </a:lnTo>
                <a:lnTo>
                  <a:pt x="1467" y="413"/>
                </a:lnTo>
                <a:lnTo>
                  <a:pt x="1467" y="411"/>
                </a:lnTo>
                <a:lnTo>
                  <a:pt x="1467" y="411"/>
                </a:lnTo>
                <a:lnTo>
                  <a:pt x="1467" y="409"/>
                </a:lnTo>
                <a:lnTo>
                  <a:pt x="1465" y="407"/>
                </a:lnTo>
                <a:lnTo>
                  <a:pt x="1465" y="405"/>
                </a:lnTo>
                <a:lnTo>
                  <a:pt x="1463" y="405"/>
                </a:lnTo>
                <a:lnTo>
                  <a:pt x="1458" y="403"/>
                </a:lnTo>
                <a:lnTo>
                  <a:pt x="1458" y="403"/>
                </a:lnTo>
                <a:lnTo>
                  <a:pt x="1458" y="401"/>
                </a:lnTo>
                <a:lnTo>
                  <a:pt x="1458" y="401"/>
                </a:lnTo>
                <a:lnTo>
                  <a:pt x="1460" y="398"/>
                </a:lnTo>
                <a:lnTo>
                  <a:pt x="1460" y="398"/>
                </a:lnTo>
                <a:lnTo>
                  <a:pt x="1463" y="396"/>
                </a:lnTo>
                <a:lnTo>
                  <a:pt x="1463" y="398"/>
                </a:lnTo>
                <a:lnTo>
                  <a:pt x="1465" y="401"/>
                </a:lnTo>
                <a:lnTo>
                  <a:pt x="1465" y="401"/>
                </a:lnTo>
                <a:lnTo>
                  <a:pt x="1467" y="401"/>
                </a:lnTo>
                <a:lnTo>
                  <a:pt x="1469" y="405"/>
                </a:lnTo>
                <a:lnTo>
                  <a:pt x="1469" y="405"/>
                </a:lnTo>
                <a:lnTo>
                  <a:pt x="1471" y="405"/>
                </a:lnTo>
                <a:lnTo>
                  <a:pt x="1473" y="407"/>
                </a:lnTo>
                <a:lnTo>
                  <a:pt x="1475" y="407"/>
                </a:lnTo>
                <a:lnTo>
                  <a:pt x="1475" y="407"/>
                </a:lnTo>
                <a:lnTo>
                  <a:pt x="1479" y="407"/>
                </a:lnTo>
                <a:lnTo>
                  <a:pt x="1481" y="407"/>
                </a:lnTo>
                <a:lnTo>
                  <a:pt x="1481" y="409"/>
                </a:lnTo>
                <a:lnTo>
                  <a:pt x="1481" y="411"/>
                </a:lnTo>
                <a:lnTo>
                  <a:pt x="1483" y="413"/>
                </a:lnTo>
                <a:lnTo>
                  <a:pt x="1483" y="415"/>
                </a:lnTo>
                <a:lnTo>
                  <a:pt x="1483" y="417"/>
                </a:lnTo>
                <a:lnTo>
                  <a:pt x="1486" y="417"/>
                </a:lnTo>
                <a:lnTo>
                  <a:pt x="1490" y="417"/>
                </a:lnTo>
                <a:lnTo>
                  <a:pt x="1492" y="417"/>
                </a:lnTo>
                <a:lnTo>
                  <a:pt x="1492" y="417"/>
                </a:lnTo>
                <a:lnTo>
                  <a:pt x="1494" y="419"/>
                </a:lnTo>
                <a:lnTo>
                  <a:pt x="1494" y="419"/>
                </a:lnTo>
                <a:lnTo>
                  <a:pt x="1492" y="422"/>
                </a:lnTo>
                <a:lnTo>
                  <a:pt x="1490" y="422"/>
                </a:lnTo>
                <a:lnTo>
                  <a:pt x="1490" y="422"/>
                </a:lnTo>
                <a:lnTo>
                  <a:pt x="1492" y="422"/>
                </a:lnTo>
                <a:lnTo>
                  <a:pt x="1492" y="424"/>
                </a:lnTo>
                <a:lnTo>
                  <a:pt x="1494" y="424"/>
                </a:lnTo>
                <a:lnTo>
                  <a:pt x="1496" y="424"/>
                </a:lnTo>
                <a:lnTo>
                  <a:pt x="1496" y="424"/>
                </a:lnTo>
                <a:lnTo>
                  <a:pt x="1498" y="422"/>
                </a:lnTo>
                <a:lnTo>
                  <a:pt x="1500" y="422"/>
                </a:lnTo>
                <a:lnTo>
                  <a:pt x="1500" y="422"/>
                </a:lnTo>
                <a:lnTo>
                  <a:pt x="1502" y="422"/>
                </a:lnTo>
                <a:lnTo>
                  <a:pt x="1502" y="422"/>
                </a:lnTo>
                <a:lnTo>
                  <a:pt x="1500" y="422"/>
                </a:lnTo>
                <a:lnTo>
                  <a:pt x="1500" y="424"/>
                </a:lnTo>
                <a:lnTo>
                  <a:pt x="1498" y="424"/>
                </a:lnTo>
                <a:lnTo>
                  <a:pt x="1498" y="426"/>
                </a:lnTo>
                <a:lnTo>
                  <a:pt x="1500" y="426"/>
                </a:lnTo>
                <a:lnTo>
                  <a:pt x="1500" y="428"/>
                </a:lnTo>
                <a:lnTo>
                  <a:pt x="1502" y="428"/>
                </a:lnTo>
                <a:lnTo>
                  <a:pt x="1504" y="428"/>
                </a:lnTo>
                <a:lnTo>
                  <a:pt x="1507" y="428"/>
                </a:lnTo>
                <a:lnTo>
                  <a:pt x="1511" y="430"/>
                </a:lnTo>
                <a:lnTo>
                  <a:pt x="1511" y="430"/>
                </a:lnTo>
                <a:lnTo>
                  <a:pt x="1513" y="432"/>
                </a:lnTo>
                <a:lnTo>
                  <a:pt x="1511" y="434"/>
                </a:lnTo>
                <a:lnTo>
                  <a:pt x="1511" y="436"/>
                </a:lnTo>
                <a:lnTo>
                  <a:pt x="1509" y="436"/>
                </a:lnTo>
                <a:lnTo>
                  <a:pt x="1507" y="438"/>
                </a:lnTo>
                <a:lnTo>
                  <a:pt x="1504" y="438"/>
                </a:lnTo>
                <a:lnTo>
                  <a:pt x="1500" y="436"/>
                </a:lnTo>
                <a:lnTo>
                  <a:pt x="1500" y="438"/>
                </a:lnTo>
                <a:lnTo>
                  <a:pt x="1498" y="438"/>
                </a:lnTo>
                <a:lnTo>
                  <a:pt x="1498" y="438"/>
                </a:lnTo>
                <a:lnTo>
                  <a:pt x="1498" y="443"/>
                </a:lnTo>
                <a:lnTo>
                  <a:pt x="1498" y="443"/>
                </a:lnTo>
                <a:lnTo>
                  <a:pt x="1498" y="443"/>
                </a:lnTo>
                <a:lnTo>
                  <a:pt x="1498" y="445"/>
                </a:lnTo>
                <a:lnTo>
                  <a:pt x="1498" y="445"/>
                </a:lnTo>
                <a:lnTo>
                  <a:pt x="1498" y="447"/>
                </a:lnTo>
                <a:lnTo>
                  <a:pt x="1500" y="447"/>
                </a:lnTo>
                <a:lnTo>
                  <a:pt x="1502" y="445"/>
                </a:lnTo>
                <a:lnTo>
                  <a:pt x="1509" y="443"/>
                </a:lnTo>
                <a:lnTo>
                  <a:pt x="1513" y="440"/>
                </a:lnTo>
                <a:lnTo>
                  <a:pt x="1513" y="440"/>
                </a:lnTo>
                <a:lnTo>
                  <a:pt x="1515" y="438"/>
                </a:lnTo>
                <a:lnTo>
                  <a:pt x="1515" y="440"/>
                </a:lnTo>
                <a:lnTo>
                  <a:pt x="1519" y="440"/>
                </a:lnTo>
                <a:lnTo>
                  <a:pt x="1519" y="440"/>
                </a:lnTo>
                <a:lnTo>
                  <a:pt x="1521" y="438"/>
                </a:lnTo>
                <a:lnTo>
                  <a:pt x="1523" y="436"/>
                </a:lnTo>
                <a:lnTo>
                  <a:pt x="1523" y="436"/>
                </a:lnTo>
                <a:lnTo>
                  <a:pt x="1525" y="436"/>
                </a:lnTo>
                <a:lnTo>
                  <a:pt x="1525" y="438"/>
                </a:lnTo>
                <a:lnTo>
                  <a:pt x="1523" y="438"/>
                </a:lnTo>
                <a:lnTo>
                  <a:pt x="1521" y="438"/>
                </a:lnTo>
                <a:lnTo>
                  <a:pt x="1523" y="440"/>
                </a:lnTo>
                <a:lnTo>
                  <a:pt x="1523" y="440"/>
                </a:lnTo>
                <a:lnTo>
                  <a:pt x="1525" y="440"/>
                </a:lnTo>
                <a:lnTo>
                  <a:pt x="1525" y="440"/>
                </a:lnTo>
                <a:lnTo>
                  <a:pt x="1523" y="443"/>
                </a:lnTo>
                <a:lnTo>
                  <a:pt x="1523" y="443"/>
                </a:lnTo>
                <a:lnTo>
                  <a:pt x="1523" y="443"/>
                </a:lnTo>
                <a:lnTo>
                  <a:pt x="1525" y="443"/>
                </a:lnTo>
                <a:lnTo>
                  <a:pt x="1525" y="443"/>
                </a:lnTo>
                <a:lnTo>
                  <a:pt x="1525" y="443"/>
                </a:lnTo>
                <a:lnTo>
                  <a:pt x="1525" y="445"/>
                </a:lnTo>
                <a:lnTo>
                  <a:pt x="1525" y="445"/>
                </a:lnTo>
                <a:lnTo>
                  <a:pt x="1530" y="449"/>
                </a:lnTo>
                <a:lnTo>
                  <a:pt x="1530" y="449"/>
                </a:lnTo>
                <a:lnTo>
                  <a:pt x="1532" y="449"/>
                </a:lnTo>
                <a:lnTo>
                  <a:pt x="1534" y="451"/>
                </a:lnTo>
                <a:lnTo>
                  <a:pt x="1536" y="449"/>
                </a:lnTo>
                <a:lnTo>
                  <a:pt x="1536" y="449"/>
                </a:lnTo>
                <a:lnTo>
                  <a:pt x="1534" y="447"/>
                </a:lnTo>
                <a:lnTo>
                  <a:pt x="1534" y="445"/>
                </a:lnTo>
                <a:lnTo>
                  <a:pt x="1536" y="445"/>
                </a:lnTo>
                <a:lnTo>
                  <a:pt x="1538" y="447"/>
                </a:lnTo>
                <a:lnTo>
                  <a:pt x="1538" y="447"/>
                </a:lnTo>
                <a:lnTo>
                  <a:pt x="1538" y="447"/>
                </a:lnTo>
                <a:lnTo>
                  <a:pt x="1538" y="449"/>
                </a:lnTo>
                <a:lnTo>
                  <a:pt x="1538" y="449"/>
                </a:lnTo>
                <a:lnTo>
                  <a:pt x="1538" y="451"/>
                </a:lnTo>
                <a:lnTo>
                  <a:pt x="1538" y="451"/>
                </a:lnTo>
                <a:lnTo>
                  <a:pt x="1538" y="453"/>
                </a:lnTo>
                <a:lnTo>
                  <a:pt x="1538" y="455"/>
                </a:lnTo>
                <a:lnTo>
                  <a:pt x="1540" y="455"/>
                </a:lnTo>
                <a:lnTo>
                  <a:pt x="1540" y="455"/>
                </a:lnTo>
                <a:lnTo>
                  <a:pt x="1542" y="455"/>
                </a:lnTo>
                <a:lnTo>
                  <a:pt x="1546" y="455"/>
                </a:lnTo>
                <a:lnTo>
                  <a:pt x="1546" y="455"/>
                </a:lnTo>
                <a:lnTo>
                  <a:pt x="1546" y="455"/>
                </a:lnTo>
                <a:lnTo>
                  <a:pt x="1546" y="457"/>
                </a:lnTo>
                <a:lnTo>
                  <a:pt x="1548" y="461"/>
                </a:lnTo>
                <a:lnTo>
                  <a:pt x="1551" y="466"/>
                </a:lnTo>
                <a:lnTo>
                  <a:pt x="1555" y="468"/>
                </a:lnTo>
                <a:lnTo>
                  <a:pt x="1557" y="472"/>
                </a:lnTo>
                <a:lnTo>
                  <a:pt x="1559" y="480"/>
                </a:lnTo>
                <a:lnTo>
                  <a:pt x="1561" y="480"/>
                </a:lnTo>
                <a:lnTo>
                  <a:pt x="1561" y="480"/>
                </a:lnTo>
                <a:lnTo>
                  <a:pt x="1561" y="482"/>
                </a:lnTo>
                <a:lnTo>
                  <a:pt x="1559" y="484"/>
                </a:lnTo>
                <a:lnTo>
                  <a:pt x="1557" y="484"/>
                </a:lnTo>
                <a:lnTo>
                  <a:pt x="1555" y="487"/>
                </a:lnTo>
                <a:lnTo>
                  <a:pt x="1553" y="487"/>
                </a:lnTo>
                <a:lnTo>
                  <a:pt x="1551" y="491"/>
                </a:lnTo>
                <a:lnTo>
                  <a:pt x="1551" y="491"/>
                </a:lnTo>
                <a:lnTo>
                  <a:pt x="1551" y="493"/>
                </a:lnTo>
                <a:lnTo>
                  <a:pt x="1551" y="495"/>
                </a:lnTo>
                <a:lnTo>
                  <a:pt x="1546" y="495"/>
                </a:lnTo>
                <a:lnTo>
                  <a:pt x="1546" y="495"/>
                </a:lnTo>
                <a:lnTo>
                  <a:pt x="1544" y="497"/>
                </a:lnTo>
                <a:lnTo>
                  <a:pt x="1544" y="497"/>
                </a:lnTo>
                <a:lnTo>
                  <a:pt x="1542" y="499"/>
                </a:lnTo>
                <a:lnTo>
                  <a:pt x="1536" y="503"/>
                </a:lnTo>
                <a:lnTo>
                  <a:pt x="1530" y="508"/>
                </a:lnTo>
                <a:lnTo>
                  <a:pt x="1530" y="508"/>
                </a:lnTo>
                <a:lnTo>
                  <a:pt x="1530" y="508"/>
                </a:lnTo>
                <a:lnTo>
                  <a:pt x="1530" y="510"/>
                </a:lnTo>
                <a:lnTo>
                  <a:pt x="1532" y="512"/>
                </a:lnTo>
                <a:lnTo>
                  <a:pt x="1536" y="514"/>
                </a:lnTo>
                <a:lnTo>
                  <a:pt x="1538" y="516"/>
                </a:lnTo>
                <a:lnTo>
                  <a:pt x="1540" y="518"/>
                </a:lnTo>
                <a:lnTo>
                  <a:pt x="1540" y="520"/>
                </a:lnTo>
                <a:lnTo>
                  <a:pt x="1542" y="522"/>
                </a:lnTo>
                <a:lnTo>
                  <a:pt x="1542" y="524"/>
                </a:lnTo>
                <a:lnTo>
                  <a:pt x="1540" y="524"/>
                </a:lnTo>
                <a:lnTo>
                  <a:pt x="1538" y="522"/>
                </a:lnTo>
                <a:lnTo>
                  <a:pt x="1536" y="522"/>
                </a:lnTo>
                <a:lnTo>
                  <a:pt x="1534" y="524"/>
                </a:lnTo>
                <a:lnTo>
                  <a:pt x="1532" y="524"/>
                </a:lnTo>
                <a:lnTo>
                  <a:pt x="1530" y="526"/>
                </a:lnTo>
                <a:lnTo>
                  <a:pt x="1527" y="526"/>
                </a:lnTo>
                <a:lnTo>
                  <a:pt x="1527" y="526"/>
                </a:lnTo>
                <a:lnTo>
                  <a:pt x="1525" y="526"/>
                </a:lnTo>
                <a:lnTo>
                  <a:pt x="1523" y="526"/>
                </a:lnTo>
                <a:lnTo>
                  <a:pt x="1521" y="526"/>
                </a:lnTo>
                <a:lnTo>
                  <a:pt x="1521" y="526"/>
                </a:lnTo>
                <a:lnTo>
                  <a:pt x="1519" y="526"/>
                </a:lnTo>
                <a:lnTo>
                  <a:pt x="1519" y="528"/>
                </a:lnTo>
                <a:lnTo>
                  <a:pt x="1517" y="528"/>
                </a:lnTo>
                <a:lnTo>
                  <a:pt x="1511" y="528"/>
                </a:lnTo>
                <a:lnTo>
                  <a:pt x="1509" y="528"/>
                </a:lnTo>
                <a:lnTo>
                  <a:pt x="1511" y="528"/>
                </a:lnTo>
                <a:lnTo>
                  <a:pt x="1513" y="533"/>
                </a:lnTo>
                <a:lnTo>
                  <a:pt x="1515" y="533"/>
                </a:lnTo>
                <a:lnTo>
                  <a:pt x="1515" y="535"/>
                </a:lnTo>
                <a:lnTo>
                  <a:pt x="1517" y="535"/>
                </a:lnTo>
                <a:lnTo>
                  <a:pt x="1515" y="535"/>
                </a:lnTo>
                <a:lnTo>
                  <a:pt x="1515" y="537"/>
                </a:lnTo>
                <a:lnTo>
                  <a:pt x="1515" y="537"/>
                </a:lnTo>
                <a:lnTo>
                  <a:pt x="1515" y="539"/>
                </a:lnTo>
                <a:lnTo>
                  <a:pt x="1515" y="539"/>
                </a:lnTo>
                <a:lnTo>
                  <a:pt x="1513" y="537"/>
                </a:lnTo>
                <a:lnTo>
                  <a:pt x="1513" y="537"/>
                </a:lnTo>
                <a:lnTo>
                  <a:pt x="1513" y="537"/>
                </a:lnTo>
                <a:lnTo>
                  <a:pt x="1513" y="537"/>
                </a:lnTo>
                <a:lnTo>
                  <a:pt x="1515" y="535"/>
                </a:lnTo>
                <a:lnTo>
                  <a:pt x="1513" y="535"/>
                </a:lnTo>
                <a:lnTo>
                  <a:pt x="1513" y="533"/>
                </a:lnTo>
                <a:lnTo>
                  <a:pt x="1509" y="531"/>
                </a:lnTo>
                <a:lnTo>
                  <a:pt x="1507" y="528"/>
                </a:lnTo>
                <a:lnTo>
                  <a:pt x="1500" y="526"/>
                </a:lnTo>
                <a:lnTo>
                  <a:pt x="1496" y="526"/>
                </a:lnTo>
                <a:lnTo>
                  <a:pt x="1492" y="524"/>
                </a:lnTo>
                <a:lnTo>
                  <a:pt x="1492" y="524"/>
                </a:lnTo>
                <a:lnTo>
                  <a:pt x="1488" y="524"/>
                </a:lnTo>
                <a:lnTo>
                  <a:pt x="1488" y="524"/>
                </a:lnTo>
                <a:lnTo>
                  <a:pt x="1488" y="524"/>
                </a:lnTo>
                <a:lnTo>
                  <a:pt x="1486" y="526"/>
                </a:lnTo>
                <a:lnTo>
                  <a:pt x="1486" y="526"/>
                </a:lnTo>
                <a:lnTo>
                  <a:pt x="1486" y="526"/>
                </a:lnTo>
                <a:lnTo>
                  <a:pt x="1488" y="531"/>
                </a:lnTo>
                <a:lnTo>
                  <a:pt x="1488" y="531"/>
                </a:lnTo>
                <a:lnTo>
                  <a:pt x="1486" y="531"/>
                </a:lnTo>
                <a:lnTo>
                  <a:pt x="1479" y="533"/>
                </a:lnTo>
                <a:lnTo>
                  <a:pt x="1477" y="535"/>
                </a:lnTo>
                <a:lnTo>
                  <a:pt x="1477" y="535"/>
                </a:lnTo>
                <a:lnTo>
                  <a:pt x="1477" y="537"/>
                </a:lnTo>
                <a:lnTo>
                  <a:pt x="1475" y="539"/>
                </a:lnTo>
                <a:lnTo>
                  <a:pt x="1475" y="541"/>
                </a:lnTo>
                <a:lnTo>
                  <a:pt x="1475" y="541"/>
                </a:lnTo>
                <a:lnTo>
                  <a:pt x="1475" y="543"/>
                </a:lnTo>
                <a:lnTo>
                  <a:pt x="1475" y="543"/>
                </a:lnTo>
                <a:lnTo>
                  <a:pt x="1477" y="547"/>
                </a:lnTo>
                <a:lnTo>
                  <a:pt x="1477" y="547"/>
                </a:lnTo>
                <a:lnTo>
                  <a:pt x="1481" y="549"/>
                </a:lnTo>
                <a:lnTo>
                  <a:pt x="1481" y="549"/>
                </a:lnTo>
                <a:lnTo>
                  <a:pt x="1483" y="549"/>
                </a:lnTo>
                <a:lnTo>
                  <a:pt x="1486" y="549"/>
                </a:lnTo>
                <a:lnTo>
                  <a:pt x="1486" y="552"/>
                </a:lnTo>
                <a:lnTo>
                  <a:pt x="1488" y="552"/>
                </a:lnTo>
                <a:lnTo>
                  <a:pt x="1490" y="552"/>
                </a:lnTo>
                <a:lnTo>
                  <a:pt x="1492" y="552"/>
                </a:lnTo>
                <a:lnTo>
                  <a:pt x="1494" y="554"/>
                </a:lnTo>
                <a:lnTo>
                  <a:pt x="1496" y="554"/>
                </a:lnTo>
                <a:lnTo>
                  <a:pt x="1498" y="552"/>
                </a:lnTo>
                <a:lnTo>
                  <a:pt x="1498" y="552"/>
                </a:lnTo>
                <a:lnTo>
                  <a:pt x="1500" y="552"/>
                </a:lnTo>
                <a:lnTo>
                  <a:pt x="1500" y="552"/>
                </a:lnTo>
                <a:lnTo>
                  <a:pt x="1504" y="549"/>
                </a:lnTo>
                <a:lnTo>
                  <a:pt x="1507" y="549"/>
                </a:lnTo>
                <a:lnTo>
                  <a:pt x="1509" y="549"/>
                </a:lnTo>
                <a:lnTo>
                  <a:pt x="1511" y="549"/>
                </a:lnTo>
                <a:lnTo>
                  <a:pt x="1511" y="545"/>
                </a:lnTo>
                <a:lnTo>
                  <a:pt x="1515" y="545"/>
                </a:lnTo>
                <a:lnTo>
                  <a:pt x="1517" y="547"/>
                </a:lnTo>
                <a:lnTo>
                  <a:pt x="1517" y="547"/>
                </a:lnTo>
                <a:lnTo>
                  <a:pt x="1521" y="547"/>
                </a:lnTo>
                <a:lnTo>
                  <a:pt x="1523" y="547"/>
                </a:lnTo>
                <a:lnTo>
                  <a:pt x="1525" y="547"/>
                </a:lnTo>
                <a:lnTo>
                  <a:pt x="1525" y="545"/>
                </a:lnTo>
                <a:lnTo>
                  <a:pt x="1525" y="543"/>
                </a:lnTo>
                <a:lnTo>
                  <a:pt x="1523" y="541"/>
                </a:lnTo>
                <a:lnTo>
                  <a:pt x="1523" y="541"/>
                </a:lnTo>
                <a:lnTo>
                  <a:pt x="1523" y="539"/>
                </a:lnTo>
                <a:lnTo>
                  <a:pt x="1523" y="539"/>
                </a:lnTo>
                <a:lnTo>
                  <a:pt x="1525" y="539"/>
                </a:lnTo>
                <a:lnTo>
                  <a:pt x="1525" y="539"/>
                </a:lnTo>
                <a:lnTo>
                  <a:pt x="1525" y="539"/>
                </a:lnTo>
                <a:lnTo>
                  <a:pt x="1527" y="539"/>
                </a:lnTo>
                <a:lnTo>
                  <a:pt x="1527" y="541"/>
                </a:lnTo>
                <a:lnTo>
                  <a:pt x="1527" y="541"/>
                </a:lnTo>
                <a:lnTo>
                  <a:pt x="1527" y="543"/>
                </a:lnTo>
                <a:lnTo>
                  <a:pt x="1530" y="543"/>
                </a:lnTo>
                <a:lnTo>
                  <a:pt x="1530" y="543"/>
                </a:lnTo>
                <a:lnTo>
                  <a:pt x="1532" y="543"/>
                </a:lnTo>
                <a:lnTo>
                  <a:pt x="1534" y="543"/>
                </a:lnTo>
                <a:lnTo>
                  <a:pt x="1534" y="547"/>
                </a:lnTo>
                <a:lnTo>
                  <a:pt x="1534" y="547"/>
                </a:lnTo>
                <a:lnTo>
                  <a:pt x="1534" y="549"/>
                </a:lnTo>
                <a:lnTo>
                  <a:pt x="1536" y="549"/>
                </a:lnTo>
                <a:lnTo>
                  <a:pt x="1536" y="547"/>
                </a:lnTo>
                <a:lnTo>
                  <a:pt x="1536" y="547"/>
                </a:lnTo>
                <a:lnTo>
                  <a:pt x="1538" y="545"/>
                </a:lnTo>
                <a:lnTo>
                  <a:pt x="1538" y="545"/>
                </a:lnTo>
                <a:lnTo>
                  <a:pt x="1538" y="545"/>
                </a:lnTo>
                <a:lnTo>
                  <a:pt x="1540" y="545"/>
                </a:lnTo>
                <a:lnTo>
                  <a:pt x="1540" y="545"/>
                </a:lnTo>
                <a:lnTo>
                  <a:pt x="1544" y="545"/>
                </a:lnTo>
                <a:lnTo>
                  <a:pt x="1546" y="545"/>
                </a:lnTo>
                <a:lnTo>
                  <a:pt x="1546" y="545"/>
                </a:lnTo>
                <a:lnTo>
                  <a:pt x="1544" y="549"/>
                </a:lnTo>
                <a:lnTo>
                  <a:pt x="1544" y="549"/>
                </a:lnTo>
                <a:lnTo>
                  <a:pt x="1544" y="549"/>
                </a:lnTo>
                <a:lnTo>
                  <a:pt x="1546" y="552"/>
                </a:lnTo>
                <a:lnTo>
                  <a:pt x="1548" y="552"/>
                </a:lnTo>
                <a:lnTo>
                  <a:pt x="1551" y="556"/>
                </a:lnTo>
                <a:lnTo>
                  <a:pt x="1555" y="558"/>
                </a:lnTo>
                <a:lnTo>
                  <a:pt x="1555" y="558"/>
                </a:lnTo>
                <a:lnTo>
                  <a:pt x="1555" y="558"/>
                </a:lnTo>
                <a:lnTo>
                  <a:pt x="1557" y="560"/>
                </a:lnTo>
                <a:lnTo>
                  <a:pt x="1557" y="562"/>
                </a:lnTo>
                <a:lnTo>
                  <a:pt x="1559" y="562"/>
                </a:lnTo>
                <a:lnTo>
                  <a:pt x="1561" y="560"/>
                </a:lnTo>
                <a:lnTo>
                  <a:pt x="1563" y="560"/>
                </a:lnTo>
                <a:lnTo>
                  <a:pt x="1563" y="560"/>
                </a:lnTo>
                <a:lnTo>
                  <a:pt x="1563" y="562"/>
                </a:lnTo>
                <a:lnTo>
                  <a:pt x="1561" y="562"/>
                </a:lnTo>
                <a:lnTo>
                  <a:pt x="1561" y="564"/>
                </a:lnTo>
                <a:lnTo>
                  <a:pt x="1561" y="564"/>
                </a:lnTo>
                <a:lnTo>
                  <a:pt x="1561" y="564"/>
                </a:lnTo>
                <a:lnTo>
                  <a:pt x="1567" y="564"/>
                </a:lnTo>
                <a:lnTo>
                  <a:pt x="1569" y="564"/>
                </a:lnTo>
                <a:lnTo>
                  <a:pt x="1569" y="566"/>
                </a:lnTo>
                <a:lnTo>
                  <a:pt x="1571" y="566"/>
                </a:lnTo>
                <a:lnTo>
                  <a:pt x="1571" y="568"/>
                </a:lnTo>
                <a:lnTo>
                  <a:pt x="1571" y="568"/>
                </a:lnTo>
                <a:lnTo>
                  <a:pt x="1574" y="568"/>
                </a:lnTo>
                <a:lnTo>
                  <a:pt x="1574" y="568"/>
                </a:lnTo>
                <a:lnTo>
                  <a:pt x="1571" y="568"/>
                </a:lnTo>
                <a:lnTo>
                  <a:pt x="1569" y="570"/>
                </a:lnTo>
                <a:lnTo>
                  <a:pt x="1569" y="570"/>
                </a:lnTo>
                <a:lnTo>
                  <a:pt x="1567" y="570"/>
                </a:lnTo>
                <a:lnTo>
                  <a:pt x="1565" y="570"/>
                </a:lnTo>
                <a:lnTo>
                  <a:pt x="1565" y="572"/>
                </a:lnTo>
                <a:lnTo>
                  <a:pt x="1567" y="572"/>
                </a:lnTo>
                <a:lnTo>
                  <a:pt x="1569" y="577"/>
                </a:lnTo>
                <a:lnTo>
                  <a:pt x="1571" y="579"/>
                </a:lnTo>
                <a:lnTo>
                  <a:pt x="1574" y="579"/>
                </a:lnTo>
                <a:lnTo>
                  <a:pt x="1576" y="581"/>
                </a:lnTo>
                <a:lnTo>
                  <a:pt x="1580" y="579"/>
                </a:lnTo>
                <a:lnTo>
                  <a:pt x="1580" y="579"/>
                </a:lnTo>
                <a:lnTo>
                  <a:pt x="1578" y="581"/>
                </a:lnTo>
                <a:lnTo>
                  <a:pt x="1578" y="581"/>
                </a:lnTo>
                <a:lnTo>
                  <a:pt x="1580" y="581"/>
                </a:lnTo>
                <a:lnTo>
                  <a:pt x="1582" y="583"/>
                </a:lnTo>
                <a:lnTo>
                  <a:pt x="1586" y="583"/>
                </a:lnTo>
                <a:lnTo>
                  <a:pt x="1588" y="585"/>
                </a:lnTo>
                <a:lnTo>
                  <a:pt x="1590" y="587"/>
                </a:lnTo>
                <a:lnTo>
                  <a:pt x="1592" y="587"/>
                </a:lnTo>
                <a:lnTo>
                  <a:pt x="1595" y="585"/>
                </a:lnTo>
                <a:lnTo>
                  <a:pt x="1597" y="585"/>
                </a:lnTo>
                <a:lnTo>
                  <a:pt x="1599" y="587"/>
                </a:lnTo>
                <a:lnTo>
                  <a:pt x="1601" y="587"/>
                </a:lnTo>
                <a:lnTo>
                  <a:pt x="1603" y="591"/>
                </a:lnTo>
                <a:lnTo>
                  <a:pt x="1607" y="593"/>
                </a:lnTo>
                <a:lnTo>
                  <a:pt x="1607" y="593"/>
                </a:lnTo>
                <a:lnTo>
                  <a:pt x="1611" y="596"/>
                </a:lnTo>
                <a:lnTo>
                  <a:pt x="1613" y="598"/>
                </a:lnTo>
                <a:lnTo>
                  <a:pt x="1615" y="598"/>
                </a:lnTo>
                <a:lnTo>
                  <a:pt x="1618" y="598"/>
                </a:lnTo>
                <a:lnTo>
                  <a:pt x="1630" y="600"/>
                </a:lnTo>
                <a:lnTo>
                  <a:pt x="1632" y="600"/>
                </a:lnTo>
                <a:lnTo>
                  <a:pt x="1632" y="602"/>
                </a:lnTo>
                <a:lnTo>
                  <a:pt x="1634" y="602"/>
                </a:lnTo>
                <a:lnTo>
                  <a:pt x="1641" y="604"/>
                </a:lnTo>
                <a:lnTo>
                  <a:pt x="1643" y="604"/>
                </a:lnTo>
                <a:lnTo>
                  <a:pt x="1645" y="606"/>
                </a:lnTo>
                <a:lnTo>
                  <a:pt x="1647" y="606"/>
                </a:lnTo>
                <a:lnTo>
                  <a:pt x="1647" y="606"/>
                </a:lnTo>
                <a:lnTo>
                  <a:pt x="1649" y="606"/>
                </a:lnTo>
                <a:lnTo>
                  <a:pt x="1651" y="606"/>
                </a:lnTo>
                <a:lnTo>
                  <a:pt x="1651" y="604"/>
                </a:lnTo>
                <a:lnTo>
                  <a:pt x="1649" y="602"/>
                </a:lnTo>
                <a:lnTo>
                  <a:pt x="1649" y="602"/>
                </a:lnTo>
                <a:lnTo>
                  <a:pt x="1651" y="600"/>
                </a:lnTo>
                <a:lnTo>
                  <a:pt x="1651" y="600"/>
                </a:lnTo>
                <a:lnTo>
                  <a:pt x="1651" y="598"/>
                </a:lnTo>
                <a:lnTo>
                  <a:pt x="1651" y="598"/>
                </a:lnTo>
                <a:lnTo>
                  <a:pt x="1651" y="598"/>
                </a:lnTo>
                <a:lnTo>
                  <a:pt x="1647" y="596"/>
                </a:lnTo>
                <a:lnTo>
                  <a:pt x="1647" y="596"/>
                </a:lnTo>
                <a:lnTo>
                  <a:pt x="1645" y="593"/>
                </a:lnTo>
                <a:lnTo>
                  <a:pt x="1645" y="591"/>
                </a:lnTo>
                <a:lnTo>
                  <a:pt x="1643" y="589"/>
                </a:lnTo>
                <a:lnTo>
                  <a:pt x="1641" y="589"/>
                </a:lnTo>
                <a:lnTo>
                  <a:pt x="1639" y="587"/>
                </a:lnTo>
                <a:lnTo>
                  <a:pt x="1636" y="587"/>
                </a:lnTo>
                <a:lnTo>
                  <a:pt x="1634" y="585"/>
                </a:lnTo>
                <a:lnTo>
                  <a:pt x="1632" y="585"/>
                </a:lnTo>
                <a:lnTo>
                  <a:pt x="1632" y="583"/>
                </a:lnTo>
                <a:lnTo>
                  <a:pt x="1630" y="583"/>
                </a:lnTo>
                <a:lnTo>
                  <a:pt x="1626" y="581"/>
                </a:lnTo>
                <a:lnTo>
                  <a:pt x="1626" y="581"/>
                </a:lnTo>
                <a:lnTo>
                  <a:pt x="1628" y="579"/>
                </a:lnTo>
                <a:lnTo>
                  <a:pt x="1628" y="579"/>
                </a:lnTo>
                <a:lnTo>
                  <a:pt x="1626" y="579"/>
                </a:lnTo>
                <a:lnTo>
                  <a:pt x="1624" y="579"/>
                </a:lnTo>
                <a:lnTo>
                  <a:pt x="1620" y="577"/>
                </a:lnTo>
                <a:lnTo>
                  <a:pt x="1620" y="577"/>
                </a:lnTo>
                <a:lnTo>
                  <a:pt x="1618" y="572"/>
                </a:lnTo>
                <a:lnTo>
                  <a:pt x="1615" y="570"/>
                </a:lnTo>
                <a:lnTo>
                  <a:pt x="1613" y="568"/>
                </a:lnTo>
                <a:lnTo>
                  <a:pt x="1611" y="568"/>
                </a:lnTo>
                <a:lnTo>
                  <a:pt x="1609" y="564"/>
                </a:lnTo>
                <a:lnTo>
                  <a:pt x="1609" y="564"/>
                </a:lnTo>
                <a:lnTo>
                  <a:pt x="1613" y="564"/>
                </a:lnTo>
                <a:lnTo>
                  <a:pt x="1615" y="564"/>
                </a:lnTo>
                <a:lnTo>
                  <a:pt x="1620" y="566"/>
                </a:lnTo>
                <a:lnTo>
                  <a:pt x="1626" y="570"/>
                </a:lnTo>
                <a:lnTo>
                  <a:pt x="1626" y="570"/>
                </a:lnTo>
                <a:lnTo>
                  <a:pt x="1626" y="570"/>
                </a:lnTo>
                <a:lnTo>
                  <a:pt x="1626" y="570"/>
                </a:lnTo>
                <a:lnTo>
                  <a:pt x="1626" y="566"/>
                </a:lnTo>
                <a:lnTo>
                  <a:pt x="1624" y="564"/>
                </a:lnTo>
                <a:lnTo>
                  <a:pt x="1624" y="564"/>
                </a:lnTo>
                <a:lnTo>
                  <a:pt x="1626" y="566"/>
                </a:lnTo>
                <a:lnTo>
                  <a:pt x="1630" y="570"/>
                </a:lnTo>
                <a:lnTo>
                  <a:pt x="1632" y="572"/>
                </a:lnTo>
                <a:lnTo>
                  <a:pt x="1634" y="575"/>
                </a:lnTo>
                <a:lnTo>
                  <a:pt x="1636" y="575"/>
                </a:lnTo>
                <a:lnTo>
                  <a:pt x="1636" y="575"/>
                </a:lnTo>
                <a:lnTo>
                  <a:pt x="1636" y="575"/>
                </a:lnTo>
                <a:lnTo>
                  <a:pt x="1639" y="577"/>
                </a:lnTo>
                <a:lnTo>
                  <a:pt x="1639" y="577"/>
                </a:lnTo>
                <a:lnTo>
                  <a:pt x="1641" y="577"/>
                </a:lnTo>
                <a:lnTo>
                  <a:pt x="1641" y="579"/>
                </a:lnTo>
                <a:lnTo>
                  <a:pt x="1641" y="579"/>
                </a:lnTo>
                <a:lnTo>
                  <a:pt x="1641" y="579"/>
                </a:lnTo>
                <a:lnTo>
                  <a:pt x="1643" y="579"/>
                </a:lnTo>
                <a:lnTo>
                  <a:pt x="1643" y="579"/>
                </a:lnTo>
                <a:lnTo>
                  <a:pt x="1643" y="575"/>
                </a:lnTo>
                <a:lnTo>
                  <a:pt x="1643" y="575"/>
                </a:lnTo>
                <a:lnTo>
                  <a:pt x="1643" y="577"/>
                </a:lnTo>
                <a:lnTo>
                  <a:pt x="1645" y="579"/>
                </a:lnTo>
                <a:lnTo>
                  <a:pt x="1645" y="581"/>
                </a:lnTo>
                <a:lnTo>
                  <a:pt x="1647" y="581"/>
                </a:lnTo>
                <a:lnTo>
                  <a:pt x="1649" y="581"/>
                </a:lnTo>
                <a:lnTo>
                  <a:pt x="1649" y="581"/>
                </a:lnTo>
                <a:lnTo>
                  <a:pt x="1649" y="579"/>
                </a:lnTo>
                <a:lnTo>
                  <a:pt x="1647" y="579"/>
                </a:lnTo>
                <a:lnTo>
                  <a:pt x="1649" y="579"/>
                </a:lnTo>
                <a:lnTo>
                  <a:pt x="1651" y="581"/>
                </a:lnTo>
                <a:lnTo>
                  <a:pt x="1653" y="581"/>
                </a:lnTo>
                <a:lnTo>
                  <a:pt x="1653" y="583"/>
                </a:lnTo>
                <a:lnTo>
                  <a:pt x="1653" y="583"/>
                </a:lnTo>
                <a:lnTo>
                  <a:pt x="1655" y="583"/>
                </a:lnTo>
                <a:lnTo>
                  <a:pt x="1655" y="583"/>
                </a:lnTo>
                <a:lnTo>
                  <a:pt x="1655" y="583"/>
                </a:lnTo>
                <a:lnTo>
                  <a:pt x="1657" y="583"/>
                </a:lnTo>
                <a:lnTo>
                  <a:pt x="1659" y="585"/>
                </a:lnTo>
                <a:lnTo>
                  <a:pt x="1662" y="587"/>
                </a:lnTo>
                <a:lnTo>
                  <a:pt x="1664" y="589"/>
                </a:lnTo>
                <a:lnTo>
                  <a:pt x="1664" y="589"/>
                </a:lnTo>
                <a:lnTo>
                  <a:pt x="1666" y="589"/>
                </a:lnTo>
                <a:lnTo>
                  <a:pt x="1666" y="587"/>
                </a:lnTo>
                <a:lnTo>
                  <a:pt x="1664" y="583"/>
                </a:lnTo>
                <a:lnTo>
                  <a:pt x="1664" y="583"/>
                </a:lnTo>
                <a:lnTo>
                  <a:pt x="1668" y="583"/>
                </a:lnTo>
                <a:lnTo>
                  <a:pt x="1668" y="583"/>
                </a:lnTo>
                <a:lnTo>
                  <a:pt x="1670" y="583"/>
                </a:lnTo>
                <a:lnTo>
                  <a:pt x="1670" y="583"/>
                </a:lnTo>
                <a:lnTo>
                  <a:pt x="1670" y="583"/>
                </a:lnTo>
                <a:lnTo>
                  <a:pt x="1670" y="583"/>
                </a:lnTo>
                <a:lnTo>
                  <a:pt x="1670" y="581"/>
                </a:lnTo>
                <a:lnTo>
                  <a:pt x="1668" y="579"/>
                </a:lnTo>
                <a:lnTo>
                  <a:pt x="1668" y="579"/>
                </a:lnTo>
                <a:lnTo>
                  <a:pt x="1666" y="575"/>
                </a:lnTo>
                <a:lnTo>
                  <a:pt x="1666" y="575"/>
                </a:lnTo>
                <a:lnTo>
                  <a:pt x="1666" y="575"/>
                </a:lnTo>
                <a:lnTo>
                  <a:pt x="1666" y="575"/>
                </a:lnTo>
                <a:lnTo>
                  <a:pt x="1666" y="572"/>
                </a:lnTo>
                <a:lnTo>
                  <a:pt x="1666" y="570"/>
                </a:lnTo>
                <a:lnTo>
                  <a:pt x="1666" y="566"/>
                </a:lnTo>
                <a:lnTo>
                  <a:pt x="1664" y="566"/>
                </a:lnTo>
                <a:lnTo>
                  <a:pt x="1664" y="564"/>
                </a:lnTo>
                <a:lnTo>
                  <a:pt x="1664" y="564"/>
                </a:lnTo>
                <a:lnTo>
                  <a:pt x="1666" y="566"/>
                </a:lnTo>
                <a:lnTo>
                  <a:pt x="1668" y="568"/>
                </a:lnTo>
                <a:lnTo>
                  <a:pt x="1668" y="568"/>
                </a:lnTo>
                <a:lnTo>
                  <a:pt x="1670" y="575"/>
                </a:lnTo>
                <a:lnTo>
                  <a:pt x="1670" y="575"/>
                </a:lnTo>
                <a:lnTo>
                  <a:pt x="1672" y="575"/>
                </a:lnTo>
                <a:lnTo>
                  <a:pt x="1672" y="575"/>
                </a:lnTo>
                <a:lnTo>
                  <a:pt x="1674" y="572"/>
                </a:lnTo>
                <a:lnTo>
                  <a:pt x="1674" y="570"/>
                </a:lnTo>
                <a:lnTo>
                  <a:pt x="1672" y="568"/>
                </a:lnTo>
                <a:lnTo>
                  <a:pt x="1672" y="566"/>
                </a:lnTo>
                <a:lnTo>
                  <a:pt x="1674" y="566"/>
                </a:lnTo>
                <a:lnTo>
                  <a:pt x="1674" y="564"/>
                </a:lnTo>
                <a:lnTo>
                  <a:pt x="1674" y="562"/>
                </a:lnTo>
                <a:lnTo>
                  <a:pt x="1672" y="560"/>
                </a:lnTo>
                <a:lnTo>
                  <a:pt x="1672" y="560"/>
                </a:lnTo>
                <a:lnTo>
                  <a:pt x="1670" y="560"/>
                </a:lnTo>
                <a:lnTo>
                  <a:pt x="1670" y="560"/>
                </a:lnTo>
                <a:lnTo>
                  <a:pt x="1670" y="560"/>
                </a:lnTo>
                <a:lnTo>
                  <a:pt x="1670" y="558"/>
                </a:lnTo>
                <a:lnTo>
                  <a:pt x="1670" y="558"/>
                </a:lnTo>
                <a:lnTo>
                  <a:pt x="1670" y="558"/>
                </a:lnTo>
                <a:lnTo>
                  <a:pt x="1668" y="558"/>
                </a:lnTo>
                <a:lnTo>
                  <a:pt x="1666" y="558"/>
                </a:lnTo>
                <a:lnTo>
                  <a:pt x="1664" y="558"/>
                </a:lnTo>
                <a:lnTo>
                  <a:pt x="1664" y="558"/>
                </a:lnTo>
                <a:lnTo>
                  <a:pt x="1664" y="556"/>
                </a:lnTo>
                <a:lnTo>
                  <a:pt x="1664" y="556"/>
                </a:lnTo>
                <a:lnTo>
                  <a:pt x="1664" y="556"/>
                </a:lnTo>
                <a:lnTo>
                  <a:pt x="1662" y="554"/>
                </a:lnTo>
                <a:lnTo>
                  <a:pt x="1662" y="554"/>
                </a:lnTo>
                <a:lnTo>
                  <a:pt x="1657" y="552"/>
                </a:lnTo>
                <a:lnTo>
                  <a:pt x="1657" y="552"/>
                </a:lnTo>
                <a:lnTo>
                  <a:pt x="1659" y="552"/>
                </a:lnTo>
                <a:lnTo>
                  <a:pt x="1662" y="552"/>
                </a:lnTo>
                <a:lnTo>
                  <a:pt x="1664" y="552"/>
                </a:lnTo>
                <a:lnTo>
                  <a:pt x="1666" y="547"/>
                </a:lnTo>
                <a:lnTo>
                  <a:pt x="1664" y="547"/>
                </a:lnTo>
                <a:lnTo>
                  <a:pt x="1664" y="547"/>
                </a:lnTo>
                <a:lnTo>
                  <a:pt x="1659" y="547"/>
                </a:lnTo>
                <a:lnTo>
                  <a:pt x="1657" y="547"/>
                </a:lnTo>
                <a:lnTo>
                  <a:pt x="1659" y="545"/>
                </a:lnTo>
                <a:lnTo>
                  <a:pt x="1662" y="545"/>
                </a:lnTo>
                <a:lnTo>
                  <a:pt x="1662" y="543"/>
                </a:lnTo>
                <a:lnTo>
                  <a:pt x="1659" y="541"/>
                </a:lnTo>
                <a:lnTo>
                  <a:pt x="1659" y="541"/>
                </a:lnTo>
                <a:lnTo>
                  <a:pt x="1657" y="541"/>
                </a:lnTo>
                <a:lnTo>
                  <a:pt x="1657" y="541"/>
                </a:lnTo>
                <a:lnTo>
                  <a:pt x="1655" y="539"/>
                </a:lnTo>
                <a:lnTo>
                  <a:pt x="1653" y="537"/>
                </a:lnTo>
                <a:lnTo>
                  <a:pt x="1651" y="539"/>
                </a:lnTo>
                <a:lnTo>
                  <a:pt x="1649" y="539"/>
                </a:lnTo>
                <a:lnTo>
                  <a:pt x="1649" y="541"/>
                </a:lnTo>
                <a:lnTo>
                  <a:pt x="1649" y="541"/>
                </a:lnTo>
                <a:lnTo>
                  <a:pt x="1647" y="541"/>
                </a:lnTo>
                <a:lnTo>
                  <a:pt x="1647" y="541"/>
                </a:lnTo>
                <a:lnTo>
                  <a:pt x="1649" y="539"/>
                </a:lnTo>
                <a:lnTo>
                  <a:pt x="1649" y="539"/>
                </a:lnTo>
                <a:lnTo>
                  <a:pt x="1647" y="537"/>
                </a:lnTo>
                <a:lnTo>
                  <a:pt x="1645" y="535"/>
                </a:lnTo>
                <a:lnTo>
                  <a:pt x="1643" y="535"/>
                </a:lnTo>
                <a:lnTo>
                  <a:pt x="1643" y="535"/>
                </a:lnTo>
                <a:lnTo>
                  <a:pt x="1643" y="539"/>
                </a:lnTo>
                <a:lnTo>
                  <a:pt x="1641" y="539"/>
                </a:lnTo>
                <a:lnTo>
                  <a:pt x="1641" y="539"/>
                </a:lnTo>
                <a:lnTo>
                  <a:pt x="1641" y="535"/>
                </a:lnTo>
                <a:lnTo>
                  <a:pt x="1639" y="533"/>
                </a:lnTo>
                <a:lnTo>
                  <a:pt x="1639" y="533"/>
                </a:lnTo>
                <a:lnTo>
                  <a:pt x="1639" y="533"/>
                </a:lnTo>
                <a:lnTo>
                  <a:pt x="1639" y="533"/>
                </a:lnTo>
                <a:lnTo>
                  <a:pt x="1639" y="533"/>
                </a:lnTo>
                <a:lnTo>
                  <a:pt x="1636" y="533"/>
                </a:lnTo>
                <a:lnTo>
                  <a:pt x="1636" y="533"/>
                </a:lnTo>
                <a:lnTo>
                  <a:pt x="1636" y="531"/>
                </a:lnTo>
                <a:lnTo>
                  <a:pt x="1636" y="528"/>
                </a:lnTo>
                <a:lnTo>
                  <a:pt x="1634" y="528"/>
                </a:lnTo>
                <a:lnTo>
                  <a:pt x="1632" y="526"/>
                </a:lnTo>
                <a:lnTo>
                  <a:pt x="1632" y="526"/>
                </a:lnTo>
                <a:lnTo>
                  <a:pt x="1632" y="526"/>
                </a:lnTo>
                <a:lnTo>
                  <a:pt x="1634" y="524"/>
                </a:lnTo>
                <a:lnTo>
                  <a:pt x="1634" y="524"/>
                </a:lnTo>
                <a:lnTo>
                  <a:pt x="1632" y="524"/>
                </a:lnTo>
                <a:lnTo>
                  <a:pt x="1632" y="522"/>
                </a:lnTo>
                <a:lnTo>
                  <a:pt x="1632" y="522"/>
                </a:lnTo>
                <a:lnTo>
                  <a:pt x="1632" y="522"/>
                </a:lnTo>
                <a:lnTo>
                  <a:pt x="1630" y="520"/>
                </a:lnTo>
                <a:lnTo>
                  <a:pt x="1628" y="520"/>
                </a:lnTo>
                <a:lnTo>
                  <a:pt x="1628" y="520"/>
                </a:lnTo>
                <a:lnTo>
                  <a:pt x="1626" y="520"/>
                </a:lnTo>
                <a:lnTo>
                  <a:pt x="1624" y="522"/>
                </a:lnTo>
                <a:lnTo>
                  <a:pt x="1624" y="522"/>
                </a:lnTo>
                <a:lnTo>
                  <a:pt x="1624" y="522"/>
                </a:lnTo>
                <a:lnTo>
                  <a:pt x="1624" y="520"/>
                </a:lnTo>
                <a:lnTo>
                  <a:pt x="1624" y="516"/>
                </a:lnTo>
                <a:lnTo>
                  <a:pt x="1624" y="516"/>
                </a:lnTo>
                <a:lnTo>
                  <a:pt x="1624" y="516"/>
                </a:lnTo>
                <a:lnTo>
                  <a:pt x="1622" y="516"/>
                </a:lnTo>
                <a:lnTo>
                  <a:pt x="1620" y="514"/>
                </a:lnTo>
                <a:lnTo>
                  <a:pt x="1620" y="514"/>
                </a:lnTo>
                <a:lnTo>
                  <a:pt x="1620" y="512"/>
                </a:lnTo>
                <a:lnTo>
                  <a:pt x="1620" y="510"/>
                </a:lnTo>
                <a:lnTo>
                  <a:pt x="1620" y="510"/>
                </a:lnTo>
                <a:lnTo>
                  <a:pt x="1615" y="508"/>
                </a:lnTo>
                <a:lnTo>
                  <a:pt x="1613" y="508"/>
                </a:lnTo>
                <a:lnTo>
                  <a:pt x="1611" y="508"/>
                </a:lnTo>
                <a:lnTo>
                  <a:pt x="1611" y="508"/>
                </a:lnTo>
                <a:lnTo>
                  <a:pt x="1615" y="505"/>
                </a:lnTo>
                <a:lnTo>
                  <a:pt x="1615" y="505"/>
                </a:lnTo>
                <a:lnTo>
                  <a:pt x="1620" y="508"/>
                </a:lnTo>
                <a:lnTo>
                  <a:pt x="1624" y="512"/>
                </a:lnTo>
                <a:lnTo>
                  <a:pt x="1626" y="512"/>
                </a:lnTo>
                <a:lnTo>
                  <a:pt x="1628" y="514"/>
                </a:lnTo>
                <a:lnTo>
                  <a:pt x="1632" y="514"/>
                </a:lnTo>
                <a:lnTo>
                  <a:pt x="1632" y="514"/>
                </a:lnTo>
                <a:lnTo>
                  <a:pt x="1632" y="512"/>
                </a:lnTo>
                <a:lnTo>
                  <a:pt x="1634" y="512"/>
                </a:lnTo>
                <a:lnTo>
                  <a:pt x="1632" y="510"/>
                </a:lnTo>
                <a:lnTo>
                  <a:pt x="1630" y="508"/>
                </a:lnTo>
                <a:lnTo>
                  <a:pt x="1626" y="505"/>
                </a:lnTo>
                <a:lnTo>
                  <a:pt x="1626" y="503"/>
                </a:lnTo>
                <a:lnTo>
                  <a:pt x="1624" y="501"/>
                </a:lnTo>
                <a:lnTo>
                  <a:pt x="1624" y="499"/>
                </a:lnTo>
                <a:lnTo>
                  <a:pt x="1626" y="501"/>
                </a:lnTo>
                <a:lnTo>
                  <a:pt x="1628" y="501"/>
                </a:lnTo>
                <a:lnTo>
                  <a:pt x="1632" y="503"/>
                </a:lnTo>
                <a:lnTo>
                  <a:pt x="1632" y="503"/>
                </a:lnTo>
                <a:lnTo>
                  <a:pt x="1634" y="503"/>
                </a:lnTo>
                <a:lnTo>
                  <a:pt x="1634" y="503"/>
                </a:lnTo>
                <a:lnTo>
                  <a:pt x="1634" y="501"/>
                </a:lnTo>
                <a:lnTo>
                  <a:pt x="1632" y="499"/>
                </a:lnTo>
                <a:lnTo>
                  <a:pt x="1632" y="497"/>
                </a:lnTo>
                <a:lnTo>
                  <a:pt x="1634" y="499"/>
                </a:lnTo>
                <a:lnTo>
                  <a:pt x="1636" y="499"/>
                </a:lnTo>
                <a:lnTo>
                  <a:pt x="1639" y="499"/>
                </a:lnTo>
                <a:lnTo>
                  <a:pt x="1639" y="497"/>
                </a:lnTo>
                <a:lnTo>
                  <a:pt x="1636" y="497"/>
                </a:lnTo>
                <a:lnTo>
                  <a:pt x="1636" y="497"/>
                </a:lnTo>
                <a:lnTo>
                  <a:pt x="1639" y="497"/>
                </a:lnTo>
                <a:lnTo>
                  <a:pt x="1641" y="499"/>
                </a:lnTo>
                <a:lnTo>
                  <a:pt x="1641" y="499"/>
                </a:lnTo>
                <a:lnTo>
                  <a:pt x="1641" y="501"/>
                </a:lnTo>
                <a:lnTo>
                  <a:pt x="1645" y="505"/>
                </a:lnTo>
                <a:lnTo>
                  <a:pt x="1645" y="505"/>
                </a:lnTo>
                <a:lnTo>
                  <a:pt x="1647" y="505"/>
                </a:lnTo>
                <a:lnTo>
                  <a:pt x="1649" y="508"/>
                </a:lnTo>
                <a:lnTo>
                  <a:pt x="1651" y="508"/>
                </a:lnTo>
                <a:lnTo>
                  <a:pt x="1653" y="508"/>
                </a:lnTo>
                <a:lnTo>
                  <a:pt x="1653" y="508"/>
                </a:lnTo>
                <a:lnTo>
                  <a:pt x="1655" y="508"/>
                </a:lnTo>
                <a:lnTo>
                  <a:pt x="1655" y="508"/>
                </a:lnTo>
                <a:lnTo>
                  <a:pt x="1657" y="508"/>
                </a:lnTo>
                <a:lnTo>
                  <a:pt x="1653" y="510"/>
                </a:lnTo>
                <a:lnTo>
                  <a:pt x="1653" y="512"/>
                </a:lnTo>
                <a:lnTo>
                  <a:pt x="1653" y="512"/>
                </a:lnTo>
                <a:lnTo>
                  <a:pt x="1657" y="512"/>
                </a:lnTo>
                <a:lnTo>
                  <a:pt x="1659" y="512"/>
                </a:lnTo>
                <a:lnTo>
                  <a:pt x="1662" y="512"/>
                </a:lnTo>
                <a:lnTo>
                  <a:pt x="1666" y="510"/>
                </a:lnTo>
                <a:lnTo>
                  <a:pt x="1668" y="508"/>
                </a:lnTo>
                <a:lnTo>
                  <a:pt x="1670" y="505"/>
                </a:lnTo>
                <a:lnTo>
                  <a:pt x="1672" y="505"/>
                </a:lnTo>
                <a:lnTo>
                  <a:pt x="1674" y="503"/>
                </a:lnTo>
                <a:lnTo>
                  <a:pt x="1674" y="503"/>
                </a:lnTo>
                <a:lnTo>
                  <a:pt x="1672" y="505"/>
                </a:lnTo>
                <a:lnTo>
                  <a:pt x="1670" y="508"/>
                </a:lnTo>
                <a:lnTo>
                  <a:pt x="1670" y="510"/>
                </a:lnTo>
                <a:lnTo>
                  <a:pt x="1668" y="512"/>
                </a:lnTo>
                <a:lnTo>
                  <a:pt x="1666" y="512"/>
                </a:lnTo>
                <a:lnTo>
                  <a:pt x="1664" y="514"/>
                </a:lnTo>
                <a:lnTo>
                  <a:pt x="1662" y="514"/>
                </a:lnTo>
                <a:lnTo>
                  <a:pt x="1662" y="516"/>
                </a:lnTo>
                <a:lnTo>
                  <a:pt x="1659" y="518"/>
                </a:lnTo>
                <a:lnTo>
                  <a:pt x="1662" y="518"/>
                </a:lnTo>
                <a:lnTo>
                  <a:pt x="1662" y="518"/>
                </a:lnTo>
                <a:lnTo>
                  <a:pt x="1662" y="520"/>
                </a:lnTo>
                <a:lnTo>
                  <a:pt x="1664" y="522"/>
                </a:lnTo>
                <a:lnTo>
                  <a:pt x="1664" y="522"/>
                </a:lnTo>
                <a:lnTo>
                  <a:pt x="1664" y="524"/>
                </a:lnTo>
                <a:lnTo>
                  <a:pt x="1666" y="526"/>
                </a:lnTo>
                <a:lnTo>
                  <a:pt x="1668" y="528"/>
                </a:lnTo>
                <a:lnTo>
                  <a:pt x="1670" y="531"/>
                </a:lnTo>
                <a:lnTo>
                  <a:pt x="1670" y="531"/>
                </a:lnTo>
                <a:lnTo>
                  <a:pt x="1672" y="533"/>
                </a:lnTo>
                <a:lnTo>
                  <a:pt x="1674" y="528"/>
                </a:lnTo>
                <a:lnTo>
                  <a:pt x="1676" y="526"/>
                </a:lnTo>
                <a:lnTo>
                  <a:pt x="1676" y="526"/>
                </a:lnTo>
                <a:lnTo>
                  <a:pt x="1676" y="526"/>
                </a:lnTo>
                <a:lnTo>
                  <a:pt x="1676" y="528"/>
                </a:lnTo>
                <a:lnTo>
                  <a:pt x="1676" y="531"/>
                </a:lnTo>
                <a:lnTo>
                  <a:pt x="1676" y="533"/>
                </a:lnTo>
                <a:lnTo>
                  <a:pt x="1678" y="533"/>
                </a:lnTo>
                <a:lnTo>
                  <a:pt x="1680" y="533"/>
                </a:lnTo>
                <a:lnTo>
                  <a:pt x="1680" y="533"/>
                </a:lnTo>
                <a:lnTo>
                  <a:pt x="1683" y="533"/>
                </a:lnTo>
                <a:lnTo>
                  <a:pt x="1683" y="533"/>
                </a:lnTo>
                <a:lnTo>
                  <a:pt x="1683" y="535"/>
                </a:lnTo>
                <a:lnTo>
                  <a:pt x="1685" y="535"/>
                </a:lnTo>
                <a:lnTo>
                  <a:pt x="1687" y="537"/>
                </a:lnTo>
                <a:lnTo>
                  <a:pt x="1689" y="535"/>
                </a:lnTo>
                <a:lnTo>
                  <a:pt x="1689" y="533"/>
                </a:lnTo>
                <a:lnTo>
                  <a:pt x="1689" y="531"/>
                </a:lnTo>
                <a:lnTo>
                  <a:pt x="1689" y="522"/>
                </a:lnTo>
                <a:lnTo>
                  <a:pt x="1691" y="520"/>
                </a:lnTo>
                <a:lnTo>
                  <a:pt x="1687" y="520"/>
                </a:lnTo>
                <a:lnTo>
                  <a:pt x="1685" y="520"/>
                </a:lnTo>
                <a:lnTo>
                  <a:pt x="1685" y="520"/>
                </a:lnTo>
                <a:lnTo>
                  <a:pt x="1689" y="518"/>
                </a:lnTo>
                <a:lnTo>
                  <a:pt x="1689" y="518"/>
                </a:lnTo>
                <a:lnTo>
                  <a:pt x="1689" y="516"/>
                </a:lnTo>
                <a:lnTo>
                  <a:pt x="1689" y="516"/>
                </a:lnTo>
                <a:lnTo>
                  <a:pt x="1691" y="518"/>
                </a:lnTo>
                <a:lnTo>
                  <a:pt x="1693" y="520"/>
                </a:lnTo>
                <a:lnTo>
                  <a:pt x="1695" y="520"/>
                </a:lnTo>
                <a:lnTo>
                  <a:pt x="1697" y="520"/>
                </a:lnTo>
                <a:lnTo>
                  <a:pt x="1699" y="520"/>
                </a:lnTo>
                <a:lnTo>
                  <a:pt x="1699" y="520"/>
                </a:lnTo>
                <a:lnTo>
                  <a:pt x="1701" y="518"/>
                </a:lnTo>
                <a:lnTo>
                  <a:pt x="1703" y="516"/>
                </a:lnTo>
                <a:lnTo>
                  <a:pt x="1703" y="516"/>
                </a:lnTo>
                <a:lnTo>
                  <a:pt x="1703" y="514"/>
                </a:lnTo>
                <a:lnTo>
                  <a:pt x="1703" y="514"/>
                </a:lnTo>
                <a:lnTo>
                  <a:pt x="1703" y="514"/>
                </a:lnTo>
                <a:lnTo>
                  <a:pt x="1701" y="512"/>
                </a:lnTo>
                <a:lnTo>
                  <a:pt x="1701" y="512"/>
                </a:lnTo>
                <a:lnTo>
                  <a:pt x="1701" y="512"/>
                </a:lnTo>
                <a:lnTo>
                  <a:pt x="1703" y="512"/>
                </a:lnTo>
                <a:lnTo>
                  <a:pt x="1706" y="512"/>
                </a:lnTo>
                <a:lnTo>
                  <a:pt x="1708" y="512"/>
                </a:lnTo>
                <a:lnTo>
                  <a:pt x="1710" y="512"/>
                </a:lnTo>
                <a:lnTo>
                  <a:pt x="1710" y="510"/>
                </a:lnTo>
                <a:lnTo>
                  <a:pt x="1706" y="508"/>
                </a:lnTo>
                <a:lnTo>
                  <a:pt x="1701" y="505"/>
                </a:lnTo>
                <a:lnTo>
                  <a:pt x="1701" y="505"/>
                </a:lnTo>
                <a:lnTo>
                  <a:pt x="1703" y="505"/>
                </a:lnTo>
                <a:lnTo>
                  <a:pt x="1703" y="503"/>
                </a:lnTo>
                <a:lnTo>
                  <a:pt x="1701" y="501"/>
                </a:lnTo>
                <a:lnTo>
                  <a:pt x="1701" y="501"/>
                </a:lnTo>
                <a:lnTo>
                  <a:pt x="1703" y="501"/>
                </a:lnTo>
                <a:lnTo>
                  <a:pt x="1706" y="501"/>
                </a:lnTo>
                <a:lnTo>
                  <a:pt x="1708" y="503"/>
                </a:lnTo>
                <a:lnTo>
                  <a:pt x="1710" y="503"/>
                </a:lnTo>
                <a:lnTo>
                  <a:pt x="1712" y="503"/>
                </a:lnTo>
                <a:lnTo>
                  <a:pt x="1716" y="503"/>
                </a:lnTo>
                <a:lnTo>
                  <a:pt x="1716" y="501"/>
                </a:lnTo>
                <a:lnTo>
                  <a:pt x="1714" y="499"/>
                </a:lnTo>
                <a:lnTo>
                  <a:pt x="1708" y="497"/>
                </a:lnTo>
                <a:lnTo>
                  <a:pt x="1708" y="497"/>
                </a:lnTo>
                <a:lnTo>
                  <a:pt x="1710" y="495"/>
                </a:lnTo>
                <a:lnTo>
                  <a:pt x="1712" y="495"/>
                </a:lnTo>
                <a:lnTo>
                  <a:pt x="1714" y="497"/>
                </a:lnTo>
                <a:lnTo>
                  <a:pt x="1716" y="499"/>
                </a:lnTo>
                <a:lnTo>
                  <a:pt x="1718" y="497"/>
                </a:lnTo>
                <a:lnTo>
                  <a:pt x="1720" y="497"/>
                </a:lnTo>
                <a:lnTo>
                  <a:pt x="1720" y="497"/>
                </a:lnTo>
                <a:lnTo>
                  <a:pt x="1718" y="495"/>
                </a:lnTo>
                <a:lnTo>
                  <a:pt x="1716" y="493"/>
                </a:lnTo>
                <a:lnTo>
                  <a:pt x="1712" y="489"/>
                </a:lnTo>
                <a:lnTo>
                  <a:pt x="1710" y="487"/>
                </a:lnTo>
                <a:lnTo>
                  <a:pt x="1708" y="487"/>
                </a:lnTo>
                <a:lnTo>
                  <a:pt x="1703" y="491"/>
                </a:lnTo>
                <a:lnTo>
                  <a:pt x="1701" y="489"/>
                </a:lnTo>
                <a:lnTo>
                  <a:pt x="1699" y="489"/>
                </a:lnTo>
                <a:lnTo>
                  <a:pt x="1699" y="489"/>
                </a:lnTo>
                <a:lnTo>
                  <a:pt x="1697" y="489"/>
                </a:lnTo>
                <a:lnTo>
                  <a:pt x="1695" y="489"/>
                </a:lnTo>
                <a:lnTo>
                  <a:pt x="1693" y="489"/>
                </a:lnTo>
                <a:lnTo>
                  <a:pt x="1689" y="491"/>
                </a:lnTo>
                <a:lnTo>
                  <a:pt x="1687" y="493"/>
                </a:lnTo>
                <a:lnTo>
                  <a:pt x="1685" y="493"/>
                </a:lnTo>
                <a:lnTo>
                  <a:pt x="1691" y="489"/>
                </a:lnTo>
                <a:lnTo>
                  <a:pt x="1691" y="487"/>
                </a:lnTo>
                <a:lnTo>
                  <a:pt x="1691" y="487"/>
                </a:lnTo>
                <a:lnTo>
                  <a:pt x="1693" y="484"/>
                </a:lnTo>
                <a:lnTo>
                  <a:pt x="1693" y="482"/>
                </a:lnTo>
                <a:lnTo>
                  <a:pt x="1695" y="482"/>
                </a:lnTo>
                <a:lnTo>
                  <a:pt x="1691" y="480"/>
                </a:lnTo>
                <a:lnTo>
                  <a:pt x="1687" y="478"/>
                </a:lnTo>
                <a:lnTo>
                  <a:pt x="1687" y="478"/>
                </a:lnTo>
                <a:lnTo>
                  <a:pt x="1685" y="480"/>
                </a:lnTo>
                <a:lnTo>
                  <a:pt x="1683" y="480"/>
                </a:lnTo>
                <a:lnTo>
                  <a:pt x="1683" y="480"/>
                </a:lnTo>
                <a:lnTo>
                  <a:pt x="1680" y="480"/>
                </a:lnTo>
                <a:lnTo>
                  <a:pt x="1678" y="482"/>
                </a:lnTo>
                <a:lnTo>
                  <a:pt x="1676" y="482"/>
                </a:lnTo>
                <a:lnTo>
                  <a:pt x="1674" y="480"/>
                </a:lnTo>
                <a:lnTo>
                  <a:pt x="1672" y="480"/>
                </a:lnTo>
                <a:lnTo>
                  <a:pt x="1670" y="478"/>
                </a:lnTo>
                <a:lnTo>
                  <a:pt x="1672" y="478"/>
                </a:lnTo>
                <a:lnTo>
                  <a:pt x="1674" y="480"/>
                </a:lnTo>
                <a:lnTo>
                  <a:pt x="1676" y="478"/>
                </a:lnTo>
                <a:lnTo>
                  <a:pt x="1680" y="478"/>
                </a:lnTo>
                <a:lnTo>
                  <a:pt x="1680" y="476"/>
                </a:lnTo>
                <a:lnTo>
                  <a:pt x="1683" y="474"/>
                </a:lnTo>
                <a:lnTo>
                  <a:pt x="1680" y="472"/>
                </a:lnTo>
                <a:lnTo>
                  <a:pt x="1678" y="472"/>
                </a:lnTo>
                <a:lnTo>
                  <a:pt x="1674" y="470"/>
                </a:lnTo>
                <a:lnTo>
                  <a:pt x="1672" y="468"/>
                </a:lnTo>
                <a:lnTo>
                  <a:pt x="1672" y="468"/>
                </a:lnTo>
                <a:lnTo>
                  <a:pt x="1668" y="468"/>
                </a:lnTo>
                <a:lnTo>
                  <a:pt x="1666" y="468"/>
                </a:lnTo>
                <a:lnTo>
                  <a:pt x="1666" y="468"/>
                </a:lnTo>
                <a:lnTo>
                  <a:pt x="1666" y="466"/>
                </a:lnTo>
                <a:lnTo>
                  <a:pt x="1666" y="466"/>
                </a:lnTo>
                <a:lnTo>
                  <a:pt x="1668" y="463"/>
                </a:lnTo>
                <a:lnTo>
                  <a:pt x="1668" y="463"/>
                </a:lnTo>
                <a:lnTo>
                  <a:pt x="1668" y="461"/>
                </a:lnTo>
                <a:lnTo>
                  <a:pt x="1666" y="461"/>
                </a:lnTo>
                <a:lnTo>
                  <a:pt x="1666" y="463"/>
                </a:lnTo>
                <a:lnTo>
                  <a:pt x="1662" y="466"/>
                </a:lnTo>
                <a:lnTo>
                  <a:pt x="1659" y="466"/>
                </a:lnTo>
                <a:lnTo>
                  <a:pt x="1659" y="468"/>
                </a:lnTo>
                <a:lnTo>
                  <a:pt x="1659" y="470"/>
                </a:lnTo>
                <a:lnTo>
                  <a:pt x="1659" y="472"/>
                </a:lnTo>
                <a:lnTo>
                  <a:pt x="1659" y="472"/>
                </a:lnTo>
                <a:lnTo>
                  <a:pt x="1657" y="470"/>
                </a:lnTo>
                <a:lnTo>
                  <a:pt x="1657" y="468"/>
                </a:lnTo>
                <a:lnTo>
                  <a:pt x="1659" y="466"/>
                </a:lnTo>
                <a:lnTo>
                  <a:pt x="1659" y="463"/>
                </a:lnTo>
                <a:lnTo>
                  <a:pt x="1657" y="463"/>
                </a:lnTo>
                <a:lnTo>
                  <a:pt x="1655" y="463"/>
                </a:lnTo>
                <a:lnTo>
                  <a:pt x="1655" y="463"/>
                </a:lnTo>
                <a:lnTo>
                  <a:pt x="1653" y="466"/>
                </a:lnTo>
                <a:lnTo>
                  <a:pt x="1651" y="463"/>
                </a:lnTo>
                <a:lnTo>
                  <a:pt x="1653" y="461"/>
                </a:lnTo>
                <a:lnTo>
                  <a:pt x="1653" y="461"/>
                </a:lnTo>
                <a:lnTo>
                  <a:pt x="1651" y="461"/>
                </a:lnTo>
                <a:lnTo>
                  <a:pt x="1649" y="463"/>
                </a:lnTo>
                <a:lnTo>
                  <a:pt x="1647" y="468"/>
                </a:lnTo>
                <a:lnTo>
                  <a:pt x="1647" y="468"/>
                </a:lnTo>
                <a:lnTo>
                  <a:pt x="1645" y="468"/>
                </a:lnTo>
                <a:lnTo>
                  <a:pt x="1645" y="468"/>
                </a:lnTo>
                <a:lnTo>
                  <a:pt x="1645" y="466"/>
                </a:lnTo>
                <a:lnTo>
                  <a:pt x="1645" y="466"/>
                </a:lnTo>
                <a:lnTo>
                  <a:pt x="1647" y="461"/>
                </a:lnTo>
                <a:lnTo>
                  <a:pt x="1647" y="459"/>
                </a:lnTo>
                <a:lnTo>
                  <a:pt x="1649" y="457"/>
                </a:lnTo>
                <a:lnTo>
                  <a:pt x="1645" y="457"/>
                </a:lnTo>
                <a:lnTo>
                  <a:pt x="1643" y="457"/>
                </a:lnTo>
                <a:lnTo>
                  <a:pt x="1643" y="461"/>
                </a:lnTo>
                <a:lnTo>
                  <a:pt x="1643" y="461"/>
                </a:lnTo>
                <a:lnTo>
                  <a:pt x="1641" y="463"/>
                </a:lnTo>
                <a:lnTo>
                  <a:pt x="1641" y="459"/>
                </a:lnTo>
                <a:lnTo>
                  <a:pt x="1641" y="459"/>
                </a:lnTo>
                <a:lnTo>
                  <a:pt x="1639" y="461"/>
                </a:lnTo>
                <a:lnTo>
                  <a:pt x="1639" y="461"/>
                </a:lnTo>
                <a:lnTo>
                  <a:pt x="1639" y="461"/>
                </a:lnTo>
                <a:lnTo>
                  <a:pt x="1639" y="459"/>
                </a:lnTo>
                <a:lnTo>
                  <a:pt x="1639" y="457"/>
                </a:lnTo>
                <a:lnTo>
                  <a:pt x="1639" y="457"/>
                </a:lnTo>
                <a:lnTo>
                  <a:pt x="1636" y="455"/>
                </a:lnTo>
                <a:lnTo>
                  <a:pt x="1636" y="453"/>
                </a:lnTo>
                <a:lnTo>
                  <a:pt x="1641" y="453"/>
                </a:lnTo>
                <a:lnTo>
                  <a:pt x="1641" y="453"/>
                </a:lnTo>
                <a:lnTo>
                  <a:pt x="1641" y="451"/>
                </a:lnTo>
                <a:lnTo>
                  <a:pt x="1639" y="451"/>
                </a:lnTo>
                <a:lnTo>
                  <a:pt x="1636" y="451"/>
                </a:lnTo>
                <a:lnTo>
                  <a:pt x="1634" y="451"/>
                </a:lnTo>
                <a:lnTo>
                  <a:pt x="1632" y="451"/>
                </a:lnTo>
                <a:lnTo>
                  <a:pt x="1630" y="451"/>
                </a:lnTo>
                <a:lnTo>
                  <a:pt x="1628" y="451"/>
                </a:lnTo>
                <a:lnTo>
                  <a:pt x="1628" y="449"/>
                </a:lnTo>
                <a:lnTo>
                  <a:pt x="1626" y="449"/>
                </a:lnTo>
                <a:lnTo>
                  <a:pt x="1624" y="451"/>
                </a:lnTo>
                <a:lnTo>
                  <a:pt x="1624" y="451"/>
                </a:lnTo>
                <a:lnTo>
                  <a:pt x="1622" y="449"/>
                </a:lnTo>
                <a:lnTo>
                  <a:pt x="1620" y="449"/>
                </a:lnTo>
                <a:lnTo>
                  <a:pt x="1620" y="447"/>
                </a:lnTo>
                <a:lnTo>
                  <a:pt x="1620" y="447"/>
                </a:lnTo>
                <a:lnTo>
                  <a:pt x="1618" y="445"/>
                </a:lnTo>
                <a:lnTo>
                  <a:pt x="1615" y="445"/>
                </a:lnTo>
                <a:lnTo>
                  <a:pt x="1609" y="445"/>
                </a:lnTo>
                <a:lnTo>
                  <a:pt x="1603" y="443"/>
                </a:lnTo>
                <a:lnTo>
                  <a:pt x="1603" y="443"/>
                </a:lnTo>
                <a:lnTo>
                  <a:pt x="1603" y="440"/>
                </a:lnTo>
                <a:lnTo>
                  <a:pt x="1605" y="443"/>
                </a:lnTo>
                <a:lnTo>
                  <a:pt x="1611" y="443"/>
                </a:lnTo>
                <a:lnTo>
                  <a:pt x="1613" y="443"/>
                </a:lnTo>
                <a:lnTo>
                  <a:pt x="1615" y="443"/>
                </a:lnTo>
                <a:lnTo>
                  <a:pt x="1615" y="443"/>
                </a:lnTo>
                <a:lnTo>
                  <a:pt x="1618" y="443"/>
                </a:lnTo>
                <a:lnTo>
                  <a:pt x="1622" y="443"/>
                </a:lnTo>
                <a:lnTo>
                  <a:pt x="1624" y="445"/>
                </a:lnTo>
                <a:lnTo>
                  <a:pt x="1626" y="443"/>
                </a:lnTo>
                <a:lnTo>
                  <a:pt x="1626" y="440"/>
                </a:lnTo>
                <a:lnTo>
                  <a:pt x="1626" y="438"/>
                </a:lnTo>
                <a:lnTo>
                  <a:pt x="1626" y="436"/>
                </a:lnTo>
                <a:lnTo>
                  <a:pt x="1622" y="434"/>
                </a:lnTo>
                <a:lnTo>
                  <a:pt x="1618" y="434"/>
                </a:lnTo>
                <a:lnTo>
                  <a:pt x="1618" y="434"/>
                </a:lnTo>
                <a:lnTo>
                  <a:pt x="1609" y="436"/>
                </a:lnTo>
                <a:lnTo>
                  <a:pt x="1607" y="436"/>
                </a:lnTo>
                <a:lnTo>
                  <a:pt x="1613" y="432"/>
                </a:lnTo>
                <a:lnTo>
                  <a:pt x="1618" y="432"/>
                </a:lnTo>
                <a:lnTo>
                  <a:pt x="1620" y="434"/>
                </a:lnTo>
                <a:lnTo>
                  <a:pt x="1624" y="432"/>
                </a:lnTo>
                <a:lnTo>
                  <a:pt x="1626" y="434"/>
                </a:lnTo>
                <a:lnTo>
                  <a:pt x="1628" y="434"/>
                </a:lnTo>
                <a:lnTo>
                  <a:pt x="1630" y="434"/>
                </a:lnTo>
                <a:lnTo>
                  <a:pt x="1632" y="434"/>
                </a:lnTo>
                <a:lnTo>
                  <a:pt x="1634" y="434"/>
                </a:lnTo>
                <a:lnTo>
                  <a:pt x="1641" y="434"/>
                </a:lnTo>
                <a:lnTo>
                  <a:pt x="1641" y="434"/>
                </a:lnTo>
                <a:lnTo>
                  <a:pt x="1643" y="434"/>
                </a:lnTo>
                <a:lnTo>
                  <a:pt x="1643" y="432"/>
                </a:lnTo>
                <a:lnTo>
                  <a:pt x="1641" y="432"/>
                </a:lnTo>
                <a:lnTo>
                  <a:pt x="1641" y="430"/>
                </a:lnTo>
                <a:lnTo>
                  <a:pt x="1641" y="430"/>
                </a:lnTo>
                <a:lnTo>
                  <a:pt x="1636" y="428"/>
                </a:lnTo>
                <a:lnTo>
                  <a:pt x="1634" y="426"/>
                </a:lnTo>
                <a:lnTo>
                  <a:pt x="1632" y="426"/>
                </a:lnTo>
                <a:lnTo>
                  <a:pt x="1626" y="426"/>
                </a:lnTo>
                <a:lnTo>
                  <a:pt x="1626" y="426"/>
                </a:lnTo>
                <a:lnTo>
                  <a:pt x="1624" y="426"/>
                </a:lnTo>
                <a:lnTo>
                  <a:pt x="1622" y="426"/>
                </a:lnTo>
                <a:lnTo>
                  <a:pt x="1615" y="424"/>
                </a:lnTo>
                <a:lnTo>
                  <a:pt x="1611" y="424"/>
                </a:lnTo>
                <a:lnTo>
                  <a:pt x="1607" y="426"/>
                </a:lnTo>
                <a:lnTo>
                  <a:pt x="1605" y="426"/>
                </a:lnTo>
                <a:lnTo>
                  <a:pt x="1605" y="424"/>
                </a:lnTo>
                <a:lnTo>
                  <a:pt x="1607" y="424"/>
                </a:lnTo>
                <a:lnTo>
                  <a:pt x="1611" y="422"/>
                </a:lnTo>
                <a:lnTo>
                  <a:pt x="1613" y="422"/>
                </a:lnTo>
                <a:lnTo>
                  <a:pt x="1618" y="422"/>
                </a:lnTo>
                <a:lnTo>
                  <a:pt x="1618" y="422"/>
                </a:lnTo>
                <a:lnTo>
                  <a:pt x="1620" y="422"/>
                </a:lnTo>
                <a:lnTo>
                  <a:pt x="1620" y="419"/>
                </a:lnTo>
                <a:lnTo>
                  <a:pt x="1622" y="419"/>
                </a:lnTo>
                <a:lnTo>
                  <a:pt x="1622" y="419"/>
                </a:lnTo>
                <a:lnTo>
                  <a:pt x="1626" y="419"/>
                </a:lnTo>
                <a:lnTo>
                  <a:pt x="1632" y="419"/>
                </a:lnTo>
                <a:lnTo>
                  <a:pt x="1634" y="419"/>
                </a:lnTo>
                <a:lnTo>
                  <a:pt x="1634" y="419"/>
                </a:lnTo>
                <a:lnTo>
                  <a:pt x="1634" y="419"/>
                </a:lnTo>
                <a:lnTo>
                  <a:pt x="1634" y="417"/>
                </a:lnTo>
                <a:lnTo>
                  <a:pt x="1634" y="417"/>
                </a:lnTo>
                <a:lnTo>
                  <a:pt x="1632" y="413"/>
                </a:lnTo>
                <a:lnTo>
                  <a:pt x="1632" y="411"/>
                </a:lnTo>
                <a:lnTo>
                  <a:pt x="1626" y="407"/>
                </a:lnTo>
                <a:lnTo>
                  <a:pt x="1624" y="405"/>
                </a:lnTo>
                <a:lnTo>
                  <a:pt x="1622" y="405"/>
                </a:lnTo>
                <a:lnTo>
                  <a:pt x="1622" y="405"/>
                </a:lnTo>
                <a:lnTo>
                  <a:pt x="1620" y="405"/>
                </a:lnTo>
                <a:lnTo>
                  <a:pt x="1618" y="407"/>
                </a:lnTo>
                <a:lnTo>
                  <a:pt x="1618" y="409"/>
                </a:lnTo>
                <a:lnTo>
                  <a:pt x="1618" y="409"/>
                </a:lnTo>
                <a:lnTo>
                  <a:pt x="1620" y="409"/>
                </a:lnTo>
                <a:lnTo>
                  <a:pt x="1620" y="409"/>
                </a:lnTo>
                <a:lnTo>
                  <a:pt x="1618" y="411"/>
                </a:lnTo>
                <a:lnTo>
                  <a:pt x="1618" y="411"/>
                </a:lnTo>
                <a:lnTo>
                  <a:pt x="1615" y="411"/>
                </a:lnTo>
                <a:lnTo>
                  <a:pt x="1613" y="411"/>
                </a:lnTo>
                <a:lnTo>
                  <a:pt x="1613" y="413"/>
                </a:lnTo>
                <a:lnTo>
                  <a:pt x="1611" y="415"/>
                </a:lnTo>
                <a:lnTo>
                  <a:pt x="1609" y="413"/>
                </a:lnTo>
                <a:lnTo>
                  <a:pt x="1607" y="413"/>
                </a:lnTo>
                <a:lnTo>
                  <a:pt x="1611" y="411"/>
                </a:lnTo>
                <a:lnTo>
                  <a:pt x="1611" y="411"/>
                </a:lnTo>
                <a:lnTo>
                  <a:pt x="1611" y="409"/>
                </a:lnTo>
                <a:lnTo>
                  <a:pt x="1611" y="409"/>
                </a:lnTo>
                <a:lnTo>
                  <a:pt x="1611" y="407"/>
                </a:lnTo>
                <a:lnTo>
                  <a:pt x="1611" y="407"/>
                </a:lnTo>
                <a:lnTo>
                  <a:pt x="1609" y="407"/>
                </a:lnTo>
                <a:lnTo>
                  <a:pt x="1605" y="409"/>
                </a:lnTo>
                <a:lnTo>
                  <a:pt x="1601" y="409"/>
                </a:lnTo>
                <a:lnTo>
                  <a:pt x="1599" y="409"/>
                </a:lnTo>
                <a:lnTo>
                  <a:pt x="1597" y="411"/>
                </a:lnTo>
                <a:lnTo>
                  <a:pt x="1595" y="411"/>
                </a:lnTo>
                <a:lnTo>
                  <a:pt x="1592" y="411"/>
                </a:lnTo>
                <a:lnTo>
                  <a:pt x="1592" y="411"/>
                </a:lnTo>
                <a:lnTo>
                  <a:pt x="1599" y="409"/>
                </a:lnTo>
                <a:lnTo>
                  <a:pt x="1601" y="407"/>
                </a:lnTo>
                <a:lnTo>
                  <a:pt x="1603" y="405"/>
                </a:lnTo>
                <a:lnTo>
                  <a:pt x="1607" y="405"/>
                </a:lnTo>
                <a:lnTo>
                  <a:pt x="1611" y="405"/>
                </a:lnTo>
                <a:lnTo>
                  <a:pt x="1611" y="405"/>
                </a:lnTo>
                <a:lnTo>
                  <a:pt x="1613" y="403"/>
                </a:lnTo>
                <a:lnTo>
                  <a:pt x="1615" y="403"/>
                </a:lnTo>
                <a:lnTo>
                  <a:pt x="1615" y="403"/>
                </a:lnTo>
                <a:lnTo>
                  <a:pt x="1618" y="401"/>
                </a:lnTo>
                <a:lnTo>
                  <a:pt x="1618" y="401"/>
                </a:lnTo>
                <a:lnTo>
                  <a:pt x="1618" y="398"/>
                </a:lnTo>
                <a:lnTo>
                  <a:pt x="1618" y="398"/>
                </a:lnTo>
                <a:lnTo>
                  <a:pt x="1615" y="398"/>
                </a:lnTo>
                <a:lnTo>
                  <a:pt x="1615" y="396"/>
                </a:lnTo>
                <a:lnTo>
                  <a:pt x="1609" y="394"/>
                </a:lnTo>
                <a:lnTo>
                  <a:pt x="1607" y="394"/>
                </a:lnTo>
                <a:lnTo>
                  <a:pt x="1605" y="392"/>
                </a:lnTo>
                <a:lnTo>
                  <a:pt x="1603" y="392"/>
                </a:lnTo>
                <a:lnTo>
                  <a:pt x="1603" y="392"/>
                </a:lnTo>
                <a:lnTo>
                  <a:pt x="1601" y="392"/>
                </a:lnTo>
                <a:lnTo>
                  <a:pt x="1599" y="392"/>
                </a:lnTo>
                <a:lnTo>
                  <a:pt x="1597" y="392"/>
                </a:lnTo>
                <a:lnTo>
                  <a:pt x="1595" y="390"/>
                </a:lnTo>
                <a:lnTo>
                  <a:pt x="1592" y="392"/>
                </a:lnTo>
                <a:lnTo>
                  <a:pt x="1588" y="392"/>
                </a:lnTo>
                <a:lnTo>
                  <a:pt x="1586" y="394"/>
                </a:lnTo>
                <a:lnTo>
                  <a:pt x="1582" y="396"/>
                </a:lnTo>
                <a:lnTo>
                  <a:pt x="1580" y="398"/>
                </a:lnTo>
                <a:lnTo>
                  <a:pt x="1578" y="398"/>
                </a:lnTo>
                <a:lnTo>
                  <a:pt x="1574" y="407"/>
                </a:lnTo>
                <a:lnTo>
                  <a:pt x="1574" y="409"/>
                </a:lnTo>
                <a:lnTo>
                  <a:pt x="1574" y="409"/>
                </a:lnTo>
                <a:lnTo>
                  <a:pt x="1576" y="403"/>
                </a:lnTo>
                <a:lnTo>
                  <a:pt x="1576" y="401"/>
                </a:lnTo>
                <a:lnTo>
                  <a:pt x="1574" y="398"/>
                </a:lnTo>
                <a:lnTo>
                  <a:pt x="1574" y="398"/>
                </a:lnTo>
                <a:lnTo>
                  <a:pt x="1574" y="398"/>
                </a:lnTo>
                <a:lnTo>
                  <a:pt x="1571" y="398"/>
                </a:lnTo>
                <a:lnTo>
                  <a:pt x="1571" y="401"/>
                </a:lnTo>
                <a:lnTo>
                  <a:pt x="1569" y="403"/>
                </a:lnTo>
                <a:lnTo>
                  <a:pt x="1569" y="403"/>
                </a:lnTo>
                <a:lnTo>
                  <a:pt x="1567" y="403"/>
                </a:lnTo>
                <a:lnTo>
                  <a:pt x="1565" y="403"/>
                </a:lnTo>
                <a:lnTo>
                  <a:pt x="1567" y="401"/>
                </a:lnTo>
                <a:lnTo>
                  <a:pt x="1569" y="401"/>
                </a:lnTo>
                <a:lnTo>
                  <a:pt x="1569" y="398"/>
                </a:lnTo>
                <a:lnTo>
                  <a:pt x="1571" y="398"/>
                </a:lnTo>
                <a:lnTo>
                  <a:pt x="1574" y="396"/>
                </a:lnTo>
                <a:lnTo>
                  <a:pt x="1576" y="396"/>
                </a:lnTo>
                <a:lnTo>
                  <a:pt x="1578" y="396"/>
                </a:lnTo>
                <a:lnTo>
                  <a:pt x="1582" y="392"/>
                </a:lnTo>
                <a:lnTo>
                  <a:pt x="1584" y="390"/>
                </a:lnTo>
                <a:lnTo>
                  <a:pt x="1584" y="390"/>
                </a:lnTo>
                <a:lnTo>
                  <a:pt x="1584" y="386"/>
                </a:lnTo>
                <a:lnTo>
                  <a:pt x="1584" y="386"/>
                </a:lnTo>
                <a:lnTo>
                  <a:pt x="1582" y="384"/>
                </a:lnTo>
                <a:lnTo>
                  <a:pt x="1582" y="384"/>
                </a:lnTo>
                <a:lnTo>
                  <a:pt x="1580" y="384"/>
                </a:lnTo>
                <a:lnTo>
                  <a:pt x="1578" y="386"/>
                </a:lnTo>
                <a:lnTo>
                  <a:pt x="1576" y="388"/>
                </a:lnTo>
                <a:lnTo>
                  <a:pt x="1574" y="388"/>
                </a:lnTo>
                <a:lnTo>
                  <a:pt x="1569" y="386"/>
                </a:lnTo>
                <a:lnTo>
                  <a:pt x="1565" y="386"/>
                </a:lnTo>
                <a:lnTo>
                  <a:pt x="1563" y="388"/>
                </a:lnTo>
                <a:lnTo>
                  <a:pt x="1561" y="390"/>
                </a:lnTo>
                <a:lnTo>
                  <a:pt x="1561" y="392"/>
                </a:lnTo>
                <a:lnTo>
                  <a:pt x="1555" y="392"/>
                </a:lnTo>
                <a:lnTo>
                  <a:pt x="1557" y="390"/>
                </a:lnTo>
                <a:lnTo>
                  <a:pt x="1559" y="390"/>
                </a:lnTo>
                <a:lnTo>
                  <a:pt x="1561" y="388"/>
                </a:lnTo>
                <a:lnTo>
                  <a:pt x="1565" y="386"/>
                </a:lnTo>
                <a:lnTo>
                  <a:pt x="1565" y="384"/>
                </a:lnTo>
                <a:lnTo>
                  <a:pt x="1567" y="384"/>
                </a:lnTo>
                <a:lnTo>
                  <a:pt x="1571" y="384"/>
                </a:lnTo>
                <a:lnTo>
                  <a:pt x="1571" y="384"/>
                </a:lnTo>
                <a:lnTo>
                  <a:pt x="1574" y="384"/>
                </a:lnTo>
                <a:lnTo>
                  <a:pt x="1576" y="380"/>
                </a:lnTo>
                <a:lnTo>
                  <a:pt x="1576" y="380"/>
                </a:lnTo>
                <a:lnTo>
                  <a:pt x="1576" y="378"/>
                </a:lnTo>
                <a:lnTo>
                  <a:pt x="1576" y="378"/>
                </a:lnTo>
                <a:lnTo>
                  <a:pt x="1574" y="375"/>
                </a:lnTo>
                <a:lnTo>
                  <a:pt x="1571" y="375"/>
                </a:lnTo>
                <a:lnTo>
                  <a:pt x="1569" y="373"/>
                </a:lnTo>
                <a:lnTo>
                  <a:pt x="1567" y="371"/>
                </a:lnTo>
                <a:lnTo>
                  <a:pt x="1563" y="371"/>
                </a:lnTo>
                <a:lnTo>
                  <a:pt x="1559" y="371"/>
                </a:lnTo>
                <a:lnTo>
                  <a:pt x="1557" y="371"/>
                </a:lnTo>
                <a:lnTo>
                  <a:pt x="1557" y="371"/>
                </a:lnTo>
                <a:close/>
                <a:moveTo>
                  <a:pt x="3994" y="218"/>
                </a:moveTo>
                <a:lnTo>
                  <a:pt x="3996" y="218"/>
                </a:lnTo>
                <a:lnTo>
                  <a:pt x="3996" y="218"/>
                </a:lnTo>
                <a:lnTo>
                  <a:pt x="4000" y="218"/>
                </a:lnTo>
                <a:lnTo>
                  <a:pt x="4002" y="218"/>
                </a:lnTo>
                <a:lnTo>
                  <a:pt x="4002" y="218"/>
                </a:lnTo>
                <a:lnTo>
                  <a:pt x="4002" y="218"/>
                </a:lnTo>
                <a:lnTo>
                  <a:pt x="4004" y="216"/>
                </a:lnTo>
                <a:lnTo>
                  <a:pt x="4006" y="214"/>
                </a:lnTo>
                <a:lnTo>
                  <a:pt x="4006" y="214"/>
                </a:lnTo>
                <a:lnTo>
                  <a:pt x="4006" y="212"/>
                </a:lnTo>
                <a:lnTo>
                  <a:pt x="3996" y="216"/>
                </a:lnTo>
                <a:lnTo>
                  <a:pt x="3989" y="216"/>
                </a:lnTo>
                <a:lnTo>
                  <a:pt x="3987" y="218"/>
                </a:lnTo>
                <a:lnTo>
                  <a:pt x="3989" y="218"/>
                </a:lnTo>
                <a:lnTo>
                  <a:pt x="3994" y="218"/>
                </a:lnTo>
                <a:close/>
                <a:moveTo>
                  <a:pt x="3964" y="130"/>
                </a:moveTo>
                <a:lnTo>
                  <a:pt x="3966" y="128"/>
                </a:lnTo>
                <a:lnTo>
                  <a:pt x="3962" y="126"/>
                </a:lnTo>
                <a:lnTo>
                  <a:pt x="3950" y="124"/>
                </a:lnTo>
                <a:lnTo>
                  <a:pt x="3943" y="122"/>
                </a:lnTo>
                <a:lnTo>
                  <a:pt x="3937" y="122"/>
                </a:lnTo>
                <a:lnTo>
                  <a:pt x="3933" y="122"/>
                </a:lnTo>
                <a:lnTo>
                  <a:pt x="3929" y="124"/>
                </a:lnTo>
                <a:lnTo>
                  <a:pt x="3927" y="124"/>
                </a:lnTo>
                <a:lnTo>
                  <a:pt x="3929" y="128"/>
                </a:lnTo>
                <a:lnTo>
                  <a:pt x="3931" y="130"/>
                </a:lnTo>
                <a:lnTo>
                  <a:pt x="3935" y="130"/>
                </a:lnTo>
                <a:lnTo>
                  <a:pt x="3943" y="134"/>
                </a:lnTo>
                <a:lnTo>
                  <a:pt x="3948" y="134"/>
                </a:lnTo>
                <a:lnTo>
                  <a:pt x="3950" y="134"/>
                </a:lnTo>
                <a:lnTo>
                  <a:pt x="3954" y="134"/>
                </a:lnTo>
                <a:lnTo>
                  <a:pt x="3958" y="132"/>
                </a:lnTo>
                <a:lnTo>
                  <a:pt x="3960" y="130"/>
                </a:lnTo>
                <a:lnTo>
                  <a:pt x="3964" y="130"/>
                </a:lnTo>
                <a:close/>
                <a:moveTo>
                  <a:pt x="2764" y="134"/>
                </a:moveTo>
                <a:lnTo>
                  <a:pt x="2764" y="136"/>
                </a:lnTo>
                <a:lnTo>
                  <a:pt x="2764" y="139"/>
                </a:lnTo>
                <a:lnTo>
                  <a:pt x="2764" y="139"/>
                </a:lnTo>
                <a:lnTo>
                  <a:pt x="2764" y="141"/>
                </a:lnTo>
                <a:lnTo>
                  <a:pt x="2764" y="141"/>
                </a:lnTo>
                <a:lnTo>
                  <a:pt x="2766" y="143"/>
                </a:lnTo>
                <a:lnTo>
                  <a:pt x="2766" y="145"/>
                </a:lnTo>
                <a:lnTo>
                  <a:pt x="2766" y="147"/>
                </a:lnTo>
                <a:lnTo>
                  <a:pt x="2768" y="149"/>
                </a:lnTo>
                <a:lnTo>
                  <a:pt x="2770" y="153"/>
                </a:lnTo>
                <a:lnTo>
                  <a:pt x="2772" y="153"/>
                </a:lnTo>
                <a:lnTo>
                  <a:pt x="2774" y="151"/>
                </a:lnTo>
                <a:lnTo>
                  <a:pt x="2776" y="149"/>
                </a:lnTo>
                <a:lnTo>
                  <a:pt x="2776" y="147"/>
                </a:lnTo>
                <a:lnTo>
                  <a:pt x="2776" y="147"/>
                </a:lnTo>
                <a:lnTo>
                  <a:pt x="2780" y="147"/>
                </a:lnTo>
                <a:lnTo>
                  <a:pt x="2783" y="147"/>
                </a:lnTo>
                <a:lnTo>
                  <a:pt x="2783" y="149"/>
                </a:lnTo>
                <a:lnTo>
                  <a:pt x="2780" y="151"/>
                </a:lnTo>
                <a:lnTo>
                  <a:pt x="2780" y="153"/>
                </a:lnTo>
                <a:lnTo>
                  <a:pt x="2780" y="153"/>
                </a:lnTo>
                <a:lnTo>
                  <a:pt x="2780" y="155"/>
                </a:lnTo>
                <a:lnTo>
                  <a:pt x="2783" y="157"/>
                </a:lnTo>
                <a:lnTo>
                  <a:pt x="2783" y="157"/>
                </a:lnTo>
                <a:lnTo>
                  <a:pt x="2785" y="157"/>
                </a:lnTo>
                <a:lnTo>
                  <a:pt x="2787" y="157"/>
                </a:lnTo>
                <a:lnTo>
                  <a:pt x="2787" y="157"/>
                </a:lnTo>
                <a:lnTo>
                  <a:pt x="2787" y="159"/>
                </a:lnTo>
                <a:lnTo>
                  <a:pt x="2785" y="159"/>
                </a:lnTo>
                <a:lnTo>
                  <a:pt x="2774" y="157"/>
                </a:lnTo>
                <a:lnTo>
                  <a:pt x="2774" y="157"/>
                </a:lnTo>
                <a:lnTo>
                  <a:pt x="2772" y="157"/>
                </a:lnTo>
                <a:lnTo>
                  <a:pt x="2776" y="159"/>
                </a:lnTo>
                <a:lnTo>
                  <a:pt x="2780" y="162"/>
                </a:lnTo>
                <a:lnTo>
                  <a:pt x="2778" y="162"/>
                </a:lnTo>
                <a:lnTo>
                  <a:pt x="2778" y="164"/>
                </a:lnTo>
                <a:lnTo>
                  <a:pt x="2778" y="166"/>
                </a:lnTo>
                <a:lnTo>
                  <a:pt x="2780" y="166"/>
                </a:lnTo>
                <a:lnTo>
                  <a:pt x="2780" y="168"/>
                </a:lnTo>
                <a:lnTo>
                  <a:pt x="2783" y="168"/>
                </a:lnTo>
                <a:lnTo>
                  <a:pt x="2785" y="170"/>
                </a:lnTo>
                <a:lnTo>
                  <a:pt x="2789" y="172"/>
                </a:lnTo>
                <a:lnTo>
                  <a:pt x="2791" y="176"/>
                </a:lnTo>
                <a:lnTo>
                  <a:pt x="2793" y="176"/>
                </a:lnTo>
                <a:lnTo>
                  <a:pt x="2795" y="178"/>
                </a:lnTo>
                <a:lnTo>
                  <a:pt x="2795" y="178"/>
                </a:lnTo>
                <a:lnTo>
                  <a:pt x="2797" y="180"/>
                </a:lnTo>
                <a:lnTo>
                  <a:pt x="2806" y="180"/>
                </a:lnTo>
                <a:lnTo>
                  <a:pt x="2810" y="180"/>
                </a:lnTo>
                <a:lnTo>
                  <a:pt x="2812" y="178"/>
                </a:lnTo>
                <a:lnTo>
                  <a:pt x="2814" y="178"/>
                </a:lnTo>
                <a:lnTo>
                  <a:pt x="2816" y="176"/>
                </a:lnTo>
                <a:lnTo>
                  <a:pt x="2818" y="176"/>
                </a:lnTo>
                <a:lnTo>
                  <a:pt x="2820" y="174"/>
                </a:lnTo>
                <a:lnTo>
                  <a:pt x="2818" y="174"/>
                </a:lnTo>
                <a:lnTo>
                  <a:pt x="2816" y="172"/>
                </a:lnTo>
                <a:lnTo>
                  <a:pt x="2818" y="170"/>
                </a:lnTo>
                <a:lnTo>
                  <a:pt x="2818" y="170"/>
                </a:lnTo>
                <a:lnTo>
                  <a:pt x="2818" y="168"/>
                </a:lnTo>
                <a:lnTo>
                  <a:pt x="2818" y="166"/>
                </a:lnTo>
                <a:lnTo>
                  <a:pt x="2818" y="166"/>
                </a:lnTo>
                <a:lnTo>
                  <a:pt x="2820" y="166"/>
                </a:lnTo>
                <a:lnTo>
                  <a:pt x="2820" y="166"/>
                </a:lnTo>
                <a:lnTo>
                  <a:pt x="2822" y="166"/>
                </a:lnTo>
                <a:lnTo>
                  <a:pt x="2822" y="168"/>
                </a:lnTo>
                <a:lnTo>
                  <a:pt x="2824" y="168"/>
                </a:lnTo>
                <a:lnTo>
                  <a:pt x="2824" y="168"/>
                </a:lnTo>
                <a:lnTo>
                  <a:pt x="2827" y="168"/>
                </a:lnTo>
                <a:lnTo>
                  <a:pt x="2829" y="166"/>
                </a:lnTo>
                <a:lnTo>
                  <a:pt x="2829" y="164"/>
                </a:lnTo>
                <a:lnTo>
                  <a:pt x="2831" y="164"/>
                </a:lnTo>
                <a:lnTo>
                  <a:pt x="2831" y="166"/>
                </a:lnTo>
                <a:lnTo>
                  <a:pt x="2831" y="168"/>
                </a:lnTo>
                <a:lnTo>
                  <a:pt x="2829" y="168"/>
                </a:lnTo>
                <a:lnTo>
                  <a:pt x="2829" y="170"/>
                </a:lnTo>
                <a:lnTo>
                  <a:pt x="2829" y="170"/>
                </a:lnTo>
                <a:lnTo>
                  <a:pt x="2831" y="172"/>
                </a:lnTo>
                <a:lnTo>
                  <a:pt x="2831" y="172"/>
                </a:lnTo>
                <a:lnTo>
                  <a:pt x="2835" y="174"/>
                </a:lnTo>
                <a:lnTo>
                  <a:pt x="2839" y="172"/>
                </a:lnTo>
                <a:lnTo>
                  <a:pt x="2841" y="172"/>
                </a:lnTo>
                <a:lnTo>
                  <a:pt x="2845" y="168"/>
                </a:lnTo>
                <a:lnTo>
                  <a:pt x="2848" y="168"/>
                </a:lnTo>
                <a:lnTo>
                  <a:pt x="2852" y="168"/>
                </a:lnTo>
                <a:lnTo>
                  <a:pt x="2850" y="168"/>
                </a:lnTo>
                <a:lnTo>
                  <a:pt x="2845" y="172"/>
                </a:lnTo>
                <a:lnTo>
                  <a:pt x="2848" y="174"/>
                </a:lnTo>
                <a:lnTo>
                  <a:pt x="2850" y="174"/>
                </a:lnTo>
                <a:lnTo>
                  <a:pt x="2852" y="176"/>
                </a:lnTo>
                <a:lnTo>
                  <a:pt x="2854" y="176"/>
                </a:lnTo>
                <a:lnTo>
                  <a:pt x="2856" y="174"/>
                </a:lnTo>
                <a:lnTo>
                  <a:pt x="2854" y="176"/>
                </a:lnTo>
                <a:lnTo>
                  <a:pt x="2852" y="176"/>
                </a:lnTo>
                <a:lnTo>
                  <a:pt x="2841" y="176"/>
                </a:lnTo>
                <a:lnTo>
                  <a:pt x="2837" y="176"/>
                </a:lnTo>
                <a:lnTo>
                  <a:pt x="2837" y="178"/>
                </a:lnTo>
                <a:lnTo>
                  <a:pt x="2835" y="178"/>
                </a:lnTo>
                <a:lnTo>
                  <a:pt x="2835" y="180"/>
                </a:lnTo>
                <a:lnTo>
                  <a:pt x="2835" y="180"/>
                </a:lnTo>
                <a:lnTo>
                  <a:pt x="2833" y="180"/>
                </a:lnTo>
                <a:lnTo>
                  <a:pt x="2831" y="180"/>
                </a:lnTo>
                <a:lnTo>
                  <a:pt x="2824" y="183"/>
                </a:lnTo>
                <a:lnTo>
                  <a:pt x="2814" y="185"/>
                </a:lnTo>
                <a:lnTo>
                  <a:pt x="2814" y="187"/>
                </a:lnTo>
                <a:lnTo>
                  <a:pt x="2812" y="187"/>
                </a:lnTo>
                <a:lnTo>
                  <a:pt x="2810" y="185"/>
                </a:lnTo>
                <a:lnTo>
                  <a:pt x="2808" y="185"/>
                </a:lnTo>
                <a:lnTo>
                  <a:pt x="2808" y="185"/>
                </a:lnTo>
                <a:lnTo>
                  <a:pt x="2806" y="187"/>
                </a:lnTo>
                <a:lnTo>
                  <a:pt x="2806" y="187"/>
                </a:lnTo>
                <a:lnTo>
                  <a:pt x="2806" y="191"/>
                </a:lnTo>
                <a:lnTo>
                  <a:pt x="2808" y="191"/>
                </a:lnTo>
                <a:lnTo>
                  <a:pt x="2808" y="193"/>
                </a:lnTo>
                <a:lnTo>
                  <a:pt x="2810" y="195"/>
                </a:lnTo>
                <a:lnTo>
                  <a:pt x="2812" y="195"/>
                </a:lnTo>
                <a:lnTo>
                  <a:pt x="2820" y="195"/>
                </a:lnTo>
                <a:lnTo>
                  <a:pt x="2822" y="195"/>
                </a:lnTo>
                <a:lnTo>
                  <a:pt x="2827" y="193"/>
                </a:lnTo>
                <a:lnTo>
                  <a:pt x="2831" y="193"/>
                </a:lnTo>
                <a:lnTo>
                  <a:pt x="2833" y="191"/>
                </a:lnTo>
                <a:lnTo>
                  <a:pt x="2837" y="193"/>
                </a:lnTo>
                <a:lnTo>
                  <a:pt x="2841" y="193"/>
                </a:lnTo>
                <a:lnTo>
                  <a:pt x="2848" y="191"/>
                </a:lnTo>
                <a:lnTo>
                  <a:pt x="2852" y="191"/>
                </a:lnTo>
                <a:lnTo>
                  <a:pt x="2852" y="191"/>
                </a:lnTo>
                <a:lnTo>
                  <a:pt x="2854" y="193"/>
                </a:lnTo>
                <a:lnTo>
                  <a:pt x="2854" y="193"/>
                </a:lnTo>
                <a:lnTo>
                  <a:pt x="2848" y="193"/>
                </a:lnTo>
                <a:lnTo>
                  <a:pt x="2843" y="195"/>
                </a:lnTo>
                <a:lnTo>
                  <a:pt x="2824" y="197"/>
                </a:lnTo>
                <a:lnTo>
                  <a:pt x="2820" y="201"/>
                </a:lnTo>
                <a:lnTo>
                  <a:pt x="2818" y="201"/>
                </a:lnTo>
                <a:lnTo>
                  <a:pt x="2818" y="201"/>
                </a:lnTo>
                <a:lnTo>
                  <a:pt x="2816" y="201"/>
                </a:lnTo>
                <a:lnTo>
                  <a:pt x="2812" y="201"/>
                </a:lnTo>
                <a:lnTo>
                  <a:pt x="2812" y="201"/>
                </a:lnTo>
                <a:lnTo>
                  <a:pt x="2810" y="204"/>
                </a:lnTo>
                <a:lnTo>
                  <a:pt x="2810" y="206"/>
                </a:lnTo>
                <a:lnTo>
                  <a:pt x="2812" y="206"/>
                </a:lnTo>
                <a:lnTo>
                  <a:pt x="2812" y="208"/>
                </a:lnTo>
                <a:lnTo>
                  <a:pt x="2814" y="210"/>
                </a:lnTo>
                <a:lnTo>
                  <a:pt x="2816" y="212"/>
                </a:lnTo>
                <a:lnTo>
                  <a:pt x="2818" y="212"/>
                </a:lnTo>
                <a:lnTo>
                  <a:pt x="2820" y="214"/>
                </a:lnTo>
                <a:lnTo>
                  <a:pt x="2827" y="216"/>
                </a:lnTo>
                <a:lnTo>
                  <a:pt x="2833" y="222"/>
                </a:lnTo>
                <a:lnTo>
                  <a:pt x="2839" y="227"/>
                </a:lnTo>
                <a:lnTo>
                  <a:pt x="2841" y="227"/>
                </a:lnTo>
                <a:lnTo>
                  <a:pt x="2843" y="227"/>
                </a:lnTo>
                <a:lnTo>
                  <a:pt x="2845" y="229"/>
                </a:lnTo>
                <a:lnTo>
                  <a:pt x="2845" y="231"/>
                </a:lnTo>
                <a:lnTo>
                  <a:pt x="2850" y="231"/>
                </a:lnTo>
                <a:lnTo>
                  <a:pt x="2854" y="231"/>
                </a:lnTo>
                <a:lnTo>
                  <a:pt x="2856" y="229"/>
                </a:lnTo>
                <a:lnTo>
                  <a:pt x="2854" y="227"/>
                </a:lnTo>
                <a:lnTo>
                  <a:pt x="2854" y="224"/>
                </a:lnTo>
                <a:lnTo>
                  <a:pt x="2854" y="224"/>
                </a:lnTo>
                <a:lnTo>
                  <a:pt x="2856" y="222"/>
                </a:lnTo>
                <a:lnTo>
                  <a:pt x="2858" y="220"/>
                </a:lnTo>
                <a:lnTo>
                  <a:pt x="2856" y="218"/>
                </a:lnTo>
                <a:lnTo>
                  <a:pt x="2856" y="216"/>
                </a:lnTo>
                <a:lnTo>
                  <a:pt x="2858" y="214"/>
                </a:lnTo>
                <a:lnTo>
                  <a:pt x="2860" y="212"/>
                </a:lnTo>
                <a:lnTo>
                  <a:pt x="2862" y="206"/>
                </a:lnTo>
                <a:lnTo>
                  <a:pt x="2866" y="204"/>
                </a:lnTo>
                <a:lnTo>
                  <a:pt x="2871" y="204"/>
                </a:lnTo>
                <a:lnTo>
                  <a:pt x="2873" y="204"/>
                </a:lnTo>
                <a:lnTo>
                  <a:pt x="2873" y="201"/>
                </a:lnTo>
                <a:lnTo>
                  <a:pt x="2875" y="197"/>
                </a:lnTo>
                <a:lnTo>
                  <a:pt x="2875" y="195"/>
                </a:lnTo>
                <a:lnTo>
                  <a:pt x="2875" y="189"/>
                </a:lnTo>
                <a:lnTo>
                  <a:pt x="2875" y="189"/>
                </a:lnTo>
                <a:lnTo>
                  <a:pt x="2875" y="187"/>
                </a:lnTo>
                <a:lnTo>
                  <a:pt x="2877" y="187"/>
                </a:lnTo>
                <a:lnTo>
                  <a:pt x="2879" y="187"/>
                </a:lnTo>
                <a:lnTo>
                  <a:pt x="2881" y="187"/>
                </a:lnTo>
                <a:lnTo>
                  <a:pt x="2883" y="185"/>
                </a:lnTo>
                <a:lnTo>
                  <a:pt x="2883" y="185"/>
                </a:lnTo>
                <a:lnTo>
                  <a:pt x="2883" y="183"/>
                </a:lnTo>
                <a:lnTo>
                  <a:pt x="2883" y="180"/>
                </a:lnTo>
                <a:lnTo>
                  <a:pt x="2883" y="178"/>
                </a:lnTo>
                <a:lnTo>
                  <a:pt x="2885" y="176"/>
                </a:lnTo>
                <a:lnTo>
                  <a:pt x="2889" y="172"/>
                </a:lnTo>
                <a:lnTo>
                  <a:pt x="2892" y="170"/>
                </a:lnTo>
                <a:lnTo>
                  <a:pt x="2892" y="170"/>
                </a:lnTo>
                <a:lnTo>
                  <a:pt x="2894" y="168"/>
                </a:lnTo>
                <a:lnTo>
                  <a:pt x="2894" y="168"/>
                </a:lnTo>
                <a:lnTo>
                  <a:pt x="2904" y="168"/>
                </a:lnTo>
                <a:lnTo>
                  <a:pt x="2908" y="166"/>
                </a:lnTo>
                <a:lnTo>
                  <a:pt x="2912" y="166"/>
                </a:lnTo>
                <a:lnTo>
                  <a:pt x="2915" y="166"/>
                </a:lnTo>
                <a:lnTo>
                  <a:pt x="2917" y="164"/>
                </a:lnTo>
                <a:lnTo>
                  <a:pt x="2917" y="164"/>
                </a:lnTo>
                <a:lnTo>
                  <a:pt x="2917" y="164"/>
                </a:lnTo>
                <a:lnTo>
                  <a:pt x="2912" y="162"/>
                </a:lnTo>
                <a:lnTo>
                  <a:pt x="2908" y="159"/>
                </a:lnTo>
                <a:lnTo>
                  <a:pt x="2904" y="157"/>
                </a:lnTo>
                <a:lnTo>
                  <a:pt x="2908" y="155"/>
                </a:lnTo>
                <a:lnTo>
                  <a:pt x="2906" y="153"/>
                </a:lnTo>
                <a:lnTo>
                  <a:pt x="2904" y="153"/>
                </a:lnTo>
                <a:lnTo>
                  <a:pt x="2900" y="151"/>
                </a:lnTo>
                <a:lnTo>
                  <a:pt x="2900" y="153"/>
                </a:lnTo>
                <a:lnTo>
                  <a:pt x="2900" y="153"/>
                </a:lnTo>
                <a:lnTo>
                  <a:pt x="2896" y="155"/>
                </a:lnTo>
                <a:lnTo>
                  <a:pt x="2894" y="151"/>
                </a:lnTo>
                <a:lnTo>
                  <a:pt x="2889" y="151"/>
                </a:lnTo>
                <a:lnTo>
                  <a:pt x="2885" y="151"/>
                </a:lnTo>
                <a:lnTo>
                  <a:pt x="2883" y="151"/>
                </a:lnTo>
                <a:lnTo>
                  <a:pt x="2881" y="149"/>
                </a:lnTo>
                <a:lnTo>
                  <a:pt x="2879" y="149"/>
                </a:lnTo>
                <a:lnTo>
                  <a:pt x="2879" y="149"/>
                </a:lnTo>
                <a:lnTo>
                  <a:pt x="2879" y="147"/>
                </a:lnTo>
                <a:lnTo>
                  <a:pt x="2881" y="147"/>
                </a:lnTo>
                <a:lnTo>
                  <a:pt x="2881" y="145"/>
                </a:lnTo>
                <a:lnTo>
                  <a:pt x="2881" y="145"/>
                </a:lnTo>
                <a:lnTo>
                  <a:pt x="2881" y="143"/>
                </a:lnTo>
                <a:lnTo>
                  <a:pt x="2879" y="141"/>
                </a:lnTo>
                <a:lnTo>
                  <a:pt x="2879" y="141"/>
                </a:lnTo>
                <a:lnTo>
                  <a:pt x="2877" y="139"/>
                </a:lnTo>
                <a:lnTo>
                  <a:pt x="2875" y="136"/>
                </a:lnTo>
                <a:lnTo>
                  <a:pt x="2873" y="136"/>
                </a:lnTo>
                <a:lnTo>
                  <a:pt x="2873" y="136"/>
                </a:lnTo>
                <a:lnTo>
                  <a:pt x="2866" y="143"/>
                </a:lnTo>
                <a:lnTo>
                  <a:pt x="2864" y="145"/>
                </a:lnTo>
                <a:lnTo>
                  <a:pt x="2864" y="143"/>
                </a:lnTo>
                <a:lnTo>
                  <a:pt x="2864" y="141"/>
                </a:lnTo>
                <a:lnTo>
                  <a:pt x="2864" y="139"/>
                </a:lnTo>
                <a:lnTo>
                  <a:pt x="2864" y="139"/>
                </a:lnTo>
                <a:lnTo>
                  <a:pt x="2866" y="136"/>
                </a:lnTo>
                <a:lnTo>
                  <a:pt x="2868" y="134"/>
                </a:lnTo>
                <a:lnTo>
                  <a:pt x="2866" y="130"/>
                </a:lnTo>
                <a:lnTo>
                  <a:pt x="2864" y="128"/>
                </a:lnTo>
                <a:lnTo>
                  <a:pt x="2862" y="128"/>
                </a:lnTo>
                <a:lnTo>
                  <a:pt x="2858" y="126"/>
                </a:lnTo>
                <a:lnTo>
                  <a:pt x="2854" y="126"/>
                </a:lnTo>
                <a:lnTo>
                  <a:pt x="2854" y="126"/>
                </a:lnTo>
                <a:lnTo>
                  <a:pt x="2852" y="126"/>
                </a:lnTo>
                <a:lnTo>
                  <a:pt x="2852" y="128"/>
                </a:lnTo>
                <a:lnTo>
                  <a:pt x="2852" y="128"/>
                </a:lnTo>
                <a:lnTo>
                  <a:pt x="2848" y="124"/>
                </a:lnTo>
                <a:lnTo>
                  <a:pt x="2845" y="122"/>
                </a:lnTo>
                <a:lnTo>
                  <a:pt x="2843" y="122"/>
                </a:lnTo>
                <a:lnTo>
                  <a:pt x="2841" y="124"/>
                </a:lnTo>
                <a:lnTo>
                  <a:pt x="2841" y="126"/>
                </a:lnTo>
                <a:lnTo>
                  <a:pt x="2841" y="128"/>
                </a:lnTo>
                <a:lnTo>
                  <a:pt x="2839" y="130"/>
                </a:lnTo>
                <a:lnTo>
                  <a:pt x="2837" y="132"/>
                </a:lnTo>
                <a:lnTo>
                  <a:pt x="2837" y="134"/>
                </a:lnTo>
                <a:lnTo>
                  <a:pt x="2837" y="134"/>
                </a:lnTo>
                <a:lnTo>
                  <a:pt x="2837" y="139"/>
                </a:lnTo>
                <a:lnTo>
                  <a:pt x="2837" y="141"/>
                </a:lnTo>
                <a:lnTo>
                  <a:pt x="2839" y="145"/>
                </a:lnTo>
                <a:lnTo>
                  <a:pt x="2843" y="153"/>
                </a:lnTo>
                <a:lnTo>
                  <a:pt x="2845" y="157"/>
                </a:lnTo>
                <a:lnTo>
                  <a:pt x="2843" y="157"/>
                </a:lnTo>
                <a:lnTo>
                  <a:pt x="2837" y="151"/>
                </a:lnTo>
                <a:lnTo>
                  <a:pt x="2837" y="151"/>
                </a:lnTo>
                <a:lnTo>
                  <a:pt x="2835" y="149"/>
                </a:lnTo>
                <a:lnTo>
                  <a:pt x="2831" y="143"/>
                </a:lnTo>
                <a:lnTo>
                  <a:pt x="2829" y="139"/>
                </a:lnTo>
                <a:lnTo>
                  <a:pt x="2827" y="134"/>
                </a:lnTo>
                <a:lnTo>
                  <a:pt x="2822" y="132"/>
                </a:lnTo>
                <a:lnTo>
                  <a:pt x="2818" y="130"/>
                </a:lnTo>
                <a:lnTo>
                  <a:pt x="2816" y="132"/>
                </a:lnTo>
                <a:lnTo>
                  <a:pt x="2814" y="136"/>
                </a:lnTo>
                <a:lnTo>
                  <a:pt x="2812" y="139"/>
                </a:lnTo>
                <a:lnTo>
                  <a:pt x="2810" y="139"/>
                </a:lnTo>
                <a:lnTo>
                  <a:pt x="2810" y="141"/>
                </a:lnTo>
                <a:lnTo>
                  <a:pt x="2812" y="143"/>
                </a:lnTo>
                <a:lnTo>
                  <a:pt x="2812" y="145"/>
                </a:lnTo>
                <a:lnTo>
                  <a:pt x="2812" y="145"/>
                </a:lnTo>
                <a:lnTo>
                  <a:pt x="2810" y="145"/>
                </a:lnTo>
                <a:lnTo>
                  <a:pt x="2808" y="145"/>
                </a:lnTo>
                <a:lnTo>
                  <a:pt x="2806" y="143"/>
                </a:lnTo>
                <a:lnTo>
                  <a:pt x="2806" y="143"/>
                </a:lnTo>
                <a:lnTo>
                  <a:pt x="2801" y="141"/>
                </a:lnTo>
                <a:lnTo>
                  <a:pt x="2801" y="141"/>
                </a:lnTo>
                <a:lnTo>
                  <a:pt x="2801" y="139"/>
                </a:lnTo>
                <a:lnTo>
                  <a:pt x="2799" y="139"/>
                </a:lnTo>
                <a:lnTo>
                  <a:pt x="2789" y="139"/>
                </a:lnTo>
                <a:lnTo>
                  <a:pt x="2797" y="134"/>
                </a:lnTo>
                <a:lnTo>
                  <a:pt x="2808" y="134"/>
                </a:lnTo>
                <a:lnTo>
                  <a:pt x="2810" y="132"/>
                </a:lnTo>
                <a:lnTo>
                  <a:pt x="2810" y="132"/>
                </a:lnTo>
                <a:lnTo>
                  <a:pt x="2810" y="130"/>
                </a:lnTo>
                <a:lnTo>
                  <a:pt x="2810" y="130"/>
                </a:lnTo>
                <a:lnTo>
                  <a:pt x="2806" y="128"/>
                </a:lnTo>
                <a:lnTo>
                  <a:pt x="2797" y="130"/>
                </a:lnTo>
                <a:lnTo>
                  <a:pt x="2793" y="132"/>
                </a:lnTo>
                <a:lnTo>
                  <a:pt x="2791" y="132"/>
                </a:lnTo>
                <a:lnTo>
                  <a:pt x="2785" y="130"/>
                </a:lnTo>
                <a:lnTo>
                  <a:pt x="2785" y="130"/>
                </a:lnTo>
                <a:lnTo>
                  <a:pt x="2785" y="132"/>
                </a:lnTo>
                <a:lnTo>
                  <a:pt x="2787" y="134"/>
                </a:lnTo>
                <a:lnTo>
                  <a:pt x="2785" y="134"/>
                </a:lnTo>
                <a:lnTo>
                  <a:pt x="2783" y="132"/>
                </a:lnTo>
                <a:lnTo>
                  <a:pt x="2776" y="130"/>
                </a:lnTo>
                <a:lnTo>
                  <a:pt x="2772" y="130"/>
                </a:lnTo>
                <a:lnTo>
                  <a:pt x="2770" y="130"/>
                </a:lnTo>
                <a:lnTo>
                  <a:pt x="2770" y="132"/>
                </a:lnTo>
                <a:lnTo>
                  <a:pt x="2770" y="134"/>
                </a:lnTo>
                <a:lnTo>
                  <a:pt x="2768" y="132"/>
                </a:lnTo>
                <a:lnTo>
                  <a:pt x="2766" y="130"/>
                </a:lnTo>
                <a:lnTo>
                  <a:pt x="2764" y="130"/>
                </a:lnTo>
                <a:lnTo>
                  <a:pt x="2764" y="130"/>
                </a:lnTo>
                <a:lnTo>
                  <a:pt x="2762" y="132"/>
                </a:lnTo>
                <a:lnTo>
                  <a:pt x="2762" y="132"/>
                </a:lnTo>
                <a:lnTo>
                  <a:pt x="2764" y="134"/>
                </a:lnTo>
                <a:close/>
                <a:moveTo>
                  <a:pt x="3935" y="115"/>
                </a:moveTo>
                <a:lnTo>
                  <a:pt x="3939" y="115"/>
                </a:lnTo>
                <a:lnTo>
                  <a:pt x="3941" y="118"/>
                </a:lnTo>
                <a:lnTo>
                  <a:pt x="3943" y="118"/>
                </a:lnTo>
                <a:lnTo>
                  <a:pt x="3956" y="122"/>
                </a:lnTo>
                <a:lnTo>
                  <a:pt x="3964" y="124"/>
                </a:lnTo>
                <a:lnTo>
                  <a:pt x="3968" y="124"/>
                </a:lnTo>
                <a:lnTo>
                  <a:pt x="3975" y="122"/>
                </a:lnTo>
                <a:lnTo>
                  <a:pt x="3977" y="120"/>
                </a:lnTo>
                <a:lnTo>
                  <a:pt x="3979" y="120"/>
                </a:lnTo>
                <a:lnTo>
                  <a:pt x="3983" y="120"/>
                </a:lnTo>
                <a:lnTo>
                  <a:pt x="3996" y="118"/>
                </a:lnTo>
                <a:lnTo>
                  <a:pt x="4015" y="115"/>
                </a:lnTo>
                <a:lnTo>
                  <a:pt x="4017" y="115"/>
                </a:lnTo>
                <a:lnTo>
                  <a:pt x="4019" y="113"/>
                </a:lnTo>
                <a:lnTo>
                  <a:pt x="4017" y="113"/>
                </a:lnTo>
                <a:lnTo>
                  <a:pt x="4017" y="111"/>
                </a:lnTo>
                <a:lnTo>
                  <a:pt x="4015" y="107"/>
                </a:lnTo>
                <a:lnTo>
                  <a:pt x="4015" y="107"/>
                </a:lnTo>
                <a:lnTo>
                  <a:pt x="4012" y="107"/>
                </a:lnTo>
                <a:lnTo>
                  <a:pt x="4015" y="103"/>
                </a:lnTo>
                <a:lnTo>
                  <a:pt x="4017" y="103"/>
                </a:lnTo>
                <a:lnTo>
                  <a:pt x="4023" y="101"/>
                </a:lnTo>
                <a:lnTo>
                  <a:pt x="4023" y="101"/>
                </a:lnTo>
                <a:lnTo>
                  <a:pt x="4025" y="101"/>
                </a:lnTo>
                <a:lnTo>
                  <a:pt x="4025" y="99"/>
                </a:lnTo>
                <a:lnTo>
                  <a:pt x="4025" y="99"/>
                </a:lnTo>
                <a:lnTo>
                  <a:pt x="4023" y="97"/>
                </a:lnTo>
                <a:lnTo>
                  <a:pt x="4019" y="97"/>
                </a:lnTo>
                <a:lnTo>
                  <a:pt x="4010" y="92"/>
                </a:lnTo>
                <a:lnTo>
                  <a:pt x="4008" y="90"/>
                </a:lnTo>
                <a:lnTo>
                  <a:pt x="4006" y="90"/>
                </a:lnTo>
                <a:lnTo>
                  <a:pt x="4006" y="88"/>
                </a:lnTo>
                <a:lnTo>
                  <a:pt x="4006" y="88"/>
                </a:lnTo>
                <a:lnTo>
                  <a:pt x="4002" y="84"/>
                </a:lnTo>
                <a:lnTo>
                  <a:pt x="4000" y="84"/>
                </a:lnTo>
                <a:lnTo>
                  <a:pt x="3998" y="84"/>
                </a:lnTo>
                <a:lnTo>
                  <a:pt x="3998" y="82"/>
                </a:lnTo>
                <a:lnTo>
                  <a:pt x="3996" y="82"/>
                </a:lnTo>
                <a:lnTo>
                  <a:pt x="3985" y="82"/>
                </a:lnTo>
                <a:lnTo>
                  <a:pt x="3985" y="84"/>
                </a:lnTo>
                <a:lnTo>
                  <a:pt x="3981" y="86"/>
                </a:lnTo>
                <a:lnTo>
                  <a:pt x="3979" y="86"/>
                </a:lnTo>
                <a:lnTo>
                  <a:pt x="3975" y="88"/>
                </a:lnTo>
                <a:lnTo>
                  <a:pt x="3971" y="88"/>
                </a:lnTo>
                <a:lnTo>
                  <a:pt x="3968" y="88"/>
                </a:lnTo>
                <a:lnTo>
                  <a:pt x="3964" y="90"/>
                </a:lnTo>
                <a:lnTo>
                  <a:pt x="3962" y="90"/>
                </a:lnTo>
                <a:lnTo>
                  <a:pt x="3960" y="90"/>
                </a:lnTo>
                <a:lnTo>
                  <a:pt x="3956" y="90"/>
                </a:lnTo>
                <a:lnTo>
                  <a:pt x="3954" y="92"/>
                </a:lnTo>
                <a:lnTo>
                  <a:pt x="3952" y="95"/>
                </a:lnTo>
                <a:lnTo>
                  <a:pt x="3952" y="95"/>
                </a:lnTo>
                <a:lnTo>
                  <a:pt x="3950" y="97"/>
                </a:lnTo>
                <a:lnTo>
                  <a:pt x="3950" y="99"/>
                </a:lnTo>
                <a:lnTo>
                  <a:pt x="3952" y="99"/>
                </a:lnTo>
                <a:lnTo>
                  <a:pt x="3958" y="99"/>
                </a:lnTo>
                <a:lnTo>
                  <a:pt x="3954" y="101"/>
                </a:lnTo>
                <a:lnTo>
                  <a:pt x="3952" y="103"/>
                </a:lnTo>
                <a:lnTo>
                  <a:pt x="3950" y="107"/>
                </a:lnTo>
                <a:lnTo>
                  <a:pt x="3943" y="107"/>
                </a:lnTo>
                <a:lnTo>
                  <a:pt x="3939" y="109"/>
                </a:lnTo>
                <a:lnTo>
                  <a:pt x="3935" y="111"/>
                </a:lnTo>
                <a:lnTo>
                  <a:pt x="3933" y="113"/>
                </a:lnTo>
                <a:lnTo>
                  <a:pt x="3935" y="115"/>
                </a:lnTo>
                <a:close/>
                <a:moveTo>
                  <a:pt x="3901" y="212"/>
                </a:moveTo>
                <a:lnTo>
                  <a:pt x="3904" y="212"/>
                </a:lnTo>
                <a:lnTo>
                  <a:pt x="3908" y="210"/>
                </a:lnTo>
                <a:lnTo>
                  <a:pt x="3908" y="210"/>
                </a:lnTo>
                <a:lnTo>
                  <a:pt x="3906" y="210"/>
                </a:lnTo>
                <a:lnTo>
                  <a:pt x="3901" y="210"/>
                </a:lnTo>
                <a:lnTo>
                  <a:pt x="3899" y="210"/>
                </a:lnTo>
                <a:lnTo>
                  <a:pt x="3899" y="212"/>
                </a:lnTo>
                <a:lnTo>
                  <a:pt x="3899" y="212"/>
                </a:lnTo>
                <a:lnTo>
                  <a:pt x="3901" y="212"/>
                </a:lnTo>
                <a:close/>
                <a:moveTo>
                  <a:pt x="3912" y="86"/>
                </a:moveTo>
                <a:lnTo>
                  <a:pt x="3929" y="88"/>
                </a:lnTo>
                <a:lnTo>
                  <a:pt x="3935" y="86"/>
                </a:lnTo>
                <a:lnTo>
                  <a:pt x="3933" y="84"/>
                </a:lnTo>
                <a:lnTo>
                  <a:pt x="3927" y="84"/>
                </a:lnTo>
                <a:lnTo>
                  <a:pt x="3912" y="84"/>
                </a:lnTo>
                <a:lnTo>
                  <a:pt x="3910" y="86"/>
                </a:lnTo>
                <a:lnTo>
                  <a:pt x="3910" y="86"/>
                </a:lnTo>
                <a:lnTo>
                  <a:pt x="3912" y="86"/>
                </a:lnTo>
                <a:close/>
                <a:moveTo>
                  <a:pt x="4017" y="229"/>
                </a:moveTo>
                <a:lnTo>
                  <a:pt x="4019" y="229"/>
                </a:lnTo>
                <a:lnTo>
                  <a:pt x="4019" y="231"/>
                </a:lnTo>
                <a:lnTo>
                  <a:pt x="4021" y="231"/>
                </a:lnTo>
                <a:lnTo>
                  <a:pt x="4021" y="231"/>
                </a:lnTo>
                <a:lnTo>
                  <a:pt x="4019" y="227"/>
                </a:lnTo>
                <a:lnTo>
                  <a:pt x="4017" y="229"/>
                </a:lnTo>
                <a:close/>
                <a:moveTo>
                  <a:pt x="3864" y="281"/>
                </a:moveTo>
                <a:lnTo>
                  <a:pt x="3868" y="281"/>
                </a:lnTo>
                <a:lnTo>
                  <a:pt x="3868" y="281"/>
                </a:lnTo>
                <a:lnTo>
                  <a:pt x="3870" y="279"/>
                </a:lnTo>
                <a:lnTo>
                  <a:pt x="3868" y="277"/>
                </a:lnTo>
                <a:lnTo>
                  <a:pt x="3868" y="277"/>
                </a:lnTo>
                <a:lnTo>
                  <a:pt x="3864" y="279"/>
                </a:lnTo>
                <a:lnTo>
                  <a:pt x="3864" y="277"/>
                </a:lnTo>
                <a:lnTo>
                  <a:pt x="3862" y="277"/>
                </a:lnTo>
                <a:lnTo>
                  <a:pt x="3862" y="279"/>
                </a:lnTo>
                <a:lnTo>
                  <a:pt x="3857" y="279"/>
                </a:lnTo>
                <a:lnTo>
                  <a:pt x="3857" y="281"/>
                </a:lnTo>
                <a:lnTo>
                  <a:pt x="3860" y="281"/>
                </a:lnTo>
                <a:lnTo>
                  <a:pt x="3864" y="281"/>
                </a:lnTo>
                <a:close/>
                <a:moveTo>
                  <a:pt x="4006" y="241"/>
                </a:moveTo>
                <a:lnTo>
                  <a:pt x="4008" y="241"/>
                </a:lnTo>
                <a:lnTo>
                  <a:pt x="4006" y="239"/>
                </a:lnTo>
                <a:lnTo>
                  <a:pt x="4002" y="239"/>
                </a:lnTo>
                <a:lnTo>
                  <a:pt x="4000" y="239"/>
                </a:lnTo>
                <a:lnTo>
                  <a:pt x="3996" y="239"/>
                </a:lnTo>
                <a:lnTo>
                  <a:pt x="3992" y="241"/>
                </a:lnTo>
                <a:lnTo>
                  <a:pt x="3989" y="239"/>
                </a:lnTo>
                <a:lnTo>
                  <a:pt x="3989" y="241"/>
                </a:lnTo>
                <a:lnTo>
                  <a:pt x="3989" y="241"/>
                </a:lnTo>
                <a:lnTo>
                  <a:pt x="3994" y="243"/>
                </a:lnTo>
                <a:lnTo>
                  <a:pt x="3996" y="243"/>
                </a:lnTo>
                <a:lnTo>
                  <a:pt x="4000" y="243"/>
                </a:lnTo>
                <a:lnTo>
                  <a:pt x="4002" y="245"/>
                </a:lnTo>
                <a:lnTo>
                  <a:pt x="4004" y="243"/>
                </a:lnTo>
                <a:lnTo>
                  <a:pt x="4004" y="241"/>
                </a:lnTo>
                <a:lnTo>
                  <a:pt x="4006" y="241"/>
                </a:lnTo>
                <a:lnTo>
                  <a:pt x="4006" y="241"/>
                </a:lnTo>
                <a:close/>
                <a:moveTo>
                  <a:pt x="4021" y="118"/>
                </a:moveTo>
                <a:lnTo>
                  <a:pt x="4015" y="120"/>
                </a:lnTo>
                <a:lnTo>
                  <a:pt x="4004" y="122"/>
                </a:lnTo>
                <a:lnTo>
                  <a:pt x="4002" y="120"/>
                </a:lnTo>
                <a:lnTo>
                  <a:pt x="4000" y="122"/>
                </a:lnTo>
                <a:lnTo>
                  <a:pt x="3996" y="120"/>
                </a:lnTo>
                <a:lnTo>
                  <a:pt x="3992" y="120"/>
                </a:lnTo>
                <a:lnTo>
                  <a:pt x="3989" y="122"/>
                </a:lnTo>
                <a:lnTo>
                  <a:pt x="3989" y="122"/>
                </a:lnTo>
                <a:lnTo>
                  <a:pt x="3987" y="124"/>
                </a:lnTo>
                <a:lnTo>
                  <a:pt x="3983" y="122"/>
                </a:lnTo>
                <a:lnTo>
                  <a:pt x="3983" y="122"/>
                </a:lnTo>
                <a:lnTo>
                  <a:pt x="3981" y="124"/>
                </a:lnTo>
                <a:lnTo>
                  <a:pt x="3979" y="124"/>
                </a:lnTo>
                <a:lnTo>
                  <a:pt x="3975" y="126"/>
                </a:lnTo>
                <a:lnTo>
                  <a:pt x="3973" y="130"/>
                </a:lnTo>
                <a:lnTo>
                  <a:pt x="3971" y="132"/>
                </a:lnTo>
                <a:lnTo>
                  <a:pt x="3966" y="134"/>
                </a:lnTo>
                <a:lnTo>
                  <a:pt x="3960" y="136"/>
                </a:lnTo>
                <a:lnTo>
                  <a:pt x="3956" y="141"/>
                </a:lnTo>
                <a:lnTo>
                  <a:pt x="3958" y="143"/>
                </a:lnTo>
                <a:lnTo>
                  <a:pt x="3962" y="141"/>
                </a:lnTo>
                <a:lnTo>
                  <a:pt x="3966" y="143"/>
                </a:lnTo>
                <a:lnTo>
                  <a:pt x="3973" y="143"/>
                </a:lnTo>
                <a:lnTo>
                  <a:pt x="3975" y="147"/>
                </a:lnTo>
                <a:lnTo>
                  <a:pt x="3977" y="149"/>
                </a:lnTo>
                <a:lnTo>
                  <a:pt x="3979" y="151"/>
                </a:lnTo>
                <a:lnTo>
                  <a:pt x="3979" y="151"/>
                </a:lnTo>
                <a:lnTo>
                  <a:pt x="3979" y="153"/>
                </a:lnTo>
                <a:lnTo>
                  <a:pt x="3981" y="153"/>
                </a:lnTo>
                <a:lnTo>
                  <a:pt x="3985" y="155"/>
                </a:lnTo>
                <a:lnTo>
                  <a:pt x="3985" y="155"/>
                </a:lnTo>
                <a:lnTo>
                  <a:pt x="3989" y="153"/>
                </a:lnTo>
                <a:lnTo>
                  <a:pt x="3992" y="153"/>
                </a:lnTo>
                <a:lnTo>
                  <a:pt x="3994" y="155"/>
                </a:lnTo>
                <a:lnTo>
                  <a:pt x="3996" y="157"/>
                </a:lnTo>
                <a:lnTo>
                  <a:pt x="4004" y="155"/>
                </a:lnTo>
                <a:lnTo>
                  <a:pt x="4004" y="155"/>
                </a:lnTo>
                <a:lnTo>
                  <a:pt x="4010" y="157"/>
                </a:lnTo>
                <a:lnTo>
                  <a:pt x="4010" y="157"/>
                </a:lnTo>
                <a:lnTo>
                  <a:pt x="4012" y="159"/>
                </a:lnTo>
                <a:lnTo>
                  <a:pt x="4017" y="162"/>
                </a:lnTo>
                <a:lnTo>
                  <a:pt x="4021" y="162"/>
                </a:lnTo>
                <a:lnTo>
                  <a:pt x="4023" y="162"/>
                </a:lnTo>
                <a:lnTo>
                  <a:pt x="4025" y="162"/>
                </a:lnTo>
                <a:lnTo>
                  <a:pt x="4029" y="162"/>
                </a:lnTo>
                <a:lnTo>
                  <a:pt x="4031" y="164"/>
                </a:lnTo>
                <a:lnTo>
                  <a:pt x="4033" y="164"/>
                </a:lnTo>
                <a:lnTo>
                  <a:pt x="4040" y="162"/>
                </a:lnTo>
                <a:lnTo>
                  <a:pt x="4048" y="162"/>
                </a:lnTo>
                <a:lnTo>
                  <a:pt x="4050" y="162"/>
                </a:lnTo>
                <a:lnTo>
                  <a:pt x="4054" y="157"/>
                </a:lnTo>
                <a:lnTo>
                  <a:pt x="4054" y="155"/>
                </a:lnTo>
                <a:lnTo>
                  <a:pt x="4054" y="153"/>
                </a:lnTo>
                <a:lnTo>
                  <a:pt x="4052" y="153"/>
                </a:lnTo>
                <a:lnTo>
                  <a:pt x="4050" y="153"/>
                </a:lnTo>
                <a:lnTo>
                  <a:pt x="4046" y="149"/>
                </a:lnTo>
                <a:lnTo>
                  <a:pt x="4042" y="147"/>
                </a:lnTo>
                <a:lnTo>
                  <a:pt x="4044" y="147"/>
                </a:lnTo>
                <a:lnTo>
                  <a:pt x="4044" y="147"/>
                </a:lnTo>
                <a:lnTo>
                  <a:pt x="4048" y="147"/>
                </a:lnTo>
                <a:lnTo>
                  <a:pt x="4050" y="147"/>
                </a:lnTo>
                <a:lnTo>
                  <a:pt x="4052" y="147"/>
                </a:lnTo>
                <a:lnTo>
                  <a:pt x="4052" y="145"/>
                </a:lnTo>
                <a:lnTo>
                  <a:pt x="4052" y="141"/>
                </a:lnTo>
                <a:lnTo>
                  <a:pt x="4052" y="141"/>
                </a:lnTo>
                <a:lnTo>
                  <a:pt x="4052" y="141"/>
                </a:lnTo>
                <a:lnTo>
                  <a:pt x="4052" y="139"/>
                </a:lnTo>
                <a:lnTo>
                  <a:pt x="4052" y="136"/>
                </a:lnTo>
                <a:lnTo>
                  <a:pt x="4054" y="136"/>
                </a:lnTo>
                <a:lnTo>
                  <a:pt x="4054" y="134"/>
                </a:lnTo>
                <a:lnTo>
                  <a:pt x="4054" y="132"/>
                </a:lnTo>
                <a:lnTo>
                  <a:pt x="4056" y="132"/>
                </a:lnTo>
                <a:lnTo>
                  <a:pt x="4056" y="128"/>
                </a:lnTo>
                <a:lnTo>
                  <a:pt x="4054" y="128"/>
                </a:lnTo>
                <a:lnTo>
                  <a:pt x="4052" y="126"/>
                </a:lnTo>
                <a:lnTo>
                  <a:pt x="4050" y="126"/>
                </a:lnTo>
                <a:lnTo>
                  <a:pt x="4048" y="126"/>
                </a:lnTo>
                <a:lnTo>
                  <a:pt x="4048" y="124"/>
                </a:lnTo>
                <a:lnTo>
                  <a:pt x="4046" y="124"/>
                </a:lnTo>
                <a:lnTo>
                  <a:pt x="4040" y="122"/>
                </a:lnTo>
                <a:lnTo>
                  <a:pt x="4036" y="122"/>
                </a:lnTo>
                <a:lnTo>
                  <a:pt x="4036" y="122"/>
                </a:lnTo>
                <a:lnTo>
                  <a:pt x="4033" y="124"/>
                </a:lnTo>
                <a:lnTo>
                  <a:pt x="4036" y="126"/>
                </a:lnTo>
                <a:lnTo>
                  <a:pt x="4033" y="128"/>
                </a:lnTo>
                <a:lnTo>
                  <a:pt x="4031" y="128"/>
                </a:lnTo>
                <a:lnTo>
                  <a:pt x="4029" y="128"/>
                </a:lnTo>
                <a:lnTo>
                  <a:pt x="4025" y="128"/>
                </a:lnTo>
                <a:lnTo>
                  <a:pt x="4023" y="132"/>
                </a:lnTo>
                <a:lnTo>
                  <a:pt x="4023" y="132"/>
                </a:lnTo>
                <a:lnTo>
                  <a:pt x="4021" y="132"/>
                </a:lnTo>
                <a:lnTo>
                  <a:pt x="4023" y="128"/>
                </a:lnTo>
                <a:lnTo>
                  <a:pt x="4023" y="128"/>
                </a:lnTo>
                <a:lnTo>
                  <a:pt x="4025" y="126"/>
                </a:lnTo>
                <a:lnTo>
                  <a:pt x="4025" y="124"/>
                </a:lnTo>
                <a:lnTo>
                  <a:pt x="4027" y="124"/>
                </a:lnTo>
                <a:lnTo>
                  <a:pt x="4025" y="122"/>
                </a:lnTo>
                <a:lnTo>
                  <a:pt x="4023" y="120"/>
                </a:lnTo>
                <a:lnTo>
                  <a:pt x="4021" y="118"/>
                </a:lnTo>
                <a:close/>
                <a:moveTo>
                  <a:pt x="4010" y="237"/>
                </a:moveTo>
                <a:lnTo>
                  <a:pt x="4010" y="237"/>
                </a:lnTo>
                <a:lnTo>
                  <a:pt x="4010" y="239"/>
                </a:lnTo>
                <a:lnTo>
                  <a:pt x="4008" y="241"/>
                </a:lnTo>
                <a:lnTo>
                  <a:pt x="4008" y="241"/>
                </a:lnTo>
                <a:lnTo>
                  <a:pt x="4010" y="243"/>
                </a:lnTo>
                <a:lnTo>
                  <a:pt x="4010" y="243"/>
                </a:lnTo>
                <a:lnTo>
                  <a:pt x="4010" y="243"/>
                </a:lnTo>
                <a:lnTo>
                  <a:pt x="4012" y="241"/>
                </a:lnTo>
                <a:lnTo>
                  <a:pt x="4015" y="239"/>
                </a:lnTo>
                <a:lnTo>
                  <a:pt x="4015" y="239"/>
                </a:lnTo>
                <a:lnTo>
                  <a:pt x="4012" y="237"/>
                </a:lnTo>
                <a:lnTo>
                  <a:pt x="4010" y="237"/>
                </a:lnTo>
                <a:close/>
                <a:moveTo>
                  <a:pt x="3790" y="269"/>
                </a:moveTo>
                <a:lnTo>
                  <a:pt x="3790" y="269"/>
                </a:lnTo>
                <a:lnTo>
                  <a:pt x="3790" y="269"/>
                </a:lnTo>
                <a:lnTo>
                  <a:pt x="3795" y="269"/>
                </a:lnTo>
                <a:lnTo>
                  <a:pt x="3795" y="271"/>
                </a:lnTo>
                <a:lnTo>
                  <a:pt x="3795" y="271"/>
                </a:lnTo>
                <a:lnTo>
                  <a:pt x="3797" y="266"/>
                </a:lnTo>
                <a:lnTo>
                  <a:pt x="3799" y="269"/>
                </a:lnTo>
                <a:lnTo>
                  <a:pt x="3799" y="266"/>
                </a:lnTo>
                <a:lnTo>
                  <a:pt x="3799" y="266"/>
                </a:lnTo>
                <a:lnTo>
                  <a:pt x="3799" y="264"/>
                </a:lnTo>
                <a:lnTo>
                  <a:pt x="3799" y="262"/>
                </a:lnTo>
                <a:lnTo>
                  <a:pt x="3797" y="262"/>
                </a:lnTo>
                <a:lnTo>
                  <a:pt x="3795" y="262"/>
                </a:lnTo>
                <a:lnTo>
                  <a:pt x="3795" y="264"/>
                </a:lnTo>
                <a:lnTo>
                  <a:pt x="3795" y="266"/>
                </a:lnTo>
                <a:lnTo>
                  <a:pt x="3792" y="266"/>
                </a:lnTo>
                <a:lnTo>
                  <a:pt x="3792" y="264"/>
                </a:lnTo>
                <a:lnTo>
                  <a:pt x="3788" y="266"/>
                </a:lnTo>
                <a:lnTo>
                  <a:pt x="3788" y="269"/>
                </a:lnTo>
                <a:lnTo>
                  <a:pt x="3790" y="269"/>
                </a:lnTo>
                <a:close/>
                <a:moveTo>
                  <a:pt x="3751" y="340"/>
                </a:moveTo>
                <a:lnTo>
                  <a:pt x="3759" y="342"/>
                </a:lnTo>
                <a:lnTo>
                  <a:pt x="3759" y="342"/>
                </a:lnTo>
                <a:lnTo>
                  <a:pt x="3759" y="340"/>
                </a:lnTo>
                <a:lnTo>
                  <a:pt x="3761" y="336"/>
                </a:lnTo>
                <a:lnTo>
                  <a:pt x="3759" y="333"/>
                </a:lnTo>
                <a:lnTo>
                  <a:pt x="3757" y="331"/>
                </a:lnTo>
                <a:lnTo>
                  <a:pt x="3755" y="331"/>
                </a:lnTo>
                <a:lnTo>
                  <a:pt x="3746" y="336"/>
                </a:lnTo>
                <a:lnTo>
                  <a:pt x="3746" y="338"/>
                </a:lnTo>
                <a:lnTo>
                  <a:pt x="3748" y="338"/>
                </a:lnTo>
                <a:lnTo>
                  <a:pt x="3751" y="340"/>
                </a:lnTo>
                <a:close/>
                <a:moveTo>
                  <a:pt x="3730" y="346"/>
                </a:moveTo>
                <a:lnTo>
                  <a:pt x="3728" y="348"/>
                </a:lnTo>
                <a:lnTo>
                  <a:pt x="3725" y="348"/>
                </a:lnTo>
                <a:lnTo>
                  <a:pt x="3721" y="350"/>
                </a:lnTo>
                <a:lnTo>
                  <a:pt x="3721" y="352"/>
                </a:lnTo>
                <a:lnTo>
                  <a:pt x="3721" y="352"/>
                </a:lnTo>
                <a:lnTo>
                  <a:pt x="3725" y="352"/>
                </a:lnTo>
                <a:lnTo>
                  <a:pt x="3732" y="352"/>
                </a:lnTo>
                <a:lnTo>
                  <a:pt x="3734" y="352"/>
                </a:lnTo>
                <a:lnTo>
                  <a:pt x="3738" y="350"/>
                </a:lnTo>
                <a:lnTo>
                  <a:pt x="3740" y="348"/>
                </a:lnTo>
                <a:lnTo>
                  <a:pt x="3742" y="348"/>
                </a:lnTo>
                <a:lnTo>
                  <a:pt x="3742" y="346"/>
                </a:lnTo>
                <a:lnTo>
                  <a:pt x="3742" y="346"/>
                </a:lnTo>
                <a:lnTo>
                  <a:pt x="3734" y="344"/>
                </a:lnTo>
                <a:lnTo>
                  <a:pt x="3732" y="344"/>
                </a:lnTo>
                <a:lnTo>
                  <a:pt x="3730" y="346"/>
                </a:lnTo>
                <a:close/>
                <a:moveTo>
                  <a:pt x="593" y="1772"/>
                </a:moveTo>
                <a:lnTo>
                  <a:pt x="591" y="1772"/>
                </a:lnTo>
                <a:lnTo>
                  <a:pt x="593" y="1772"/>
                </a:lnTo>
                <a:lnTo>
                  <a:pt x="593" y="1774"/>
                </a:lnTo>
                <a:lnTo>
                  <a:pt x="593" y="1772"/>
                </a:lnTo>
                <a:lnTo>
                  <a:pt x="595" y="1772"/>
                </a:lnTo>
                <a:lnTo>
                  <a:pt x="597" y="1772"/>
                </a:lnTo>
                <a:lnTo>
                  <a:pt x="595" y="1772"/>
                </a:lnTo>
                <a:lnTo>
                  <a:pt x="593" y="1772"/>
                </a:lnTo>
                <a:close/>
                <a:moveTo>
                  <a:pt x="3711" y="319"/>
                </a:moveTo>
                <a:lnTo>
                  <a:pt x="3711" y="319"/>
                </a:lnTo>
                <a:lnTo>
                  <a:pt x="3713" y="321"/>
                </a:lnTo>
                <a:lnTo>
                  <a:pt x="3719" y="321"/>
                </a:lnTo>
                <a:lnTo>
                  <a:pt x="3719" y="321"/>
                </a:lnTo>
                <a:lnTo>
                  <a:pt x="3713" y="319"/>
                </a:lnTo>
                <a:lnTo>
                  <a:pt x="3711" y="319"/>
                </a:lnTo>
                <a:close/>
                <a:moveTo>
                  <a:pt x="3711" y="139"/>
                </a:moveTo>
                <a:lnTo>
                  <a:pt x="3715" y="139"/>
                </a:lnTo>
                <a:lnTo>
                  <a:pt x="3717" y="139"/>
                </a:lnTo>
                <a:lnTo>
                  <a:pt x="3719" y="141"/>
                </a:lnTo>
                <a:lnTo>
                  <a:pt x="3721" y="141"/>
                </a:lnTo>
                <a:lnTo>
                  <a:pt x="3732" y="141"/>
                </a:lnTo>
                <a:lnTo>
                  <a:pt x="3732" y="141"/>
                </a:lnTo>
                <a:lnTo>
                  <a:pt x="3728" y="139"/>
                </a:lnTo>
                <a:lnTo>
                  <a:pt x="3715" y="136"/>
                </a:lnTo>
                <a:lnTo>
                  <a:pt x="3715" y="136"/>
                </a:lnTo>
                <a:lnTo>
                  <a:pt x="3713" y="136"/>
                </a:lnTo>
                <a:lnTo>
                  <a:pt x="3711" y="134"/>
                </a:lnTo>
                <a:lnTo>
                  <a:pt x="3709" y="136"/>
                </a:lnTo>
                <a:lnTo>
                  <a:pt x="3711" y="136"/>
                </a:lnTo>
                <a:lnTo>
                  <a:pt x="3711" y="139"/>
                </a:lnTo>
                <a:close/>
                <a:moveTo>
                  <a:pt x="3753" y="97"/>
                </a:moveTo>
                <a:lnTo>
                  <a:pt x="3767" y="97"/>
                </a:lnTo>
                <a:lnTo>
                  <a:pt x="3772" y="95"/>
                </a:lnTo>
                <a:lnTo>
                  <a:pt x="3772" y="95"/>
                </a:lnTo>
                <a:lnTo>
                  <a:pt x="3774" y="92"/>
                </a:lnTo>
                <a:lnTo>
                  <a:pt x="3772" y="92"/>
                </a:lnTo>
                <a:lnTo>
                  <a:pt x="3763" y="92"/>
                </a:lnTo>
                <a:lnTo>
                  <a:pt x="3755" y="92"/>
                </a:lnTo>
                <a:lnTo>
                  <a:pt x="3755" y="95"/>
                </a:lnTo>
                <a:lnTo>
                  <a:pt x="3753" y="97"/>
                </a:lnTo>
                <a:lnTo>
                  <a:pt x="3753" y="97"/>
                </a:lnTo>
                <a:lnTo>
                  <a:pt x="3753" y="97"/>
                </a:lnTo>
                <a:close/>
                <a:moveTo>
                  <a:pt x="3816" y="304"/>
                </a:moveTo>
                <a:lnTo>
                  <a:pt x="3818" y="304"/>
                </a:lnTo>
                <a:lnTo>
                  <a:pt x="3818" y="304"/>
                </a:lnTo>
                <a:lnTo>
                  <a:pt x="3818" y="304"/>
                </a:lnTo>
                <a:lnTo>
                  <a:pt x="3820" y="304"/>
                </a:lnTo>
                <a:lnTo>
                  <a:pt x="3818" y="302"/>
                </a:lnTo>
                <a:lnTo>
                  <a:pt x="3811" y="302"/>
                </a:lnTo>
                <a:lnTo>
                  <a:pt x="3809" y="302"/>
                </a:lnTo>
                <a:lnTo>
                  <a:pt x="3807" y="302"/>
                </a:lnTo>
                <a:lnTo>
                  <a:pt x="3813" y="304"/>
                </a:lnTo>
                <a:lnTo>
                  <a:pt x="3816" y="304"/>
                </a:lnTo>
                <a:close/>
                <a:moveTo>
                  <a:pt x="3803" y="304"/>
                </a:moveTo>
                <a:lnTo>
                  <a:pt x="3805" y="304"/>
                </a:lnTo>
                <a:lnTo>
                  <a:pt x="3805" y="302"/>
                </a:lnTo>
                <a:lnTo>
                  <a:pt x="3805" y="302"/>
                </a:lnTo>
                <a:lnTo>
                  <a:pt x="3805" y="302"/>
                </a:lnTo>
                <a:lnTo>
                  <a:pt x="3803" y="302"/>
                </a:lnTo>
                <a:lnTo>
                  <a:pt x="3801" y="302"/>
                </a:lnTo>
                <a:lnTo>
                  <a:pt x="3801" y="302"/>
                </a:lnTo>
                <a:lnTo>
                  <a:pt x="3801" y="302"/>
                </a:lnTo>
                <a:lnTo>
                  <a:pt x="3803" y="304"/>
                </a:lnTo>
                <a:close/>
                <a:moveTo>
                  <a:pt x="4056" y="134"/>
                </a:moveTo>
                <a:lnTo>
                  <a:pt x="4054" y="136"/>
                </a:lnTo>
                <a:lnTo>
                  <a:pt x="4059" y="136"/>
                </a:lnTo>
                <a:lnTo>
                  <a:pt x="4061" y="134"/>
                </a:lnTo>
                <a:lnTo>
                  <a:pt x="4059" y="134"/>
                </a:lnTo>
                <a:lnTo>
                  <a:pt x="4056" y="134"/>
                </a:lnTo>
                <a:lnTo>
                  <a:pt x="4056" y="134"/>
                </a:lnTo>
                <a:lnTo>
                  <a:pt x="4056" y="134"/>
                </a:lnTo>
                <a:close/>
                <a:moveTo>
                  <a:pt x="4570" y="300"/>
                </a:moveTo>
                <a:lnTo>
                  <a:pt x="4572" y="302"/>
                </a:lnTo>
                <a:lnTo>
                  <a:pt x="4574" y="304"/>
                </a:lnTo>
                <a:lnTo>
                  <a:pt x="4578" y="308"/>
                </a:lnTo>
                <a:lnTo>
                  <a:pt x="4580" y="308"/>
                </a:lnTo>
                <a:lnTo>
                  <a:pt x="4580" y="308"/>
                </a:lnTo>
                <a:lnTo>
                  <a:pt x="4582" y="306"/>
                </a:lnTo>
                <a:lnTo>
                  <a:pt x="4578" y="302"/>
                </a:lnTo>
                <a:lnTo>
                  <a:pt x="4572" y="300"/>
                </a:lnTo>
                <a:lnTo>
                  <a:pt x="4570" y="298"/>
                </a:lnTo>
                <a:lnTo>
                  <a:pt x="4570" y="300"/>
                </a:lnTo>
                <a:lnTo>
                  <a:pt x="4570" y="300"/>
                </a:lnTo>
                <a:close/>
                <a:moveTo>
                  <a:pt x="4735" y="275"/>
                </a:moveTo>
                <a:lnTo>
                  <a:pt x="4740" y="277"/>
                </a:lnTo>
                <a:lnTo>
                  <a:pt x="4742" y="277"/>
                </a:lnTo>
                <a:lnTo>
                  <a:pt x="4746" y="279"/>
                </a:lnTo>
                <a:lnTo>
                  <a:pt x="4748" y="279"/>
                </a:lnTo>
                <a:lnTo>
                  <a:pt x="4752" y="281"/>
                </a:lnTo>
                <a:lnTo>
                  <a:pt x="4752" y="283"/>
                </a:lnTo>
                <a:lnTo>
                  <a:pt x="4756" y="283"/>
                </a:lnTo>
                <a:lnTo>
                  <a:pt x="4767" y="283"/>
                </a:lnTo>
                <a:lnTo>
                  <a:pt x="4775" y="283"/>
                </a:lnTo>
                <a:lnTo>
                  <a:pt x="4779" y="283"/>
                </a:lnTo>
                <a:lnTo>
                  <a:pt x="4786" y="281"/>
                </a:lnTo>
                <a:lnTo>
                  <a:pt x="4790" y="279"/>
                </a:lnTo>
                <a:lnTo>
                  <a:pt x="4790" y="279"/>
                </a:lnTo>
                <a:lnTo>
                  <a:pt x="4792" y="273"/>
                </a:lnTo>
                <a:lnTo>
                  <a:pt x="4792" y="273"/>
                </a:lnTo>
                <a:lnTo>
                  <a:pt x="4790" y="273"/>
                </a:lnTo>
                <a:lnTo>
                  <a:pt x="4790" y="275"/>
                </a:lnTo>
                <a:lnTo>
                  <a:pt x="4788" y="275"/>
                </a:lnTo>
                <a:lnTo>
                  <a:pt x="4788" y="273"/>
                </a:lnTo>
                <a:lnTo>
                  <a:pt x="4786" y="273"/>
                </a:lnTo>
                <a:lnTo>
                  <a:pt x="4781" y="271"/>
                </a:lnTo>
                <a:lnTo>
                  <a:pt x="4775" y="271"/>
                </a:lnTo>
                <a:lnTo>
                  <a:pt x="4767" y="271"/>
                </a:lnTo>
                <a:lnTo>
                  <a:pt x="4765" y="271"/>
                </a:lnTo>
                <a:lnTo>
                  <a:pt x="4761" y="271"/>
                </a:lnTo>
                <a:lnTo>
                  <a:pt x="4758" y="269"/>
                </a:lnTo>
                <a:lnTo>
                  <a:pt x="4758" y="269"/>
                </a:lnTo>
                <a:lnTo>
                  <a:pt x="4758" y="269"/>
                </a:lnTo>
                <a:lnTo>
                  <a:pt x="4758" y="266"/>
                </a:lnTo>
                <a:lnTo>
                  <a:pt x="4758" y="264"/>
                </a:lnTo>
                <a:lnTo>
                  <a:pt x="4744" y="264"/>
                </a:lnTo>
                <a:lnTo>
                  <a:pt x="4744" y="264"/>
                </a:lnTo>
                <a:lnTo>
                  <a:pt x="4737" y="266"/>
                </a:lnTo>
                <a:lnTo>
                  <a:pt x="4735" y="266"/>
                </a:lnTo>
                <a:lnTo>
                  <a:pt x="4733" y="264"/>
                </a:lnTo>
                <a:lnTo>
                  <a:pt x="4733" y="262"/>
                </a:lnTo>
                <a:lnTo>
                  <a:pt x="4731" y="260"/>
                </a:lnTo>
                <a:lnTo>
                  <a:pt x="4729" y="260"/>
                </a:lnTo>
                <a:lnTo>
                  <a:pt x="4727" y="264"/>
                </a:lnTo>
                <a:lnTo>
                  <a:pt x="4727" y="266"/>
                </a:lnTo>
                <a:lnTo>
                  <a:pt x="4725" y="269"/>
                </a:lnTo>
                <a:lnTo>
                  <a:pt x="4725" y="271"/>
                </a:lnTo>
                <a:lnTo>
                  <a:pt x="4733" y="275"/>
                </a:lnTo>
                <a:lnTo>
                  <a:pt x="4735" y="275"/>
                </a:lnTo>
                <a:close/>
                <a:moveTo>
                  <a:pt x="4641" y="308"/>
                </a:moveTo>
                <a:lnTo>
                  <a:pt x="4643" y="308"/>
                </a:lnTo>
                <a:lnTo>
                  <a:pt x="4652" y="306"/>
                </a:lnTo>
                <a:lnTo>
                  <a:pt x="4652" y="304"/>
                </a:lnTo>
                <a:lnTo>
                  <a:pt x="4652" y="300"/>
                </a:lnTo>
                <a:lnTo>
                  <a:pt x="4652" y="300"/>
                </a:lnTo>
                <a:lnTo>
                  <a:pt x="4652" y="298"/>
                </a:lnTo>
                <a:lnTo>
                  <a:pt x="4649" y="298"/>
                </a:lnTo>
                <a:lnTo>
                  <a:pt x="4647" y="298"/>
                </a:lnTo>
                <a:lnTo>
                  <a:pt x="4641" y="298"/>
                </a:lnTo>
                <a:lnTo>
                  <a:pt x="4641" y="298"/>
                </a:lnTo>
                <a:lnTo>
                  <a:pt x="4639" y="300"/>
                </a:lnTo>
                <a:lnTo>
                  <a:pt x="4637" y="300"/>
                </a:lnTo>
                <a:lnTo>
                  <a:pt x="4639" y="306"/>
                </a:lnTo>
                <a:lnTo>
                  <a:pt x="4641" y="308"/>
                </a:lnTo>
                <a:close/>
                <a:moveTo>
                  <a:pt x="4631" y="321"/>
                </a:moveTo>
                <a:lnTo>
                  <a:pt x="4633" y="323"/>
                </a:lnTo>
                <a:lnTo>
                  <a:pt x="4635" y="323"/>
                </a:lnTo>
                <a:lnTo>
                  <a:pt x="4637" y="323"/>
                </a:lnTo>
                <a:lnTo>
                  <a:pt x="4641" y="321"/>
                </a:lnTo>
                <a:lnTo>
                  <a:pt x="4645" y="321"/>
                </a:lnTo>
                <a:lnTo>
                  <a:pt x="4647" y="321"/>
                </a:lnTo>
                <a:lnTo>
                  <a:pt x="4654" y="323"/>
                </a:lnTo>
                <a:lnTo>
                  <a:pt x="4660" y="325"/>
                </a:lnTo>
                <a:lnTo>
                  <a:pt x="4666" y="325"/>
                </a:lnTo>
                <a:lnTo>
                  <a:pt x="4670" y="327"/>
                </a:lnTo>
                <a:lnTo>
                  <a:pt x="4673" y="327"/>
                </a:lnTo>
                <a:lnTo>
                  <a:pt x="4677" y="327"/>
                </a:lnTo>
                <a:lnTo>
                  <a:pt x="4683" y="327"/>
                </a:lnTo>
                <a:lnTo>
                  <a:pt x="4685" y="327"/>
                </a:lnTo>
                <a:lnTo>
                  <a:pt x="4687" y="327"/>
                </a:lnTo>
                <a:lnTo>
                  <a:pt x="4685" y="321"/>
                </a:lnTo>
                <a:lnTo>
                  <a:pt x="4685" y="319"/>
                </a:lnTo>
                <a:lnTo>
                  <a:pt x="4685" y="317"/>
                </a:lnTo>
                <a:lnTo>
                  <a:pt x="4675" y="310"/>
                </a:lnTo>
                <a:lnTo>
                  <a:pt x="4670" y="310"/>
                </a:lnTo>
                <a:lnTo>
                  <a:pt x="4668" y="308"/>
                </a:lnTo>
                <a:lnTo>
                  <a:pt x="4664" y="308"/>
                </a:lnTo>
                <a:lnTo>
                  <a:pt x="4660" y="308"/>
                </a:lnTo>
                <a:lnTo>
                  <a:pt x="4656" y="308"/>
                </a:lnTo>
                <a:lnTo>
                  <a:pt x="4654" y="308"/>
                </a:lnTo>
                <a:lnTo>
                  <a:pt x="4652" y="308"/>
                </a:lnTo>
                <a:lnTo>
                  <a:pt x="4649" y="310"/>
                </a:lnTo>
                <a:lnTo>
                  <a:pt x="4649" y="313"/>
                </a:lnTo>
                <a:lnTo>
                  <a:pt x="4645" y="317"/>
                </a:lnTo>
                <a:lnTo>
                  <a:pt x="4645" y="317"/>
                </a:lnTo>
                <a:lnTo>
                  <a:pt x="4641" y="321"/>
                </a:lnTo>
                <a:lnTo>
                  <a:pt x="4639" y="321"/>
                </a:lnTo>
                <a:lnTo>
                  <a:pt x="4635" y="321"/>
                </a:lnTo>
                <a:lnTo>
                  <a:pt x="4631" y="321"/>
                </a:lnTo>
                <a:close/>
                <a:moveTo>
                  <a:pt x="4593" y="271"/>
                </a:moveTo>
                <a:lnTo>
                  <a:pt x="4595" y="273"/>
                </a:lnTo>
                <a:lnTo>
                  <a:pt x="4599" y="275"/>
                </a:lnTo>
                <a:lnTo>
                  <a:pt x="4601" y="277"/>
                </a:lnTo>
                <a:lnTo>
                  <a:pt x="4603" y="277"/>
                </a:lnTo>
                <a:lnTo>
                  <a:pt x="4605" y="281"/>
                </a:lnTo>
                <a:lnTo>
                  <a:pt x="4608" y="283"/>
                </a:lnTo>
                <a:lnTo>
                  <a:pt x="4608" y="283"/>
                </a:lnTo>
                <a:lnTo>
                  <a:pt x="4620" y="285"/>
                </a:lnTo>
                <a:lnTo>
                  <a:pt x="4620" y="287"/>
                </a:lnTo>
                <a:lnTo>
                  <a:pt x="4622" y="287"/>
                </a:lnTo>
                <a:lnTo>
                  <a:pt x="4624" y="287"/>
                </a:lnTo>
                <a:lnTo>
                  <a:pt x="4626" y="285"/>
                </a:lnTo>
                <a:lnTo>
                  <a:pt x="4629" y="285"/>
                </a:lnTo>
                <a:lnTo>
                  <a:pt x="4629" y="281"/>
                </a:lnTo>
                <a:lnTo>
                  <a:pt x="4629" y="279"/>
                </a:lnTo>
                <a:lnTo>
                  <a:pt x="4631" y="279"/>
                </a:lnTo>
                <a:lnTo>
                  <a:pt x="4631" y="279"/>
                </a:lnTo>
                <a:lnTo>
                  <a:pt x="4633" y="279"/>
                </a:lnTo>
                <a:lnTo>
                  <a:pt x="4637" y="281"/>
                </a:lnTo>
                <a:lnTo>
                  <a:pt x="4639" y="281"/>
                </a:lnTo>
                <a:lnTo>
                  <a:pt x="4643" y="281"/>
                </a:lnTo>
                <a:lnTo>
                  <a:pt x="4645" y="281"/>
                </a:lnTo>
                <a:lnTo>
                  <a:pt x="4656" y="279"/>
                </a:lnTo>
                <a:lnTo>
                  <a:pt x="4658" y="279"/>
                </a:lnTo>
                <a:lnTo>
                  <a:pt x="4662" y="277"/>
                </a:lnTo>
                <a:lnTo>
                  <a:pt x="4664" y="277"/>
                </a:lnTo>
                <a:lnTo>
                  <a:pt x="4666" y="279"/>
                </a:lnTo>
                <a:lnTo>
                  <a:pt x="4668" y="281"/>
                </a:lnTo>
                <a:lnTo>
                  <a:pt x="4668" y="281"/>
                </a:lnTo>
                <a:lnTo>
                  <a:pt x="4670" y="283"/>
                </a:lnTo>
                <a:lnTo>
                  <a:pt x="4673" y="283"/>
                </a:lnTo>
                <a:lnTo>
                  <a:pt x="4675" y="281"/>
                </a:lnTo>
                <a:lnTo>
                  <a:pt x="4677" y="281"/>
                </a:lnTo>
                <a:lnTo>
                  <a:pt x="4681" y="279"/>
                </a:lnTo>
                <a:lnTo>
                  <a:pt x="4679" y="275"/>
                </a:lnTo>
                <a:lnTo>
                  <a:pt x="4675" y="275"/>
                </a:lnTo>
                <a:lnTo>
                  <a:pt x="4675" y="273"/>
                </a:lnTo>
                <a:lnTo>
                  <a:pt x="4668" y="266"/>
                </a:lnTo>
                <a:lnTo>
                  <a:pt x="4668" y="266"/>
                </a:lnTo>
                <a:lnTo>
                  <a:pt x="4666" y="264"/>
                </a:lnTo>
                <a:lnTo>
                  <a:pt x="4666" y="258"/>
                </a:lnTo>
                <a:lnTo>
                  <a:pt x="4668" y="258"/>
                </a:lnTo>
                <a:lnTo>
                  <a:pt x="4673" y="256"/>
                </a:lnTo>
                <a:lnTo>
                  <a:pt x="4679" y="256"/>
                </a:lnTo>
                <a:lnTo>
                  <a:pt x="4679" y="258"/>
                </a:lnTo>
                <a:lnTo>
                  <a:pt x="4679" y="258"/>
                </a:lnTo>
                <a:lnTo>
                  <a:pt x="4677" y="260"/>
                </a:lnTo>
                <a:lnTo>
                  <a:pt x="4675" y="262"/>
                </a:lnTo>
                <a:lnTo>
                  <a:pt x="4675" y="264"/>
                </a:lnTo>
                <a:lnTo>
                  <a:pt x="4675" y="269"/>
                </a:lnTo>
                <a:lnTo>
                  <a:pt x="4677" y="269"/>
                </a:lnTo>
                <a:lnTo>
                  <a:pt x="4679" y="271"/>
                </a:lnTo>
                <a:lnTo>
                  <a:pt x="4681" y="275"/>
                </a:lnTo>
                <a:lnTo>
                  <a:pt x="4685" y="275"/>
                </a:lnTo>
                <a:lnTo>
                  <a:pt x="4689" y="275"/>
                </a:lnTo>
                <a:lnTo>
                  <a:pt x="4693" y="277"/>
                </a:lnTo>
                <a:lnTo>
                  <a:pt x="4698" y="275"/>
                </a:lnTo>
                <a:lnTo>
                  <a:pt x="4700" y="275"/>
                </a:lnTo>
                <a:lnTo>
                  <a:pt x="4706" y="269"/>
                </a:lnTo>
                <a:lnTo>
                  <a:pt x="4706" y="269"/>
                </a:lnTo>
                <a:lnTo>
                  <a:pt x="4704" y="266"/>
                </a:lnTo>
                <a:lnTo>
                  <a:pt x="4706" y="264"/>
                </a:lnTo>
                <a:lnTo>
                  <a:pt x="4708" y="262"/>
                </a:lnTo>
                <a:lnTo>
                  <a:pt x="4714" y="262"/>
                </a:lnTo>
                <a:lnTo>
                  <a:pt x="4712" y="260"/>
                </a:lnTo>
                <a:lnTo>
                  <a:pt x="4712" y="260"/>
                </a:lnTo>
                <a:lnTo>
                  <a:pt x="4689" y="252"/>
                </a:lnTo>
                <a:lnTo>
                  <a:pt x="4687" y="252"/>
                </a:lnTo>
                <a:lnTo>
                  <a:pt x="4683" y="254"/>
                </a:lnTo>
                <a:lnTo>
                  <a:pt x="4683" y="254"/>
                </a:lnTo>
                <a:lnTo>
                  <a:pt x="4679" y="254"/>
                </a:lnTo>
                <a:lnTo>
                  <a:pt x="4675" y="252"/>
                </a:lnTo>
                <a:lnTo>
                  <a:pt x="4673" y="252"/>
                </a:lnTo>
                <a:lnTo>
                  <a:pt x="4664" y="248"/>
                </a:lnTo>
                <a:lnTo>
                  <a:pt x="4662" y="245"/>
                </a:lnTo>
                <a:lnTo>
                  <a:pt x="4658" y="243"/>
                </a:lnTo>
                <a:lnTo>
                  <a:pt x="4656" y="245"/>
                </a:lnTo>
                <a:lnTo>
                  <a:pt x="4652" y="248"/>
                </a:lnTo>
                <a:lnTo>
                  <a:pt x="4649" y="250"/>
                </a:lnTo>
                <a:lnTo>
                  <a:pt x="4649" y="250"/>
                </a:lnTo>
                <a:lnTo>
                  <a:pt x="4649" y="252"/>
                </a:lnTo>
                <a:lnTo>
                  <a:pt x="4649" y="254"/>
                </a:lnTo>
                <a:lnTo>
                  <a:pt x="4649" y="256"/>
                </a:lnTo>
                <a:lnTo>
                  <a:pt x="4649" y="256"/>
                </a:lnTo>
                <a:lnTo>
                  <a:pt x="4649" y="258"/>
                </a:lnTo>
                <a:lnTo>
                  <a:pt x="4647" y="258"/>
                </a:lnTo>
                <a:lnTo>
                  <a:pt x="4645" y="258"/>
                </a:lnTo>
                <a:lnTo>
                  <a:pt x="4645" y="258"/>
                </a:lnTo>
                <a:lnTo>
                  <a:pt x="4643" y="258"/>
                </a:lnTo>
                <a:lnTo>
                  <a:pt x="4643" y="258"/>
                </a:lnTo>
                <a:lnTo>
                  <a:pt x="4641" y="254"/>
                </a:lnTo>
                <a:lnTo>
                  <a:pt x="4639" y="254"/>
                </a:lnTo>
                <a:lnTo>
                  <a:pt x="4639" y="254"/>
                </a:lnTo>
                <a:lnTo>
                  <a:pt x="4637" y="254"/>
                </a:lnTo>
                <a:lnTo>
                  <a:pt x="4633" y="250"/>
                </a:lnTo>
                <a:lnTo>
                  <a:pt x="4629" y="248"/>
                </a:lnTo>
                <a:lnTo>
                  <a:pt x="4624" y="245"/>
                </a:lnTo>
                <a:lnTo>
                  <a:pt x="4622" y="245"/>
                </a:lnTo>
                <a:lnTo>
                  <a:pt x="4622" y="243"/>
                </a:lnTo>
                <a:lnTo>
                  <a:pt x="4620" y="243"/>
                </a:lnTo>
                <a:lnTo>
                  <a:pt x="4618" y="243"/>
                </a:lnTo>
                <a:lnTo>
                  <a:pt x="4614" y="243"/>
                </a:lnTo>
                <a:lnTo>
                  <a:pt x="4610" y="245"/>
                </a:lnTo>
                <a:lnTo>
                  <a:pt x="4608" y="245"/>
                </a:lnTo>
                <a:lnTo>
                  <a:pt x="4608" y="248"/>
                </a:lnTo>
                <a:lnTo>
                  <a:pt x="4608" y="248"/>
                </a:lnTo>
                <a:lnTo>
                  <a:pt x="4603" y="248"/>
                </a:lnTo>
                <a:lnTo>
                  <a:pt x="4601" y="248"/>
                </a:lnTo>
                <a:lnTo>
                  <a:pt x="4601" y="250"/>
                </a:lnTo>
                <a:lnTo>
                  <a:pt x="4599" y="252"/>
                </a:lnTo>
                <a:lnTo>
                  <a:pt x="4601" y="254"/>
                </a:lnTo>
                <a:lnTo>
                  <a:pt x="4603" y="256"/>
                </a:lnTo>
                <a:lnTo>
                  <a:pt x="4597" y="254"/>
                </a:lnTo>
                <a:lnTo>
                  <a:pt x="4597" y="256"/>
                </a:lnTo>
                <a:lnTo>
                  <a:pt x="4595" y="262"/>
                </a:lnTo>
                <a:lnTo>
                  <a:pt x="4597" y="266"/>
                </a:lnTo>
                <a:lnTo>
                  <a:pt x="4595" y="266"/>
                </a:lnTo>
                <a:lnTo>
                  <a:pt x="4593" y="266"/>
                </a:lnTo>
                <a:lnTo>
                  <a:pt x="4591" y="269"/>
                </a:lnTo>
                <a:lnTo>
                  <a:pt x="4593" y="269"/>
                </a:lnTo>
                <a:lnTo>
                  <a:pt x="4593" y="271"/>
                </a:lnTo>
                <a:close/>
                <a:moveTo>
                  <a:pt x="4823" y="245"/>
                </a:moveTo>
                <a:lnTo>
                  <a:pt x="4821" y="243"/>
                </a:lnTo>
                <a:lnTo>
                  <a:pt x="4821" y="243"/>
                </a:lnTo>
                <a:lnTo>
                  <a:pt x="4821" y="243"/>
                </a:lnTo>
                <a:lnTo>
                  <a:pt x="4819" y="243"/>
                </a:lnTo>
                <a:lnTo>
                  <a:pt x="4817" y="243"/>
                </a:lnTo>
                <a:lnTo>
                  <a:pt x="4821" y="245"/>
                </a:lnTo>
                <a:lnTo>
                  <a:pt x="4823" y="245"/>
                </a:lnTo>
                <a:close/>
                <a:moveTo>
                  <a:pt x="4769" y="229"/>
                </a:moveTo>
                <a:lnTo>
                  <a:pt x="4771" y="227"/>
                </a:lnTo>
                <a:lnTo>
                  <a:pt x="4773" y="224"/>
                </a:lnTo>
                <a:lnTo>
                  <a:pt x="4763" y="227"/>
                </a:lnTo>
                <a:lnTo>
                  <a:pt x="4758" y="229"/>
                </a:lnTo>
                <a:lnTo>
                  <a:pt x="4758" y="229"/>
                </a:lnTo>
                <a:lnTo>
                  <a:pt x="4769" y="229"/>
                </a:lnTo>
                <a:lnTo>
                  <a:pt x="4769" y="229"/>
                </a:lnTo>
                <a:close/>
                <a:moveTo>
                  <a:pt x="4934" y="392"/>
                </a:moveTo>
                <a:lnTo>
                  <a:pt x="4937" y="392"/>
                </a:lnTo>
                <a:lnTo>
                  <a:pt x="4934" y="390"/>
                </a:lnTo>
                <a:lnTo>
                  <a:pt x="4934" y="388"/>
                </a:lnTo>
                <a:lnTo>
                  <a:pt x="4932" y="388"/>
                </a:lnTo>
                <a:lnTo>
                  <a:pt x="4932" y="388"/>
                </a:lnTo>
                <a:lnTo>
                  <a:pt x="4932" y="390"/>
                </a:lnTo>
                <a:lnTo>
                  <a:pt x="4932" y="392"/>
                </a:lnTo>
                <a:lnTo>
                  <a:pt x="4934" y="392"/>
                </a:lnTo>
                <a:close/>
                <a:moveTo>
                  <a:pt x="5041" y="419"/>
                </a:moveTo>
                <a:lnTo>
                  <a:pt x="5043" y="419"/>
                </a:lnTo>
                <a:lnTo>
                  <a:pt x="5048" y="422"/>
                </a:lnTo>
                <a:lnTo>
                  <a:pt x="5054" y="424"/>
                </a:lnTo>
                <a:lnTo>
                  <a:pt x="5058" y="424"/>
                </a:lnTo>
                <a:lnTo>
                  <a:pt x="5060" y="424"/>
                </a:lnTo>
                <a:lnTo>
                  <a:pt x="5060" y="422"/>
                </a:lnTo>
                <a:lnTo>
                  <a:pt x="5060" y="419"/>
                </a:lnTo>
                <a:lnTo>
                  <a:pt x="5060" y="419"/>
                </a:lnTo>
                <a:lnTo>
                  <a:pt x="5062" y="419"/>
                </a:lnTo>
                <a:lnTo>
                  <a:pt x="5062" y="417"/>
                </a:lnTo>
                <a:lnTo>
                  <a:pt x="5062" y="417"/>
                </a:lnTo>
                <a:lnTo>
                  <a:pt x="5062" y="415"/>
                </a:lnTo>
                <a:lnTo>
                  <a:pt x="5048" y="413"/>
                </a:lnTo>
                <a:lnTo>
                  <a:pt x="5043" y="413"/>
                </a:lnTo>
                <a:lnTo>
                  <a:pt x="5043" y="413"/>
                </a:lnTo>
                <a:lnTo>
                  <a:pt x="5039" y="415"/>
                </a:lnTo>
                <a:lnTo>
                  <a:pt x="5039" y="415"/>
                </a:lnTo>
                <a:lnTo>
                  <a:pt x="5039" y="417"/>
                </a:lnTo>
                <a:lnTo>
                  <a:pt x="5039" y="417"/>
                </a:lnTo>
                <a:lnTo>
                  <a:pt x="5041" y="419"/>
                </a:lnTo>
                <a:close/>
                <a:moveTo>
                  <a:pt x="5198" y="392"/>
                </a:moveTo>
                <a:lnTo>
                  <a:pt x="5198" y="392"/>
                </a:lnTo>
                <a:lnTo>
                  <a:pt x="5203" y="390"/>
                </a:lnTo>
                <a:lnTo>
                  <a:pt x="5211" y="390"/>
                </a:lnTo>
                <a:lnTo>
                  <a:pt x="5213" y="388"/>
                </a:lnTo>
                <a:lnTo>
                  <a:pt x="5215" y="388"/>
                </a:lnTo>
                <a:lnTo>
                  <a:pt x="5215" y="388"/>
                </a:lnTo>
                <a:lnTo>
                  <a:pt x="5219" y="388"/>
                </a:lnTo>
                <a:lnTo>
                  <a:pt x="5221" y="390"/>
                </a:lnTo>
                <a:lnTo>
                  <a:pt x="5224" y="390"/>
                </a:lnTo>
                <a:lnTo>
                  <a:pt x="5228" y="388"/>
                </a:lnTo>
                <a:lnTo>
                  <a:pt x="5236" y="386"/>
                </a:lnTo>
                <a:lnTo>
                  <a:pt x="5242" y="386"/>
                </a:lnTo>
                <a:lnTo>
                  <a:pt x="5247" y="386"/>
                </a:lnTo>
                <a:lnTo>
                  <a:pt x="5251" y="384"/>
                </a:lnTo>
                <a:lnTo>
                  <a:pt x="5251" y="382"/>
                </a:lnTo>
                <a:lnTo>
                  <a:pt x="5251" y="380"/>
                </a:lnTo>
                <a:lnTo>
                  <a:pt x="5251" y="380"/>
                </a:lnTo>
                <a:lnTo>
                  <a:pt x="5247" y="378"/>
                </a:lnTo>
                <a:lnTo>
                  <a:pt x="5245" y="378"/>
                </a:lnTo>
                <a:lnTo>
                  <a:pt x="5242" y="375"/>
                </a:lnTo>
                <a:lnTo>
                  <a:pt x="5242" y="375"/>
                </a:lnTo>
                <a:lnTo>
                  <a:pt x="5240" y="375"/>
                </a:lnTo>
                <a:lnTo>
                  <a:pt x="5238" y="373"/>
                </a:lnTo>
                <a:lnTo>
                  <a:pt x="5238" y="373"/>
                </a:lnTo>
                <a:lnTo>
                  <a:pt x="5232" y="371"/>
                </a:lnTo>
                <a:lnTo>
                  <a:pt x="5230" y="371"/>
                </a:lnTo>
                <a:lnTo>
                  <a:pt x="5228" y="371"/>
                </a:lnTo>
                <a:lnTo>
                  <a:pt x="5226" y="371"/>
                </a:lnTo>
                <a:lnTo>
                  <a:pt x="5224" y="371"/>
                </a:lnTo>
                <a:lnTo>
                  <a:pt x="5221" y="371"/>
                </a:lnTo>
                <a:lnTo>
                  <a:pt x="5219" y="371"/>
                </a:lnTo>
                <a:lnTo>
                  <a:pt x="5217" y="373"/>
                </a:lnTo>
                <a:lnTo>
                  <a:pt x="5215" y="373"/>
                </a:lnTo>
                <a:lnTo>
                  <a:pt x="5215" y="373"/>
                </a:lnTo>
                <a:lnTo>
                  <a:pt x="5213" y="373"/>
                </a:lnTo>
                <a:lnTo>
                  <a:pt x="5211" y="375"/>
                </a:lnTo>
                <a:lnTo>
                  <a:pt x="5209" y="375"/>
                </a:lnTo>
                <a:lnTo>
                  <a:pt x="5205" y="378"/>
                </a:lnTo>
                <a:lnTo>
                  <a:pt x="5198" y="382"/>
                </a:lnTo>
                <a:lnTo>
                  <a:pt x="5198" y="382"/>
                </a:lnTo>
                <a:lnTo>
                  <a:pt x="5196" y="384"/>
                </a:lnTo>
                <a:lnTo>
                  <a:pt x="5196" y="386"/>
                </a:lnTo>
                <a:lnTo>
                  <a:pt x="5196" y="386"/>
                </a:lnTo>
                <a:lnTo>
                  <a:pt x="5198" y="392"/>
                </a:lnTo>
                <a:close/>
                <a:moveTo>
                  <a:pt x="4061" y="168"/>
                </a:moveTo>
                <a:lnTo>
                  <a:pt x="4061" y="170"/>
                </a:lnTo>
                <a:lnTo>
                  <a:pt x="4059" y="172"/>
                </a:lnTo>
                <a:lnTo>
                  <a:pt x="4059" y="172"/>
                </a:lnTo>
                <a:lnTo>
                  <a:pt x="4059" y="174"/>
                </a:lnTo>
                <a:lnTo>
                  <a:pt x="4056" y="176"/>
                </a:lnTo>
                <a:lnTo>
                  <a:pt x="4056" y="176"/>
                </a:lnTo>
                <a:lnTo>
                  <a:pt x="4052" y="180"/>
                </a:lnTo>
                <a:lnTo>
                  <a:pt x="4050" y="183"/>
                </a:lnTo>
                <a:lnTo>
                  <a:pt x="4048" y="185"/>
                </a:lnTo>
                <a:lnTo>
                  <a:pt x="4046" y="187"/>
                </a:lnTo>
                <a:lnTo>
                  <a:pt x="4048" y="189"/>
                </a:lnTo>
                <a:lnTo>
                  <a:pt x="4050" y="189"/>
                </a:lnTo>
                <a:lnTo>
                  <a:pt x="4054" y="189"/>
                </a:lnTo>
                <a:lnTo>
                  <a:pt x="4059" y="189"/>
                </a:lnTo>
                <a:lnTo>
                  <a:pt x="4065" y="187"/>
                </a:lnTo>
                <a:lnTo>
                  <a:pt x="4071" y="183"/>
                </a:lnTo>
                <a:lnTo>
                  <a:pt x="4073" y="183"/>
                </a:lnTo>
                <a:lnTo>
                  <a:pt x="4082" y="183"/>
                </a:lnTo>
                <a:lnTo>
                  <a:pt x="4088" y="180"/>
                </a:lnTo>
                <a:lnTo>
                  <a:pt x="4094" y="180"/>
                </a:lnTo>
                <a:lnTo>
                  <a:pt x="4094" y="183"/>
                </a:lnTo>
                <a:lnTo>
                  <a:pt x="4096" y="183"/>
                </a:lnTo>
                <a:lnTo>
                  <a:pt x="4096" y="183"/>
                </a:lnTo>
                <a:lnTo>
                  <a:pt x="4100" y="180"/>
                </a:lnTo>
                <a:lnTo>
                  <a:pt x="4111" y="180"/>
                </a:lnTo>
                <a:lnTo>
                  <a:pt x="4119" y="178"/>
                </a:lnTo>
                <a:lnTo>
                  <a:pt x="4121" y="176"/>
                </a:lnTo>
                <a:lnTo>
                  <a:pt x="4126" y="176"/>
                </a:lnTo>
                <a:lnTo>
                  <a:pt x="4126" y="176"/>
                </a:lnTo>
                <a:lnTo>
                  <a:pt x="4134" y="172"/>
                </a:lnTo>
                <a:lnTo>
                  <a:pt x="4134" y="170"/>
                </a:lnTo>
                <a:lnTo>
                  <a:pt x="4134" y="168"/>
                </a:lnTo>
                <a:lnTo>
                  <a:pt x="4132" y="166"/>
                </a:lnTo>
                <a:lnTo>
                  <a:pt x="4132" y="164"/>
                </a:lnTo>
                <a:lnTo>
                  <a:pt x="4132" y="162"/>
                </a:lnTo>
                <a:lnTo>
                  <a:pt x="4130" y="162"/>
                </a:lnTo>
                <a:lnTo>
                  <a:pt x="4128" y="162"/>
                </a:lnTo>
                <a:lnTo>
                  <a:pt x="4124" y="162"/>
                </a:lnTo>
                <a:lnTo>
                  <a:pt x="4121" y="159"/>
                </a:lnTo>
                <a:lnTo>
                  <a:pt x="4121" y="159"/>
                </a:lnTo>
                <a:lnTo>
                  <a:pt x="4121" y="157"/>
                </a:lnTo>
                <a:lnTo>
                  <a:pt x="4119" y="157"/>
                </a:lnTo>
                <a:lnTo>
                  <a:pt x="4115" y="155"/>
                </a:lnTo>
                <a:lnTo>
                  <a:pt x="4115" y="155"/>
                </a:lnTo>
                <a:lnTo>
                  <a:pt x="4113" y="153"/>
                </a:lnTo>
                <a:lnTo>
                  <a:pt x="4111" y="151"/>
                </a:lnTo>
                <a:lnTo>
                  <a:pt x="4109" y="151"/>
                </a:lnTo>
                <a:lnTo>
                  <a:pt x="4107" y="153"/>
                </a:lnTo>
                <a:lnTo>
                  <a:pt x="4103" y="153"/>
                </a:lnTo>
                <a:lnTo>
                  <a:pt x="4100" y="155"/>
                </a:lnTo>
                <a:lnTo>
                  <a:pt x="4098" y="155"/>
                </a:lnTo>
                <a:lnTo>
                  <a:pt x="4098" y="155"/>
                </a:lnTo>
                <a:lnTo>
                  <a:pt x="4096" y="157"/>
                </a:lnTo>
                <a:lnTo>
                  <a:pt x="4094" y="159"/>
                </a:lnTo>
                <a:lnTo>
                  <a:pt x="4092" y="162"/>
                </a:lnTo>
                <a:lnTo>
                  <a:pt x="4092" y="159"/>
                </a:lnTo>
                <a:lnTo>
                  <a:pt x="4096" y="153"/>
                </a:lnTo>
                <a:lnTo>
                  <a:pt x="4096" y="151"/>
                </a:lnTo>
                <a:lnTo>
                  <a:pt x="4098" y="149"/>
                </a:lnTo>
                <a:lnTo>
                  <a:pt x="4098" y="147"/>
                </a:lnTo>
                <a:lnTo>
                  <a:pt x="4100" y="147"/>
                </a:lnTo>
                <a:lnTo>
                  <a:pt x="4100" y="147"/>
                </a:lnTo>
                <a:lnTo>
                  <a:pt x="4100" y="145"/>
                </a:lnTo>
                <a:lnTo>
                  <a:pt x="4096" y="145"/>
                </a:lnTo>
                <a:lnTo>
                  <a:pt x="4092" y="143"/>
                </a:lnTo>
                <a:lnTo>
                  <a:pt x="4090" y="143"/>
                </a:lnTo>
                <a:lnTo>
                  <a:pt x="4088" y="143"/>
                </a:lnTo>
                <a:lnTo>
                  <a:pt x="4088" y="145"/>
                </a:lnTo>
                <a:lnTo>
                  <a:pt x="4088" y="147"/>
                </a:lnTo>
                <a:lnTo>
                  <a:pt x="4090" y="149"/>
                </a:lnTo>
                <a:lnTo>
                  <a:pt x="4088" y="149"/>
                </a:lnTo>
                <a:lnTo>
                  <a:pt x="4086" y="149"/>
                </a:lnTo>
                <a:lnTo>
                  <a:pt x="4084" y="147"/>
                </a:lnTo>
                <a:lnTo>
                  <a:pt x="4084" y="145"/>
                </a:lnTo>
                <a:lnTo>
                  <a:pt x="4082" y="145"/>
                </a:lnTo>
                <a:lnTo>
                  <a:pt x="4080" y="145"/>
                </a:lnTo>
                <a:lnTo>
                  <a:pt x="4080" y="145"/>
                </a:lnTo>
                <a:lnTo>
                  <a:pt x="4080" y="147"/>
                </a:lnTo>
                <a:lnTo>
                  <a:pt x="4080" y="149"/>
                </a:lnTo>
                <a:lnTo>
                  <a:pt x="4075" y="149"/>
                </a:lnTo>
                <a:lnTo>
                  <a:pt x="4073" y="149"/>
                </a:lnTo>
                <a:lnTo>
                  <a:pt x="4073" y="151"/>
                </a:lnTo>
                <a:lnTo>
                  <a:pt x="4071" y="153"/>
                </a:lnTo>
                <a:lnTo>
                  <a:pt x="4071" y="153"/>
                </a:lnTo>
                <a:lnTo>
                  <a:pt x="4071" y="155"/>
                </a:lnTo>
                <a:lnTo>
                  <a:pt x="4071" y="155"/>
                </a:lnTo>
                <a:lnTo>
                  <a:pt x="4069" y="157"/>
                </a:lnTo>
                <a:lnTo>
                  <a:pt x="4069" y="159"/>
                </a:lnTo>
                <a:lnTo>
                  <a:pt x="4069" y="159"/>
                </a:lnTo>
                <a:lnTo>
                  <a:pt x="4069" y="162"/>
                </a:lnTo>
                <a:lnTo>
                  <a:pt x="4071" y="164"/>
                </a:lnTo>
                <a:lnTo>
                  <a:pt x="4069" y="164"/>
                </a:lnTo>
                <a:lnTo>
                  <a:pt x="4065" y="164"/>
                </a:lnTo>
                <a:lnTo>
                  <a:pt x="4065" y="164"/>
                </a:lnTo>
                <a:lnTo>
                  <a:pt x="4063" y="164"/>
                </a:lnTo>
                <a:lnTo>
                  <a:pt x="4061" y="166"/>
                </a:lnTo>
                <a:lnTo>
                  <a:pt x="4061" y="168"/>
                </a:lnTo>
                <a:close/>
                <a:moveTo>
                  <a:pt x="4943" y="434"/>
                </a:moveTo>
                <a:lnTo>
                  <a:pt x="4943" y="436"/>
                </a:lnTo>
                <a:lnTo>
                  <a:pt x="4943" y="436"/>
                </a:lnTo>
                <a:lnTo>
                  <a:pt x="4945" y="436"/>
                </a:lnTo>
                <a:lnTo>
                  <a:pt x="4947" y="438"/>
                </a:lnTo>
                <a:lnTo>
                  <a:pt x="4947" y="438"/>
                </a:lnTo>
                <a:lnTo>
                  <a:pt x="4947" y="440"/>
                </a:lnTo>
                <a:lnTo>
                  <a:pt x="4947" y="440"/>
                </a:lnTo>
                <a:lnTo>
                  <a:pt x="4947" y="440"/>
                </a:lnTo>
                <a:lnTo>
                  <a:pt x="4947" y="438"/>
                </a:lnTo>
                <a:lnTo>
                  <a:pt x="4947" y="438"/>
                </a:lnTo>
                <a:lnTo>
                  <a:pt x="4945" y="436"/>
                </a:lnTo>
                <a:lnTo>
                  <a:pt x="4945" y="434"/>
                </a:lnTo>
                <a:lnTo>
                  <a:pt x="4945" y="430"/>
                </a:lnTo>
                <a:lnTo>
                  <a:pt x="4945" y="430"/>
                </a:lnTo>
                <a:lnTo>
                  <a:pt x="4945" y="428"/>
                </a:lnTo>
                <a:lnTo>
                  <a:pt x="4947" y="428"/>
                </a:lnTo>
                <a:lnTo>
                  <a:pt x="4949" y="426"/>
                </a:lnTo>
                <a:lnTo>
                  <a:pt x="4949" y="424"/>
                </a:lnTo>
                <a:lnTo>
                  <a:pt x="4947" y="422"/>
                </a:lnTo>
                <a:lnTo>
                  <a:pt x="4947" y="422"/>
                </a:lnTo>
                <a:lnTo>
                  <a:pt x="4947" y="424"/>
                </a:lnTo>
                <a:lnTo>
                  <a:pt x="4945" y="424"/>
                </a:lnTo>
                <a:lnTo>
                  <a:pt x="4941" y="426"/>
                </a:lnTo>
                <a:lnTo>
                  <a:pt x="4941" y="428"/>
                </a:lnTo>
                <a:lnTo>
                  <a:pt x="4943" y="430"/>
                </a:lnTo>
                <a:lnTo>
                  <a:pt x="4943" y="434"/>
                </a:lnTo>
                <a:close/>
                <a:moveTo>
                  <a:pt x="4603" y="371"/>
                </a:moveTo>
                <a:lnTo>
                  <a:pt x="4597" y="371"/>
                </a:lnTo>
                <a:lnTo>
                  <a:pt x="4595" y="371"/>
                </a:lnTo>
                <a:lnTo>
                  <a:pt x="4595" y="371"/>
                </a:lnTo>
                <a:lnTo>
                  <a:pt x="4593" y="373"/>
                </a:lnTo>
                <a:lnTo>
                  <a:pt x="4593" y="373"/>
                </a:lnTo>
                <a:lnTo>
                  <a:pt x="4593" y="373"/>
                </a:lnTo>
                <a:lnTo>
                  <a:pt x="4597" y="375"/>
                </a:lnTo>
                <a:lnTo>
                  <a:pt x="4597" y="375"/>
                </a:lnTo>
                <a:lnTo>
                  <a:pt x="4599" y="373"/>
                </a:lnTo>
                <a:lnTo>
                  <a:pt x="4599" y="373"/>
                </a:lnTo>
                <a:lnTo>
                  <a:pt x="4599" y="375"/>
                </a:lnTo>
                <a:lnTo>
                  <a:pt x="4601" y="375"/>
                </a:lnTo>
                <a:lnTo>
                  <a:pt x="4603" y="375"/>
                </a:lnTo>
                <a:lnTo>
                  <a:pt x="4605" y="373"/>
                </a:lnTo>
                <a:lnTo>
                  <a:pt x="4605" y="373"/>
                </a:lnTo>
                <a:lnTo>
                  <a:pt x="4605" y="371"/>
                </a:lnTo>
                <a:lnTo>
                  <a:pt x="4603" y="371"/>
                </a:lnTo>
                <a:close/>
                <a:moveTo>
                  <a:pt x="4165" y="208"/>
                </a:moveTo>
                <a:lnTo>
                  <a:pt x="4165" y="208"/>
                </a:lnTo>
                <a:lnTo>
                  <a:pt x="4163" y="208"/>
                </a:lnTo>
                <a:lnTo>
                  <a:pt x="4161" y="210"/>
                </a:lnTo>
                <a:lnTo>
                  <a:pt x="4161" y="212"/>
                </a:lnTo>
                <a:lnTo>
                  <a:pt x="4163" y="212"/>
                </a:lnTo>
                <a:lnTo>
                  <a:pt x="4168" y="210"/>
                </a:lnTo>
                <a:lnTo>
                  <a:pt x="4168" y="210"/>
                </a:lnTo>
                <a:lnTo>
                  <a:pt x="4168" y="208"/>
                </a:lnTo>
                <a:lnTo>
                  <a:pt x="4165" y="208"/>
                </a:lnTo>
                <a:close/>
                <a:moveTo>
                  <a:pt x="4233" y="233"/>
                </a:moveTo>
                <a:lnTo>
                  <a:pt x="4235" y="233"/>
                </a:lnTo>
                <a:lnTo>
                  <a:pt x="4237" y="233"/>
                </a:lnTo>
                <a:lnTo>
                  <a:pt x="4239" y="235"/>
                </a:lnTo>
                <a:lnTo>
                  <a:pt x="4239" y="235"/>
                </a:lnTo>
                <a:lnTo>
                  <a:pt x="4239" y="233"/>
                </a:lnTo>
                <a:lnTo>
                  <a:pt x="4239" y="233"/>
                </a:lnTo>
                <a:lnTo>
                  <a:pt x="4239" y="233"/>
                </a:lnTo>
                <a:lnTo>
                  <a:pt x="4239" y="231"/>
                </a:lnTo>
                <a:lnTo>
                  <a:pt x="4237" y="231"/>
                </a:lnTo>
                <a:lnTo>
                  <a:pt x="4237" y="229"/>
                </a:lnTo>
                <a:lnTo>
                  <a:pt x="4235" y="231"/>
                </a:lnTo>
                <a:lnTo>
                  <a:pt x="4230" y="229"/>
                </a:lnTo>
                <a:lnTo>
                  <a:pt x="4230" y="229"/>
                </a:lnTo>
                <a:lnTo>
                  <a:pt x="4230" y="231"/>
                </a:lnTo>
                <a:lnTo>
                  <a:pt x="4233" y="233"/>
                </a:lnTo>
                <a:close/>
                <a:moveTo>
                  <a:pt x="4147" y="180"/>
                </a:moveTo>
                <a:lnTo>
                  <a:pt x="4151" y="180"/>
                </a:lnTo>
                <a:lnTo>
                  <a:pt x="4151" y="180"/>
                </a:lnTo>
                <a:lnTo>
                  <a:pt x="4153" y="180"/>
                </a:lnTo>
                <a:lnTo>
                  <a:pt x="4153" y="180"/>
                </a:lnTo>
                <a:lnTo>
                  <a:pt x="4153" y="178"/>
                </a:lnTo>
                <a:lnTo>
                  <a:pt x="4153" y="178"/>
                </a:lnTo>
                <a:lnTo>
                  <a:pt x="4153" y="178"/>
                </a:lnTo>
                <a:lnTo>
                  <a:pt x="4151" y="176"/>
                </a:lnTo>
                <a:lnTo>
                  <a:pt x="4149" y="178"/>
                </a:lnTo>
                <a:lnTo>
                  <a:pt x="4144" y="180"/>
                </a:lnTo>
                <a:lnTo>
                  <a:pt x="4144" y="180"/>
                </a:lnTo>
                <a:lnTo>
                  <a:pt x="4144" y="183"/>
                </a:lnTo>
                <a:lnTo>
                  <a:pt x="4147" y="180"/>
                </a:lnTo>
                <a:close/>
                <a:moveTo>
                  <a:pt x="4149" y="183"/>
                </a:moveTo>
                <a:lnTo>
                  <a:pt x="4157" y="185"/>
                </a:lnTo>
                <a:lnTo>
                  <a:pt x="4163" y="185"/>
                </a:lnTo>
                <a:lnTo>
                  <a:pt x="4165" y="187"/>
                </a:lnTo>
                <a:lnTo>
                  <a:pt x="4168" y="185"/>
                </a:lnTo>
                <a:lnTo>
                  <a:pt x="4168" y="185"/>
                </a:lnTo>
                <a:lnTo>
                  <a:pt x="4165" y="183"/>
                </a:lnTo>
                <a:lnTo>
                  <a:pt x="4165" y="183"/>
                </a:lnTo>
                <a:lnTo>
                  <a:pt x="4151" y="183"/>
                </a:lnTo>
                <a:lnTo>
                  <a:pt x="4149" y="183"/>
                </a:lnTo>
                <a:close/>
                <a:moveTo>
                  <a:pt x="3707" y="321"/>
                </a:moveTo>
                <a:lnTo>
                  <a:pt x="3707" y="321"/>
                </a:lnTo>
                <a:lnTo>
                  <a:pt x="3709" y="319"/>
                </a:lnTo>
                <a:lnTo>
                  <a:pt x="3709" y="319"/>
                </a:lnTo>
                <a:lnTo>
                  <a:pt x="3709" y="317"/>
                </a:lnTo>
                <a:lnTo>
                  <a:pt x="3702" y="319"/>
                </a:lnTo>
                <a:lnTo>
                  <a:pt x="3700" y="321"/>
                </a:lnTo>
                <a:lnTo>
                  <a:pt x="3698" y="321"/>
                </a:lnTo>
                <a:lnTo>
                  <a:pt x="3702" y="321"/>
                </a:lnTo>
                <a:lnTo>
                  <a:pt x="3707" y="321"/>
                </a:lnTo>
                <a:close/>
                <a:moveTo>
                  <a:pt x="4578" y="266"/>
                </a:moveTo>
                <a:lnTo>
                  <a:pt x="4578" y="264"/>
                </a:lnTo>
                <a:lnTo>
                  <a:pt x="4578" y="262"/>
                </a:lnTo>
                <a:lnTo>
                  <a:pt x="4578" y="262"/>
                </a:lnTo>
                <a:lnTo>
                  <a:pt x="4580" y="260"/>
                </a:lnTo>
                <a:lnTo>
                  <a:pt x="4580" y="260"/>
                </a:lnTo>
                <a:lnTo>
                  <a:pt x="4576" y="258"/>
                </a:lnTo>
                <a:lnTo>
                  <a:pt x="4576" y="256"/>
                </a:lnTo>
                <a:lnTo>
                  <a:pt x="4574" y="254"/>
                </a:lnTo>
                <a:lnTo>
                  <a:pt x="4574" y="252"/>
                </a:lnTo>
                <a:lnTo>
                  <a:pt x="4572" y="256"/>
                </a:lnTo>
                <a:lnTo>
                  <a:pt x="4572" y="256"/>
                </a:lnTo>
                <a:lnTo>
                  <a:pt x="4572" y="258"/>
                </a:lnTo>
                <a:lnTo>
                  <a:pt x="4572" y="260"/>
                </a:lnTo>
                <a:lnTo>
                  <a:pt x="4572" y="262"/>
                </a:lnTo>
                <a:lnTo>
                  <a:pt x="4570" y="264"/>
                </a:lnTo>
                <a:lnTo>
                  <a:pt x="4570" y="266"/>
                </a:lnTo>
                <a:lnTo>
                  <a:pt x="4574" y="266"/>
                </a:lnTo>
                <a:lnTo>
                  <a:pt x="4578" y="266"/>
                </a:lnTo>
                <a:close/>
                <a:moveTo>
                  <a:pt x="4411" y="310"/>
                </a:moveTo>
                <a:lnTo>
                  <a:pt x="4413" y="310"/>
                </a:lnTo>
                <a:lnTo>
                  <a:pt x="4413" y="308"/>
                </a:lnTo>
                <a:lnTo>
                  <a:pt x="4413" y="308"/>
                </a:lnTo>
                <a:lnTo>
                  <a:pt x="4413" y="308"/>
                </a:lnTo>
                <a:lnTo>
                  <a:pt x="4411" y="306"/>
                </a:lnTo>
                <a:lnTo>
                  <a:pt x="4409" y="308"/>
                </a:lnTo>
                <a:lnTo>
                  <a:pt x="4409" y="308"/>
                </a:lnTo>
                <a:lnTo>
                  <a:pt x="4409" y="308"/>
                </a:lnTo>
                <a:lnTo>
                  <a:pt x="4411" y="310"/>
                </a:lnTo>
                <a:close/>
                <a:moveTo>
                  <a:pt x="4346" y="331"/>
                </a:moveTo>
                <a:lnTo>
                  <a:pt x="4350" y="331"/>
                </a:lnTo>
                <a:lnTo>
                  <a:pt x="4350" y="331"/>
                </a:lnTo>
                <a:lnTo>
                  <a:pt x="4348" y="329"/>
                </a:lnTo>
                <a:lnTo>
                  <a:pt x="4346" y="329"/>
                </a:lnTo>
                <a:lnTo>
                  <a:pt x="4344" y="329"/>
                </a:lnTo>
                <a:lnTo>
                  <a:pt x="4341" y="329"/>
                </a:lnTo>
                <a:lnTo>
                  <a:pt x="4344" y="331"/>
                </a:lnTo>
                <a:lnTo>
                  <a:pt x="4346" y="331"/>
                </a:lnTo>
                <a:close/>
                <a:moveTo>
                  <a:pt x="1456" y="717"/>
                </a:moveTo>
                <a:lnTo>
                  <a:pt x="1456" y="717"/>
                </a:lnTo>
                <a:lnTo>
                  <a:pt x="1456" y="717"/>
                </a:lnTo>
                <a:lnTo>
                  <a:pt x="1456" y="717"/>
                </a:lnTo>
                <a:lnTo>
                  <a:pt x="1456" y="715"/>
                </a:lnTo>
                <a:lnTo>
                  <a:pt x="1456" y="715"/>
                </a:lnTo>
                <a:lnTo>
                  <a:pt x="1456" y="715"/>
                </a:lnTo>
                <a:lnTo>
                  <a:pt x="1456" y="713"/>
                </a:lnTo>
                <a:lnTo>
                  <a:pt x="1454" y="713"/>
                </a:lnTo>
                <a:lnTo>
                  <a:pt x="1454" y="715"/>
                </a:lnTo>
                <a:lnTo>
                  <a:pt x="1454" y="715"/>
                </a:lnTo>
                <a:lnTo>
                  <a:pt x="1456" y="715"/>
                </a:lnTo>
                <a:lnTo>
                  <a:pt x="1454" y="717"/>
                </a:lnTo>
                <a:lnTo>
                  <a:pt x="1456" y="717"/>
                </a:lnTo>
                <a:close/>
                <a:moveTo>
                  <a:pt x="3264" y="105"/>
                </a:moveTo>
                <a:lnTo>
                  <a:pt x="3269" y="107"/>
                </a:lnTo>
                <a:lnTo>
                  <a:pt x="3273" y="105"/>
                </a:lnTo>
                <a:lnTo>
                  <a:pt x="3275" y="107"/>
                </a:lnTo>
                <a:lnTo>
                  <a:pt x="3275" y="109"/>
                </a:lnTo>
                <a:lnTo>
                  <a:pt x="3277" y="109"/>
                </a:lnTo>
                <a:lnTo>
                  <a:pt x="3279" y="109"/>
                </a:lnTo>
                <a:lnTo>
                  <a:pt x="3281" y="109"/>
                </a:lnTo>
                <a:lnTo>
                  <a:pt x="3283" y="107"/>
                </a:lnTo>
                <a:lnTo>
                  <a:pt x="3283" y="105"/>
                </a:lnTo>
                <a:lnTo>
                  <a:pt x="3290" y="105"/>
                </a:lnTo>
                <a:lnTo>
                  <a:pt x="3292" y="105"/>
                </a:lnTo>
                <a:lnTo>
                  <a:pt x="3292" y="103"/>
                </a:lnTo>
                <a:lnTo>
                  <a:pt x="3294" y="105"/>
                </a:lnTo>
                <a:lnTo>
                  <a:pt x="3294" y="101"/>
                </a:lnTo>
                <a:lnTo>
                  <a:pt x="3296" y="101"/>
                </a:lnTo>
                <a:lnTo>
                  <a:pt x="3298" y="99"/>
                </a:lnTo>
                <a:lnTo>
                  <a:pt x="3298" y="99"/>
                </a:lnTo>
                <a:lnTo>
                  <a:pt x="3300" y="99"/>
                </a:lnTo>
                <a:lnTo>
                  <a:pt x="3304" y="103"/>
                </a:lnTo>
                <a:lnTo>
                  <a:pt x="3313" y="103"/>
                </a:lnTo>
                <a:lnTo>
                  <a:pt x="3313" y="103"/>
                </a:lnTo>
                <a:lnTo>
                  <a:pt x="3313" y="101"/>
                </a:lnTo>
                <a:lnTo>
                  <a:pt x="3311" y="99"/>
                </a:lnTo>
                <a:lnTo>
                  <a:pt x="3311" y="97"/>
                </a:lnTo>
                <a:lnTo>
                  <a:pt x="3308" y="97"/>
                </a:lnTo>
                <a:lnTo>
                  <a:pt x="3306" y="97"/>
                </a:lnTo>
                <a:lnTo>
                  <a:pt x="3302" y="97"/>
                </a:lnTo>
                <a:lnTo>
                  <a:pt x="3296" y="97"/>
                </a:lnTo>
                <a:lnTo>
                  <a:pt x="3294" y="97"/>
                </a:lnTo>
                <a:lnTo>
                  <a:pt x="3290" y="97"/>
                </a:lnTo>
                <a:lnTo>
                  <a:pt x="3285" y="99"/>
                </a:lnTo>
                <a:lnTo>
                  <a:pt x="3279" y="101"/>
                </a:lnTo>
                <a:lnTo>
                  <a:pt x="3262" y="103"/>
                </a:lnTo>
                <a:lnTo>
                  <a:pt x="3258" y="105"/>
                </a:lnTo>
                <a:lnTo>
                  <a:pt x="3262" y="105"/>
                </a:lnTo>
                <a:lnTo>
                  <a:pt x="3264" y="105"/>
                </a:lnTo>
                <a:close/>
                <a:moveTo>
                  <a:pt x="3319" y="107"/>
                </a:moveTo>
                <a:lnTo>
                  <a:pt x="3313" y="107"/>
                </a:lnTo>
                <a:lnTo>
                  <a:pt x="3311" y="105"/>
                </a:lnTo>
                <a:lnTo>
                  <a:pt x="3308" y="105"/>
                </a:lnTo>
                <a:lnTo>
                  <a:pt x="3308" y="105"/>
                </a:lnTo>
                <a:lnTo>
                  <a:pt x="3306" y="107"/>
                </a:lnTo>
                <a:lnTo>
                  <a:pt x="3302" y="107"/>
                </a:lnTo>
                <a:lnTo>
                  <a:pt x="3298" y="107"/>
                </a:lnTo>
                <a:lnTo>
                  <a:pt x="3294" y="109"/>
                </a:lnTo>
                <a:lnTo>
                  <a:pt x="3283" y="113"/>
                </a:lnTo>
                <a:lnTo>
                  <a:pt x="3285" y="115"/>
                </a:lnTo>
                <a:lnTo>
                  <a:pt x="3285" y="115"/>
                </a:lnTo>
                <a:lnTo>
                  <a:pt x="3288" y="118"/>
                </a:lnTo>
                <a:lnTo>
                  <a:pt x="3292" y="118"/>
                </a:lnTo>
                <a:lnTo>
                  <a:pt x="3294" y="118"/>
                </a:lnTo>
                <a:lnTo>
                  <a:pt x="3296" y="118"/>
                </a:lnTo>
                <a:lnTo>
                  <a:pt x="3298" y="115"/>
                </a:lnTo>
                <a:lnTo>
                  <a:pt x="3302" y="115"/>
                </a:lnTo>
                <a:lnTo>
                  <a:pt x="3302" y="118"/>
                </a:lnTo>
                <a:lnTo>
                  <a:pt x="3300" y="120"/>
                </a:lnTo>
                <a:lnTo>
                  <a:pt x="3298" y="120"/>
                </a:lnTo>
                <a:lnTo>
                  <a:pt x="3300" y="122"/>
                </a:lnTo>
                <a:lnTo>
                  <a:pt x="3302" y="122"/>
                </a:lnTo>
                <a:lnTo>
                  <a:pt x="3304" y="122"/>
                </a:lnTo>
                <a:lnTo>
                  <a:pt x="3304" y="120"/>
                </a:lnTo>
                <a:lnTo>
                  <a:pt x="3306" y="120"/>
                </a:lnTo>
                <a:lnTo>
                  <a:pt x="3308" y="122"/>
                </a:lnTo>
                <a:lnTo>
                  <a:pt x="3311" y="120"/>
                </a:lnTo>
                <a:lnTo>
                  <a:pt x="3311" y="120"/>
                </a:lnTo>
                <a:lnTo>
                  <a:pt x="3311" y="118"/>
                </a:lnTo>
                <a:lnTo>
                  <a:pt x="3311" y="118"/>
                </a:lnTo>
                <a:lnTo>
                  <a:pt x="3315" y="120"/>
                </a:lnTo>
                <a:lnTo>
                  <a:pt x="3317" y="120"/>
                </a:lnTo>
                <a:lnTo>
                  <a:pt x="3317" y="120"/>
                </a:lnTo>
                <a:lnTo>
                  <a:pt x="3317" y="118"/>
                </a:lnTo>
                <a:lnTo>
                  <a:pt x="3317" y="115"/>
                </a:lnTo>
                <a:lnTo>
                  <a:pt x="3317" y="115"/>
                </a:lnTo>
                <a:lnTo>
                  <a:pt x="3317" y="115"/>
                </a:lnTo>
                <a:lnTo>
                  <a:pt x="3313" y="115"/>
                </a:lnTo>
                <a:lnTo>
                  <a:pt x="3313" y="113"/>
                </a:lnTo>
                <a:lnTo>
                  <a:pt x="3315" y="113"/>
                </a:lnTo>
                <a:lnTo>
                  <a:pt x="3317" y="111"/>
                </a:lnTo>
                <a:lnTo>
                  <a:pt x="3325" y="111"/>
                </a:lnTo>
                <a:lnTo>
                  <a:pt x="3329" y="109"/>
                </a:lnTo>
                <a:lnTo>
                  <a:pt x="3329" y="109"/>
                </a:lnTo>
                <a:lnTo>
                  <a:pt x="3329" y="107"/>
                </a:lnTo>
                <a:lnTo>
                  <a:pt x="3336" y="107"/>
                </a:lnTo>
                <a:lnTo>
                  <a:pt x="3346" y="107"/>
                </a:lnTo>
                <a:lnTo>
                  <a:pt x="3348" y="105"/>
                </a:lnTo>
                <a:lnTo>
                  <a:pt x="3357" y="101"/>
                </a:lnTo>
                <a:lnTo>
                  <a:pt x="3355" y="99"/>
                </a:lnTo>
                <a:lnTo>
                  <a:pt x="3352" y="99"/>
                </a:lnTo>
                <a:lnTo>
                  <a:pt x="3346" y="95"/>
                </a:lnTo>
                <a:lnTo>
                  <a:pt x="3344" y="95"/>
                </a:lnTo>
                <a:lnTo>
                  <a:pt x="3338" y="95"/>
                </a:lnTo>
                <a:lnTo>
                  <a:pt x="3336" y="92"/>
                </a:lnTo>
                <a:lnTo>
                  <a:pt x="3334" y="95"/>
                </a:lnTo>
                <a:lnTo>
                  <a:pt x="3325" y="95"/>
                </a:lnTo>
                <a:lnTo>
                  <a:pt x="3321" y="97"/>
                </a:lnTo>
                <a:lnTo>
                  <a:pt x="3319" y="101"/>
                </a:lnTo>
                <a:lnTo>
                  <a:pt x="3321" y="103"/>
                </a:lnTo>
                <a:lnTo>
                  <a:pt x="3321" y="105"/>
                </a:lnTo>
                <a:lnTo>
                  <a:pt x="3319" y="107"/>
                </a:lnTo>
                <a:close/>
                <a:moveTo>
                  <a:pt x="3227" y="495"/>
                </a:moveTo>
                <a:lnTo>
                  <a:pt x="3227" y="495"/>
                </a:lnTo>
                <a:lnTo>
                  <a:pt x="3227" y="495"/>
                </a:lnTo>
                <a:lnTo>
                  <a:pt x="3225" y="493"/>
                </a:lnTo>
                <a:lnTo>
                  <a:pt x="3225" y="493"/>
                </a:lnTo>
                <a:lnTo>
                  <a:pt x="3223" y="493"/>
                </a:lnTo>
                <a:lnTo>
                  <a:pt x="3223" y="493"/>
                </a:lnTo>
                <a:lnTo>
                  <a:pt x="3223" y="495"/>
                </a:lnTo>
                <a:lnTo>
                  <a:pt x="3227" y="495"/>
                </a:lnTo>
                <a:close/>
                <a:moveTo>
                  <a:pt x="3078" y="120"/>
                </a:moveTo>
                <a:lnTo>
                  <a:pt x="3095" y="118"/>
                </a:lnTo>
                <a:lnTo>
                  <a:pt x="3095" y="118"/>
                </a:lnTo>
                <a:lnTo>
                  <a:pt x="3091" y="115"/>
                </a:lnTo>
                <a:lnTo>
                  <a:pt x="3086" y="118"/>
                </a:lnTo>
                <a:lnTo>
                  <a:pt x="3086" y="118"/>
                </a:lnTo>
                <a:lnTo>
                  <a:pt x="3063" y="120"/>
                </a:lnTo>
                <a:lnTo>
                  <a:pt x="3065" y="122"/>
                </a:lnTo>
                <a:lnTo>
                  <a:pt x="3078" y="120"/>
                </a:lnTo>
                <a:close/>
                <a:moveTo>
                  <a:pt x="3378" y="380"/>
                </a:moveTo>
                <a:lnTo>
                  <a:pt x="3378" y="380"/>
                </a:lnTo>
                <a:lnTo>
                  <a:pt x="3378" y="380"/>
                </a:lnTo>
                <a:lnTo>
                  <a:pt x="3378" y="380"/>
                </a:lnTo>
                <a:close/>
                <a:moveTo>
                  <a:pt x="3317" y="426"/>
                </a:moveTo>
                <a:lnTo>
                  <a:pt x="3315" y="426"/>
                </a:lnTo>
                <a:lnTo>
                  <a:pt x="3313" y="428"/>
                </a:lnTo>
                <a:lnTo>
                  <a:pt x="3308" y="430"/>
                </a:lnTo>
                <a:lnTo>
                  <a:pt x="3308" y="432"/>
                </a:lnTo>
                <a:lnTo>
                  <a:pt x="3306" y="434"/>
                </a:lnTo>
                <a:lnTo>
                  <a:pt x="3306" y="436"/>
                </a:lnTo>
                <a:lnTo>
                  <a:pt x="3306" y="436"/>
                </a:lnTo>
                <a:lnTo>
                  <a:pt x="3306" y="438"/>
                </a:lnTo>
                <a:lnTo>
                  <a:pt x="3308" y="440"/>
                </a:lnTo>
                <a:lnTo>
                  <a:pt x="3308" y="443"/>
                </a:lnTo>
                <a:lnTo>
                  <a:pt x="3313" y="445"/>
                </a:lnTo>
                <a:lnTo>
                  <a:pt x="3317" y="445"/>
                </a:lnTo>
                <a:lnTo>
                  <a:pt x="3321" y="445"/>
                </a:lnTo>
                <a:lnTo>
                  <a:pt x="3327" y="443"/>
                </a:lnTo>
                <a:lnTo>
                  <a:pt x="3329" y="438"/>
                </a:lnTo>
                <a:lnTo>
                  <a:pt x="3332" y="436"/>
                </a:lnTo>
                <a:lnTo>
                  <a:pt x="3334" y="434"/>
                </a:lnTo>
                <a:lnTo>
                  <a:pt x="3334" y="436"/>
                </a:lnTo>
                <a:lnTo>
                  <a:pt x="3334" y="438"/>
                </a:lnTo>
                <a:lnTo>
                  <a:pt x="3336" y="436"/>
                </a:lnTo>
                <a:lnTo>
                  <a:pt x="3336" y="436"/>
                </a:lnTo>
                <a:lnTo>
                  <a:pt x="3336" y="434"/>
                </a:lnTo>
                <a:lnTo>
                  <a:pt x="3334" y="432"/>
                </a:lnTo>
                <a:lnTo>
                  <a:pt x="3332" y="430"/>
                </a:lnTo>
                <a:lnTo>
                  <a:pt x="3321" y="426"/>
                </a:lnTo>
                <a:lnTo>
                  <a:pt x="3317" y="426"/>
                </a:lnTo>
                <a:close/>
                <a:moveTo>
                  <a:pt x="3021" y="159"/>
                </a:moveTo>
                <a:lnTo>
                  <a:pt x="3026" y="159"/>
                </a:lnTo>
                <a:lnTo>
                  <a:pt x="3032" y="162"/>
                </a:lnTo>
                <a:lnTo>
                  <a:pt x="3038" y="159"/>
                </a:lnTo>
                <a:lnTo>
                  <a:pt x="3038" y="159"/>
                </a:lnTo>
                <a:lnTo>
                  <a:pt x="3032" y="159"/>
                </a:lnTo>
                <a:lnTo>
                  <a:pt x="3028" y="159"/>
                </a:lnTo>
                <a:lnTo>
                  <a:pt x="3026" y="157"/>
                </a:lnTo>
                <a:lnTo>
                  <a:pt x="3021" y="157"/>
                </a:lnTo>
                <a:lnTo>
                  <a:pt x="3019" y="157"/>
                </a:lnTo>
                <a:lnTo>
                  <a:pt x="3019" y="159"/>
                </a:lnTo>
                <a:lnTo>
                  <a:pt x="3015" y="159"/>
                </a:lnTo>
                <a:lnTo>
                  <a:pt x="3011" y="162"/>
                </a:lnTo>
                <a:lnTo>
                  <a:pt x="3013" y="162"/>
                </a:lnTo>
                <a:lnTo>
                  <a:pt x="3021" y="159"/>
                </a:lnTo>
                <a:close/>
                <a:moveTo>
                  <a:pt x="3378" y="382"/>
                </a:moveTo>
                <a:lnTo>
                  <a:pt x="3378" y="382"/>
                </a:lnTo>
                <a:lnTo>
                  <a:pt x="3378" y="380"/>
                </a:lnTo>
                <a:lnTo>
                  <a:pt x="3378" y="380"/>
                </a:lnTo>
                <a:lnTo>
                  <a:pt x="3376" y="380"/>
                </a:lnTo>
                <a:lnTo>
                  <a:pt x="3373" y="378"/>
                </a:lnTo>
                <a:lnTo>
                  <a:pt x="3371" y="375"/>
                </a:lnTo>
                <a:lnTo>
                  <a:pt x="3371" y="375"/>
                </a:lnTo>
                <a:lnTo>
                  <a:pt x="3371" y="378"/>
                </a:lnTo>
                <a:lnTo>
                  <a:pt x="3371" y="378"/>
                </a:lnTo>
                <a:lnTo>
                  <a:pt x="3369" y="378"/>
                </a:lnTo>
                <a:lnTo>
                  <a:pt x="3369" y="378"/>
                </a:lnTo>
                <a:lnTo>
                  <a:pt x="3365" y="378"/>
                </a:lnTo>
                <a:lnTo>
                  <a:pt x="3365" y="378"/>
                </a:lnTo>
                <a:lnTo>
                  <a:pt x="3365" y="380"/>
                </a:lnTo>
                <a:lnTo>
                  <a:pt x="3365" y="380"/>
                </a:lnTo>
                <a:lnTo>
                  <a:pt x="3367" y="380"/>
                </a:lnTo>
                <a:lnTo>
                  <a:pt x="3369" y="380"/>
                </a:lnTo>
                <a:lnTo>
                  <a:pt x="3371" y="382"/>
                </a:lnTo>
                <a:lnTo>
                  <a:pt x="3373" y="384"/>
                </a:lnTo>
                <a:lnTo>
                  <a:pt x="3373" y="384"/>
                </a:lnTo>
                <a:lnTo>
                  <a:pt x="3376" y="386"/>
                </a:lnTo>
                <a:lnTo>
                  <a:pt x="3376" y="386"/>
                </a:lnTo>
                <a:lnTo>
                  <a:pt x="3376" y="388"/>
                </a:lnTo>
                <a:lnTo>
                  <a:pt x="3378" y="388"/>
                </a:lnTo>
                <a:lnTo>
                  <a:pt x="3378" y="386"/>
                </a:lnTo>
                <a:lnTo>
                  <a:pt x="3376" y="386"/>
                </a:lnTo>
                <a:lnTo>
                  <a:pt x="3376" y="386"/>
                </a:lnTo>
                <a:lnTo>
                  <a:pt x="3378" y="382"/>
                </a:lnTo>
                <a:close/>
                <a:moveTo>
                  <a:pt x="3334" y="122"/>
                </a:moveTo>
                <a:lnTo>
                  <a:pt x="3334" y="120"/>
                </a:lnTo>
                <a:lnTo>
                  <a:pt x="3336" y="118"/>
                </a:lnTo>
                <a:lnTo>
                  <a:pt x="3336" y="118"/>
                </a:lnTo>
                <a:lnTo>
                  <a:pt x="3336" y="118"/>
                </a:lnTo>
                <a:lnTo>
                  <a:pt x="3329" y="118"/>
                </a:lnTo>
                <a:lnTo>
                  <a:pt x="3325" y="120"/>
                </a:lnTo>
                <a:lnTo>
                  <a:pt x="3325" y="120"/>
                </a:lnTo>
                <a:lnTo>
                  <a:pt x="3332" y="122"/>
                </a:lnTo>
                <a:lnTo>
                  <a:pt x="3334" y="122"/>
                </a:lnTo>
                <a:close/>
                <a:moveTo>
                  <a:pt x="3348" y="126"/>
                </a:moveTo>
                <a:lnTo>
                  <a:pt x="3352" y="126"/>
                </a:lnTo>
                <a:lnTo>
                  <a:pt x="3352" y="126"/>
                </a:lnTo>
                <a:lnTo>
                  <a:pt x="3352" y="126"/>
                </a:lnTo>
                <a:lnTo>
                  <a:pt x="3350" y="126"/>
                </a:lnTo>
                <a:lnTo>
                  <a:pt x="3350" y="124"/>
                </a:lnTo>
                <a:lnTo>
                  <a:pt x="3350" y="124"/>
                </a:lnTo>
                <a:lnTo>
                  <a:pt x="3350" y="122"/>
                </a:lnTo>
                <a:lnTo>
                  <a:pt x="3346" y="122"/>
                </a:lnTo>
                <a:lnTo>
                  <a:pt x="3342" y="122"/>
                </a:lnTo>
                <a:lnTo>
                  <a:pt x="3340" y="124"/>
                </a:lnTo>
                <a:lnTo>
                  <a:pt x="3334" y="124"/>
                </a:lnTo>
                <a:lnTo>
                  <a:pt x="3338" y="126"/>
                </a:lnTo>
                <a:lnTo>
                  <a:pt x="3348" y="126"/>
                </a:lnTo>
                <a:close/>
                <a:moveTo>
                  <a:pt x="3338" y="88"/>
                </a:moveTo>
                <a:lnTo>
                  <a:pt x="3340" y="90"/>
                </a:lnTo>
                <a:lnTo>
                  <a:pt x="3342" y="90"/>
                </a:lnTo>
                <a:lnTo>
                  <a:pt x="3342" y="90"/>
                </a:lnTo>
                <a:lnTo>
                  <a:pt x="3344" y="88"/>
                </a:lnTo>
                <a:lnTo>
                  <a:pt x="3346" y="88"/>
                </a:lnTo>
                <a:lnTo>
                  <a:pt x="3344" y="86"/>
                </a:lnTo>
                <a:lnTo>
                  <a:pt x="3342" y="86"/>
                </a:lnTo>
                <a:lnTo>
                  <a:pt x="3340" y="86"/>
                </a:lnTo>
                <a:lnTo>
                  <a:pt x="3340" y="86"/>
                </a:lnTo>
                <a:lnTo>
                  <a:pt x="3340" y="86"/>
                </a:lnTo>
                <a:lnTo>
                  <a:pt x="3338" y="86"/>
                </a:lnTo>
                <a:lnTo>
                  <a:pt x="3338" y="86"/>
                </a:lnTo>
                <a:lnTo>
                  <a:pt x="3338" y="88"/>
                </a:lnTo>
                <a:lnTo>
                  <a:pt x="3338" y="88"/>
                </a:lnTo>
                <a:close/>
                <a:moveTo>
                  <a:pt x="2879" y="113"/>
                </a:moveTo>
                <a:lnTo>
                  <a:pt x="2877" y="113"/>
                </a:lnTo>
                <a:lnTo>
                  <a:pt x="2873" y="113"/>
                </a:lnTo>
                <a:lnTo>
                  <a:pt x="2871" y="113"/>
                </a:lnTo>
                <a:lnTo>
                  <a:pt x="2871" y="115"/>
                </a:lnTo>
                <a:lnTo>
                  <a:pt x="2877" y="115"/>
                </a:lnTo>
                <a:lnTo>
                  <a:pt x="2879" y="113"/>
                </a:lnTo>
                <a:close/>
                <a:moveTo>
                  <a:pt x="2942" y="398"/>
                </a:moveTo>
                <a:lnTo>
                  <a:pt x="2946" y="394"/>
                </a:lnTo>
                <a:lnTo>
                  <a:pt x="2946" y="394"/>
                </a:lnTo>
                <a:lnTo>
                  <a:pt x="2946" y="392"/>
                </a:lnTo>
                <a:lnTo>
                  <a:pt x="2948" y="392"/>
                </a:lnTo>
                <a:lnTo>
                  <a:pt x="2946" y="390"/>
                </a:lnTo>
                <a:lnTo>
                  <a:pt x="2946" y="392"/>
                </a:lnTo>
                <a:lnTo>
                  <a:pt x="2944" y="392"/>
                </a:lnTo>
                <a:lnTo>
                  <a:pt x="2940" y="394"/>
                </a:lnTo>
                <a:lnTo>
                  <a:pt x="2940" y="394"/>
                </a:lnTo>
                <a:lnTo>
                  <a:pt x="2936" y="394"/>
                </a:lnTo>
                <a:lnTo>
                  <a:pt x="2933" y="394"/>
                </a:lnTo>
                <a:lnTo>
                  <a:pt x="2931" y="396"/>
                </a:lnTo>
                <a:lnTo>
                  <a:pt x="2929" y="396"/>
                </a:lnTo>
                <a:lnTo>
                  <a:pt x="2929" y="396"/>
                </a:lnTo>
                <a:lnTo>
                  <a:pt x="2927" y="396"/>
                </a:lnTo>
                <a:lnTo>
                  <a:pt x="2927" y="396"/>
                </a:lnTo>
                <a:lnTo>
                  <a:pt x="2929" y="398"/>
                </a:lnTo>
                <a:lnTo>
                  <a:pt x="2931" y="401"/>
                </a:lnTo>
                <a:lnTo>
                  <a:pt x="2933" y="401"/>
                </a:lnTo>
                <a:lnTo>
                  <a:pt x="2936" y="401"/>
                </a:lnTo>
                <a:lnTo>
                  <a:pt x="2936" y="398"/>
                </a:lnTo>
                <a:lnTo>
                  <a:pt x="2936" y="398"/>
                </a:lnTo>
                <a:lnTo>
                  <a:pt x="2938" y="398"/>
                </a:lnTo>
                <a:lnTo>
                  <a:pt x="2940" y="398"/>
                </a:lnTo>
                <a:lnTo>
                  <a:pt x="2940" y="398"/>
                </a:lnTo>
                <a:lnTo>
                  <a:pt x="2942" y="398"/>
                </a:lnTo>
                <a:close/>
                <a:moveTo>
                  <a:pt x="2950" y="401"/>
                </a:moveTo>
                <a:lnTo>
                  <a:pt x="2950" y="401"/>
                </a:lnTo>
                <a:lnTo>
                  <a:pt x="2950" y="398"/>
                </a:lnTo>
                <a:lnTo>
                  <a:pt x="2950" y="398"/>
                </a:lnTo>
                <a:lnTo>
                  <a:pt x="2948" y="396"/>
                </a:lnTo>
                <a:lnTo>
                  <a:pt x="2944" y="401"/>
                </a:lnTo>
                <a:lnTo>
                  <a:pt x="2944" y="401"/>
                </a:lnTo>
                <a:lnTo>
                  <a:pt x="2942" y="401"/>
                </a:lnTo>
                <a:lnTo>
                  <a:pt x="2940" y="401"/>
                </a:lnTo>
                <a:lnTo>
                  <a:pt x="2940" y="403"/>
                </a:lnTo>
                <a:lnTo>
                  <a:pt x="2940" y="403"/>
                </a:lnTo>
                <a:lnTo>
                  <a:pt x="2942" y="405"/>
                </a:lnTo>
                <a:lnTo>
                  <a:pt x="2942" y="403"/>
                </a:lnTo>
                <a:lnTo>
                  <a:pt x="2942" y="403"/>
                </a:lnTo>
                <a:lnTo>
                  <a:pt x="2942" y="405"/>
                </a:lnTo>
                <a:lnTo>
                  <a:pt x="2944" y="405"/>
                </a:lnTo>
                <a:lnTo>
                  <a:pt x="2944" y="405"/>
                </a:lnTo>
                <a:lnTo>
                  <a:pt x="2946" y="405"/>
                </a:lnTo>
                <a:lnTo>
                  <a:pt x="2946" y="405"/>
                </a:lnTo>
                <a:lnTo>
                  <a:pt x="2948" y="403"/>
                </a:lnTo>
                <a:lnTo>
                  <a:pt x="2950" y="401"/>
                </a:lnTo>
                <a:close/>
                <a:moveTo>
                  <a:pt x="2906" y="407"/>
                </a:moveTo>
                <a:lnTo>
                  <a:pt x="2904" y="407"/>
                </a:lnTo>
                <a:lnTo>
                  <a:pt x="2904" y="409"/>
                </a:lnTo>
                <a:lnTo>
                  <a:pt x="2904" y="409"/>
                </a:lnTo>
                <a:lnTo>
                  <a:pt x="2904" y="411"/>
                </a:lnTo>
                <a:lnTo>
                  <a:pt x="2906" y="411"/>
                </a:lnTo>
                <a:lnTo>
                  <a:pt x="2906" y="411"/>
                </a:lnTo>
                <a:lnTo>
                  <a:pt x="2906" y="411"/>
                </a:lnTo>
                <a:lnTo>
                  <a:pt x="2908" y="411"/>
                </a:lnTo>
                <a:lnTo>
                  <a:pt x="2908" y="411"/>
                </a:lnTo>
                <a:lnTo>
                  <a:pt x="2908" y="407"/>
                </a:lnTo>
                <a:lnTo>
                  <a:pt x="2908" y="407"/>
                </a:lnTo>
                <a:lnTo>
                  <a:pt x="2906" y="407"/>
                </a:lnTo>
                <a:close/>
                <a:moveTo>
                  <a:pt x="2952" y="394"/>
                </a:moveTo>
                <a:lnTo>
                  <a:pt x="2952" y="394"/>
                </a:lnTo>
                <a:lnTo>
                  <a:pt x="2952" y="394"/>
                </a:lnTo>
                <a:lnTo>
                  <a:pt x="2950" y="394"/>
                </a:lnTo>
                <a:lnTo>
                  <a:pt x="2950" y="396"/>
                </a:lnTo>
                <a:lnTo>
                  <a:pt x="2950" y="396"/>
                </a:lnTo>
                <a:lnTo>
                  <a:pt x="2952" y="398"/>
                </a:lnTo>
                <a:lnTo>
                  <a:pt x="2952" y="398"/>
                </a:lnTo>
                <a:lnTo>
                  <a:pt x="2956" y="398"/>
                </a:lnTo>
                <a:lnTo>
                  <a:pt x="2956" y="396"/>
                </a:lnTo>
                <a:lnTo>
                  <a:pt x="2954" y="394"/>
                </a:lnTo>
                <a:lnTo>
                  <a:pt x="2952" y="394"/>
                </a:lnTo>
                <a:close/>
                <a:moveTo>
                  <a:pt x="2990" y="162"/>
                </a:moveTo>
                <a:lnTo>
                  <a:pt x="2990" y="164"/>
                </a:lnTo>
                <a:lnTo>
                  <a:pt x="2990" y="166"/>
                </a:lnTo>
                <a:lnTo>
                  <a:pt x="2994" y="168"/>
                </a:lnTo>
                <a:lnTo>
                  <a:pt x="2996" y="168"/>
                </a:lnTo>
                <a:lnTo>
                  <a:pt x="2998" y="166"/>
                </a:lnTo>
                <a:lnTo>
                  <a:pt x="2996" y="166"/>
                </a:lnTo>
                <a:lnTo>
                  <a:pt x="2992" y="162"/>
                </a:lnTo>
                <a:lnTo>
                  <a:pt x="2990" y="162"/>
                </a:lnTo>
                <a:close/>
                <a:moveTo>
                  <a:pt x="2873" y="122"/>
                </a:moveTo>
                <a:lnTo>
                  <a:pt x="2881" y="124"/>
                </a:lnTo>
                <a:lnTo>
                  <a:pt x="2879" y="124"/>
                </a:lnTo>
                <a:lnTo>
                  <a:pt x="2877" y="126"/>
                </a:lnTo>
                <a:lnTo>
                  <a:pt x="2873" y="126"/>
                </a:lnTo>
                <a:lnTo>
                  <a:pt x="2873" y="128"/>
                </a:lnTo>
                <a:lnTo>
                  <a:pt x="2873" y="128"/>
                </a:lnTo>
                <a:lnTo>
                  <a:pt x="2875" y="130"/>
                </a:lnTo>
                <a:lnTo>
                  <a:pt x="2879" y="132"/>
                </a:lnTo>
                <a:lnTo>
                  <a:pt x="2883" y="132"/>
                </a:lnTo>
                <a:lnTo>
                  <a:pt x="2889" y="132"/>
                </a:lnTo>
                <a:lnTo>
                  <a:pt x="2892" y="132"/>
                </a:lnTo>
                <a:lnTo>
                  <a:pt x="2896" y="132"/>
                </a:lnTo>
                <a:lnTo>
                  <a:pt x="2900" y="132"/>
                </a:lnTo>
                <a:lnTo>
                  <a:pt x="2904" y="132"/>
                </a:lnTo>
                <a:lnTo>
                  <a:pt x="2908" y="132"/>
                </a:lnTo>
                <a:lnTo>
                  <a:pt x="2908" y="134"/>
                </a:lnTo>
                <a:lnTo>
                  <a:pt x="2906" y="134"/>
                </a:lnTo>
                <a:lnTo>
                  <a:pt x="2904" y="136"/>
                </a:lnTo>
                <a:lnTo>
                  <a:pt x="2900" y="136"/>
                </a:lnTo>
                <a:lnTo>
                  <a:pt x="2898" y="136"/>
                </a:lnTo>
                <a:lnTo>
                  <a:pt x="2896" y="136"/>
                </a:lnTo>
                <a:lnTo>
                  <a:pt x="2894" y="136"/>
                </a:lnTo>
                <a:lnTo>
                  <a:pt x="2894" y="136"/>
                </a:lnTo>
                <a:lnTo>
                  <a:pt x="2896" y="139"/>
                </a:lnTo>
                <a:lnTo>
                  <a:pt x="2900" y="141"/>
                </a:lnTo>
                <a:lnTo>
                  <a:pt x="2904" y="141"/>
                </a:lnTo>
                <a:lnTo>
                  <a:pt x="2908" y="143"/>
                </a:lnTo>
                <a:lnTo>
                  <a:pt x="2908" y="143"/>
                </a:lnTo>
                <a:lnTo>
                  <a:pt x="2910" y="143"/>
                </a:lnTo>
                <a:lnTo>
                  <a:pt x="2925" y="145"/>
                </a:lnTo>
                <a:lnTo>
                  <a:pt x="2940" y="143"/>
                </a:lnTo>
                <a:lnTo>
                  <a:pt x="2936" y="147"/>
                </a:lnTo>
                <a:lnTo>
                  <a:pt x="2938" y="149"/>
                </a:lnTo>
                <a:lnTo>
                  <a:pt x="2940" y="149"/>
                </a:lnTo>
                <a:lnTo>
                  <a:pt x="2952" y="149"/>
                </a:lnTo>
                <a:lnTo>
                  <a:pt x="2954" y="151"/>
                </a:lnTo>
                <a:lnTo>
                  <a:pt x="2956" y="149"/>
                </a:lnTo>
                <a:lnTo>
                  <a:pt x="2959" y="149"/>
                </a:lnTo>
                <a:lnTo>
                  <a:pt x="2961" y="147"/>
                </a:lnTo>
                <a:lnTo>
                  <a:pt x="2967" y="145"/>
                </a:lnTo>
                <a:lnTo>
                  <a:pt x="2967" y="145"/>
                </a:lnTo>
                <a:lnTo>
                  <a:pt x="2971" y="145"/>
                </a:lnTo>
                <a:lnTo>
                  <a:pt x="2973" y="145"/>
                </a:lnTo>
                <a:lnTo>
                  <a:pt x="2980" y="143"/>
                </a:lnTo>
                <a:lnTo>
                  <a:pt x="2980" y="143"/>
                </a:lnTo>
                <a:lnTo>
                  <a:pt x="2984" y="139"/>
                </a:lnTo>
                <a:lnTo>
                  <a:pt x="2984" y="136"/>
                </a:lnTo>
                <a:lnTo>
                  <a:pt x="2988" y="134"/>
                </a:lnTo>
                <a:lnTo>
                  <a:pt x="3000" y="128"/>
                </a:lnTo>
                <a:lnTo>
                  <a:pt x="3003" y="128"/>
                </a:lnTo>
                <a:lnTo>
                  <a:pt x="3000" y="122"/>
                </a:lnTo>
                <a:lnTo>
                  <a:pt x="2998" y="120"/>
                </a:lnTo>
                <a:lnTo>
                  <a:pt x="2996" y="120"/>
                </a:lnTo>
                <a:lnTo>
                  <a:pt x="2990" y="118"/>
                </a:lnTo>
                <a:lnTo>
                  <a:pt x="2982" y="118"/>
                </a:lnTo>
                <a:lnTo>
                  <a:pt x="2982" y="118"/>
                </a:lnTo>
                <a:lnTo>
                  <a:pt x="2980" y="118"/>
                </a:lnTo>
                <a:lnTo>
                  <a:pt x="2977" y="115"/>
                </a:lnTo>
                <a:lnTo>
                  <a:pt x="2969" y="115"/>
                </a:lnTo>
                <a:lnTo>
                  <a:pt x="2967" y="113"/>
                </a:lnTo>
                <a:lnTo>
                  <a:pt x="2967" y="113"/>
                </a:lnTo>
                <a:lnTo>
                  <a:pt x="2965" y="115"/>
                </a:lnTo>
                <a:lnTo>
                  <a:pt x="2963" y="115"/>
                </a:lnTo>
                <a:lnTo>
                  <a:pt x="2961" y="113"/>
                </a:lnTo>
                <a:lnTo>
                  <a:pt x="2961" y="111"/>
                </a:lnTo>
                <a:lnTo>
                  <a:pt x="2959" y="113"/>
                </a:lnTo>
                <a:lnTo>
                  <a:pt x="2959" y="113"/>
                </a:lnTo>
                <a:lnTo>
                  <a:pt x="2956" y="115"/>
                </a:lnTo>
                <a:lnTo>
                  <a:pt x="2954" y="113"/>
                </a:lnTo>
                <a:lnTo>
                  <a:pt x="2952" y="115"/>
                </a:lnTo>
                <a:lnTo>
                  <a:pt x="2950" y="118"/>
                </a:lnTo>
                <a:lnTo>
                  <a:pt x="2946" y="118"/>
                </a:lnTo>
                <a:lnTo>
                  <a:pt x="2942" y="118"/>
                </a:lnTo>
                <a:lnTo>
                  <a:pt x="2944" y="113"/>
                </a:lnTo>
                <a:lnTo>
                  <a:pt x="2944" y="111"/>
                </a:lnTo>
                <a:lnTo>
                  <a:pt x="2946" y="109"/>
                </a:lnTo>
                <a:lnTo>
                  <a:pt x="2944" y="109"/>
                </a:lnTo>
                <a:lnTo>
                  <a:pt x="2942" y="109"/>
                </a:lnTo>
                <a:lnTo>
                  <a:pt x="2940" y="109"/>
                </a:lnTo>
                <a:lnTo>
                  <a:pt x="2938" y="109"/>
                </a:lnTo>
                <a:lnTo>
                  <a:pt x="2936" y="111"/>
                </a:lnTo>
                <a:lnTo>
                  <a:pt x="2933" y="111"/>
                </a:lnTo>
                <a:lnTo>
                  <a:pt x="2933" y="111"/>
                </a:lnTo>
                <a:lnTo>
                  <a:pt x="2933" y="111"/>
                </a:lnTo>
                <a:lnTo>
                  <a:pt x="2933" y="113"/>
                </a:lnTo>
                <a:lnTo>
                  <a:pt x="2933" y="118"/>
                </a:lnTo>
                <a:lnTo>
                  <a:pt x="2931" y="122"/>
                </a:lnTo>
                <a:lnTo>
                  <a:pt x="2931" y="122"/>
                </a:lnTo>
                <a:lnTo>
                  <a:pt x="2929" y="122"/>
                </a:lnTo>
                <a:lnTo>
                  <a:pt x="2925" y="120"/>
                </a:lnTo>
                <a:lnTo>
                  <a:pt x="2923" y="120"/>
                </a:lnTo>
                <a:lnTo>
                  <a:pt x="2923" y="120"/>
                </a:lnTo>
                <a:lnTo>
                  <a:pt x="2921" y="118"/>
                </a:lnTo>
                <a:lnTo>
                  <a:pt x="2921" y="115"/>
                </a:lnTo>
                <a:lnTo>
                  <a:pt x="2912" y="115"/>
                </a:lnTo>
                <a:lnTo>
                  <a:pt x="2910" y="115"/>
                </a:lnTo>
                <a:lnTo>
                  <a:pt x="2908" y="113"/>
                </a:lnTo>
                <a:lnTo>
                  <a:pt x="2904" y="111"/>
                </a:lnTo>
                <a:lnTo>
                  <a:pt x="2902" y="111"/>
                </a:lnTo>
                <a:lnTo>
                  <a:pt x="2900" y="109"/>
                </a:lnTo>
                <a:lnTo>
                  <a:pt x="2896" y="109"/>
                </a:lnTo>
                <a:lnTo>
                  <a:pt x="2894" y="109"/>
                </a:lnTo>
                <a:lnTo>
                  <a:pt x="2892" y="109"/>
                </a:lnTo>
                <a:lnTo>
                  <a:pt x="2894" y="111"/>
                </a:lnTo>
                <a:lnTo>
                  <a:pt x="2894" y="113"/>
                </a:lnTo>
                <a:lnTo>
                  <a:pt x="2896" y="113"/>
                </a:lnTo>
                <a:lnTo>
                  <a:pt x="2894" y="115"/>
                </a:lnTo>
                <a:lnTo>
                  <a:pt x="2894" y="118"/>
                </a:lnTo>
                <a:lnTo>
                  <a:pt x="2892" y="115"/>
                </a:lnTo>
                <a:lnTo>
                  <a:pt x="2887" y="113"/>
                </a:lnTo>
                <a:lnTo>
                  <a:pt x="2887" y="113"/>
                </a:lnTo>
                <a:lnTo>
                  <a:pt x="2885" y="113"/>
                </a:lnTo>
                <a:lnTo>
                  <a:pt x="2885" y="113"/>
                </a:lnTo>
                <a:lnTo>
                  <a:pt x="2885" y="115"/>
                </a:lnTo>
                <a:lnTo>
                  <a:pt x="2887" y="118"/>
                </a:lnTo>
                <a:lnTo>
                  <a:pt x="2892" y="120"/>
                </a:lnTo>
                <a:lnTo>
                  <a:pt x="2887" y="120"/>
                </a:lnTo>
                <a:lnTo>
                  <a:pt x="2885" y="120"/>
                </a:lnTo>
                <a:lnTo>
                  <a:pt x="2883" y="118"/>
                </a:lnTo>
                <a:lnTo>
                  <a:pt x="2879" y="118"/>
                </a:lnTo>
                <a:lnTo>
                  <a:pt x="2871" y="118"/>
                </a:lnTo>
                <a:lnTo>
                  <a:pt x="2866" y="120"/>
                </a:lnTo>
                <a:lnTo>
                  <a:pt x="2871" y="122"/>
                </a:lnTo>
                <a:lnTo>
                  <a:pt x="2873" y="122"/>
                </a:lnTo>
                <a:close/>
                <a:moveTo>
                  <a:pt x="2969" y="195"/>
                </a:moveTo>
                <a:lnTo>
                  <a:pt x="2963" y="193"/>
                </a:lnTo>
                <a:lnTo>
                  <a:pt x="2959" y="191"/>
                </a:lnTo>
                <a:lnTo>
                  <a:pt x="2954" y="193"/>
                </a:lnTo>
                <a:lnTo>
                  <a:pt x="2950" y="191"/>
                </a:lnTo>
                <a:lnTo>
                  <a:pt x="2946" y="189"/>
                </a:lnTo>
                <a:lnTo>
                  <a:pt x="2942" y="189"/>
                </a:lnTo>
                <a:lnTo>
                  <a:pt x="2944" y="185"/>
                </a:lnTo>
                <a:lnTo>
                  <a:pt x="2946" y="185"/>
                </a:lnTo>
                <a:lnTo>
                  <a:pt x="2948" y="183"/>
                </a:lnTo>
                <a:lnTo>
                  <a:pt x="2946" y="183"/>
                </a:lnTo>
                <a:lnTo>
                  <a:pt x="2942" y="180"/>
                </a:lnTo>
                <a:lnTo>
                  <a:pt x="2940" y="180"/>
                </a:lnTo>
                <a:lnTo>
                  <a:pt x="2938" y="180"/>
                </a:lnTo>
                <a:lnTo>
                  <a:pt x="2933" y="180"/>
                </a:lnTo>
                <a:lnTo>
                  <a:pt x="2931" y="180"/>
                </a:lnTo>
                <a:lnTo>
                  <a:pt x="2929" y="174"/>
                </a:lnTo>
                <a:lnTo>
                  <a:pt x="2927" y="170"/>
                </a:lnTo>
                <a:lnTo>
                  <a:pt x="2923" y="170"/>
                </a:lnTo>
                <a:lnTo>
                  <a:pt x="2921" y="170"/>
                </a:lnTo>
                <a:lnTo>
                  <a:pt x="2919" y="170"/>
                </a:lnTo>
                <a:lnTo>
                  <a:pt x="2912" y="170"/>
                </a:lnTo>
                <a:lnTo>
                  <a:pt x="2902" y="172"/>
                </a:lnTo>
                <a:lnTo>
                  <a:pt x="2900" y="172"/>
                </a:lnTo>
                <a:lnTo>
                  <a:pt x="2902" y="174"/>
                </a:lnTo>
                <a:lnTo>
                  <a:pt x="2906" y="174"/>
                </a:lnTo>
                <a:lnTo>
                  <a:pt x="2904" y="178"/>
                </a:lnTo>
                <a:lnTo>
                  <a:pt x="2908" y="180"/>
                </a:lnTo>
                <a:lnTo>
                  <a:pt x="2910" y="183"/>
                </a:lnTo>
                <a:lnTo>
                  <a:pt x="2912" y="187"/>
                </a:lnTo>
                <a:lnTo>
                  <a:pt x="2915" y="187"/>
                </a:lnTo>
                <a:lnTo>
                  <a:pt x="2921" y="191"/>
                </a:lnTo>
                <a:lnTo>
                  <a:pt x="2921" y="191"/>
                </a:lnTo>
                <a:lnTo>
                  <a:pt x="2919" y="193"/>
                </a:lnTo>
                <a:lnTo>
                  <a:pt x="2917" y="195"/>
                </a:lnTo>
                <a:lnTo>
                  <a:pt x="2915" y="197"/>
                </a:lnTo>
                <a:lnTo>
                  <a:pt x="2915" y="199"/>
                </a:lnTo>
                <a:lnTo>
                  <a:pt x="2910" y="201"/>
                </a:lnTo>
                <a:lnTo>
                  <a:pt x="2910" y="204"/>
                </a:lnTo>
                <a:lnTo>
                  <a:pt x="2912" y="206"/>
                </a:lnTo>
                <a:lnTo>
                  <a:pt x="2925" y="204"/>
                </a:lnTo>
                <a:lnTo>
                  <a:pt x="2927" y="204"/>
                </a:lnTo>
                <a:lnTo>
                  <a:pt x="2929" y="201"/>
                </a:lnTo>
                <a:lnTo>
                  <a:pt x="2931" y="201"/>
                </a:lnTo>
                <a:lnTo>
                  <a:pt x="2933" y="201"/>
                </a:lnTo>
                <a:lnTo>
                  <a:pt x="2936" y="201"/>
                </a:lnTo>
                <a:lnTo>
                  <a:pt x="2936" y="201"/>
                </a:lnTo>
                <a:lnTo>
                  <a:pt x="2938" y="201"/>
                </a:lnTo>
                <a:lnTo>
                  <a:pt x="2936" y="204"/>
                </a:lnTo>
                <a:lnTo>
                  <a:pt x="2933" y="206"/>
                </a:lnTo>
                <a:lnTo>
                  <a:pt x="2933" y="208"/>
                </a:lnTo>
                <a:lnTo>
                  <a:pt x="2933" y="208"/>
                </a:lnTo>
                <a:lnTo>
                  <a:pt x="2933" y="210"/>
                </a:lnTo>
                <a:lnTo>
                  <a:pt x="2933" y="210"/>
                </a:lnTo>
                <a:lnTo>
                  <a:pt x="2938" y="210"/>
                </a:lnTo>
                <a:lnTo>
                  <a:pt x="2940" y="210"/>
                </a:lnTo>
                <a:lnTo>
                  <a:pt x="2942" y="208"/>
                </a:lnTo>
                <a:lnTo>
                  <a:pt x="2942" y="208"/>
                </a:lnTo>
                <a:lnTo>
                  <a:pt x="2946" y="208"/>
                </a:lnTo>
                <a:lnTo>
                  <a:pt x="2948" y="206"/>
                </a:lnTo>
                <a:lnTo>
                  <a:pt x="2952" y="204"/>
                </a:lnTo>
                <a:lnTo>
                  <a:pt x="2952" y="204"/>
                </a:lnTo>
                <a:lnTo>
                  <a:pt x="2954" y="201"/>
                </a:lnTo>
                <a:lnTo>
                  <a:pt x="2956" y="199"/>
                </a:lnTo>
                <a:lnTo>
                  <a:pt x="2956" y="199"/>
                </a:lnTo>
                <a:lnTo>
                  <a:pt x="2969" y="195"/>
                </a:lnTo>
                <a:close/>
                <a:moveTo>
                  <a:pt x="2982" y="384"/>
                </a:moveTo>
                <a:lnTo>
                  <a:pt x="2977" y="384"/>
                </a:lnTo>
                <a:lnTo>
                  <a:pt x="2975" y="384"/>
                </a:lnTo>
                <a:lnTo>
                  <a:pt x="2975" y="386"/>
                </a:lnTo>
                <a:lnTo>
                  <a:pt x="2975" y="386"/>
                </a:lnTo>
                <a:lnTo>
                  <a:pt x="2977" y="386"/>
                </a:lnTo>
                <a:lnTo>
                  <a:pt x="2977" y="388"/>
                </a:lnTo>
                <a:lnTo>
                  <a:pt x="2982" y="388"/>
                </a:lnTo>
                <a:lnTo>
                  <a:pt x="2982" y="388"/>
                </a:lnTo>
                <a:lnTo>
                  <a:pt x="2984" y="388"/>
                </a:lnTo>
                <a:lnTo>
                  <a:pt x="2986" y="388"/>
                </a:lnTo>
                <a:lnTo>
                  <a:pt x="2986" y="386"/>
                </a:lnTo>
                <a:lnTo>
                  <a:pt x="2986" y="386"/>
                </a:lnTo>
                <a:lnTo>
                  <a:pt x="2984" y="384"/>
                </a:lnTo>
                <a:lnTo>
                  <a:pt x="2982" y="384"/>
                </a:lnTo>
                <a:close/>
                <a:moveTo>
                  <a:pt x="3396" y="109"/>
                </a:moveTo>
                <a:lnTo>
                  <a:pt x="3396" y="107"/>
                </a:lnTo>
                <a:lnTo>
                  <a:pt x="3396" y="107"/>
                </a:lnTo>
                <a:lnTo>
                  <a:pt x="3392" y="105"/>
                </a:lnTo>
                <a:lnTo>
                  <a:pt x="3392" y="105"/>
                </a:lnTo>
                <a:lnTo>
                  <a:pt x="3388" y="105"/>
                </a:lnTo>
                <a:lnTo>
                  <a:pt x="3388" y="105"/>
                </a:lnTo>
                <a:lnTo>
                  <a:pt x="3388" y="107"/>
                </a:lnTo>
                <a:lnTo>
                  <a:pt x="3388" y="107"/>
                </a:lnTo>
                <a:lnTo>
                  <a:pt x="3388" y="107"/>
                </a:lnTo>
                <a:lnTo>
                  <a:pt x="3388" y="109"/>
                </a:lnTo>
                <a:lnTo>
                  <a:pt x="3394" y="111"/>
                </a:lnTo>
                <a:lnTo>
                  <a:pt x="3396" y="109"/>
                </a:lnTo>
                <a:close/>
                <a:moveTo>
                  <a:pt x="3415" y="120"/>
                </a:moveTo>
                <a:lnTo>
                  <a:pt x="3415" y="122"/>
                </a:lnTo>
                <a:lnTo>
                  <a:pt x="3422" y="122"/>
                </a:lnTo>
                <a:lnTo>
                  <a:pt x="3434" y="122"/>
                </a:lnTo>
                <a:lnTo>
                  <a:pt x="3434" y="122"/>
                </a:lnTo>
                <a:lnTo>
                  <a:pt x="3434" y="120"/>
                </a:lnTo>
                <a:lnTo>
                  <a:pt x="3434" y="118"/>
                </a:lnTo>
                <a:lnTo>
                  <a:pt x="3434" y="113"/>
                </a:lnTo>
                <a:lnTo>
                  <a:pt x="3434" y="113"/>
                </a:lnTo>
                <a:lnTo>
                  <a:pt x="3432" y="111"/>
                </a:lnTo>
                <a:lnTo>
                  <a:pt x="3430" y="111"/>
                </a:lnTo>
                <a:lnTo>
                  <a:pt x="3428" y="113"/>
                </a:lnTo>
                <a:lnTo>
                  <a:pt x="3420" y="113"/>
                </a:lnTo>
                <a:lnTo>
                  <a:pt x="3420" y="113"/>
                </a:lnTo>
                <a:lnTo>
                  <a:pt x="3420" y="118"/>
                </a:lnTo>
                <a:lnTo>
                  <a:pt x="3417" y="120"/>
                </a:lnTo>
                <a:lnTo>
                  <a:pt x="3415" y="120"/>
                </a:lnTo>
                <a:close/>
                <a:moveTo>
                  <a:pt x="3451" y="88"/>
                </a:moveTo>
                <a:lnTo>
                  <a:pt x="3449" y="86"/>
                </a:lnTo>
                <a:lnTo>
                  <a:pt x="3449" y="86"/>
                </a:lnTo>
                <a:lnTo>
                  <a:pt x="3443" y="90"/>
                </a:lnTo>
                <a:lnTo>
                  <a:pt x="3438" y="90"/>
                </a:lnTo>
                <a:lnTo>
                  <a:pt x="3436" y="90"/>
                </a:lnTo>
                <a:lnTo>
                  <a:pt x="3438" y="95"/>
                </a:lnTo>
                <a:lnTo>
                  <a:pt x="3445" y="95"/>
                </a:lnTo>
                <a:lnTo>
                  <a:pt x="3447" y="99"/>
                </a:lnTo>
                <a:lnTo>
                  <a:pt x="3453" y="99"/>
                </a:lnTo>
                <a:lnTo>
                  <a:pt x="3457" y="99"/>
                </a:lnTo>
                <a:lnTo>
                  <a:pt x="3461" y="99"/>
                </a:lnTo>
                <a:lnTo>
                  <a:pt x="3461" y="97"/>
                </a:lnTo>
                <a:lnTo>
                  <a:pt x="3461" y="95"/>
                </a:lnTo>
                <a:lnTo>
                  <a:pt x="3459" y="92"/>
                </a:lnTo>
                <a:lnTo>
                  <a:pt x="3459" y="90"/>
                </a:lnTo>
                <a:lnTo>
                  <a:pt x="3457" y="90"/>
                </a:lnTo>
                <a:lnTo>
                  <a:pt x="3455" y="88"/>
                </a:lnTo>
                <a:lnTo>
                  <a:pt x="3451" y="88"/>
                </a:lnTo>
                <a:close/>
                <a:moveTo>
                  <a:pt x="3464" y="82"/>
                </a:moveTo>
                <a:lnTo>
                  <a:pt x="3468" y="80"/>
                </a:lnTo>
                <a:lnTo>
                  <a:pt x="3468" y="80"/>
                </a:lnTo>
                <a:lnTo>
                  <a:pt x="3466" y="78"/>
                </a:lnTo>
                <a:lnTo>
                  <a:pt x="3464" y="78"/>
                </a:lnTo>
                <a:lnTo>
                  <a:pt x="3461" y="78"/>
                </a:lnTo>
                <a:lnTo>
                  <a:pt x="3457" y="78"/>
                </a:lnTo>
                <a:lnTo>
                  <a:pt x="3457" y="80"/>
                </a:lnTo>
                <a:lnTo>
                  <a:pt x="3459" y="80"/>
                </a:lnTo>
                <a:lnTo>
                  <a:pt x="3464" y="82"/>
                </a:lnTo>
                <a:close/>
                <a:moveTo>
                  <a:pt x="3407" y="118"/>
                </a:moveTo>
                <a:lnTo>
                  <a:pt x="3411" y="115"/>
                </a:lnTo>
                <a:lnTo>
                  <a:pt x="3411" y="113"/>
                </a:lnTo>
                <a:lnTo>
                  <a:pt x="3409" y="113"/>
                </a:lnTo>
                <a:lnTo>
                  <a:pt x="3407" y="113"/>
                </a:lnTo>
                <a:lnTo>
                  <a:pt x="3405" y="113"/>
                </a:lnTo>
                <a:lnTo>
                  <a:pt x="3405" y="115"/>
                </a:lnTo>
                <a:lnTo>
                  <a:pt x="3405" y="118"/>
                </a:lnTo>
                <a:lnTo>
                  <a:pt x="3407" y="118"/>
                </a:lnTo>
                <a:close/>
                <a:moveTo>
                  <a:pt x="3434" y="107"/>
                </a:moveTo>
                <a:lnTo>
                  <a:pt x="3434" y="109"/>
                </a:lnTo>
                <a:lnTo>
                  <a:pt x="3434" y="109"/>
                </a:lnTo>
                <a:lnTo>
                  <a:pt x="3436" y="111"/>
                </a:lnTo>
                <a:lnTo>
                  <a:pt x="3436" y="111"/>
                </a:lnTo>
                <a:lnTo>
                  <a:pt x="3436" y="113"/>
                </a:lnTo>
                <a:lnTo>
                  <a:pt x="3438" y="118"/>
                </a:lnTo>
                <a:lnTo>
                  <a:pt x="3438" y="120"/>
                </a:lnTo>
                <a:lnTo>
                  <a:pt x="3438" y="120"/>
                </a:lnTo>
                <a:lnTo>
                  <a:pt x="3445" y="122"/>
                </a:lnTo>
                <a:lnTo>
                  <a:pt x="3447" y="120"/>
                </a:lnTo>
                <a:lnTo>
                  <a:pt x="3451" y="118"/>
                </a:lnTo>
                <a:lnTo>
                  <a:pt x="3451" y="118"/>
                </a:lnTo>
                <a:lnTo>
                  <a:pt x="3453" y="115"/>
                </a:lnTo>
                <a:lnTo>
                  <a:pt x="3453" y="113"/>
                </a:lnTo>
                <a:lnTo>
                  <a:pt x="3453" y="113"/>
                </a:lnTo>
                <a:lnTo>
                  <a:pt x="3466" y="113"/>
                </a:lnTo>
                <a:lnTo>
                  <a:pt x="3464" y="111"/>
                </a:lnTo>
                <a:lnTo>
                  <a:pt x="3461" y="111"/>
                </a:lnTo>
                <a:lnTo>
                  <a:pt x="3455" y="109"/>
                </a:lnTo>
                <a:lnTo>
                  <a:pt x="3440" y="109"/>
                </a:lnTo>
                <a:lnTo>
                  <a:pt x="3434" y="107"/>
                </a:lnTo>
                <a:close/>
                <a:moveTo>
                  <a:pt x="3472" y="419"/>
                </a:moveTo>
                <a:lnTo>
                  <a:pt x="3472" y="419"/>
                </a:lnTo>
                <a:lnTo>
                  <a:pt x="3474" y="422"/>
                </a:lnTo>
                <a:lnTo>
                  <a:pt x="3476" y="422"/>
                </a:lnTo>
                <a:lnTo>
                  <a:pt x="3478" y="419"/>
                </a:lnTo>
                <a:lnTo>
                  <a:pt x="3480" y="422"/>
                </a:lnTo>
                <a:lnTo>
                  <a:pt x="3482" y="419"/>
                </a:lnTo>
                <a:lnTo>
                  <a:pt x="3482" y="419"/>
                </a:lnTo>
                <a:lnTo>
                  <a:pt x="3484" y="417"/>
                </a:lnTo>
                <a:lnTo>
                  <a:pt x="3484" y="415"/>
                </a:lnTo>
                <a:lnTo>
                  <a:pt x="3484" y="415"/>
                </a:lnTo>
                <a:lnTo>
                  <a:pt x="3482" y="413"/>
                </a:lnTo>
                <a:lnTo>
                  <a:pt x="3480" y="413"/>
                </a:lnTo>
                <a:lnTo>
                  <a:pt x="3476" y="411"/>
                </a:lnTo>
                <a:lnTo>
                  <a:pt x="3472" y="407"/>
                </a:lnTo>
                <a:lnTo>
                  <a:pt x="3470" y="407"/>
                </a:lnTo>
                <a:lnTo>
                  <a:pt x="3468" y="405"/>
                </a:lnTo>
                <a:lnTo>
                  <a:pt x="3468" y="403"/>
                </a:lnTo>
                <a:lnTo>
                  <a:pt x="3464" y="401"/>
                </a:lnTo>
                <a:lnTo>
                  <a:pt x="3464" y="401"/>
                </a:lnTo>
                <a:lnTo>
                  <a:pt x="3464" y="401"/>
                </a:lnTo>
                <a:lnTo>
                  <a:pt x="3459" y="403"/>
                </a:lnTo>
                <a:lnTo>
                  <a:pt x="3457" y="403"/>
                </a:lnTo>
                <a:lnTo>
                  <a:pt x="3457" y="405"/>
                </a:lnTo>
                <a:lnTo>
                  <a:pt x="3455" y="405"/>
                </a:lnTo>
                <a:lnTo>
                  <a:pt x="3455" y="407"/>
                </a:lnTo>
                <a:lnTo>
                  <a:pt x="3455" y="409"/>
                </a:lnTo>
                <a:lnTo>
                  <a:pt x="3457" y="409"/>
                </a:lnTo>
                <a:lnTo>
                  <a:pt x="3457" y="411"/>
                </a:lnTo>
                <a:lnTo>
                  <a:pt x="3457" y="411"/>
                </a:lnTo>
                <a:lnTo>
                  <a:pt x="3461" y="415"/>
                </a:lnTo>
                <a:lnTo>
                  <a:pt x="3464" y="415"/>
                </a:lnTo>
                <a:lnTo>
                  <a:pt x="3464" y="415"/>
                </a:lnTo>
                <a:lnTo>
                  <a:pt x="3464" y="415"/>
                </a:lnTo>
                <a:lnTo>
                  <a:pt x="3466" y="415"/>
                </a:lnTo>
                <a:lnTo>
                  <a:pt x="3468" y="415"/>
                </a:lnTo>
                <a:lnTo>
                  <a:pt x="3470" y="415"/>
                </a:lnTo>
                <a:lnTo>
                  <a:pt x="3470" y="417"/>
                </a:lnTo>
                <a:lnTo>
                  <a:pt x="3470" y="419"/>
                </a:lnTo>
                <a:lnTo>
                  <a:pt x="3472" y="419"/>
                </a:lnTo>
                <a:close/>
                <a:moveTo>
                  <a:pt x="3623" y="331"/>
                </a:moveTo>
                <a:lnTo>
                  <a:pt x="3627" y="331"/>
                </a:lnTo>
                <a:lnTo>
                  <a:pt x="3627" y="331"/>
                </a:lnTo>
                <a:lnTo>
                  <a:pt x="3631" y="331"/>
                </a:lnTo>
                <a:lnTo>
                  <a:pt x="3635" y="329"/>
                </a:lnTo>
                <a:lnTo>
                  <a:pt x="3642" y="329"/>
                </a:lnTo>
                <a:lnTo>
                  <a:pt x="3646" y="329"/>
                </a:lnTo>
                <a:lnTo>
                  <a:pt x="3646" y="327"/>
                </a:lnTo>
                <a:lnTo>
                  <a:pt x="3646" y="325"/>
                </a:lnTo>
                <a:lnTo>
                  <a:pt x="3644" y="323"/>
                </a:lnTo>
                <a:lnTo>
                  <a:pt x="3642" y="323"/>
                </a:lnTo>
                <a:lnTo>
                  <a:pt x="3640" y="321"/>
                </a:lnTo>
                <a:lnTo>
                  <a:pt x="3637" y="321"/>
                </a:lnTo>
                <a:lnTo>
                  <a:pt x="3637" y="319"/>
                </a:lnTo>
                <a:lnTo>
                  <a:pt x="3635" y="319"/>
                </a:lnTo>
                <a:lnTo>
                  <a:pt x="3627" y="321"/>
                </a:lnTo>
                <a:lnTo>
                  <a:pt x="3625" y="321"/>
                </a:lnTo>
                <a:lnTo>
                  <a:pt x="3623" y="323"/>
                </a:lnTo>
                <a:lnTo>
                  <a:pt x="3623" y="327"/>
                </a:lnTo>
                <a:lnTo>
                  <a:pt x="3621" y="329"/>
                </a:lnTo>
                <a:lnTo>
                  <a:pt x="3621" y="329"/>
                </a:lnTo>
                <a:lnTo>
                  <a:pt x="3621" y="331"/>
                </a:lnTo>
                <a:lnTo>
                  <a:pt x="3623" y="331"/>
                </a:lnTo>
                <a:lnTo>
                  <a:pt x="3623" y="331"/>
                </a:lnTo>
                <a:close/>
                <a:moveTo>
                  <a:pt x="3552" y="233"/>
                </a:moveTo>
                <a:lnTo>
                  <a:pt x="3549" y="233"/>
                </a:lnTo>
                <a:lnTo>
                  <a:pt x="3549" y="233"/>
                </a:lnTo>
                <a:lnTo>
                  <a:pt x="3545" y="235"/>
                </a:lnTo>
                <a:lnTo>
                  <a:pt x="3541" y="237"/>
                </a:lnTo>
                <a:lnTo>
                  <a:pt x="3528" y="239"/>
                </a:lnTo>
                <a:lnTo>
                  <a:pt x="3520" y="241"/>
                </a:lnTo>
                <a:lnTo>
                  <a:pt x="3518" y="241"/>
                </a:lnTo>
                <a:lnTo>
                  <a:pt x="3512" y="241"/>
                </a:lnTo>
                <a:lnTo>
                  <a:pt x="3510" y="241"/>
                </a:lnTo>
                <a:lnTo>
                  <a:pt x="3503" y="239"/>
                </a:lnTo>
                <a:lnTo>
                  <a:pt x="3499" y="239"/>
                </a:lnTo>
                <a:lnTo>
                  <a:pt x="3495" y="239"/>
                </a:lnTo>
                <a:lnTo>
                  <a:pt x="3493" y="239"/>
                </a:lnTo>
                <a:lnTo>
                  <a:pt x="3493" y="241"/>
                </a:lnTo>
                <a:lnTo>
                  <a:pt x="3493" y="243"/>
                </a:lnTo>
                <a:lnTo>
                  <a:pt x="3493" y="245"/>
                </a:lnTo>
                <a:lnTo>
                  <a:pt x="3491" y="245"/>
                </a:lnTo>
                <a:lnTo>
                  <a:pt x="3491" y="245"/>
                </a:lnTo>
                <a:lnTo>
                  <a:pt x="3489" y="245"/>
                </a:lnTo>
                <a:lnTo>
                  <a:pt x="3487" y="245"/>
                </a:lnTo>
                <a:lnTo>
                  <a:pt x="3487" y="245"/>
                </a:lnTo>
                <a:lnTo>
                  <a:pt x="3480" y="245"/>
                </a:lnTo>
                <a:lnTo>
                  <a:pt x="3478" y="245"/>
                </a:lnTo>
                <a:lnTo>
                  <a:pt x="3478" y="250"/>
                </a:lnTo>
                <a:lnTo>
                  <a:pt x="3474" y="250"/>
                </a:lnTo>
                <a:lnTo>
                  <a:pt x="3468" y="252"/>
                </a:lnTo>
                <a:lnTo>
                  <a:pt x="3464" y="252"/>
                </a:lnTo>
                <a:lnTo>
                  <a:pt x="3461" y="252"/>
                </a:lnTo>
                <a:lnTo>
                  <a:pt x="3461" y="252"/>
                </a:lnTo>
                <a:lnTo>
                  <a:pt x="3457" y="254"/>
                </a:lnTo>
                <a:lnTo>
                  <a:pt x="3453" y="256"/>
                </a:lnTo>
                <a:lnTo>
                  <a:pt x="3449" y="258"/>
                </a:lnTo>
                <a:lnTo>
                  <a:pt x="3449" y="260"/>
                </a:lnTo>
                <a:lnTo>
                  <a:pt x="3449" y="260"/>
                </a:lnTo>
                <a:lnTo>
                  <a:pt x="3445" y="262"/>
                </a:lnTo>
                <a:lnTo>
                  <a:pt x="3445" y="264"/>
                </a:lnTo>
                <a:lnTo>
                  <a:pt x="3443" y="266"/>
                </a:lnTo>
                <a:lnTo>
                  <a:pt x="3443" y="266"/>
                </a:lnTo>
                <a:lnTo>
                  <a:pt x="3438" y="266"/>
                </a:lnTo>
                <a:lnTo>
                  <a:pt x="3434" y="266"/>
                </a:lnTo>
                <a:lnTo>
                  <a:pt x="3434" y="266"/>
                </a:lnTo>
                <a:lnTo>
                  <a:pt x="3432" y="266"/>
                </a:lnTo>
                <a:lnTo>
                  <a:pt x="3430" y="269"/>
                </a:lnTo>
                <a:lnTo>
                  <a:pt x="3430" y="269"/>
                </a:lnTo>
                <a:lnTo>
                  <a:pt x="3432" y="271"/>
                </a:lnTo>
                <a:lnTo>
                  <a:pt x="3428" y="275"/>
                </a:lnTo>
                <a:lnTo>
                  <a:pt x="3426" y="275"/>
                </a:lnTo>
                <a:lnTo>
                  <a:pt x="3424" y="273"/>
                </a:lnTo>
                <a:lnTo>
                  <a:pt x="3424" y="273"/>
                </a:lnTo>
                <a:lnTo>
                  <a:pt x="3422" y="273"/>
                </a:lnTo>
                <a:lnTo>
                  <a:pt x="3420" y="273"/>
                </a:lnTo>
                <a:lnTo>
                  <a:pt x="3417" y="273"/>
                </a:lnTo>
                <a:lnTo>
                  <a:pt x="3415" y="273"/>
                </a:lnTo>
                <a:lnTo>
                  <a:pt x="3417" y="275"/>
                </a:lnTo>
                <a:lnTo>
                  <a:pt x="3417" y="275"/>
                </a:lnTo>
                <a:lnTo>
                  <a:pt x="3420" y="277"/>
                </a:lnTo>
                <a:lnTo>
                  <a:pt x="3424" y="277"/>
                </a:lnTo>
                <a:lnTo>
                  <a:pt x="3426" y="279"/>
                </a:lnTo>
                <a:lnTo>
                  <a:pt x="3426" y="279"/>
                </a:lnTo>
                <a:lnTo>
                  <a:pt x="3422" y="281"/>
                </a:lnTo>
                <a:lnTo>
                  <a:pt x="3417" y="283"/>
                </a:lnTo>
                <a:lnTo>
                  <a:pt x="3413" y="287"/>
                </a:lnTo>
                <a:lnTo>
                  <a:pt x="3413" y="287"/>
                </a:lnTo>
                <a:lnTo>
                  <a:pt x="3413" y="289"/>
                </a:lnTo>
                <a:lnTo>
                  <a:pt x="3413" y="289"/>
                </a:lnTo>
                <a:lnTo>
                  <a:pt x="3415" y="289"/>
                </a:lnTo>
                <a:lnTo>
                  <a:pt x="3417" y="289"/>
                </a:lnTo>
                <a:lnTo>
                  <a:pt x="3422" y="292"/>
                </a:lnTo>
                <a:lnTo>
                  <a:pt x="3420" y="292"/>
                </a:lnTo>
                <a:lnTo>
                  <a:pt x="3411" y="294"/>
                </a:lnTo>
                <a:lnTo>
                  <a:pt x="3409" y="294"/>
                </a:lnTo>
                <a:lnTo>
                  <a:pt x="3405" y="300"/>
                </a:lnTo>
                <a:lnTo>
                  <a:pt x="3403" y="302"/>
                </a:lnTo>
                <a:lnTo>
                  <a:pt x="3403" y="302"/>
                </a:lnTo>
                <a:lnTo>
                  <a:pt x="3401" y="304"/>
                </a:lnTo>
                <a:lnTo>
                  <a:pt x="3399" y="306"/>
                </a:lnTo>
                <a:lnTo>
                  <a:pt x="3399" y="306"/>
                </a:lnTo>
                <a:lnTo>
                  <a:pt x="3396" y="308"/>
                </a:lnTo>
                <a:lnTo>
                  <a:pt x="3392" y="308"/>
                </a:lnTo>
                <a:lnTo>
                  <a:pt x="3390" y="310"/>
                </a:lnTo>
                <a:lnTo>
                  <a:pt x="3388" y="310"/>
                </a:lnTo>
                <a:lnTo>
                  <a:pt x="3386" y="313"/>
                </a:lnTo>
                <a:lnTo>
                  <a:pt x="3388" y="315"/>
                </a:lnTo>
                <a:lnTo>
                  <a:pt x="3392" y="319"/>
                </a:lnTo>
                <a:lnTo>
                  <a:pt x="3392" y="321"/>
                </a:lnTo>
                <a:lnTo>
                  <a:pt x="3394" y="323"/>
                </a:lnTo>
                <a:lnTo>
                  <a:pt x="3399" y="321"/>
                </a:lnTo>
                <a:lnTo>
                  <a:pt x="3401" y="321"/>
                </a:lnTo>
                <a:lnTo>
                  <a:pt x="3405" y="321"/>
                </a:lnTo>
                <a:lnTo>
                  <a:pt x="3409" y="323"/>
                </a:lnTo>
                <a:lnTo>
                  <a:pt x="3413" y="323"/>
                </a:lnTo>
                <a:lnTo>
                  <a:pt x="3420" y="323"/>
                </a:lnTo>
                <a:lnTo>
                  <a:pt x="3422" y="325"/>
                </a:lnTo>
                <a:lnTo>
                  <a:pt x="3426" y="325"/>
                </a:lnTo>
                <a:lnTo>
                  <a:pt x="3428" y="325"/>
                </a:lnTo>
                <a:lnTo>
                  <a:pt x="3432" y="323"/>
                </a:lnTo>
                <a:lnTo>
                  <a:pt x="3436" y="319"/>
                </a:lnTo>
                <a:lnTo>
                  <a:pt x="3440" y="317"/>
                </a:lnTo>
                <a:lnTo>
                  <a:pt x="3440" y="315"/>
                </a:lnTo>
                <a:lnTo>
                  <a:pt x="3440" y="313"/>
                </a:lnTo>
                <a:lnTo>
                  <a:pt x="3438" y="310"/>
                </a:lnTo>
                <a:lnTo>
                  <a:pt x="3438" y="310"/>
                </a:lnTo>
                <a:lnTo>
                  <a:pt x="3440" y="310"/>
                </a:lnTo>
                <a:lnTo>
                  <a:pt x="3443" y="313"/>
                </a:lnTo>
                <a:lnTo>
                  <a:pt x="3443" y="313"/>
                </a:lnTo>
                <a:lnTo>
                  <a:pt x="3445" y="313"/>
                </a:lnTo>
                <a:lnTo>
                  <a:pt x="3445" y="310"/>
                </a:lnTo>
                <a:lnTo>
                  <a:pt x="3447" y="310"/>
                </a:lnTo>
                <a:lnTo>
                  <a:pt x="3447" y="308"/>
                </a:lnTo>
                <a:lnTo>
                  <a:pt x="3445" y="306"/>
                </a:lnTo>
                <a:lnTo>
                  <a:pt x="3445" y="306"/>
                </a:lnTo>
                <a:lnTo>
                  <a:pt x="3455" y="302"/>
                </a:lnTo>
                <a:lnTo>
                  <a:pt x="3457" y="300"/>
                </a:lnTo>
                <a:lnTo>
                  <a:pt x="3457" y="298"/>
                </a:lnTo>
                <a:lnTo>
                  <a:pt x="3457" y="296"/>
                </a:lnTo>
                <a:lnTo>
                  <a:pt x="3455" y="294"/>
                </a:lnTo>
                <a:lnTo>
                  <a:pt x="3455" y="292"/>
                </a:lnTo>
                <a:lnTo>
                  <a:pt x="3455" y="292"/>
                </a:lnTo>
                <a:lnTo>
                  <a:pt x="3461" y="292"/>
                </a:lnTo>
                <a:lnTo>
                  <a:pt x="3464" y="292"/>
                </a:lnTo>
                <a:lnTo>
                  <a:pt x="3464" y="292"/>
                </a:lnTo>
                <a:lnTo>
                  <a:pt x="3464" y="289"/>
                </a:lnTo>
                <a:lnTo>
                  <a:pt x="3466" y="287"/>
                </a:lnTo>
                <a:lnTo>
                  <a:pt x="3466" y="287"/>
                </a:lnTo>
                <a:lnTo>
                  <a:pt x="3466" y="285"/>
                </a:lnTo>
                <a:lnTo>
                  <a:pt x="3472" y="287"/>
                </a:lnTo>
                <a:lnTo>
                  <a:pt x="3472" y="287"/>
                </a:lnTo>
                <a:lnTo>
                  <a:pt x="3474" y="287"/>
                </a:lnTo>
                <a:lnTo>
                  <a:pt x="3474" y="287"/>
                </a:lnTo>
                <a:lnTo>
                  <a:pt x="3474" y="285"/>
                </a:lnTo>
                <a:lnTo>
                  <a:pt x="3474" y="285"/>
                </a:lnTo>
                <a:lnTo>
                  <a:pt x="3476" y="285"/>
                </a:lnTo>
                <a:lnTo>
                  <a:pt x="3478" y="285"/>
                </a:lnTo>
                <a:lnTo>
                  <a:pt x="3480" y="283"/>
                </a:lnTo>
                <a:lnTo>
                  <a:pt x="3480" y="281"/>
                </a:lnTo>
                <a:lnTo>
                  <a:pt x="3482" y="281"/>
                </a:lnTo>
                <a:lnTo>
                  <a:pt x="3484" y="279"/>
                </a:lnTo>
                <a:lnTo>
                  <a:pt x="3484" y="279"/>
                </a:lnTo>
                <a:lnTo>
                  <a:pt x="3480" y="279"/>
                </a:lnTo>
                <a:lnTo>
                  <a:pt x="3480" y="277"/>
                </a:lnTo>
                <a:lnTo>
                  <a:pt x="3484" y="275"/>
                </a:lnTo>
                <a:lnTo>
                  <a:pt x="3484" y="275"/>
                </a:lnTo>
                <a:lnTo>
                  <a:pt x="3487" y="275"/>
                </a:lnTo>
                <a:lnTo>
                  <a:pt x="3487" y="275"/>
                </a:lnTo>
                <a:lnTo>
                  <a:pt x="3489" y="275"/>
                </a:lnTo>
                <a:lnTo>
                  <a:pt x="3491" y="273"/>
                </a:lnTo>
                <a:lnTo>
                  <a:pt x="3493" y="271"/>
                </a:lnTo>
                <a:lnTo>
                  <a:pt x="3495" y="269"/>
                </a:lnTo>
                <a:lnTo>
                  <a:pt x="3497" y="269"/>
                </a:lnTo>
                <a:lnTo>
                  <a:pt x="3499" y="269"/>
                </a:lnTo>
                <a:lnTo>
                  <a:pt x="3501" y="269"/>
                </a:lnTo>
                <a:lnTo>
                  <a:pt x="3508" y="264"/>
                </a:lnTo>
                <a:lnTo>
                  <a:pt x="3520" y="260"/>
                </a:lnTo>
                <a:lnTo>
                  <a:pt x="3524" y="260"/>
                </a:lnTo>
                <a:lnTo>
                  <a:pt x="3531" y="258"/>
                </a:lnTo>
                <a:lnTo>
                  <a:pt x="3533" y="258"/>
                </a:lnTo>
                <a:lnTo>
                  <a:pt x="3539" y="256"/>
                </a:lnTo>
                <a:lnTo>
                  <a:pt x="3545" y="254"/>
                </a:lnTo>
                <a:lnTo>
                  <a:pt x="3552" y="254"/>
                </a:lnTo>
                <a:lnTo>
                  <a:pt x="3558" y="252"/>
                </a:lnTo>
                <a:lnTo>
                  <a:pt x="3568" y="250"/>
                </a:lnTo>
                <a:lnTo>
                  <a:pt x="3572" y="248"/>
                </a:lnTo>
                <a:lnTo>
                  <a:pt x="3577" y="245"/>
                </a:lnTo>
                <a:lnTo>
                  <a:pt x="3581" y="245"/>
                </a:lnTo>
                <a:lnTo>
                  <a:pt x="3583" y="243"/>
                </a:lnTo>
                <a:lnTo>
                  <a:pt x="3589" y="241"/>
                </a:lnTo>
                <a:lnTo>
                  <a:pt x="3596" y="239"/>
                </a:lnTo>
                <a:lnTo>
                  <a:pt x="3596" y="239"/>
                </a:lnTo>
                <a:lnTo>
                  <a:pt x="3602" y="235"/>
                </a:lnTo>
                <a:lnTo>
                  <a:pt x="3606" y="231"/>
                </a:lnTo>
                <a:lnTo>
                  <a:pt x="3606" y="231"/>
                </a:lnTo>
                <a:lnTo>
                  <a:pt x="3606" y="229"/>
                </a:lnTo>
                <a:lnTo>
                  <a:pt x="3606" y="227"/>
                </a:lnTo>
                <a:lnTo>
                  <a:pt x="3606" y="227"/>
                </a:lnTo>
                <a:lnTo>
                  <a:pt x="3606" y="224"/>
                </a:lnTo>
                <a:lnTo>
                  <a:pt x="3604" y="222"/>
                </a:lnTo>
                <a:lnTo>
                  <a:pt x="3600" y="220"/>
                </a:lnTo>
                <a:lnTo>
                  <a:pt x="3593" y="218"/>
                </a:lnTo>
                <a:lnTo>
                  <a:pt x="3587" y="218"/>
                </a:lnTo>
                <a:lnTo>
                  <a:pt x="3585" y="218"/>
                </a:lnTo>
                <a:lnTo>
                  <a:pt x="3583" y="220"/>
                </a:lnTo>
                <a:lnTo>
                  <a:pt x="3577" y="220"/>
                </a:lnTo>
                <a:lnTo>
                  <a:pt x="3568" y="224"/>
                </a:lnTo>
                <a:lnTo>
                  <a:pt x="3564" y="227"/>
                </a:lnTo>
                <a:lnTo>
                  <a:pt x="3564" y="229"/>
                </a:lnTo>
                <a:lnTo>
                  <a:pt x="3562" y="231"/>
                </a:lnTo>
                <a:lnTo>
                  <a:pt x="3560" y="231"/>
                </a:lnTo>
                <a:lnTo>
                  <a:pt x="3558" y="231"/>
                </a:lnTo>
                <a:lnTo>
                  <a:pt x="3558" y="231"/>
                </a:lnTo>
                <a:lnTo>
                  <a:pt x="3554" y="233"/>
                </a:lnTo>
                <a:lnTo>
                  <a:pt x="3552" y="233"/>
                </a:lnTo>
                <a:close/>
                <a:moveTo>
                  <a:pt x="3355" y="359"/>
                </a:moveTo>
                <a:lnTo>
                  <a:pt x="3355" y="361"/>
                </a:lnTo>
                <a:lnTo>
                  <a:pt x="3352" y="363"/>
                </a:lnTo>
                <a:lnTo>
                  <a:pt x="3352" y="365"/>
                </a:lnTo>
                <a:lnTo>
                  <a:pt x="3352" y="367"/>
                </a:lnTo>
                <a:lnTo>
                  <a:pt x="3355" y="369"/>
                </a:lnTo>
                <a:lnTo>
                  <a:pt x="3355" y="371"/>
                </a:lnTo>
                <a:lnTo>
                  <a:pt x="3357" y="373"/>
                </a:lnTo>
                <a:lnTo>
                  <a:pt x="3359" y="373"/>
                </a:lnTo>
                <a:lnTo>
                  <a:pt x="3361" y="375"/>
                </a:lnTo>
                <a:lnTo>
                  <a:pt x="3363" y="373"/>
                </a:lnTo>
                <a:lnTo>
                  <a:pt x="3367" y="373"/>
                </a:lnTo>
                <a:lnTo>
                  <a:pt x="3371" y="373"/>
                </a:lnTo>
                <a:lnTo>
                  <a:pt x="3373" y="373"/>
                </a:lnTo>
                <a:lnTo>
                  <a:pt x="3382" y="373"/>
                </a:lnTo>
                <a:lnTo>
                  <a:pt x="3382" y="373"/>
                </a:lnTo>
                <a:lnTo>
                  <a:pt x="3380" y="373"/>
                </a:lnTo>
                <a:lnTo>
                  <a:pt x="3380" y="375"/>
                </a:lnTo>
                <a:lnTo>
                  <a:pt x="3382" y="378"/>
                </a:lnTo>
                <a:lnTo>
                  <a:pt x="3384" y="378"/>
                </a:lnTo>
                <a:lnTo>
                  <a:pt x="3384" y="378"/>
                </a:lnTo>
                <a:lnTo>
                  <a:pt x="3384" y="380"/>
                </a:lnTo>
                <a:lnTo>
                  <a:pt x="3388" y="382"/>
                </a:lnTo>
                <a:lnTo>
                  <a:pt x="3392" y="384"/>
                </a:lnTo>
                <a:lnTo>
                  <a:pt x="3392" y="384"/>
                </a:lnTo>
                <a:lnTo>
                  <a:pt x="3388" y="384"/>
                </a:lnTo>
                <a:lnTo>
                  <a:pt x="3388" y="384"/>
                </a:lnTo>
                <a:lnTo>
                  <a:pt x="3388" y="386"/>
                </a:lnTo>
                <a:lnTo>
                  <a:pt x="3386" y="384"/>
                </a:lnTo>
                <a:lnTo>
                  <a:pt x="3384" y="386"/>
                </a:lnTo>
                <a:lnTo>
                  <a:pt x="3384" y="386"/>
                </a:lnTo>
                <a:lnTo>
                  <a:pt x="3384" y="388"/>
                </a:lnTo>
                <a:lnTo>
                  <a:pt x="3384" y="390"/>
                </a:lnTo>
                <a:lnTo>
                  <a:pt x="3382" y="390"/>
                </a:lnTo>
                <a:lnTo>
                  <a:pt x="3382" y="390"/>
                </a:lnTo>
                <a:lnTo>
                  <a:pt x="3386" y="392"/>
                </a:lnTo>
                <a:lnTo>
                  <a:pt x="3392" y="392"/>
                </a:lnTo>
                <a:lnTo>
                  <a:pt x="3394" y="394"/>
                </a:lnTo>
                <a:lnTo>
                  <a:pt x="3396" y="394"/>
                </a:lnTo>
                <a:lnTo>
                  <a:pt x="3399" y="394"/>
                </a:lnTo>
                <a:lnTo>
                  <a:pt x="3399" y="394"/>
                </a:lnTo>
                <a:lnTo>
                  <a:pt x="3399" y="394"/>
                </a:lnTo>
                <a:lnTo>
                  <a:pt x="3403" y="394"/>
                </a:lnTo>
                <a:lnTo>
                  <a:pt x="3405" y="396"/>
                </a:lnTo>
                <a:lnTo>
                  <a:pt x="3407" y="396"/>
                </a:lnTo>
                <a:lnTo>
                  <a:pt x="3415" y="394"/>
                </a:lnTo>
                <a:lnTo>
                  <a:pt x="3415" y="396"/>
                </a:lnTo>
                <a:lnTo>
                  <a:pt x="3415" y="396"/>
                </a:lnTo>
                <a:lnTo>
                  <a:pt x="3415" y="396"/>
                </a:lnTo>
                <a:lnTo>
                  <a:pt x="3417" y="396"/>
                </a:lnTo>
                <a:lnTo>
                  <a:pt x="3417" y="396"/>
                </a:lnTo>
                <a:lnTo>
                  <a:pt x="3420" y="396"/>
                </a:lnTo>
                <a:lnTo>
                  <a:pt x="3422" y="396"/>
                </a:lnTo>
                <a:lnTo>
                  <a:pt x="3422" y="396"/>
                </a:lnTo>
                <a:lnTo>
                  <a:pt x="3426" y="398"/>
                </a:lnTo>
                <a:lnTo>
                  <a:pt x="3426" y="398"/>
                </a:lnTo>
                <a:lnTo>
                  <a:pt x="3428" y="398"/>
                </a:lnTo>
                <a:lnTo>
                  <a:pt x="3426" y="396"/>
                </a:lnTo>
                <a:lnTo>
                  <a:pt x="3424" y="396"/>
                </a:lnTo>
                <a:lnTo>
                  <a:pt x="3424" y="394"/>
                </a:lnTo>
                <a:lnTo>
                  <a:pt x="3424" y="394"/>
                </a:lnTo>
                <a:lnTo>
                  <a:pt x="3426" y="394"/>
                </a:lnTo>
                <a:lnTo>
                  <a:pt x="3428" y="394"/>
                </a:lnTo>
                <a:lnTo>
                  <a:pt x="3428" y="396"/>
                </a:lnTo>
                <a:lnTo>
                  <a:pt x="3428" y="396"/>
                </a:lnTo>
                <a:lnTo>
                  <a:pt x="3436" y="398"/>
                </a:lnTo>
                <a:lnTo>
                  <a:pt x="3436" y="396"/>
                </a:lnTo>
                <a:lnTo>
                  <a:pt x="3436" y="396"/>
                </a:lnTo>
                <a:lnTo>
                  <a:pt x="3440" y="396"/>
                </a:lnTo>
                <a:lnTo>
                  <a:pt x="3443" y="394"/>
                </a:lnTo>
                <a:lnTo>
                  <a:pt x="3440" y="392"/>
                </a:lnTo>
                <a:lnTo>
                  <a:pt x="3440" y="392"/>
                </a:lnTo>
                <a:lnTo>
                  <a:pt x="3434" y="390"/>
                </a:lnTo>
                <a:lnTo>
                  <a:pt x="3432" y="388"/>
                </a:lnTo>
                <a:lnTo>
                  <a:pt x="3426" y="384"/>
                </a:lnTo>
                <a:lnTo>
                  <a:pt x="3420" y="378"/>
                </a:lnTo>
                <a:lnTo>
                  <a:pt x="3415" y="373"/>
                </a:lnTo>
                <a:lnTo>
                  <a:pt x="3413" y="369"/>
                </a:lnTo>
                <a:lnTo>
                  <a:pt x="3413" y="367"/>
                </a:lnTo>
                <a:lnTo>
                  <a:pt x="3411" y="365"/>
                </a:lnTo>
                <a:lnTo>
                  <a:pt x="3409" y="363"/>
                </a:lnTo>
                <a:lnTo>
                  <a:pt x="3409" y="361"/>
                </a:lnTo>
                <a:lnTo>
                  <a:pt x="3411" y="357"/>
                </a:lnTo>
                <a:lnTo>
                  <a:pt x="3411" y="357"/>
                </a:lnTo>
                <a:lnTo>
                  <a:pt x="3411" y="354"/>
                </a:lnTo>
                <a:lnTo>
                  <a:pt x="3411" y="352"/>
                </a:lnTo>
                <a:lnTo>
                  <a:pt x="3411" y="350"/>
                </a:lnTo>
                <a:lnTo>
                  <a:pt x="3409" y="350"/>
                </a:lnTo>
                <a:lnTo>
                  <a:pt x="3409" y="348"/>
                </a:lnTo>
                <a:lnTo>
                  <a:pt x="3411" y="346"/>
                </a:lnTo>
                <a:lnTo>
                  <a:pt x="3411" y="346"/>
                </a:lnTo>
                <a:lnTo>
                  <a:pt x="3411" y="344"/>
                </a:lnTo>
                <a:lnTo>
                  <a:pt x="3413" y="344"/>
                </a:lnTo>
                <a:lnTo>
                  <a:pt x="3415" y="342"/>
                </a:lnTo>
                <a:lnTo>
                  <a:pt x="3415" y="342"/>
                </a:lnTo>
                <a:lnTo>
                  <a:pt x="3415" y="340"/>
                </a:lnTo>
                <a:lnTo>
                  <a:pt x="3415" y="340"/>
                </a:lnTo>
                <a:lnTo>
                  <a:pt x="3420" y="340"/>
                </a:lnTo>
                <a:lnTo>
                  <a:pt x="3422" y="338"/>
                </a:lnTo>
                <a:lnTo>
                  <a:pt x="3422" y="338"/>
                </a:lnTo>
                <a:lnTo>
                  <a:pt x="3422" y="336"/>
                </a:lnTo>
                <a:lnTo>
                  <a:pt x="3422" y="333"/>
                </a:lnTo>
                <a:lnTo>
                  <a:pt x="3422" y="331"/>
                </a:lnTo>
                <a:lnTo>
                  <a:pt x="3424" y="329"/>
                </a:lnTo>
                <a:lnTo>
                  <a:pt x="3424" y="329"/>
                </a:lnTo>
                <a:lnTo>
                  <a:pt x="3426" y="327"/>
                </a:lnTo>
                <a:lnTo>
                  <a:pt x="3424" y="327"/>
                </a:lnTo>
                <a:lnTo>
                  <a:pt x="3422" y="327"/>
                </a:lnTo>
                <a:lnTo>
                  <a:pt x="3415" y="325"/>
                </a:lnTo>
                <a:lnTo>
                  <a:pt x="3409" y="325"/>
                </a:lnTo>
                <a:lnTo>
                  <a:pt x="3407" y="323"/>
                </a:lnTo>
                <a:lnTo>
                  <a:pt x="3403" y="323"/>
                </a:lnTo>
                <a:lnTo>
                  <a:pt x="3401" y="323"/>
                </a:lnTo>
                <a:lnTo>
                  <a:pt x="3401" y="323"/>
                </a:lnTo>
                <a:lnTo>
                  <a:pt x="3394" y="325"/>
                </a:lnTo>
                <a:lnTo>
                  <a:pt x="3392" y="325"/>
                </a:lnTo>
                <a:lnTo>
                  <a:pt x="3392" y="325"/>
                </a:lnTo>
                <a:lnTo>
                  <a:pt x="3388" y="325"/>
                </a:lnTo>
                <a:lnTo>
                  <a:pt x="3386" y="325"/>
                </a:lnTo>
                <a:lnTo>
                  <a:pt x="3384" y="327"/>
                </a:lnTo>
                <a:lnTo>
                  <a:pt x="3384" y="327"/>
                </a:lnTo>
                <a:lnTo>
                  <a:pt x="3380" y="327"/>
                </a:lnTo>
                <a:lnTo>
                  <a:pt x="3380" y="329"/>
                </a:lnTo>
                <a:lnTo>
                  <a:pt x="3378" y="329"/>
                </a:lnTo>
                <a:lnTo>
                  <a:pt x="3378" y="331"/>
                </a:lnTo>
                <a:lnTo>
                  <a:pt x="3380" y="333"/>
                </a:lnTo>
                <a:lnTo>
                  <a:pt x="3380" y="333"/>
                </a:lnTo>
                <a:lnTo>
                  <a:pt x="3382" y="336"/>
                </a:lnTo>
                <a:lnTo>
                  <a:pt x="3380" y="336"/>
                </a:lnTo>
                <a:lnTo>
                  <a:pt x="3378" y="336"/>
                </a:lnTo>
                <a:lnTo>
                  <a:pt x="3376" y="336"/>
                </a:lnTo>
                <a:lnTo>
                  <a:pt x="3373" y="336"/>
                </a:lnTo>
                <a:lnTo>
                  <a:pt x="3373" y="338"/>
                </a:lnTo>
                <a:lnTo>
                  <a:pt x="3369" y="340"/>
                </a:lnTo>
                <a:lnTo>
                  <a:pt x="3369" y="340"/>
                </a:lnTo>
                <a:lnTo>
                  <a:pt x="3369" y="340"/>
                </a:lnTo>
                <a:lnTo>
                  <a:pt x="3369" y="342"/>
                </a:lnTo>
                <a:lnTo>
                  <a:pt x="3371" y="342"/>
                </a:lnTo>
                <a:lnTo>
                  <a:pt x="3373" y="342"/>
                </a:lnTo>
                <a:lnTo>
                  <a:pt x="3373" y="344"/>
                </a:lnTo>
                <a:lnTo>
                  <a:pt x="3373" y="344"/>
                </a:lnTo>
                <a:lnTo>
                  <a:pt x="3373" y="346"/>
                </a:lnTo>
                <a:lnTo>
                  <a:pt x="3371" y="348"/>
                </a:lnTo>
                <a:lnTo>
                  <a:pt x="3371" y="348"/>
                </a:lnTo>
                <a:lnTo>
                  <a:pt x="3371" y="350"/>
                </a:lnTo>
                <a:lnTo>
                  <a:pt x="3371" y="352"/>
                </a:lnTo>
                <a:lnTo>
                  <a:pt x="3369" y="352"/>
                </a:lnTo>
                <a:lnTo>
                  <a:pt x="3369" y="352"/>
                </a:lnTo>
                <a:lnTo>
                  <a:pt x="3367" y="354"/>
                </a:lnTo>
                <a:lnTo>
                  <a:pt x="3367" y="354"/>
                </a:lnTo>
                <a:lnTo>
                  <a:pt x="3365" y="357"/>
                </a:lnTo>
                <a:lnTo>
                  <a:pt x="3365" y="357"/>
                </a:lnTo>
                <a:lnTo>
                  <a:pt x="3363" y="357"/>
                </a:lnTo>
                <a:lnTo>
                  <a:pt x="3359" y="357"/>
                </a:lnTo>
                <a:lnTo>
                  <a:pt x="3359" y="357"/>
                </a:lnTo>
                <a:lnTo>
                  <a:pt x="3357" y="359"/>
                </a:lnTo>
                <a:lnTo>
                  <a:pt x="3355" y="359"/>
                </a:lnTo>
                <a:close/>
                <a:moveTo>
                  <a:pt x="3461" y="124"/>
                </a:moveTo>
                <a:lnTo>
                  <a:pt x="3464" y="126"/>
                </a:lnTo>
                <a:lnTo>
                  <a:pt x="3466" y="126"/>
                </a:lnTo>
                <a:lnTo>
                  <a:pt x="3466" y="126"/>
                </a:lnTo>
                <a:lnTo>
                  <a:pt x="3468" y="126"/>
                </a:lnTo>
                <a:lnTo>
                  <a:pt x="3472" y="126"/>
                </a:lnTo>
                <a:lnTo>
                  <a:pt x="3476" y="124"/>
                </a:lnTo>
                <a:lnTo>
                  <a:pt x="3474" y="122"/>
                </a:lnTo>
                <a:lnTo>
                  <a:pt x="3470" y="120"/>
                </a:lnTo>
                <a:lnTo>
                  <a:pt x="3461" y="122"/>
                </a:lnTo>
                <a:lnTo>
                  <a:pt x="3461" y="122"/>
                </a:lnTo>
                <a:lnTo>
                  <a:pt x="3461" y="124"/>
                </a:lnTo>
                <a:close/>
                <a:moveTo>
                  <a:pt x="3570" y="392"/>
                </a:moveTo>
                <a:lnTo>
                  <a:pt x="3570" y="394"/>
                </a:lnTo>
                <a:lnTo>
                  <a:pt x="3570" y="394"/>
                </a:lnTo>
                <a:lnTo>
                  <a:pt x="3570" y="396"/>
                </a:lnTo>
                <a:lnTo>
                  <a:pt x="3570" y="398"/>
                </a:lnTo>
                <a:lnTo>
                  <a:pt x="3570" y="401"/>
                </a:lnTo>
                <a:lnTo>
                  <a:pt x="3572" y="401"/>
                </a:lnTo>
                <a:lnTo>
                  <a:pt x="3572" y="398"/>
                </a:lnTo>
                <a:lnTo>
                  <a:pt x="3570" y="394"/>
                </a:lnTo>
                <a:lnTo>
                  <a:pt x="3570" y="392"/>
                </a:lnTo>
                <a:lnTo>
                  <a:pt x="3570" y="392"/>
                </a:lnTo>
                <a:close/>
                <a:moveTo>
                  <a:pt x="3396" y="99"/>
                </a:moveTo>
                <a:lnTo>
                  <a:pt x="3399" y="99"/>
                </a:lnTo>
                <a:lnTo>
                  <a:pt x="3399" y="99"/>
                </a:lnTo>
                <a:lnTo>
                  <a:pt x="3401" y="99"/>
                </a:lnTo>
                <a:lnTo>
                  <a:pt x="3407" y="99"/>
                </a:lnTo>
                <a:lnTo>
                  <a:pt x="3413" y="101"/>
                </a:lnTo>
                <a:lnTo>
                  <a:pt x="3415" y="103"/>
                </a:lnTo>
                <a:lnTo>
                  <a:pt x="3417" y="103"/>
                </a:lnTo>
                <a:lnTo>
                  <a:pt x="3424" y="103"/>
                </a:lnTo>
                <a:lnTo>
                  <a:pt x="3430" y="103"/>
                </a:lnTo>
                <a:lnTo>
                  <a:pt x="3443" y="99"/>
                </a:lnTo>
                <a:lnTo>
                  <a:pt x="3443" y="99"/>
                </a:lnTo>
                <a:lnTo>
                  <a:pt x="3443" y="97"/>
                </a:lnTo>
                <a:lnTo>
                  <a:pt x="3432" y="95"/>
                </a:lnTo>
                <a:lnTo>
                  <a:pt x="3426" y="90"/>
                </a:lnTo>
                <a:lnTo>
                  <a:pt x="3422" y="90"/>
                </a:lnTo>
                <a:lnTo>
                  <a:pt x="3411" y="90"/>
                </a:lnTo>
                <a:lnTo>
                  <a:pt x="3401" y="86"/>
                </a:lnTo>
                <a:lnTo>
                  <a:pt x="3399" y="86"/>
                </a:lnTo>
                <a:lnTo>
                  <a:pt x="3396" y="92"/>
                </a:lnTo>
                <a:lnTo>
                  <a:pt x="3394" y="95"/>
                </a:lnTo>
                <a:lnTo>
                  <a:pt x="3394" y="95"/>
                </a:lnTo>
                <a:lnTo>
                  <a:pt x="3390" y="95"/>
                </a:lnTo>
                <a:lnTo>
                  <a:pt x="3390" y="97"/>
                </a:lnTo>
                <a:lnTo>
                  <a:pt x="3396" y="99"/>
                </a:lnTo>
                <a:close/>
                <a:moveTo>
                  <a:pt x="3686" y="336"/>
                </a:moveTo>
                <a:lnTo>
                  <a:pt x="3688" y="336"/>
                </a:lnTo>
                <a:lnTo>
                  <a:pt x="3690" y="338"/>
                </a:lnTo>
                <a:lnTo>
                  <a:pt x="3690" y="338"/>
                </a:lnTo>
                <a:lnTo>
                  <a:pt x="3690" y="336"/>
                </a:lnTo>
                <a:lnTo>
                  <a:pt x="3690" y="336"/>
                </a:lnTo>
                <a:lnTo>
                  <a:pt x="3690" y="333"/>
                </a:lnTo>
                <a:lnTo>
                  <a:pt x="3690" y="331"/>
                </a:lnTo>
                <a:lnTo>
                  <a:pt x="3694" y="331"/>
                </a:lnTo>
                <a:lnTo>
                  <a:pt x="3690" y="331"/>
                </a:lnTo>
                <a:lnTo>
                  <a:pt x="3688" y="329"/>
                </a:lnTo>
                <a:lnTo>
                  <a:pt x="3686" y="329"/>
                </a:lnTo>
                <a:lnTo>
                  <a:pt x="3684" y="329"/>
                </a:lnTo>
                <a:lnTo>
                  <a:pt x="3681" y="331"/>
                </a:lnTo>
                <a:lnTo>
                  <a:pt x="3681" y="333"/>
                </a:lnTo>
                <a:lnTo>
                  <a:pt x="3681" y="333"/>
                </a:lnTo>
                <a:lnTo>
                  <a:pt x="3686" y="336"/>
                </a:lnTo>
                <a:close/>
                <a:moveTo>
                  <a:pt x="3522" y="92"/>
                </a:moveTo>
                <a:lnTo>
                  <a:pt x="3518" y="95"/>
                </a:lnTo>
                <a:lnTo>
                  <a:pt x="3514" y="97"/>
                </a:lnTo>
                <a:lnTo>
                  <a:pt x="3514" y="97"/>
                </a:lnTo>
                <a:lnTo>
                  <a:pt x="3516" y="99"/>
                </a:lnTo>
                <a:lnTo>
                  <a:pt x="3520" y="101"/>
                </a:lnTo>
                <a:lnTo>
                  <a:pt x="3522" y="101"/>
                </a:lnTo>
                <a:lnTo>
                  <a:pt x="3526" y="101"/>
                </a:lnTo>
                <a:lnTo>
                  <a:pt x="3543" y="99"/>
                </a:lnTo>
                <a:lnTo>
                  <a:pt x="3549" y="97"/>
                </a:lnTo>
                <a:lnTo>
                  <a:pt x="3556" y="92"/>
                </a:lnTo>
                <a:lnTo>
                  <a:pt x="3556" y="92"/>
                </a:lnTo>
                <a:lnTo>
                  <a:pt x="3554" y="90"/>
                </a:lnTo>
                <a:lnTo>
                  <a:pt x="3556" y="88"/>
                </a:lnTo>
                <a:lnTo>
                  <a:pt x="3554" y="88"/>
                </a:lnTo>
                <a:lnTo>
                  <a:pt x="3552" y="86"/>
                </a:lnTo>
                <a:lnTo>
                  <a:pt x="3549" y="86"/>
                </a:lnTo>
                <a:lnTo>
                  <a:pt x="3547" y="84"/>
                </a:lnTo>
                <a:lnTo>
                  <a:pt x="3543" y="84"/>
                </a:lnTo>
                <a:lnTo>
                  <a:pt x="3539" y="84"/>
                </a:lnTo>
                <a:lnTo>
                  <a:pt x="3539" y="86"/>
                </a:lnTo>
                <a:lnTo>
                  <a:pt x="3539" y="88"/>
                </a:lnTo>
                <a:lnTo>
                  <a:pt x="3537" y="90"/>
                </a:lnTo>
                <a:lnTo>
                  <a:pt x="3537" y="90"/>
                </a:lnTo>
                <a:lnTo>
                  <a:pt x="3533" y="92"/>
                </a:lnTo>
                <a:lnTo>
                  <a:pt x="3528" y="92"/>
                </a:lnTo>
                <a:lnTo>
                  <a:pt x="3522" y="92"/>
                </a:lnTo>
                <a:close/>
                <a:moveTo>
                  <a:pt x="3415" y="84"/>
                </a:moveTo>
                <a:lnTo>
                  <a:pt x="3422" y="84"/>
                </a:lnTo>
                <a:lnTo>
                  <a:pt x="3424" y="84"/>
                </a:lnTo>
                <a:lnTo>
                  <a:pt x="3426" y="84"/>
                </a:lnTo>
                <a:lnTo>
                  <a:pt x="3428" y="84"/>
                </a:lnTo>
                <a:lnTo>
                  <a:pt x="3430" y="82"/>
                </a:lnTo>
                <a:lnTo>
                  <a:pt x="3436" y="84"/>
                </a:lnTo>
                <a:lnTo>
                  <a:pt x="3440" y="86"/>
                </a:lnTo>
                <a:lnTo>
                  <a:pt x="3445" y="86"/>
                </a:lnTo>
                <a:lnTo>
                  <a:pt x="3447" y="84"/>
                </a:lnTo>
                <a:lnTo>
                  <a:pt x="3449" y="82"/>
                </a:lnTo>
                <a:lnTo>
                  <a:pt x="3447" y="80"/>
                </a:lnTo>
                <a:lnTo>
                  <a:pt x="3447" y="78"/>
                </a:lnTo>
                <a:lnTo>
                  <a:pt x="3453" y="78"/>
                </a:lnTo>
                <a:lnTo>
                  <a:pt x="3455" y="78"/>
                </a:lnTo>
                <a:lnTo>
                  <a:pt x="3455" y="76"/>
                </a:lnTo>
                <a:lnTo>
                  <a:pt x="3449" y="74"/>
                </a:lnTo>
                <a:lnTo>
                  <a:pt x="3447" y="74"/>
                </a:lnTo>
                <a:lnTo>
                  <a:pt x="3445" y="71"/>
                </a:lnTo>
                <a:lnTo>
                  <a:pt x="3445" y="71"/>
                </a:lnTo>
                <a:lnTo>
                  <a:pt x="3440" y="71"/>
                </a:lnTo>
                <a:lnTo>
                  <a:pt x="3438" y="74"/>
                </a:lnTo>
                <a:lnTo>
                  <a:pt x="3434" y="74"/>
                </a:lnTo>
                <a:lnTo>
                  <a:pt x="3432" y="74"/>
                </a:lnTo>
                <a:lnTo>
                  <a:pt x="3430" y="76"/>
                </a:lnTo>
                <a:lnTo>
                  <a:pt x="3426" y="78"/>
                </a:lnTo>
                <a:lnTo>
                  <a:pt x="3422" y="80"/>
                </a:lnTo>
                <a:lnTo>
                  <a:pt x="3415" y="80"/>
                </a:lnTo>
                <a:lnTo>
                  <a:pt x="3411" y="80"/>
                </a:lnTo>
                <a:lnTo>
                  <a:pt x="3413" y="84"/>
                </a:lnTo>
                <a:lnTo>
                  <a:pt x="3415" y="84"/>
                </a:lnTo>
                <a:close/>
                <a:moveTo>
                  <a:pt x="3369" y="118"/>
                </a:moveTo>
                <a:lnTo>
                  <a:pt x="3369" y="118"/>
                </a:lnTo>
                <a:lnTo>
                  <a:pt x="3369" y="118"/>
                </a:lnTo>
                <a:lnTo>
                  <a:pt x="3373" y="118"/>
                </a:lnTo>
                <a:lnTo>
                  <a:pt x="3384" y="118"/>
                </a:lnTo>
                <a:lnTo>
                  <a:pt x="3386" y="118"/>
                </a:lnTo>
                <a:lnTo>
                  <a:pt x="3386" y="118"/>
                </a:lnTo>
                <a:lnTo>
                  <a:pt x="3388" y="115"/>
                </a:lnTo>
                <a:lnTo>
                  <a:pt x="3382" y="113"/>
                </a:lnTo>
                <a:lnTo>
                  <a:pt x="3380" y="111"/>
                </a:lnTo>
                <a:lnTo>
                  <a:pt x="3380" y="111"/>
                </a:lnTo>
                <a:lnTo>
                  <a:pt x="3378" y="111"/>
                </a:lnTo>
                <a:lnTo>
                  <a:pt x="3373" y="111"/>
                </a:lnTo>
                <a:lnTo>
                  <a:pt x="3371" y="113"/>
                </a:lnTo>
                <a:lnTo>
                  <a:pt x="3371" y="113"/>
                </a:lnTo>
                <a:lnTo>
                  <a:pt x="3369" y="113"/>
                </a:lnTo>
                <a:lnTo>
                  <a:pt x="3365" y="115"/>
                </a:lnTo>
                <a:lnTo>
                  <a:pt x="3365" y="115"/>
                </a:lnTo>
                <a:lnTo>
                  <a:pt x="3365" y="118"/>
                </a:lnTo>
                <a:lnTo>
                  <a:pt x="3369" y="118"/>
                </a:lnTo>
                <a:close/>
                <a:moveTo>
                  <a:pt x="3447" y="67"/>
                </a:moveTo>
                <a:lnTo>
                  <a:pt x="3453" y="67"/>
                </a:lnTo>
                <a:lnTo>
                  <a:pt x="3468" y="65"/>
                </a:lnTo>
                <a:lnTo>
                  <a:pt x="3468" y="65"/>
                </a:lnTo>
                <a:lnTo>
                  <a:pt x="3468" y="63"/>
                </a:lnTo>
                <a:lnTo>
                  <a:pt x="3466" y="61"/>
                </a:lnTo>
                <a:lnTo>
                  <a:pt x="3449" y="63"/>
                </a:lnTo>
                <a:lnTo>
                  <a:pt x="3447" y="63"/>
                </a:lnTo>
                <a:lnTo>
                  <a:pt x="3447" y="65"/>
                </a:lnTo>
                <a:lnTo>
                  <a:pt x="3447" y="67"/>
                </a:lnTo>
                <a:lnTo>
                  <a:pt x="3447" y="67"/>
                </a:lnTo>
                <a:lnTo>
                  <a:pt x="3447" y="67"/>
                </a:lnTo>
                <a:close/>
                <a:moveTo>
                  <a:pt x="3514" y="69"/>
                </a:moveTo>
                <a:lnTo>
                  <a:pt x="3514" y="69"/>
                </a:lnTo>
                <a:lnTo>
                  <a:pt x="3518" y="69"/>
                </a:lnTo>
                <a:lnTo>
                  <a:pt x="3528" y="71"/>
                </a:lnTo>
                <a:lnTo>
                  <a:pt x="3531" y="69"/>
                </a:lnTo>
                <a:lnTo>
                  <a:pt x="3533" y="69"/>
                </a:lnTo>
                <a:lnTo>
                  <a:pt x="3531" y="67"/>
                </a:lnTo>
                <a:lnTo>
                  <a:pt x="3531" y="67"/>
                </a:lnTo>
                <a:lnTo>
                  <a:pt x="3518" y="67"/>
                </a:lnTo>
                <a:lnTo>
                  <a:pt x="3510" y="67"/>
                </a:lnTo>
                <a:lnTo>
                  <a:pt x="3508" y="67"/>
                </a:lnTo>
                <a:lnTo>
                  <a:pt x="3514" y="69"/>
                </a:lnTo>
                <a:lnTo>
                  <a:pt x="3514" y="69"/>
                </a:lnTo>
                <a:close/>
                <a:moveTo>
                  <a:pt x="3489" y="92"/>
                </a:moveTo>
                <a:lnTo>
                  <a:pt x="3493" y="92"/>
                </a:lnTo>
                <a:lnTo>
                  <a:pt x="3499" y="90"/>
                </a:lnTo>
                <a:lnTo>
                  <a:pt x="3499" y="88"/>
                </a:lnTo>
                <a:lnTo>
                  <a:pt x="3497" y="88"/>
                </a:lnTo>
                <a:lnTo>
                  <a:pt x="3484" y="88"/>
                </a:lnTo>
                <a:lnTo>
                  <a:pt x="3478" y="90"/>
                </a:lnTo>
                <a:lnTo>
                  <a:pt x="3478" y="90"/>
                </a:lnTo>
                <a:lnTo>
                  <a:pt x="3478" y="92"/>
                </a:lnTo>
                <a:lnTo>
                  <a:pt x="3482" y="92"/>
                </a:lnTo>
                <a:lnTo>
                  <a:pt x="3489" y="92"/>
                </a:lnTo>
                <a:close/>
                <a:moveTo>
                  <a:pt x="3468" y="103"/>
                </a:moveTo>
                <a:lnTo>
                  <a:pt x="3466" y="105"/>
                </a:lnTo>
                <a:lnTo>
                  <a:pt x="3468" y="107"/>
                </a:lnTo>
                <a:lnTo>
                  <a:pt x="3468" y="107"/>
                </a:lnTo>
                <a:lnTo>
                  <a:pt x="3472" y="109"/>
                </a:lnTo>
                <a:lnTo>
                  <a:pt x="3476" y="109"/>
                </a:lnTo>
                <a:lnTo>
                  <a:pt x="3480" y="107"/>
                </a:lnTo>
                <a:lnTo>
                  <a:pt x="3487" y="109"/>
                </a:lnTo>
                <a:lnTo>
                  <a:pt x="3493" y="111"/>
                </a:lnTo>
                <a:lnTo>
                  <a:pt x="3495" y="107"/>
                </a:lnTo>
                <a:lnTo>
                  <a:pt x="3499" y="107"/>
                </a:lnTo>
                <a:lnTo>
                  <a:pt x="3501" y="105"/>
                </a:lnTo>
                <a:lnTo>
                  <a:pt x="3503" y="105"/>
                </a:lnTo>
                <a:lnTo>
                  <a:pt x="3508" y="103"/>
                </a:lnTo>
                <a:lnTo>
                  <a:pt x="3508" y="101"/>
                </a:lnTo>
                <a:lnTo>
                  <a:pt x="3510" y="101"/>
                </a:lnTo>
                <a:lnTo>
                  <a:pt x="3510" y="99"/>
                </a:lnTo>
                <a:lnTo>
                  <a:pt x="3508" y="97"/>
                </a:lnTo>
                <a:lnTo>
                  <a:pt x="3508" y="95"/>
                </a:lnTo>
                <a:lnTo>
                  <a:pt x="3503" y="95"/>
                </a:lnTo>
                <a:lnTo>
                  <a:pt x="3499" y="95"/>
                </a:lnTo>
                <a:lnTo>
                  <a:pt x="3495" y="95"/>
                </a:lnTo>
                <a:lnTo>
                  <a:pt x="3489" y="97"/>
                </a:lnTo>
                <a:lnTo>
                  <a:pt x="3484" y="97"/>
                </a:lnTo>
                <a:lnTo>
                  <a:pt x="3480" y="97"/>
                </a:lnTo>
                <a:lnTo>
                  <a:pt x="3480" y="97"/>
                </a:lnTo>
                <a:lnTo>
                  <a:pt x="3478" y="97"/>
                </a:lnTo>
                <a:lnTo>
                  <a:pt x="3472" y="97"/>
                </a:lnTo>
                <a:lnTo>
                  <a:pt x="3472" y="97"/>
                </a:lnTo>
                <a:lnTo>
                  <a:pt x="3470" y="99"/>
                </a:lnTo>
                <a:lnTo>
                  <a:pt x="3470" y="99"/>
                </a:lnTo>
                <a:lnTo>
                  <a:pt x="3468" y="101"/>
                </a:lnTo>
                <a:lnTo>
                  <a:pt x="3468" y="103"/>
                </a:lnTo>
                <a:close/>
                <a:moveTo>
                  <a:pt x="3834" y="294"/>
                </a:moveTo>
                <a:lnTo>
                  <a:pt x="3836" y="294"/>
                </a:lnTo>
                <a:lnTo>
                  <a:pt x="3836" y="292"/>
                </a:lnTo>
                <a:lnTo>
                  <a:pt x="3834" y="292"/>
                </a:lnTo>
                <a:lnTo>
                  <a:pt x="3832" y="292"/>
                </a:lnTo>
                <a:lnTo>
                  <a:pt x="3830" y="294"/>
                </a:lnTo>
                <a:lnTo>
                  <a:pt x="3830" y="294"/>
                </a:lnTo>
                <a:lnTo>
                  <a:pt x="3834" y="294"/>
                </a:lnTo>
                <a:close/>
                <a:moveTo>
                  <a:pt x="201" y="774"/>
                </a:moveTo>
                <a:lnTo>
                  <a:pt x="199" y="774"/>
                </a:lnTo>
                <a:lnTo>
                  <a:pt x="199" y="774"/>
                </a:lnTo>
                <a:lnTo>
                  <a:pt x="199" y="774"/>
                </a:lnTo>
                <a:lnTo>
                  <a:pt x="199" y="776"/>
                </a:lnTo>
                <a:lnTo>
                  <a:pt x="199" y="776"/>
                </a:lnTo>
                <a:lnTo>
                  <a:pt x="199" y="776"/>
                </a:lnTo>
                <a:lnTo>
                  <a:pt x="201" y="776"/>
                </a:lnTo>
                <a:lnTo>
                  <a:pt x="201" y="774"/>
                </a:lnTo>
                <a:lnTo>
                  <a:pt x="201" y="774"/>
                </a:lnTo>
                <a:lnTo>
                  <a:pt x="201" y="774"/>
                </a:lnTo>
                <a:lnTo>
                  <a:pt x="201" y="774"/>
                </a:lnTo>
                <a:close/>
                <a:moveTo>
                  <a:pt x="300" y="1575"/>
                </a:moveTo>
                <a:lnTo>
                  <a:pt x="298" y="1575"/>
                </a:lnTo>
                <a:lnTo>
                  <a:pt x="298" y="1575"/>
                </a:lnTo>
                <a:lnTo>
                  <a:pt x="300" y="1577"/>
                </a:lnTo>
                <a:lnTo>
                  <a:pt x="300" y="1575"/>
                </a:lnTo>
                <a:lnTo>
                  <a:pt x="300" y="1575"/>
                </a:lnTo>
                <a:lnTo>
                  <a:pt x="300" y="1575"/>
                </a:lnTo>
                <a:lnTo>
                  <a:pt x="300" y="1577"/>
                </a:lnTo>
                <a:lnTo>
                  <a:pt x="300" y="1577"/>
                </a:lnTo>
                <a:lnTo>
                  <a:pt x="300" y="1577"/>
                </a:lnTo>
                <a:lnTo>
                  <a:pt x="300" y="1577"/>
                </a:lnTo>
                <a:lnTo>
                  <a:pt x="300" y="1577"/>
                </a:lnTo>
                <a:lnTo>
                  <a:pt x="300" y="1577"/>
                </a:lnTo>
                <a:lnTo>
                  <a:pt x="300" y="1575"/>
                </a:lnTo>
                <a:lnTo>
                  <a:pt x="300" y="1575"/>
                </a:lnTo>
                <a:close/>
                <a:moveTo>
                  <a:pt x="245" y="755"/>
                </a:moveTo>
                <a:lnTo>
                  <a:pt x="243" y="755"/>
                </a:lnTo>
                <a:lnTo>
                  <a:pt x="243" y="755"/>
                </a:lnTo>
                <a:lnTo>
                  <a:pt x="241" y="755"/>
                </a:lnTo>
                <a:lnTo>
                  <a:pt x="241" y="755"/>
                </a:lnTo>
                <a:lnTo>
                  <a:pt x="239" y="751"/>
                </a:lnTo>
                <a:lnTo>
                  <a:pt x="239" y="751"/>
                </a:lnTo>
                <a:lnTo>
                  <a:pt x="239" y="749"/>
                </a:lnTo>
                <a:lnTo>
                  <a:pt x="237" y="749"/>
                </a:lnTo>
                <a:lnTo>
                  <a:pt x="235" y="749"/>
                </a:lnTo>
                <a:lnTo>
                  <a:pt x="235" y="749"/>
                </a:lnTo>
                <a:lnTo>
                  <a:pt x="230" y="751"/>
                </a:lnTo>
                <a:lnTo>
                  <a:pt x="228" y="753"/>
                </a:lnTo>
                <a:lnTo>
                  <a:pt x="226" y="753"/>
                </a:lnTo>
                <a:lnTo>
                  <a:pt x="224" y="753"/>
                </a:lnTo>
                <a:lnTo>
                  <a:pt x="224" y="753"/>
                </a:lnTo>
                <a:lnTo>
                  <a:pt x="222" y="757"/>
                </a:lnTo>
                <a:lnTo>
                  <a:pt x="220" y="757"/>
                </a:lnTo>
                <a:lnTo>
                  <a:pt x="218" y="757"/>
                </a:lnTo>
                <a:lnTo>
                  <a:pt x="218" y="759"/>
                </a:lnTo>
                <a:lnTo>
                  <a:pt x="218" y="759"/>
                </a:lnTo>
                <a:lnTo>
                  <a:pt x="220" y="761"/>
                </a:lnTo>
                <a:lnTo>
                  <a:pt x="220" y="761"/>
                </a:lnTo>
                <a:lnTo>
                  <a:pt x="220" y="761"/>
                </a:lnTo>
                <a:lnTo>
                  <a:pt x="224" y="761"/>
                </a:lnTo>
                <a:lnTo>
                  <a:pt x="224" y="761"/>
                </a:lnTo>
                <a:lnTo>
                  <a:pt x="226" y="761"/>
                </a:lnTo>
                <a:lnTo>
                  <a:pt x="226" y="761"/>
                </a:lnTo>
                <a:lnTo>
                  <a:pt x="228" y="759"/>
                </a:lnTo>
                <a:lnTo>
                  <a:pt x="228" y="759"/>
                </a:lnTo>
                <a:lnTo>
                  <a:pt x="230" y="757"/>
                </a:lnTo>
                <a:lnTo>
                  <a:pt x="239" y="757"/>
                </a:lnTo>
                <a:lnTo>
                  <a:pt x="239" y="757"/>
                </a:lnTo>
                <a:lnTo>
                  <a:pt x="241" y="755"/>
                </a:lnTo>
                <a:lnTo>
                  <a:pt x="245" y="757"/>
                </a:lnTo>
                <a:lnTo>
                  <a:pt x="245" y="757"/>
                </a:lnTo>
                <a:lnTo>
                  <a:pt x="245" y="755"/>
                </a:lnTo>
                <a:close/>
                <a:moveTo>
                  <a:pt x="210" y="765"/>
                </a:moveTo>
                <a:lnTo>
                  <a:pt x="210" y="765"/>
                </a:lnTo>
                <a:lnTo>
                  <a:pt x="210" y="765"/>
                </a:lnTo>
                <a:lnTo>
                  <a:pt x="210" y="765"/>
                </a:lnTo>
                <a:lnTo>
                  <a:pt x="207" y="765"/>
                </a:lnTo>
                <a:lnTo>
                  <a:pt x="207" y="765"/>
                </a:lnTo>
                <a:lnTo>
                  <a:pt x="207" y="767"/>
                </a:lnTo>
                <a:lnTo>
                  <a:pt x="210" y="767"/>
                </a:lnTo>
                <a:lnTo>
                  <a:pt x="210" y="767"/>
                </a:lnTo>
                <a:lnTo>
                  <a:pt x="210" y="767"/>
                </a:lnTo>
                <a:lnTo>
                  <a:pt x="212" y="765"/>
                </a:lnTo>
                <a:lnTo>
                  <a:pt x="212" y="765"/>
                </a:lnTo>
                <a:lnTo>
                  <a:pt x="210" y="765"/>
                </a:lnTo>
                <a:close/>
                <a:moveTo>
                  <a:pt x="207" y="642"/>
                </a:moveTo>
                <a:lnTo>
                  <a:pt x="207" y="640"/>
                </a:lnTo>
                <a:lnTo>
                  <a:pt x="205" y="640"/>
                </a:lnTo>
                <a:lnTo>
                  <a:pt x="205" y="640"/>
                </a:lnTo>
                <a:lnTo>
                  <a:pt x="203" y="640"/>
                </a:lnTo>
                <a:lnTo>
                  <a:pt x="201" y="640"/>
                </a:lnTo>
                <a:lnTo>
                  <a:pt x="201" y="640"/>
                </a:lnTo>
                <a:lnTo>
                  <a:pt x="201" y="637"/>
                </a:lnTo>
                <a:lnTo>
                  <a:pt x="199" y="637"/>
                </a:lnTo>
                <a:lnTo>
                  <a:pt x="197" y="640"/>
                </a:lnTo>
                <a:lnTo>
                  <a:pt x="197" y="640"/>
                </a:lnTo>
                <a:lnTo>
                  <a:pt x="197" y="640"/>
                </a:lnTo>
                <a:lnTo>
                  <a:pt x="195" y="640"/>
                </a:lnTo>
                <a:lnTo>
                  <a:pt x="193" y="640"/>
                </a:lnTo>
                <a:lnTo>
                  <a:pt x="191" y="640"/>
                </a:lnTo>
                <a:lnTo>
                  <a:pt x="191" y="642"/>
                </a:lnTo>
                <a:lnTo>
                  <a:pt x="184" y="642"/>
                </a:lnTo>
                <a:lnTo>
                  <a:pt x="184" y="642"/>
                </a:lnTo>
                <a:lnTo>
                  <a:pt x="182" y="642"/>
                </a:lnTo>
                <a:lnTo>
                  <a:pt x="184" y="644"/>
                </a:lnTo>
                <a:lnTo>
                  <a:pt x="186" y="646"/>
                </a:lnTo>
                <a:lnTo>
                  <a:pt x="189" y="648"/>
                </a:lnTo>
                <a:lnTo>
                  <a:pt x="193" y="650"/>
                </a:lnTo>
                <a:lnTo>
                  <a:pt x="197" y="650"/>
                </a:lnTo>
                <a:lnTo>
                  <a:pt x="199" y="650"/>
                </a:lnTo>
                <a:lnTo>
                  <a:pt x="201" y="652"/>
                </a:lnTo>
                <a:lnTo>
                  <a:pt x="201" y="652"/>
                </a:lnTo>
                <a:lnTo>
                  <a:pt x="201" y="652"/>
                </a:lnTo>
                <a:lnTo>
                  <a:pt x="201" y="650"/>
                </a:lnTo>
                <a:lnTo>
                  <a:pt x="201" y="650"/>
                </a:lnTo>
                <a:lnTo>
                  <a:pt x="203" y="650"/>
                </a:lnTo>
                <a:lnTo>
                  <a:pt x="205" y="650"/>
                </a:lnTo>
                <a:lnTo>
                  <a:pt x="210" y="648"/>
                </a:lnTo>
                <a:lnTo>
                  <a:pt x="210" y="648"/>
                </a:lnTo>
                <a:lnTo>
                  <a:pt x="207" y="646"/>
                </a:lnTo>
                <a:lnTo>
                  <a:pt x="207" y="646"/>
                </a:lnTo>
                <a:lnTo>
                  <a:pt x="207" y="644"/>
                </a:lnTo>
                <a:lnTo>
                  <a:pt x="207" y="644"/>
                </a:lnTo>
                <a:lnTo>
                  <a:pt x="207" y="642"/>
                </a:lnTo>
                <a:lnTo>
                  <a:pt x="207" y="642"/>
                </a:lnTo>
                <a:close/>
                <a:moveTo>
                  <a:pt x="54" y="811"/>
                </a:moveTo>
                <a:lnTo>
                  <a:pt x="54" y="811"/>
                </a:lnTo>
                <a:lnTo>
                  <a:pt x="57" y="814"/>
                </a:lnTo>
                <a:lnTo>
                  <a:pt x="59" y="811"/>
                </a:lnTo>
                <a:lnTo>
                  <a:pt x="57" y="811"/>
                </a:lnTo>
                <a:lnTo>
                  <a:pt x="54" y="811"/>
                </a:lnTo>
                <a:close/>
                <a:moveTo>
                  <a:pt x="151" y="717"/>
                </a:moveTo>
                <a:lnTo>
                  <a:pt x="151" y="717"/>
                </a:lnTo>
                <a:lnTo>
                  <a:pt x="149" y="717"/>
                </a:lnTo>
                <a:lnTo>
                  <a:pt x="149" y="717"/>
                </a:lnTo>
                <a:lnTo>
                  <a:pt x="151" y="719"/>
                </a:lnTo>
                <a:lnTo>
                  <a:pt x="151" y="719"/>
                </a:lnTo>
                <a:lnTo>
                  <a:pt x="153" y="717"/>
                </a:lnTo>
                <a:lnTo>
                  <a:pt x="153" y="717"/>
                </a:lnTo>
                <a:lnTo>
                  <a:pt x="151" y="717"/>
                </a:lnTo>
                <a:close/>
                <a:moveTo>
                  <a:pt x="163" y="577"/>
                </a:moveTo>
                <a:lnTo>
                  <a:pt x="163" y="575"/>
                </a:lnTo>
                <a:lnTo>
                  <a:pt x="159" y="572"/>
                </a:lnTo>
                <a:lnTo>
                  <a:pt x="157" y="572"/>
                </a:lnTo>
                <a:lnTo>
                  <a:pt x="155" y="572"/>
                </a:lnTo>
                <a:lnTo>
                  <a:pt x="153" y="572"/>
                </a:lnTo>
                <a:lnTo>
                  <a:pt x="151" y="572"/>
                </a:lnTo>
                <a:lnTo>
                  <a:pt x="151" y="572"/>
                </a:lnTo>
                <a:lnTo>
                  <a:pt x="151" y="570"/>
                </a:lnTo>
                <a:lnTo>
                  <a:pt x="149" y="570"/>
                </a:lnTo>
                <a:lnTo>
                  <a:pt x="145" y="570"/>
                </a:lnTo>
                <a:lnTo>
                  <a:pt x="145" y="568"/>
                </a:lnTo>
                <a:lnTo>
                  <a:pt x="145" y="568"/>
                </a:lnTo>
                <a:lnTo>
                  <a:pt x="142" y="566"/>
                </a:lnTo>
                <a:lnTo>
                  <a:pt x="142" y="566"/>
                </a:lnTo>
                <a:lnTo>
                  <a:pt x="140" y="566"/>
                </a:lnTo>
                <a:lnTo>
                  <a:pt x="138" y="564"/>
                </a:lnTo>
                <a:lnTo>
                  <a:pt x="136" y="566"/>
                </a:lnTo>
                <a:lnTo>
                  <a:pt x="134" y="566"/>
                </a:lnTo>
                <a:lnTo>
                  <a:pt x="132" y="568"/>
                </a:lnTo>
                <a:lnTo>
                  <a:pt x="130" y="568"/>
                </a:lnTo>
                <a:lnTo>
                  <a:pt x="128" y="566"/>
                </a:lnTo>
                <a:lnTo>
                  <a:pt x="126" y="566"/>
                </a:lnTo>
                <a:lnTo>
                  <a:pt x="124" y="566"/>
                </a:lnTo>
                <a:lnTo>
                  <a:pt x="124" y="566"/>
                </a:lnTo>
                <a:lnTo>
                  <a:pt x="122" y="564"/>
                </a:lnTo>
                <a:lnTo>
                  <a:pt x="119" y="564"/>
                </a:lnTo>
                <a:lnTo>
                  <a:pt x="119" y="568"/>
                </a:lnTo>
                <a:lnTo>
                  <a:pt x="119" y="568"/>
                </a:lnTo>
                <a:lnTo>
                  <a:pt x="119" y="570"/>
                </a:lnTo>
                <a:lnTo>
                  <a:pt x="119" y="570"/>
                </a:lnTo>
                <a:lnTo>
                  <a:pt x="119" y="572"/>
                </a:lnTo>
                <a:lnTo>
                  <a:pt x="122" y="572"/>
                </a:lnTo>
                <a:lnTo>
                  <a:pt x="124" y="572"/>
                </a:lnTo>
                <a:lnTo>
                  <a:pt x="124" y="572"/>
                </a:lnTo>
                <a:lnTo>
                  <a:pt x="126" y="572"/>
                </a:lnTo>
                <a:lnTo>
                  <a:pt x="128" y="572"/>
                </a:lnTo>
                <a:lnTo>
                  <a:pt x="130" y="570"/>
                </a:lnTo>
                <a:lnTo>
                  <a:pt x="132" y="570"/>
                </a:lnTo>
                <a:lnTo>
                  <a:pt x="132" y="570"/>
                </a:lnTo>
                <a:lnTo>
                  <a:pt x="136" y="572"/>
                </a:lnTo>
                <a:lnTo>
                  <a:pt x="138" y="572"/>
                </a:lnTo>
                <a:lnTo>
                  <a:pt x="140" y="575"/>
                </a:lnTo>
                <a:lnTo>
                  <a:pt x="140" y="575"/>
                </a:lnTo>
                <a:lnTo>
                  <a:pt x="140" y="577"/>
                </a:lnTo>
                <a:lnTo>
                  <a:pt x="142" y="577"/>
                </a:lnTo>
                <a:lnTo>
                  <a:pt x="142" y="577"/>
                </a:lnTo>
                <a:lnTo>
                  <a:pt x="145" y="577"/>
                </a:lnTo>
                <a:lnTo>
                  <a:pt x="147" y="579"/>
                </a:lnTo>
                <a:lnTo>
                  <a:pt x="147" y="579"/>
                </a:lnTo>
                <a:lnTo>
                  <a:pt x="149" y="579"/>
                </a:lnTo>
                <a:lnTo>
                  <a:pt x="149" y="581"/>
                </a:lnTo>
                <a:lnTo>
                  <a:pt x="149" y="581"/>
                </a:lnTo>
                <a:lnTo>
                  <a:pt x="151" y="581"/>
                </a:lnTo>
                <a:lnTo>
                  <a:pt x="151" y="581"/>
                </a:lnTo>
                <a:lnTo>
                  <a:pt x="151" y="579"/>
                </a:lnTo>
                <a:lnTo>
                  <a:pt x="153" y="579"/>
                </a:lnTo>
                <a:lnTo>
                  <a:pt x="155" y="577"/>
                </a:lnTo>
                <a:lnTo>
                  <a:pt x="157" y="577"/>
                </a:lnTo>
                <a:lnTo>
                  <a:pt x="161" y="577"/>
                </a:lnTo>
                <a:lnTo>
                  <a:pt x="163" y="577"/>
                </a:lnTo>
                <a:close/>
                <a:moveTo>
                  <a:pt x="176" y="780"/>
                </a:moveTo>
                <a:lnTo>
                  <a:pt x="174" y="778"/>
                </a:lnTo>
                <a:lnTo>
                  <a:pt x="172" y="778"/>
                </a:lnTo>
                <a:lnTo>
                  <a:pt x="172" y="780"/>
                </a:lnTo>
                <a:lnTo>
                  <a:pt x="170" y="780"/>
                </a:lnTo>
                <a:lnTo>
                  <a:pt x="170" y="780"/>
                </a:lnTo>
                <a:lnTo>
                  <a:pt x="168" y="782"/>
                </a:lnTo>
                <a:lnTo>
                  <a:pt x="168" y="782"/>
                </a:lnTo>
                <a:lnTo>
                  <a:pt x="168" y="784"/>
                </a:lnTo>
                <a:lnTo>
                  <a:pt x="168" y="784"/>
                </a:lnTo>
                <a:lnTo>
                  <a:pt x="168" y="784"/>
                </a:lnTo>
                <a:lnTo>
                  <a:pt x="168" y="784"/>
                </a:lnTo>
                <a:lnTo>
                  <a:pt x="166" y="784"/>
                </a:lnTo>
                <a:lnTo>
                  <a:pt x="166" y="784"/>
                </a:lnTo>
                <a:lnTo>
                  <a:pt x="163" y="784"/>
                </a:lnTo>
                <a:lnTo>
                  <a:pt x="163" y="786"/>
                </a:lnTo>
                <a:lnTo>
                  <a:pt x="163" y="786"/>
                </a:lnTo>
                <a:lnTo>
                  <a:pt x="163" y="788"/>
                </a:lnTo>
                <a:lnTo>
                  <a:pt x="161" y="788"/>
                </a:lnTo>
                <a:lnTo>
                  <a:pt x="161" y="788"/>
                </a:lnTo>
                <a:lnTo>
                  <a:pt x="161" y="791"/>
                </a:lnTo>
                <a:lnTo>
                  <a:pt x="159" y="791"/>
                </a:lnTo>
                <a:lnTo>
                  <a:pt x="159" y="793"/>
                </a:lnTo>
                <a:lnTo>
                  <a:pt x="157" y="793"/>
                </a:lnTo>
                <a:lnTo>
                  <a:pt x="159" y="793"/>
                </a:lnTo>
                <a:lnTo>
                  <a:pt x="163" y="791"/>
                </a:lnTo>
                <a:lnTo>
                  <a:pt x="163" y="791"/>
                </a:lnTo>
                <a:lnTo>
                  <a:pt x="166" y="788"/>
                </a:lnTo>
                <a:lnTo>
                  <a:pt x="166" y="788"/>
                </a:lnTo>
                <a:lnTo>
                  <a:pt x="166" y="788"/>
                </a:lnTo>
                <a:lnTo>
                  <a:pt x="168" y="788"/>
                </a:lnTo>
                <a:lnTo>
                  <a:pt x="168" y="786"/>
                </a:lnTo>
                <a:lnTo>
                  <a:pt x="170" y="784"/>
                </a:lnTo>
                <a:lnTo>
                  <a:pt x="174" y="782"/>
                </a:lnTo>
                <a:lnTo>
                  <a:pt x="176" y="782"/>
                </a:lnTo>
                <a:lnTo>
                  <a:pt x="176" y="782"/>
                </a:lnTo>
                <a:lnTo>
                  <a:pt x="176" y="780"/>
                </a:lnTo>
                <a:lnTo>
                  <a:pt x="176" y="780"/>
                </a:lnTo>
                <a:close/>
                <a:moveTo>
                  <a:pt x="197" y="776"/>
                </a:moveTo>
                <a:lnTo>
                  <a:pt x="195" y="776"/>
                </a:lnTo>
                <a:lnTo>
                  <a:pt x="195" y="776"/>
                </a:lnTo>
                <a:lnTo>
                  <a:pt x="195" y="774"/>
                </a:lnTo>
                <a:lnTo>
                  <a:pt x="199" y="772"/>
                </a:lnTo>
                <a:lnTo>
                  <a:pt x="199" y="772"/>
                </a:lnTo>
                <a:lnTo>
                  <a:pt x="197" y="770"/>
                </a:lnTo>
                <a:lnTo>
                  <a:pt x="197" y="770"/>
                </a:lnTo>
                <a:lnTo>
                  <a:pt x="197" y="770"/>
                </a:lnTo>
                <a:lnTo>
                  <a:pt x="197" y="772"/>
                </a:lnTo>
                <a:lnTo>
                  <a:pt x="195" y="772"/>
                </a:lnTo>
                <a:lnTo>
                  <a:pt x="195" y="774"/>
                </a:lnTo>
                <a:lnTo>
                  <a:pt x="195" y="772"/>
                </a:lnTo>
                <a:lnTo>
                  <a:pt x="193" y="770"/>
                </a:lnTo>
                <a:lnTo>
                  <a:pt x="193" y="770"/>
                </a:lnTo>
                <a:lnTo>
                  <a:pt x="193" y="770"/>
                </a:lnTo>
                <a:lnTo>
                  <a:pt x="191" y="770"/>
                </a:lnTo>
                <a:lnTo>
                  <a:pt x="189" y="772"/>
                </a:lnTo>
                <a:lnTo>
                  <a:pt x="189" y="772"/>
                </a:lnTo>
                <a:lnTo>
                  <a:pt x="186" y="772"/>
                </a:lnTo>
                <a:lnTo>
                  <a:pt x="186" y="772"/>
                </a:lnTo>
                <a:lnTo>
                  <a:pt x="186" y="774"/>
                </a:lnTo>
                <a:lnTo>
                  <a:pt x="186" y="774"/>
                </a:lnTo>
                <a:lnTo>
                  <a:pt x="186" y="774"/>
                </a:lnTo>
                <a:lnTo>
                  <a:pt x="189" y="774"/>
                </a:lnTo>
                <a:lnTo>
                  <a:pt x="189" y="774"/>
                </a:lnTo>
                <a:lnTo>
                  <a:pt x="191" y="774"/>
                </a:lnTo>
                <a:lnTo>
                  <a:pt x="191" y="776"/>
                </a:lnTo>
                <a:lnTo>
                  <a:pt x="193" y="776"/>
                </a:lnTo>
                <a:lnTo>
                  <a:pt x="191" y="776"/>
                </a:lnTo>
                <a:lnTo>
                  <a:pt x="191" y="778"/>
                </a:lnTo>
                <a:lnTo>
                  <a:pt x="191" y="778"/>
                </a:lnTo>
                <a:lnTo>
                  <a:pt x="191" y="778"/>
                </a:lnTo>
                <a:lnTo>
                  <a:pt x="191" y="776"/>
                </a:lnTo>
                <a:lnTo>
                  <a:pt x="189" y="776"/>
                </a:lnTo>
                <a:lnTo>
                  <a:pt x="189" y="776"/>
                </a:lnTo>
                <a:lnTo>
                  <a:pt x="186" y="778"/>
                </a:lnTo>
                <a:lnTo>
                  <a:pt x="186" y="780"/>
                </a:lnTo>
                <a:lnTo>
                  <a:pt x="184" y="780"/>
                </a:lnTo>
                <a:lnTo>
                  <a:pt x="182" y="780"/>
                </a:lnTo>
                <a:lnTo>
                  <a:pt x="180" y="782"/>
                </a:lnTo>
                <a:lnTo>
                  <a:pt x="178" y="782"/>
                </a:lnTo>
                <a:lnTo>
                  <a:pt x="178" y="782"/>
                </a:lnTo>
                <a:lnTo>
                  <a:pt x="176" y="784"/>
                </a:lnTo>
                <a:lnTo>
                  <a:pt x="176" y="784"/>
                </a:lnTo>
                <a:lnTo>
                  <a:pt x="178" y="784"/>
                </a:lnTo>
                <a:lnTo>
                  <a:pt x="180" y="784"/>
                </a:lnTo>
                <a:lnTo>
                  <a:pt x="180" y="784"/>
                </a:lnTo>
                <a:lnTo>
                  <a:pt x="180" y="784"/>
                </a:lnTo>
                <a:lnTo>
                  <a:pt x="182" y="784"/>
                </a:lnTo>
                <a:lnTo>
                  <a:pt x="182" y="784"/>
                </a:lnTo>
                <a:lnTo>
                  <a:pt x="182" y="782"/>
                </a:lnTo>
                <a:lnTo>
                  <a:pt x="184" y="782"/>
                </a:lnTo>
                <a:lnTo>
                  <a:pt x="184" y="782"/>
                </a:lnTo>
                <a:lnTo>
                  <a:pt x="184" y="782"/>
                </a:lnTo>
                <a:lnTo>
                  <a:pt x="186" y="782"/>
                </a:lnTo>
                <a:lnTo>
                  <a:pt x="189" y="780"/>
                </a:lnTo>
                <a:lnTo>
                  <a:pt x="191" y="780"/>
                </a:lnTo>
                <a:lnTo>
                  <a:pt x="191" y="780"/>
                </a:lnTo>
                <a:lnTo>
                  <a:pt x="193" y="780"/>
                </a:lnTo>
                <a:lnTo>
                  <a:pt x="195" y="778"/>
                </a:lnTo>
                <a:lnTo>
                  <a:pt x="197" y="776"/>
                </a:lnTo>
                <a:lnTo>
                  <a:pt x="197" y="776"/>
                </a:lnTo>
                <a:lnTo>
                  <a:pt x="199" y="776"/>
                </a:lnTo>
                <a:lnTo>
                  <a:pt x="197" y="776"/>
                </a:lnTo>
                <a:lnTo>
                  <a:pt x="197" y="776"/>
                </a:lnTo>
                <a:close/>
                <a:moveTo>
                  <a:pt x="149" y="793"/>
                </a:moveTo>
                <a:lnTo>
                  <a:pt x="147" y="793"/>
                </a:lnTo>
                <a:lnTo>
                  <a:pt x="145" y="793"/>
                </a:lnTo>
                <a:lnTo>
                  <a:pt x="145" y="793"/>
                </a:lnTo>
                <a:lnTo>
                  <a:pt x="145" y="793"/>
                </a:lnTo>
                <a:lnTo>
                  <a:pt x="147" y="793"/>
                </a:lnTo>
                <a:lnTo>
                  <a:pt x="149" y="793"/>
                </a:lnTo>
                <a:lnTo>
                  <a:pt x="149" y="793"/>
                </a:lnTo>
                <a:lnTo>
                  <a:pt x="149" y="793"/>
                </a:lnTo>
                <a:lnTo>
                  <a:pt x="149" y="793"/>
                </a:lnTo>
                <a:lnTo>
                  <a:pt x="149" y="793"/>
                </a:lnTo>
                <a:close/>
                <a:moveTo>
                  <a:pt x="300" y="1310"/>
                </a:moveTo>
                <a:lnTo>
                  <a:pt x="300" y="1310"/>
                </a:lnTo>
                <a:lnTo>
                  <a:pt x="300" y="1308"/>
                </a:lnTo>
                <a:lnTo>
                  <a:pt x="300" y="1308"/>
                </a:lnTo>
                <a:lnTo>
                  <a:pt x="300" y="1306"/>
                </a:lnTo>
                <a:lnTo>
                  <a:pt x="295" y="1306"/>
                </a:lnTo>
                <a:lnTo>
                  <a:pt x="293" y="1308"/>
                </a:lnTo>
                <a:lnTo>
                  <a:pt x="293" y="1310"/>
                </a:lnTo>
                <a:lnTo>
                  <a:pt x="293" y="1310"/>
                </a:lnTo>
                <a:lnTo>
                  <a:pt x="295" y="1310"/>
                </a:lnTo>
                <a:lnTo>
                  <a:pt x="295" y="1313"/>
                </a:lnTo>
                <a:lnTo>
                  <a:pt x="298" y="1313"/>
                </a:lnTo>
                <a:lnTo>
                  <a:pt x="298" y="1313"/>
                </a:lnTo>
                <a:lnTo>
                  <a:pt x="300" y="1310"/>
                </a:lnTo>
                <a:lnTo>
                  <a:pt x="300" y="1310"/>
                </a:lnTo>
                <a:close/>
                <a:moveTo>
                  <a:pt x="295" y="749"/>
                </a:moveTo>
                <a:lnTo>
                  <a:pt x="295" y="749"/>
                </a:lnTo>
                <a:lnTo>
                  <a:pt x="295" y="749"/>
                </a:lnTo>
                <a:lnTo>
                  <a:pt x="298" y="749"/>
                </a:lnTo>
                <a:lnTo>
                  <a:pt x="298" y="747"/>
                </a:lnTo>
                <a:lnTo>
                  <a:pt x="295" y="747"/>
                </a:lnTo>
                <a:lnTo>
                  <a:pt x="295" y="747"/>
                </a:lnTo>
                <a:lnTo>
                  <a:pt x="295" y="747"/>
                </a:lnTo>
                <a:lnTo>
                  <a:pt x="295" y="747"/>
                </a:lnTo>
                <a:lnTo>
                  <a:pt x="295" y="749"/>
                </a:lnTo>
                <a:lnTo>
                  <a:pt x="295" y="749"/>
                </a:lnTo>
                <a:lnTo>
                  <a:pt x="295" y="749"/>
                </a:lnTo>
                <a:lnTo>
                  <a:pt x="295" y="749"/>
                </a:lnTo>
                <a:lnTo>
                  <a:pt x="295" y="749"/>
                </a:lnTo>
                <a:close/>
                <a:moveTo>
                  <a:pt x="258" y="751"/>
                </a:moveTo>
                <a:lnTo>
                  <a:pt x="256" y="751"/>
                </a:lnTo>
                <a:lnTo>
                  <a:pt x="254" y="751"/>
                </a:lnTo>
                <a:lnTo>
                  <a:pt x="256" y="753"/>
                </a:lnTo>
                <a:lnTo>
                  <a:pt x="256" y="753"/>
                </a:lnTo>
                <a:lnTo>
                  <a:pt x="256" y="753"/>
                </a:lnTo>
                <a:lnTo>
                  <a:pt x="256" y="753"/>
                </a:lnTo>
                <a:lnTo>
                  <a:pt x="258" y="753"/>
                </a:lnTo>
                <a:lnTo>
                  <a:pt x="258" y="751"/>
                </a:lnTo>
                <a:lnTo>
                  <a:pt x="258" y="751"/>
                </a:lnTo>
                <a:lnTo>
                  <a:pt x="258" y="751"/>
                </a:lnTo>
                <a:close/>
                <a:moveTo>
                  <a:pt x="293" y="1939"/>
                </a:moveTo>
                <a:lnTo>
                  <a:pt x="293" y="1939"/>
                </a:lnTo>
                <a:lnTo>
                  <a:pt x="291" y="1939"/>
                </a:lnTo>
                <a:lnTo>
                  <a:pt x="291" y="1939"/>
                </a:lnTo>
                <a:lnTo>
                  <a:pt x="291" y="1941"/>
                </a:lnTo>
                <a:lnTo>
                  <a:pt x="293" y="1941"/>
                </a:lnTo>
                <a:lnTo>
                  <a:pt x="293" y="1941"/>
                </a:lnTo>
                <a:lnTo>
                  <a:pt x="293" y="1941"/>
                </a:lnTo>
                <a:lnTo>
                  <a:pt x="293" y="1941"/>
                </a:lnTo>
                <a:lnTo>
                  <a:pt x="293" y="1939"/>
                </a:lnTo>
                <a:lnTo>
                  <a:pt x="293" y="1939"/>
                </a:lnTo>
                <a:close/>
                <a:moveTo>
                  <a:pt x="298" y="751"/>
                </a:moveTo>
                <a:lnTo>
                  <a:pt x="300" y="751"/>
                </a:lnTo>
                <a:lnTo>
                  <a:pt x="300" y="751"/>
                </a:lnTo>
                <a:lnTo>
                  <a:pt x="300" y="749"/>
                </a:lnTo>
                <a:lnTo>
                  <a:pt x="298" y="749"/>
                </a:lnTo>
                <a:lnTo>
                  <a:pt x="298" y="749"/>
                </a:lnTo>
                <a:lnTo>
                  <a:pt x="298" y="751"/>
                </a:lnTo>
                <a:lnTo>
                  <a:pt x="298" y="751"/>
                </a:lnTo>
                <a:close/>
                <a:moveTo>
                  <a:pt x="281" y="744"/>
                </a:moveTo>
                <a:lnTo>
                  <a:pt x="281" y="742"/>
                </a:lnTo>
                <a:lnTo>
                  <a:pt x="281" y="742"/>
                </a:lnTo>
                <a:lnTo>
                  <a:pt x="281" y="742"/>
                </a:lnTo>
                <a:lnTo>
                  <a:pt x="281" y="744"/>
                </a:lnTo>
                <a:lnTo>
                  <a:pt x="281" y="744"/>
                </a:lnTo>
                <a:lnTo>
                  <a:pt x="281" y="744"/>
                </a:lnTo>
                <a:lnTo>
                  <a:pt x="281" y="742"/>
                </a:lnTo>
                <a:lnTo>
                  <a:pt x="281" y="742"/>
                </a:lnTo>
                <a:lnTo>
                  <a:pt x="279" y="742"/>
                </a:lnTo>
                <a:lnTo>
                  <a:pt x="279" y="742"/>
                </a:lnTo>
                <a:lnTo>
                  <a:pt x="279" y="742"/>
                </a:lnTo>
                <a:lnTo>
                  <a:pt x="277" y="744"/>
                </a:lnTo>
                <a:lnTo>
                  <a:pt x="277" y="744"/>
                </a:lnTo>
                <a:lnTo>
                  <a:pt x="279" y="747"/>
                </a:lnTo>
                <a:lnTo>
                  <a:pt x="279" y="747"/>
                </a:lnTo>
                <a:lnTo>
                  <a:pt x="279" y="747"/>
                </a:lnTo>
                <a:lnTo>
                  <a:pt x="279" y="747"/>
                </a:lnTo>
                <a:lnTo>
                  <a:pt x="281" y="747"/>
                </a:lnTo>
                <a:lnTo>
                  <a:pt x="283" y="747"/>
                </a:lnTo>
                <a:lnTo>
                  <a:pt x="283" y="747"/>
                </a:lnTo>
                <a:lnTo>
                  <a:pt x="283" y="747"/>
                </a:lnTo>
                <a:lnTo>
                  <a:pt x="281" y="744"/>
                </a:lnTo>
                <a:close/>
                <a:moveTo>
                  <a:pt x="283" y="742"/>
                </a:moveTo>
                <a:lnTo>
                  <a:pt x="283" y="744"/>
                </a:lnTo>
                <a:lnTo>
                  <a:pt x="283" y="744"/>
                </a:lnTo>
                <a:lnTo>
                  <a:pt x="285" y="744"/>
                </a:lnTo>
                <a:lnTo>
                  <a:pt x="285" y="744"/>
                </a:lnTo>
                <a:lnTo>
                  <a:pt x="285" y="742"/>
                </a:lnTo>
                <a:lnTo>
                  <a:pt x="283" y="742"/>
                </a:lnTo>
                <a:close/>
                <a:moveTo>
                  <a:pt x="291" y="747"/>
                </a:moveTo>
                <a:lnTo>
                  <a:pt x="291" y="744"/>
                </a:lnTo>
                <a:lnTo>
                  <a:pt x="291" y="744"/>
                </a:lnTo>
                <a:lnTo>
                  <a:pt x="291" y="744"/>
                </a:lnTo>
                <a:lnTo>
                  <a:pt x="289" y="747"/>
                </a:lnTo>
                <a:lnTo>
                  <a:pt x="289" y="747"/>
                </a:lnTo>
                <a:lnTo>
                  <a:pt x="289" y="747"/>
                </a:lnTo>
                <a:lnTo>
                  <a:pt x="287" y="749"/>
                </a:lnTo>
                <a:lnTo>
                  <a:pt x="287" y="749"/>
                </a:lnTo>
                <a:lnTo>
                  <a:pt x="287" y="749"/>
                </a:lnTo>
                <a:lnTo>
                  <a:pt x="287" y="749"/>
                </a:lnTo>
                <a:lnTo>
                  <a:pt x="287" y="751"/>
                </a:lnTo>
                <a:lnTo>
                  <a:pt x="287" y="753"/>
                </a:lnTo>
                <a:lnTo>
                  <a:pt x="287" y="751"/>
                </a:lnTo>
                <a:lnTo>
                  <a:pt x="289" y="749"/>
                </a:lnTo>
                <a:lnTo>
                  <a:pt x="289" y="749"/>
                </a:lnTo>
                <a:lnTo>
                  <a:pt x="291" y="749"/>
                </a:lnTo>
                <a:lnTo>
                  <a:pt x="291" y="749"/>
                </a:lnTo>
                <a:lnTo>
                  <a:pt x="291" y="749"/>
                </a:lnTo>
                <a:lnTo>
                  <a:pt x="291" y="747"/>
                </a:lnTo>
                <a:lnTo>
                  <a:pt x="291" y="747"/>
                </a:lnTo>
                <a:lnTo>
                  <a:pt x="291" y="747"/>
                </a:lnTo>
                <a:close/>
                <a:moveTo>
                  <a:pt x="287" y="1310"/>
                </a:moveTo>
                <a:lnTo>
                  <a:pt x="287" y="1313"/>
                </a:lnTo>
                <a:lnTo>
                  <a:pt x="287" y="1313"/>
                </a:lnTo>
                <a:lnTo>
                  <a:pt x="287" y="1313"/>
                </a:lnTo>
                <a:lnTo>
                  <a:pt x="287" y="1313"/>
                </a:lnTo>
                <a:lnTo>
                  <a:pt x="287" y="1313"/>
                </a:lnTo>
                <a:lnTo>
                  <a:pt x="287" y="1313"/>
                </a:lnTo>
                <a:lnTo>
                  <a:pt x="289" y="1313"/>
                </a:lnTo>
                <a:lnTo>
                  <a:pt x="289" y="1310"/>
                </a:lnTo>
                <a:lnTo>
                  <a:pt x="289" y="1310"/>
                </a:lnTo>
                <a:lnTo>
                  <a:pt x="289" y="1310"/>
                </a:lnTo>
                <a:lnTo>
                  <a:pt x="287" y="1310"/>
                </a:lnTo>
                <a:close/>
                <a:moveTo>
                  <a:pt x="205" y="767"/>
                </a:moveTo>
                <a:lnTo>
                  <a:pt x="205" y="765"/>
                </a:lnTo>
                <a:lnTo>
                  <a:pt x="203" y="765"/>
                </a:lnTo>
                <a:lnTo>
                  <a:pt x="203" y="765"/>
                </a:lnTo>
                <a:lnTo>
                  <a:pt x="201" y="767"/>
                </a:lnTo>
                <a:lnTo>
                  <a:pt x="201" y="767"/>
                </a:lnTo>
                <a:lnTo>
                  <a:pt x="201" y="767"/>
                </a:lnTo>
                <a:lnTo>
                  <a:pt x="201" y="770"/>
                </a:lnTo>
                <a:lnTo>
                  <a:pt x="203" y="770"/>
                </a:lnTo>
                <a:lnTo>
                  <a:pt x="203" y="770"/>
                </a:lnTo>
                <a:lnTo>
                  <a:pt x="203" y="770"/>
                </a:lnTo>
                <a:lnTo>
                  <a:pt x="205" y="770"/>
                </a:lnTo>
                <a:lnTo>
                  <a:pt x="205" y="770"/>
                </a:lnTo>
                <a:lnTo>
                  <a:pt x="207" y="767"/>
                </a:lnTo>
                <a:lnTo>
                  <a:pt x="207" y="767"/>
                </a:lnTo>
                <a:lnTo>
                  <a:pt x="207" y="767"/>
                </a:lnTo>
                <a:lnTo>
                  <a:pt x="205" y="767"/>
                </a:lnTo>
                <a:close/>
                <a:moveTo>
                  <a:pt x="84" y="805"/>
                </a:moveTo>
                <a:lnTo>
                  <a:pt x="86" y="805"/>
                </a:lnTo>
                <a:lnTo>
                  <a:pt x="86" y="803"/>
                </a:lnTo>
                <a:lnTo>
                  <a:pt x="86" y="803"/>
                </a:lnTo>
                <a:lnTo>
                  <a:pt x="86" y="801"/>
                </a:lnTo>
                <a:lnTo>
                  <a:pt x="84" y="801"/>
                </a:lnTo>
                <a:lnTo>
                  <a:pt x="82" y="801"/>
                </a:lnTo>
                <a:lnTo>
                  <a:pt x="82" y="803"/>
                </a:lnTo>
                <a:lnTo>
                  <a:pt x="80" y="803"/>
                </a:lnTo>
                <a:lnTo>
                  <a:pt x="82" y="803"/>
                </a:lnTo>
                <a:lnTo>
                  <a:pt x="84" y="803"/>
                </a:lnTo>
                <a:lnTo>
                  <a:pt x="82" y="805"/>
                </a:lnTo>
                <a:lnTo>
                  <a:pt x="80" y="805"/>
                </a:lnTo>
                <a:lnTo>
                  <a:pt x="78" y="807"/>
                </a:lnTo>
                <a:lnTo>
                  <a:pt x="73" y="807"/>
                </a:lnTo>
                <a:lnTo>
                  <a:pt x="71" y="807"/>
                </a:lnTo>
                <a:lnTo>
                  <a:pt x="69" y="807"/>
                </a:lnTo>
                <a:lnTo>
                  <a:pt x="69" y="809"/>
                </a:lnTo>
                <a:lnTo>
                  <a:pt x="69" y="809"/>
                </a:lnTo>
                <a:lnTo>
                  <a:pt x="78" y="807"/>
                </a:lnTo>
                <a:lnTo>
                  <a:pt x="82" y="807"/>
                </a:lnTo>
                <a:lnTo>
                  <a:pt x="86" y="807"/>
                </a:lnTo>
                <a:lnTo>
                  <a:pt x="84" y="805"/>
                </a:lnTo>
                <a:lnTo>
                  <a:pt x="84" y="805"/>
                </a:lnTo>
                <a:close/>
                <a:moveTo>
                  <a:pt x="101" y="807"/>
                </a:moveTo>
                <a:lnTo>
                  <a:pt x="96" y="807"/>
                </a:lnTo>
                <a:lnTo>
                  <a:pt x="94" y="807"/>
                </a:lnTo>
                <a:lnTo>
                  <a:pt x="92" y="805"/>
                </a:lnTo>
                <a:lnTo>
                  <a:pt x="90" y="807"/>
                </a:lnTo>
                <a:lnTo>
                  <a:pt x="90" y="807"/>
                </a:lnTo>
                <a:lnTo>
                  <a:pt x="88" y="807"/>
                </a:lnTo>
                <a:lnTo>
                  <a:pt x="88" y="807"/>
                </a:lnTo>
                <a:lnTo>
                  <a:pt x="88" y="807"/>
                </a:lnTo>
                <a:lnTo>
                  <a:pt x="88" y="807"/>
                </a:lnTo>
                <a:lnTo>
                  <a:pt x="88" y="807"/>
                </a:lnTo>
                <a:lnTo>
                  <a:pt x="90" y="807"/>
                </a:lnTo>
                <a:lnTo>
                  <a:pt x="92" y="807"/>
                </a:lnTo>
                <a:lnTo>
                  <a:pt x="94" y="807"/>
                </a:lnTo>
                <a:lnTo>
                  <a:pt x="96" y="807"/>
                </a:lnTo>
                <a:lnTo>
                  <a:pt x="98" y="807"/>
                </a:lnTo>
                <a:lnTo>
                  <a:pt x="98" y="807"/>
                </a:lnTo>
                <a:lnTo>
                  <a:pt x="101" y="807"/>
                </a:lnTo>
                <a:lnTo>
                  <a:pt x="101" y="807"/>
                </a:lnTo>
                <a:lnTo>
                  <a:pt x="101" y="807"/>
                </a:lnTo>
                <a:close/>
                <a:moveTo>
                  <a:pt x="86" y="1902"/>
                </a:moveTo>
                <a:lnTo>
                  <a:pt x="86" y="1902"/>
                </a:lnTo>
                <a:lnTo>
                  <a:pt x="86" y="1902"/>
                </a:lnTo>
                <a:lnTo>
                  <a:pt x="86" y="1902"/>
                </a:lnTo>
                <a:lnTo>
                  <a:pt x="88" y="1902"/>
                </a:lnTo>
                <a:lnTo>
                  <a:pt x="88" y="1902"/>
                </a:lnTo>
                <a:lnTo>
                  <a:pt x="88" y="1902"/>
                </a:lnTo>
                <a:lnTo>
                  <a:pt x="88" y="1902"/>
                </a:lnTo>
                <a:lnTo>
                  <a:pt x="88" y="1902"/>
                </a:lnTo>
                <a:lnTo>
                  <a:pt x="86" y="1902"/>
                </a:lnTo>
                <a:close/>
                <a:moveTo>
                  <a:pt x="111" y="803"/>
                </a:moveTo>
                <a:lnTo>
                  <a:pt x="111" y="801"/>
                </a:lnTo>
                <a:lnTo>
                  <a:pt x="109" y="801"/>
                </a:lnTo>
                <a:lnTo>
                  <a:pt x="109" y="803"/>
                </a:lnTo>
                <a:lnTo>
                  <a:pt x="107" y="803"/>
                </a:lnTo>
                <a:lnTo>
                  <a:pt x="107" y="803"/>
                </a:lnTo>
                <a:lnTo>
                  <a:pt x="109" y="803"/>
                </a:lnTo>
                <a:lnTo>
                  <a:pt x="109" y="803"/>
                </a:lnTo>
                <a:lnTo>
                  <a:pt x="111" y="803"/>
                </a:lnTo>
                <a:close/>
                <a:moveTo>
                  <a:pt x="111" y="640"/>
                </a:moveTo>
                <a:lnTo>
                  <a:pt x="113" y="640"/>
                </a:lnTo>
                <a:lnTo>
                  <a:pt x="111" y="640"/>
                </a:lnTo>
                <a:lnTo>
                  <a:pt x="111" y="637"/>
                </a:lnTo>
                <a:lnTo>
                  <a:pt x="109" y="637"/>
                </a:lnTo>
                <a:lnTo>
                  <a:pt x="105" y="637"/>
                </a:lnTo>
                <a:lnTo>
                  <a:pt x="103" y="635"/>
                </a:lnTo>
                <a:lnTo>
                  <a:pt x="103" y="633"/>
                </a:lnTo>
                <a:lnTo>
                  <a:pt x="101" y="635"/>
                </a:lnTo>
                <a:lnTo>
                  <a:pt x="101" y="635"/>
                </a:lnTo>
                <a:lnTo>
                  <a:pt x="103" y="637"/>
                </a:lnTo>
                <a:lnTo>
                  <a:pt x="107" y="640"/>
                </a:lnTo>
                <a:lnTo>
                  <a:pt x="111" y="640"/>
                </a:lnTo>
                <a:close/>
                <a:moveTo>
                  <a:pt x="80" y="1698"/>
                </a:moveTo>
                <a:lnTo>
                  <a:pt x="80" y="1698"/>
                </a:lnTo>
                <a:lnTo>
                  <a:pt x="80" y="1698"/>
                </a:lnTo>
                <a:lnTo>
                  <a:pt x="80" y="1698"/>
                </a:lnTo>
                <a:lnTo>
                  <a:pt x="80" y="1698"/>
                </a:lnTo>
                <a:lnTo>
                  <a:pt x="80" y="1698"/>
                </a:lnTo>
                <a:lnTo>
                  <a:pt x="80" y="1698"/>
                </a:lnTo>
                <a:lnTo>
                  <a:pt x="80" y="1698"/>
                </a:lnTo>
                <a:lnTo>
                  <a:pt x="80" y="1698"/>
                </a:lnTo>
                <a:lnTo>
                  <a:pt x="80" y="1698"/>
                </a:lnTo>
                <a:lnTo>
                  <a:pt x="80" y="1698"/>
                </a:lnTo>
                <a:lnTo>
                  <a:pt x="80" y="1698"/>
                </a:lnTo>
                <a:lnTo>
                  <a:pt x="80" y="1698"/>
                </a:lnTo>
                <a:lnTo>
                  <a:pt x="80" y="1698"/>
                </a:lnTo>
                <a:close/>
                <a:moveTo>
                  <a:pt x="71" y="1939"/>
                </a:moveTo>
                <a:lnTo>
                  <a:pt x="69" y="1939"/>
                </a:lnTo>
                <a:lnTo>
                  <a:pt x="69" y="1939"/>
                </a:lnTo>
                <a:lnTo>
                  <a:pt x="69" y="1939"/>
                </a:lnTo>
                <a:lnTo>
                  <a:pt x="69" y="1939"/>
                </a:lnTo>
                <a:lnTo>
                  <a:pt x="67" y="1939"/>
                </a:lnTo>
                <a:lnTo>
                  <a:pt x="67" y="1939"/>
                </a:lnTo>
                <a:lnTo>
                  <a:pt x="67" y="1937"/>
                </a:lnTo>
                <a:lnTo>
                  <a:pt x="67" y="1939"/>
                </a:lnTo>
                <a:lnTo>
                  <a:pt x="67" y="1939"/>
                </a:lnTo>
                <a:lnTo>
                  <a:pt x="69" y="1939"/>
                </a:lnTo>
                <a:lnTo>
                  <a:pt x="69" y="1941"/>
                </a:lnTo>
                <a:lnTo>
                  <a:pt x="71" y="1939"/>
                </a:lnTo>
                <a:lnTo>
                  <a:pt x="71" y="1939"/>
                </a:lnTo>
                <a:lnTo>
                  <a:pt x="71" y="1939"/>
                </a:lnTo>
                <a:lnTo>
                  <a:pt x="71" y="1939"/>
                </a:lnTo>
                <a:close/>
                <a:moveTo>
                  <a:pt x="57" y="807"/>
                </a:moveTo>
                <a:lnTo>
                  <a:pt x="57" y="807"/>
                </a:lnTo>
                <a:lnTo>
                  <a:pt x="57" y="807"/>
                </a:lnTo>
                <a:lnTo>
                  <a:pt x="54" y="807"/>
                </a:lnTo>
                <a:lnTo>
                  <a:pt x="54" y="807"/>
                </a:lnTo>
                <a:lnTo>
                  <a:pt x="57" y="809"/>
                </a:lnTo>
                <a:lnTo>
                  <a:pt x="57" y="809"/>
                </a:lnTo>
                <a:lnTo>
                  <a:pt x="59" y="809"/>
                </a:lnTo>
                <a:lnTo>
                  <a:pt x="59" y="809"/>
                </a:lnTo>
                <a:lnTo>
                  <a:pt x="59" y="807"/>
                </a:lnTo>
                <a:lnTo>
                  <a:pt x="57" y="807"/>
                </a:lnTo>
                <a:close/>
                <a:moveTo>
                  <a:pt x="1452" y="700"/>
                </a:moveTo>
                <a:lnTo>
                  <a:pt x="1452" y="698"/>
                </a:lnTo>
                <a:lnTo>
                  <a:pt x="1452" y="698"/>
                </a:lnTo>
                <a:lnTo>
                  <a:pt x="1452" y="698"/>
                </a:lnTo>
                <a:lnTo>
                  <a:pt x="1452" y="698"/>
                </a:lnTo>
                <a:lnTo>
                  <a:pt x="1452" y="698"/>
                </a:lnTo>
                <a:lnTo>
                  <a:pt x="1452" y="696"/>
                </a:lnTo>
                <a:lnTo>
                  <a:pt x="1452" y="698"/>
                </a:lnTo>
                <a:lnTo>
                  <a:pt x="1452" y="698"/>
                </a:lnTo>
                <a:lnTo>
                  <a:pt x="1452" y="698"/>
                </a:lnTo>
                <a:lnTo>
                  <a:pt x="1452" y="698"/>
                </a:lnTo>
                <a:lnTo>
                  <a:pt x="1452" y="700"/>
                </a:lnTo>
                <a:lnTo>
                  <a:pt x="1452" y="700"/>
                </a:lnTo>
                <a:lnTo>
                  <a:pt x="1452" y="700"/>
                </a:lnTo>
                <a:close/>
                <a:moveTo>
                  <a:pt x="147" y="1906"/>
                </a:moveTo>
                <a:lnTo>
                  <a:pt x="147" y="1908"/>
                </a:lnTo>
                <a:lnTo>
                  <a:pt x="147" y="1908"/>
                </a:lnTo>
                <a:lnTo>
                  <a:pt x="147" y="1910"/>
                </a:lnTo>
                <a:lnTo>
                  <a:pt x="149" y="1908"/>
                </a:lnTo>
                <a:lnTo>
                  <a:pt x="149" y="1908"/>
                </a:lnTo>
                <a:lnTo>
                  <a:pt x="147" y="1906"/>
                </a:lnTo>
                <a:lnTo>
                  <a:pt x="147" y="1906"/>
                </a:lnTo>
                <a:close/>
                <a:moveTo>
                  <a:pt x="73" y="1941"/>
                </a:moveTo>
                <a:lnTo>
                  <a:pt x="73" y="1944"/>
                </a:lnTo>
                <a:lnTo>
                  <a:pt x="73" y="1944"/>
                </a:lnTo>
                <a:lnTo>
                  <a:pt x="73" y="1941"/>
                </a:lnTo>
                <a:lnTo>
                  <a:pt x="73" y="1941"/>
                </a:lnTo>
                <a:lnTo>
                  <a:pt x="73" y="1941"/>
                </a:lnTo>
                <a:close/>
                <a:moveTo>
                  <a:pt x="134" y="1837"/>
                </a:moveTo>
                <a:lnTo>
                  <a:pt x="132" y="1839"/>
                </a:lnTo>
                <a:lnTo>
                  <a:pt x="134" y="1839"/>
                </a:lnTo>
                <a:lnTo>
                  <a:pt x="134" y="1839"/>
                </a:lnTo>
                <a:lnTo>
                  <a:pt x="136" y="1837"/>
                </a:lnTo>
                <a:lnTo>
                  <a:pt x="136" y="1837"/>
                </a:lnTo>
                <a:lnTo>
                  <a:pt x="134" y="1837"/>
                </a:lnTo>
                <a:lnTo>
                  <a:pt x="134" y="1837"/>
                </a:lnTo>
                <a:close/>
                <a:moveTo>
                  <a:pt x="130" y="1675"/>
                </a:moveTo>
                <a:lnTo>
                  <a:pt x="130" y="1675"/>
                </a:lnTo>
                <a:lnTo>
                  <a:pt x="130" y="1675"/>
                </a:lnTo>
                <a:lnTo>
                  <a:pt x="130" y="1675"/>
                </a:lnTo>
                <a:lnTo>
                  <a:pt x="130" y="1675"/>
                </a:lnTo>
                <a:lnTo>
                  <a:pt x="130" y="1675"/>
                </a:lnTo>
                <a:lnTo>
                  <a:pt x="130" y="1675"/>
                </a:lnTo>
                <a:close/>
                <a:moveTo>
                  <a:pt x="134" y="799"/>
                </a:moveTo>
                <a:lnTo>
                  <a:pt x="134" y="797"/>
                </a:lnTo>
                <a:lnTo>
                  <a:pt x="134" y="797"/>
                </a:lnTo>
                <a:lnTo>
                  <a:pt x="136" y="797"/>
                </a:lnTo>
                <a:lnTo>
                  <a:pt x="136" y="797"/>
                </a:lnTo>
                <a:lnTo>
                  <a:pt x="136" y="797"/>
                </a:lnTo>
                <a:lnTo>
                  <a:pt x="136" y="797"/>
                </a:lnTo>
                <a:lnTo>
                  <a:pt x="136" y="795"/>
                </a:lnTo>
                <a:lnTo>
                  <a:pt x="134" y="795"/>
                </a:lnTo>
                <a:lnTo>
                  <a:pt x="134" y="797"/>
                </a:lnTo>
                <a:lnTo>
                  <a:pt x="132" y="797"/>
                </a:lnTo>
                <a:lnTo>
                  <a:pt x="134" y="799"/>
                </a:lnTo>
                <a:lnTo>
                  <a:pt x="134" y="799"/>
                </a:lnTo>
                <a:close/>
                <a:moveTo>
                  <a:pt x="138" y="707"/>
                </a:moveTo>
                <a:lnTo>
                  <a:pt x="140" y="707"/>
                </a:lnTo>
                <a:lnTo>
                  <a:pt x="140" y="707"/>
                </a:lnTo>
                <a:lnTo>
                  <a:pt x="142" y="707"/>
                </a:lnTo>
                <a:lnTo>
                  <a:pt x="142" y="705"/>
                </a:lnTo>
                <a:lnTo>
                  <a:pt x="138" y="705"/>
                </a:lnTo>
                <a:lnTo>
                  <a:pt x="138" y="707"/>
                </a:lnTo>
                <a:close/>
                <a:moveTo>
                  <a:pt x="128" y="1765"/>
                </a:moveTo>
                <a:lnTo>
                  <a:pt x="128" y="1765"/>
                </a:lnTo>
                <a:lnTo>
                  <a:pt x="128" y="1765"/>
                </a:lnTo>
                <a:lnTo>
                  <a:pt x="128" y="1765"/>
                </a:lnTo>
                <a:lnTo>
                  <a:pt x="128" y="1765"/>
                </a:lnTo>
                <a:lnTo>
                  <a:pt x="128" y="1765"/>
                </a:lnTo>
                <a:lnTo>
                  <a:pt x="128" y="1765"/>
                </a:lnTo>
                <a:lnTo>
                  <a:pt x="128" y="1765"/>
                </a:lnTo>
                <a:lnTo>
                  <a:pt x="128" y="1765"/>
                </a:lnTo>
                <a:close/>
                <a:moveTo>
                  <a:pt x="122" y="1671"/>
                </a:moveTo>
                <a:lnTo>
                  <a:pt x="119" y="1671"/>
                </a:lnTo>
                <a:lnTo>
                  <a:pt x="119" y="1671"/>
                </a:lnTo>
                <a:lnTo>
                  <a:pt x="119" y="1671"/>
                </a:lnTo>
                <a:lnTo>
                  <a:pt x="122" y="1671"/>
                </a:lnTo>
                <a:lnTo>
                  <a:pt x="122" y="1673"/>
                </a:lnTo>
                <a:lnTo>
                  <a:pt x="122" y="1673"/>
                </a:lnTo>
                <a:lnTo>
                  <a:pt x="122" y="1671"/>
                </a:lnTo>
                <a:lnTo>
                  <a:pt x="122" y="1671"/>
                </a:lnTo>
                <a:lnTo>
                  <a:pt x="122" y="1671"/>
                </a:lnTo>
                <a:lnTo>
                  <a:pt x="119" y="1671"/>
                </a:lnTo>
                <a:lnTo>
                  <a:pt x="119" y="1671"/>
                </a:lnTo>
                <a:lnTo>
                  <a:pt x="119" y="1671"/>
                </a:lnTo>
                <a:lnTo>
                  <a:pt x="119" y="1671"/>
                </a:lnTo>
                <a:lnTo>
                  <a:pt x="119" y="1671"/>
                </a:lnTo>
                <a:lnTo>
                  <a:pt x="119" y="1671"/>
                </a:lnTo>
                <a:lnTo>
                  <a:pt x="119" y="1671"/>
                </a:lnTo>
                <a:lnTo>
                  <a:pt x="119" y="1671"/>
                </a:lnTo>
                <a:lnTo>
                  <a:pt x="122" y="1671"/>
                </a:lnTo>
                <a:lnTo>
                  <a:pt x="122" y="1671"/>
                </a:lnTo>
                <a:lnTo>
                  <a:pt x="122" y="1671"/>
                </a:lnTo>
                <a:lnTo>
                  <a:pt x="122" y="1671"/>
                </a:lnTo>
                <a:lnTo>
                  <a:pt x="122" y="1671"/>
                </a:lnTo>
                <a:lnTo>
                  <a:pt x="122" y="1671"/>
                </a:lnTo>
                <a:close/>
                <a:moveTo>
                  <a:pt x="111" y="1826"/>
                </a:moveTo>
                <a:lnTo>
                  <a:pt x="109" y="1826"/>
                </a:lnTo>
                <a:lnTo>
                  <a:pt x="107" y="1826"/>
                </a:lnTo>
                <a:lnTo>
                  <a:pt x="105" y="1826"/>
                </a:lnTo>
                <a:lnTo>
                  <a:pt x="105" y="1826"/>
                </a:lnTo>
                <a:lnTo>
                  <a:pt x="107" y="1828"/>
                </a:lnTo>
                <a:lnTo>
                  <a:pt x="109" y="1830"/>
                </a:lnTo>
                <a:lnTo>
                  <a:pt x="109" y="1830"/>
                </a:lnTo>
                <a:lnTo>
                  <a:pt x="111" y="1830"/>
                </a:lnTo>
                <a:lnTo>
                  <a:pt x="113" y="1830"/>
                </a:lnTo>
                <a:lnTo>
                  <a:pt x="113" y="1828"/>
                </a:lnTo>
                <a:lnTo>
                  <a:pt x="113" y="1826"/>
                </a:lnTo>
                <a:lnTo>
                  <a:pt x="111" y="1826"/>
                </a:lnTo>
                <a:close/>
                <a:moveTo>
                  <a:pt x="124" y="1832"/>
                </a:moveTo>
                <a:lnTo>
                  <a:pt x="122" y="1832"/>
                </a:lnTo>
                <a:lnTo>
                  <a:pt x="122" y="1832"/>
                </a:lnTo>
                <a:lnTo>
                  <a:pt x="117" y="1830"/>
                </a:lnTo>
                <a:lnTo>
                  <a:pt x="115" y="1830"/>
                </a:lnTo>
                <a:lnTo>
                  <a:pt x="115" y="1830"/>
                </a:lnTo>
                <a:lnTo>
                  <a:pt x="115" y="1832"/>
                </a:lnTo>
                <a:lnTo>
                  <a:pt x="117" y="1832"/>
                </a:lnTo>
                <a:lnTo>
                  <a:pt x="117" y="1832"/>
                </a:lnTo>
                <a:lnTo>
                  <a:pt x="119" y="1835"/>
                </a:lnTo>
                <a:lnTo>
                  <a:pt x="124" y="1835"/>
                </a:lnTo>
                <a:lnTo>
                  <a:pt x="124" y="1835"/>
                </a:lnTo>
                <a:lnTo>
                  <a:pt x="124" y="1832"/>
                </a:lnTo>
                <a:lnTo>
                  <a:pt x="124" y="1832"/>
                </a:lnTo>
                <a:close/>
                <a:moveTo>
                  <a:pt x="126" y="1694"/>
                </a:moveTo>
                <a:lnTo>
                  <a:pt x="126" y="1694"/>
                </a:lnTo>
                <a:lnTo>
                  <a:pt x="126" y="1696"/>
                </a:lnTo>
                <a:lnTo>
                  <a:pt x="126" y="1696"/>
                </a:lnTo>
                <a:lnTo>
                  <a:pt x="128" y="1696"/>
                </a:lnTo>
                <a:lnTo>
                  <a:pt x="128" y="1696"/>
                </a:lnTo>
                <a:lnTo>
                  <a:pt x="128" y="1694"/>
                </a:lnTo>
                <a:lnTo>
                  <a:pt x="128" y="1694"/>
                </a:lnTo>
                <a:lnTo>
                  <a:pt x="126" y="1694"/>
                </a:lnTo>
                <a:close/>
                <a:moveTo>
                  <a:pt x="251" y="761"/>
                </a:moveTo>
                <a:lnTo>
                  <a:pt x="249" y="761"/>
                </a:lnTo>
                <a:lnTo>
                  <a:pt x="249" y="761"/>
                </a:lnTo>
                <a:lnTo>
                  <a:pt x="249" y="761"/>
                </a:lnTo>
                <a:lnTo>
                  <a:pt x="251" y="763"/>
                </a:lnTo>
                <a:lnTo>
                  <a:pt x="254" y="761"/>
                </a:lnTo>
                <a:lnTo>
                  <a:pt x="251" y="761"/>
                </a:lnTo>
                <a:lnTo>
                  <a:pt x="251" y="761"/>
                </a:lnTo>
                <a:close/>
                <a:moveTo>
                  <a:pt x="499" y="1866"/>
                </a:moveTo>
                <a:lnTo>
                  <a:pt x="499" y="1866"/>
                </a:lnTo>
                <a:lnTo>
                  <a:pt x="499" y="1866"/>
                </a:lnTo>
                <a:lnTo>
                  <a:pt x="499" y="1864"/>
                </a:lnTo>
                <a:lnTo>
                  <a:pt x="499" y="1864"/>
                </a:lnTo>
                <a:lnTo>
                  <a:pt x="499" y="1866"/>
                </a:lnTo>
                <a:lnTo>
                  <a:pt x="499" y="1866"/>
                </a:lnTo>
                <a:lnTo>
                  <a:pt x="499" y="1866"/>
                </a:lnTo>
                <a:lnTo>
                  <a:pt x="499" y="1868"/>
                </a:lnTo>
                <a:lnTo>
                  <a:pt x="501" y="1868"/>
                </a:lnTo>
                <a:lnTo>
                  <a:pt x="501" y="1868"/>
                </a:lnTo>
                <a:lnTo>
                  <a:pt x="501" y="1868"/>
                </a:lnTo>
                <a:lnTo>
                  <a:pt x="499" y="1866"/>
                </a:lnTo>
                <a:close/>
                <a:moveTo>
                  <a:pt x="505" y="640"/>
                </a:moveTo>
                <a:lnTo>
                  <a:pt x="505" y="637"/>
                </a:lnTo>
                <a:lnTo>
                  <a:pt x="505" y="637"/>
                </a:lnTo>
                <a:lnTo>
                  <a:pt x="503" y="640"/>
                </a:lnTo>
                <a:lnTo>
                  <a:pt x="503" y="640"/>
                </a:lnTo>
                <a:lnTo>
                  <a:pt x="505" y="640"/>
                </a:lnTo>
                <a:lnTo>
                  <a:pt x="505" y="640"/>
                </a:lnTo>
                <a:close/>
                <a:moveTo>
                  <a:pt x="490" y="637"/>
                </a:moveTo>
                <a:lnTo>
                  <a:pt x="488" y="637"/>
                </a:lnTo>
                <a:lnTo>
                  <a:pt x="486" y="637"/>
                </a:lnTo>
                <a:lnTo>
                  <a:pt x="484" y="637"/>
                </a:lnTo>
                <a:lnTo>
                  <a:pt x="484" y="637"/>
                </a:lnTo>
                <a:lnTo>
                  <a:pt x="482" y="637"/>
                </a:lnTo>
                <a:lnTo>
                  <a:pt x="482" y="637"/>
                </a:lnTo>
                <a:lnTo>
                  <a:pt x="482" y="637"/>
                </a:lnTo>
                <a:lnTo>
                  <a:pt x="482" y="640"/>
                </a:lnTo>
                <a:lnTo>
                  <a:pt x="484" y="640"/>
                </a:lnTo>
                <a:lnTo>
                  <a:pt x="484" y="642"/>
                </a:lnTo>
                <a:lnTo>
                  <a:pt x="484" y="642"/>
                </a:lnTo>
                <a:lnTo>
                  <a:pt x="486" y="640"/>
                </a:lnTo>
                <a:lnTo>
                  <a:pt x="490" y="640"/>
                </a:lnTo>
                <a:lnTo>
                  <a:pt x="490" y="637"/>
                </a:lnTo>
                <a:lnTo>
                  <a:pt x="490" y="637"/>
                </a:lnTo>
                <a:lnTo>
                  <a:pt x="490" y="637"/>
                </a:lnTo>
                <a:lnTo>
                  <a:pt x="490" y="637"/>
                </a:lnTo>
                <a:close/>
                <a:moveTo>
                  <a:pt x="515" y="648"/>
                </a:moveTo>
                <a:lnTo>
                  <a:pt x="513" y="650"/>
                </a:lnTo>
                <a:lnTo>
                  <a:pt x="513" y="650"/>
                </a:lnTo>
                <a:lnTo>
                  <a:pt x="513" y="650"/>
                </a:lnTo>
                <a:lnTo>
                  <a:pt x="515" y="648"/>
                </a:lnTo>
                <a:lnTo>
                  <a:pt x="518" y="648"/>
                </a:lnTo>
                <a:lnTo>
                  <a:pt x="518" y="646"/>
                </a:lnTo>
                <a:lnTo>
                  <a:pt x="515" y="646"/>
                </a:lnTo>
                <a:lnTo>
                  <a:pt x="515" y="648"/>
                </a:lnTo>
                <a:close/>
                <a:moveTo>
                  <a:pt x="505" y="1860"/>
                </a:moveTo>
                <a:lnTo>
                  <a:pt x="505" y="1860"/>
                </a:lnTo>
                <a:lnTo>
                  <a:pt x="505" y="1860"/>
                </a:lnTo>
                <a:lnTo>
                  <a:pt x="507" y="1862"/>
                </a:lnTo>
                <a:lnTo>
                  <a:pt x="507" y="1860"/>
                </a:lnTo>
                <a:lnTo>
                  <a:pt x="505" y="1860"/>
                </a:lnTo>
                <a:lnTo>
                  <a:pt x="505" y="1860"/>
                </a:lnTo>
                <a:close/>
                <a:moveTo>
                  <a:pt x="526" y="1872"/>
                </a:moveTo>
                <a:lnTo>
                  <a:pt x="526" y="1872"/>
                </a:lnTo>
                <a:lnTo>
                  <a:pt x="528" y="1872"/>
                </a:lnTo>
                <a:lnTo>
                  <a:pt x="528" y="1872"/>
                </a:lnTo>
                <a:lnTo>
                  <a:pt x="528" y="1872"/>
                </a:lnTo>
                <a:lnTo>
                  <a:pt x="526" y="1872"/>
                </a:lnTo>
                <a:close/>
                <a:moveTo>
                  <a:pt x="461" y="644"/>
                </a:moveTo>
                <a:lnTo>
                  <a:pt x="459" y="646"/>
                </a:lnTo>
                <a:lnTo>
                  <a:pt x="463" y="646"/>
                </a:lnTo>
                <a:lnTo>
                  <a:pt x="463" y="646"/>
                </a:lnTo>
                <a:lnTo>
                  <a:pt x="465" y="646"/>
                </a:lnTo>
                <a:lnTo>
                  <a:pt x="463" y="644"/>
                </a:lnTo>
                <a:lnTo>
                  <a:pt x="461" y="644"/>
                </a:lnTo>
                <a:close/>
                <a:moveTo>
                  <a:pt x="461" y="629"/>
                </a:moveTo>
                <a:lnTo>
                  <a:pt x="463" y="629"/>
                </a:lnTo>
                <a:lnTo>
                  <a:pt x="465" y="629"/>
                </a:lnTo>
                <a:lnTo>
                  <a:pt x="465" y="627"/>
                </a:lnTo>
                <a:lnTo>
                  <a:pt x="465" y="627"/>
                </a:lnTo>
                <a:lnTo>
                  <a:pt x="463" y="627"/>
                </a:lnTo>
                <a:lnTo>
                  <a:pt x="463" y="627"/>
                </a:lnTo>
                <a:lnTo>
                  <a:pt x="463" y="627"/>
                </a:lnTo>
                <a:lnTo>
                  <a:pt x="461" y="629"/>
                </a:lnTo>
                <a:lnTo>
                  <a:pt x="461" y="629"/>
                </a:lnTo>
                <a:close/>
                <a:moveTo>
                  <a:pt x="444" y="1887"/>
                </a:moveTo>
                <a:lnTo>
                  <a:pt x="444" y="1887"/>
                </a:lnTo>
                <a:lnTo>
                  <a:pt x="444" y="1885"/>
                </a:lnTo>
                <a:lnTo>
                  <a:pt x="442" y="1885"/>
                </a:lnTo>
                <a:lnTo>
                  <a:pt x="440" y="1885"/>
                </a:lnTo>
                <a:lnTo>
                  <a:pt x="440" y="1885"/>
                </a:lnTo>
                <a:lnTo>
                  <a:pt x="440" y="1887"/>
                </a:lnTo>
                <a:lnTo>
                  <a:pt x="440" y="1889"/>
                </a:lnTo>
                <a:lnTo>
                  <a:pt x="442" y="1889"/>
                </a:lnTo>
                <a:lnTo>
                  <a:pt x="444" y="1889"/>
                </a:lnTo>
                <a:lnTo>
                  <a:pt x="444" y="1889"/>
                </a:lnTo>
                <a:lnTo>
                  <a:pt x="446" y="1889"/>
                </a:lnTo>
                <a:lnTo>
                  <a:pt x="446" y="1891"/>
                </a:lnTo>
                <a:lnTo>
                  <a:pt x="446" y="1889"/>
                </a:lnTo>
                <a:lnTo>
                  <a:pt x="446" y="1889"/>
                </a:lnTo>
                <a:lnTo>
                  <a:pt x="444" y="1887"/>
                </a:lnTo>
                <a:close/>
                <a:moveTo>
                  <a:pt x="469" y="637"/>
                </a:moveTo>
                <a:lnTo>
                  <a:pt x="467" y="635"/>
                </a:lnTo>
                <a:lnTo>
                  <a:pt x="467" y="635"/>
                </a:lnTo>
                <a:lnTo>
                  <a:pt x="467" y="637"/>
                </a:lnTo>
                <a:lnTo>
                  <a:pt x="467" y="637"/>
                </a:lnTo>
                <a:lnTo>
                  <a:pt x="467" y="637"/>
                </a:lnTo>
                <a:lnTo>
                  <a:pt x="467" y="637"/>
                </a:lnTo>
                <a:lnTo>
                  <a:pt x="467" y="637"/>
                </a:lnTo>
                <a:lnTo>
                  <a:pt x="465" y="640"/>
                </a:lnTo>
                <a:lnTo>
                  <a:pt x="465" y="640"/>
                </a:lnTo>
                <a:lnTo>
                  <a:pt x="465" y="640"/>
                </a:lnTo>
                <a:lnTo>
                  <a:pt x="465" y="640"/>
                </a:lnTo>
                <a:lnTo>
                  <a:pt x="465" y="642"/>
                </a:lnTo>
                <a:lnTo>
                  <a:pt x="467" y="642"/>
                </a:lnTo>
                <a:lnTo>
                  <a:pt x="465" y="642"/>
                </a:lnTo>
                <a:lnTo>
                  <a:pt x="467" y="644"/>
                </a:lnTo>
                <a:lnTo>
                  <a:pt x="467" y="644"/>
                </a:lnTo>
                <a:lnTo>
                  <a:pt x="467" y="644"/>
                </a:lnTo>
                <a:lnTo>
                  <a:pt x="467" y="642"/>
                </a:lnTo>
                <a:lnTo>
                  <a:pt x="467" y="642"/>
                </a:lnTo>
                <a:lnTo>
                  <a:pt x="469" y="640"/>
                </a:lnTo>
                <a:lnTo>
                  <a:pt x="467" y="637"/>
                </a:lnTo>
                <a:lnTo>
                  <a:pt x="469" y="637"/>
                </a:lnTo>
                <a:lnTo>
                  <a:pt x="469" y="637"/>
                </a:lnTo>
                <a:close/>
                <a:moveTo>
                  <a:pt x="476" y="640"/>
                </a:moveTo>
                <a:lnTo>
                  <a:pt x="476" y="640"/>
                </a:lnTo>
                <a:lnTo>
                  <a:pt x="476" y="640"/>
                </a:lnTo>
                <a:lnTo>
                  <a:pt x="474" y="644"/>
                </a:lnTo>
                <a:lnTo>
                  <a:pt x="471" y="644"/>
                </a:lnTo>
                <a:lnTo>
                  <a:pt x="469" y="646"/>
                </a:lnTo>
                <a:lnTo>
                  <a:pt x="467" y="648"/>
                </a:lnTo>
                <a:lnTo>
                  <a:pt x="467" y="648"/>
                </a:lnTo>
                <a:lnTo>
                  <a:pt x="467" y="648"/>
                </a:lnTo>
                <a:lnTo>
                  <a:pt x="465" y="650"/>
                </a:lnTo>
                <a:lnTo>
                  <a:pt x="465" y="652"/>
                </a:lnTo>
                <a:lnTo>
                  <a:pt x="467" y="650"/>
                </a:lnTo>
                <a:lnTo>
                  <a:pt x="469" y="650"/>
                </a:lnTo>
                <a:lnTo>
                  <a:pt x="469" y="650"/>
                </a:lnTo>
                <a:lnTo>
                  <a:pt x="469" y="650"/>
                </a:lnTo>
                <a:lnTo>
                  <a:pt x="469" y="650"/>
                </a:lnTo>
                <a:lnTo>
                  <a:pt x="471" y="650"/>
                </a:lnTo>
                <a:lnTo>
                  <a:pt x="471" y="648"/>
                </a:lnTo>
                <a:lnTo>
                  <a:pt x="471" y="648"/>
                </a:lnTo>
                <a:lnTo>
                  <a:pt x="471" y="648"/>
                </a:lnTo>
                <a:lnTo>
                  <a:pt x="474" y="648"/>
                </a:lnTo>
                <a:lnTo>
                  <a:pt x="474" y="646"/>
                </a:lnTo>
                <a:lnTo>
                  <a:pt x="474" y="646"/>
                </a:lnTo>
                <a:lnTo>
                  <a:pt x="478" y="642"/>
                </a:lnTo>
                <a:lnTo>
                  <a:pt x="478" y="640"/>
                </a:lnTo>
                <a:lnTo>
                  <a:pt x="478" y="640"/>
                </a:lnTo>
                <a:lnTo>
                  <a:pt x="476" y="640"/>
                </a:lnTo>
                <a:close/>
                <a:moveTo>
                  <a:pt x="585" y="1759"/>
                </a:moveTo>
                <a:lnTo>
                  <a:pt x="585" y="1759"/>
                </a:lnTo>
                <a:lnTo>
                  <a:pt x="585" y="1759"/>
                </a:lnTo>
                <a:lnTo>
                  <a:pt x="585" y="1759"/>
                </a:lnTo>
                <a:lnTo>
                  <a:pt x="587" y="1759"/>
                </a:lnTo>
                <a:lnTo>
                  <a:pt x="587" y="1759"/>
                </a:lnTo>
                <a:lnTo>
                  <a:pt x="587" y="1759"/>
                </a:lnTo>
                <a:lnTo>
                  <a:pt x="587" y="1759"/>
                </a:lnTo>
                <a:lnTo>
                  <a:pt x="585" y="1759"/>
                </a:lnTo>
                <a:close/>
                <a:moveTo>
                  <a:pt x="578" y="1759"/>
                </a:moveTo>
                <a:lnTo>
                  <a:pt x="578" y="1759"/>
                </a:lnTo>
                <a:lnTo>
                  <a:pt x="578" y="1757"/>
                </a:lnTo>
                <a:lnTo>
                  <a:pt x="576" y="1757"/>
                </a:lnTo>
                <a:lnTo>
                  <a:pt x="576" y="1757"/>
                </a:lnTo>
                <a:lnTo>
                  <a:pt x="576" y="1759"/>
                </a:lnTo>
                <a:lnTo>
                  <a:pt x="576" y="1759"/>
                </a:lnTo>
                <a:lnTo>
                  <a:pt x="576" y="1759"/>
                </a:lnTo>
                <a:lnTo>
                  <a:pt x="578" y="1759"/>
                </a:lnTo>
                <a:lnTo>
                  <a:pt x="578" y="1759"/>
                </a:lnTo>
                <a:close/>
                <a:moveTo>
                  <a:pt x="578" y="1765"/>
                </a:moveTo>
                <a:lnTo>
                  <a:pt x="578" y="1765"/>
                </a:lnTo>
                <a:lnTo>
                  <a:pt x="578" y="1767"/>
                </a:lnTo>
                <a:lnTo>
                  <a:pt x="578" y="1767"/>
                </a:lnTo>
                <a:lnTo>
                  <a:pt x="578" y="1765"/>
                </a:lnTo>
                <a:lnTo>
                  <a:pt x="578" y="1765"/>
                </a:lnTo>
                <a:lnTo>
                  <a:pt x="578" y="1765"/>
                </a:lnTo>
                <a:close/>
                <a:moveTo>
                  <a:pt x="593" y="1774"/>
                </a:moveTo>
                <a:lnTo>
                  <a:pt x="593" y="1774"/>
                </a:lnTo>
                <a:lnTo>
                  <a:pt x="593" y="1776"/>
                </a:lnTo>
                <a:lnTo>
                  <a:pt x="593" y="1774"/>
                </a:lnTo>
                <a:lnTo>
                  <a:pt x="593" y="1774"/>
                </a:lnTo>
                <a:lnTo>
                  <a:pt x="593" y="1774"/>
                </a:lnTo>
                <a:close/>
                <a:moveTo>
                  <a:pt x="530" y="1872"/>
                </a:moveTo>
                <a:lnTo>
                  <a:pt x="528" y="1872"/>
                </a:lnTo>
                <a:lnTo>
                  <a:pt x="528" y="1872"/>
                </a:lnTo>
                <a:lnTo>
                  <a:pt x="530" y="1872"/>
                </a:lnTo>
                <a:lnTo>
                  <a:pt x="530" y="1872"/>
                </a:lnTo>
                <a:lnTo>
                  <a:pt x="530" y="1872"/>
                </a:lnTo>
                <a:lnTo>
                  <a:pt x="530" y="1872"/>
                </a:lnTo>
                <a:close/>
                <a:moveTo>
                  <a:pt x="570" y="1887"/>
                </a:moveTo>
                <a:lnTo>
                  <a:pt x="568" y="1889"/>
                </a:lnTo>
                <a:lnTo>
                  <a:pt x="568" y="1889"/>
                </a:lnTo>
                <a:lnTo>
                  <a:pt x="568" y="1889"/>
                </a:lnTo>
                <a:lnTo>
                  <a:pt x="568" y="1889"/>
                </a:lnTo>
                <a:lnTo>
                  <a:pt x="568" y="1891"/>
                </a:lnTo>
                <a:lnTo>
                  <a:pt x="568" y="1891"/>
                </a:lnTo>
                <a:lnTo>
                  <a:pt x="568" y="1891"/>
                </a:lnTo>
                <a:lnTo>
                  <a:pt x="568" y="1891"/>
                </a:lnTo>
                <a:lnTo>
                  <a:pt x="568" y="1889"/>
                </a:lnTo>
                <a:lnTo>
                  <a:pt x="568" y="1889"/>
                </a:lnTo>
                <a:lnTo>
                  <a:pt x="568" y="1889"/>
                </a:lnTo>
                <a:lnTo>
                  <a:pt x="568" y="1889"/>
                </a:lnTo>
                <a:lnTo>
                  <a:pt x="570" y="1887"/>
                </a:lnTo>
                <a:lnTo>
                  <a:pt x="570" y="1887"/>
                </a:lnTo>
                <a:lnTo>
                  <a:pt x="570" y="1887"/>
                </a:lnTo>
                <a:lnTo>
                  <a:pt x="570" y="1887"/>
                </a:lnTo>
                <a:close/>
                <a:moveTo>
                  <a:pt x="323" y="1319"/>
                </a:moveTo>
                <a:lnTo>
                  <a:pt x="323" y="1319"/>
                </a:lnTo>
                <a:lnTo>
                  <a:pt x="323" y="1319"/>
                </a:lnTo>
                <a:lnTo>
                  <a:pt x="321" y="1319"/>
                </a:lnTo>
                <a:lnTo>
                  <a:pt x="321" y="1319"/>
                </a:lnTo>
                <a:lnTo>
                  <a:pt x="321" y="1317"/>
                </a:lnTo>
                <a:lnTo>
                  <a:pt x="321" y="1317"/>
                </a:lnTo>
                <a:lnTo>
                  <a:pt x="318" y="1315"/>
                </a:lnTo>
                <a:lnTo>
                  <a:pt x="318" y="1315"/>
                </a:lnTo>
                <a:lnTo>
                  <a:pt x="316" y="1317"/>
                </a:lnTo>
                <a:lnTo>
                  <a:pt x="314" y="1317"/>
                </a:lnTo>
                <a:lnTo>
                  <a:pt x="314" y="1317"/>
                </a:lnTo>
                <a:lnTo>
                  <a:pt x="314" y="1319"/>
                </a:lnTo>
                <a:lnTo>
                  <a:pt x="316" y="1319"/>
                </a:lnTo>
                <a:lnTo>
                  <a:pt x="316" y="1321"/>
                </a:lnTo>
                <a:lnTo>
                  <a:pt x="318" y="1321"/>
                </a:lnTo>
                <a:lnTo>
                  <a:pt x="318" y="1321"/>
                </a:lnTo>
                <a:lnTo>
                  <a:pt x="318" y="1319"/>
                </a:lnTo>
                <a:lnTo>
                  <a:pt x="318" y="1319"/>
                </a:lnTo>
                <a:lnTo>
                  <a:pt x="318" y="1319"/>
                </a:lnTo>
                <a:lnTo>
                  <a:pt x="318" y="1321"/>
                </a:lnTo>
                <a:lnTo>
                  <a:pt x="321" y="1321"/>
                </a:lnTo>
                <a:lnTo>
                  <a:pt x="321" y="1321"/>
                </a:lnTo>
                <a:lnTo>
                  <a:pt x="323" y="1321"/>
                </a:lnTo>
                <a:lnTo>
                  <a:pt x="323" y="1321"/>
                </a:lnTo>
                <a:lnTo>
                  <a:pt x="325" y="1321"/>
                </a:lnTo>
                <a:lnTo>
                  <a:pt x="325" y="1321"/>
                </a:lnTo>
                <a:lnTo>
                  <a:pt x="323" y="1319"/>
                </a:lnTo>
                <a:close/>
                <a:moveTo>
                  <a:pt x="566" y="1893"/>
                </a:moveTo>
                <a:lnTo>
                  <a:pt x="566" y="1893"/>
                </a:lnTo>
                <a:lnTo>
                  <a:pt x="566" y="1893"/>
                </a:lnTo>
                <a:lnTo>
                  <a:pt x="566" y="1893"/>
                </a:lnTo>
                <a:lnTo>
                  <a:pt x="566" y="1895"/>
                </a:lnTo>
                <a:lnTo>
                  <a:pt x="568" y="1895"/>
                </a:lnTo>
                <a:lnTo>
                  <a:pt x="568" y="1895"/>
                </a:lnTo>
                <a:lnTo>
                  <a:pt x="568" y="1895"/>
                </a:lnTo>
                <a:lnTo>
                  <a:pt x="566" y="1893"/>
                </a:lnTo>
                <a:close/>
                <a:moveTo>
                  <a:pt x="568" y="1897"/>
                </a:moveTo>
                <a:lnTo>
                  <a:pt x="568" y="1897"/>
                </a:lnTo>
                <a:lnTo>
                  <a:pt x="570" y="1897"/>
                </a:lnTo>
                <a:lnTo>
                  <a:pt x="570" y="1897"/>
                </a:lnTo>
                <a:lnTo>
                  <a:pt x="570" y="1897"/>
                </a:lnTo>
                <a:lnTo>
                  <a:pt x="568" y="1897"/>
                </a:lnTo>
                <a:close/>
                <a:moveTo>
                  <a:pt x="543" y="1864"/>
                </a:moveTo>
                <a:lnTo>
                  <a:pt x="543" y="1864"/>
                </a:lnTo>
                <a:lnTo>
                  <a:pt x="543" y="1864"/>
                </a:lnTo>
                <a:lnTo>
                  <a:pt x="543" y="1864"/>
                </a:lnTo>
                <a:lnTo>
                  <a:pt x="543" y="1864"/>
                </a:lnTo>
                <a:close/>
                <a:moveTo>
                  <a:pt x="362" y="1346"/>
                </a:moveTo>
                <a:lnTo>
                  <a:pt x="362" y="1344"/>
                </a:lnTo>
                <a:lnTo>
                  <a:pt x="360" y="1344"/>
                </a:lnTo>
                <a:lnTo>
                  <a:pt x="360" y="1342"/>
                </a:lnTo>
                <a:lnTo>
                  <a:pt x="358" y="1340"/>
                </a:lnTo>
                <a:lnTo>
                  <a:pt x="354" y="1338"/>
                </a:lnTo>
                <a:lnTo>
                  <a:pt x="350" y="1336"/>
                </a:lnTo>
                <a:lnTo>
                  <a:pt x="350" y="1336"/>
                </a:lnTo>
                <a:lnTo>
                  <a:pt x="350" y="1338"/>
                </a:lnTo>
                <a:lnTo>
                  <a:pt x="350" y="1340"/>
                </a:lnTo>
                <a:lnTo>
                  <a:pt x="350" y="1342"/>
                </a:lnTo>
                <a:lnTo>
                  <a:pt x="348" y="1342"/>
                </a:lnTo>
                <a:lnTo>
                  <a:pt x="348" y="1344"/>
                </a:lnTo>
                <a:lnTo>
                  <a:pt x="348" y="1346"/>
                </a:lnTo>
                <a:lnTo>
                  <a:pt x="350" y="1350"/>
                </a:lnTo>
                <a:lnTo>
                  <a:pt x="350" y="1352"/>
                </a:lnTo>
                <a:lnTo>
                  <a:pt x="350" y="1354"/>
                </a:lnTo>
                <a:lnTo>
                  <a:pt x="352" y="1357"/>
                </a:lnTo>
                <a:lnTo>
                  <a:pt x="354" y="1357"/>
                </a:lnTo>
                <a:lnTo>
                  <a:pt x="354" y="1354"/>
                </a:lnTo>
                <a:lnTo>
                  <a:pt x="354" y="1354"/>
                </a:lnTo>
                <a:lnTo>
                  <a:pt x="358" y="1350"/>
                </a:lnTo>
                <a:lnTo>
                  <a:pt x="360" y="1350"/>
                </a:lnTo>
                <a:lnTo>
                  <a:pt x="365" y="1348"/>
                </a:lnTo>
                <a:lnTo>
                  <a:pt x="365" y="1348"/>
                </a:lnTo>
                <a:lnTo>
                  <a:pt x="365" y="1346"/>
                </a:lnTo>
                <a:lnTo>
                  <a:pt x="362" y="1346"/>
                </a:lnTo>
                <a:close/>
                <a:moveTo>
                  <a:pt x="362" y="1690"/>
                </a:moveTo>
                <a:lnTo>
                  <a:pt x="362" y="1690"/>
                </a:lnTo>
                <a:lnTo>
                  <a:pt x="362" y="1690"/>
                </a:lnTo>
                <a:lnTo>
                  <a:pt x="362" y="1690"/>
                </a:lnTo>
                <a:lnTo>
                  <a:pt x="362" y="1690"/>
                </a:lnTo>
                <a:lnTo>
                  <a:pt x="362" y="1690"/>
                </a:lnTo>
                <a:lnTo>
                  <a:pt x="362" y="1690"/>
                </a:lnTo>
                <a:lnTo>
                  <a:pt x="362" y="1690"/>
                </a:lnTo>
                <a:lnTo>
                  <a:pt x="362" y="1690"/>
                </a:lnTo>
                <a:lnTo>
                  <a:pt x="362" y="1690"/>
                </a:lnTo>
                <a:lnTo>
                  <a:pt x="362" y="1690"/>
                </a:lnTo>
                <a:close/>
                <a:moveTo>
                  <a:pt x="354" y="734"/>
                </a:moveTo>
                <a:lnTo>
                  <a:pt x="354" y="734"/>
                </a:lnTo>
                <a:lnTo>
                  <a:pt x="354" y="732"/>
                </a:lnTo>
                <a:lnTo>
                  <a:pt x="354" y="732"/>
                </a:lnTo>
                <a:lnTo>
                  <a:pt x="354" y="732"/>
                </a:lnTo>
                <a:lnTo>
                  <a:pt x="354" y="732"/>
                </a:lnTo>
                <a:lnTo>
                  <a:pt x="352" y="734"/>
                </a:lnTo>
                <a:lnTo>
                  <a:pt x="352" y="734"/>
                </a:lnTo>
                <a:lnTo>
                  <a:pt x="352" y="734"/>
                </a:lnTo>
                <a:lnTo>
                  <a:pt x="354" y="734"/>
                </a:lnTo>
                <a:close/>
                <a:moveTo>
                  <a:pt x="369" y="717"/>
                </a:moveTo>
                <a:lnTo>
                  <a:pt x="367" y="719"/>
                </a:lnTo>
                <a:lnTo>
                  <a:pt x="367" y="719"/>
                </a:lnTo>
                <a:lnTo>
                  <a:pt x="367" y="721"/>
                </a:lnTo>
                <a:lnTo>
                  <a:pt x="365" y="721"/>
                </a:lnTo>
                <a:lnTo>
                  <a:pt x="365" y="721"/>
                </a:lnTo>
                <a:lnTo>
                  <a:pt x="367" y="721"/>
                </a:lnTo>
                <a:lnTo>
                  <a:pt x="367" y="721"/>
                </a:lnTo>
                <a:lnTo>
                  <a:pt x="369" y="719"/>
                </a:lnTo>
                <a:lnTo>
                  <a:pt x="371" y="719"/>
                </a:lnTo>
                <a:lnTo>
                  <a:pt x="371" y="717"/>
                </a:lnTo>
                <a:lnTo>
                  <a:pt x="369" y="717"/>
                </a:lnTo>
                <a:close/>
                <a:moveTo>
                  <a:pt x="436" y="1885"/>
                </a:moveTo>
                <a:lnTo>
                  <a:pt x="436" y="1885"/>
                </a:lnTo>
                <a:lnTo>
                  <a:pt x="436" y="1885"/>
                </a:lnTo>
                <a:lnTo>
                  <a:pt x="436" y="1885"/>
                </a:lnTo>
                <a:lnTo>
                  <a:pt x="436" y="1885"/>
                </a:lnTo>
                <a:lnTo>
                  <a:pt x="438" y="1885"/>
                </a:lnTo>
                <a:lnTo>
                  <a:pt x="438" y="1885"/>
                </a:lnTo>
                <a:lnTo>
                  <a:pt x="438" y="1885"/>
                </a:lnTo>
                <a:lnTo>
                  <a:pt x="436" y="1885"/>
                </a:lnTo>
                <a:close/>
                <a:moveTo>
                  <a:pt x="348" y="1329"/>
                </a:moveTo>
                <a:lnTo>
                  <a:pt x="348" y="1329"/>
                </a:lnTo>
                <a:lnTo>
                  <a:pt x="346" y="1327"/>
                </a:lnTo>
                <a:lnTo>
                  <a:pt x="346" y="1327"/>
                </a:lnTo>
                <a:lnTo>
                  <a:pt x="344" y="1325"/>
                </a:lnTo>
                <a:lnTo>
                  <a:pt x="342" y="1325"/>
                </a:lnTo>
                <a:lnTo>
                  <a:pt x="342" y="1327"/>
                </a:lnTo>
                <a:lnTo>
                  <a:pt x="342" y="1327"/>
                </a:lnTo>
                <a:lnTo>
                  <a:pt x="339" y="1325"/>
                </a:lnTo>
                <a:lnTo>
                  <a:pt x="339" y="1325"/>
                </a:lnTo>
                <a:lnTo>
                  <a:pt x="337" y="1325"/>
                </a:lnTo>
                <a:lnTo>
                  <a:pt x="337" y="1325"/>
                </a:lnTo>
                <a:lnTo>
                  <a:pt x="337" y="1327"/>
                </a:lnTo>
                <a:lnTo>
                  <a:pt x="339" y="1327"/>
                </a:lnTo>
                <a:lnTo>
                  <a:pt x="339" y="1329"/>
                </a:lnTo>
                <a:lnTo>
                  <a:pt x="342" y="1327"/>
                </a:lnTo>
                <a:lnTo>
                  <a:pt x="342" y="1329"/>
                </a:lnTo>
                <a:lnTo>
                  <a:pt x="342" y="1331"/>
                </a:lnTo>
                <a:lnTo>
                  <a:pt x="342" y="1331"/>
                </a:lnTo>
                <a:lnTo>
                  <a:pt x="344" y="1331"/>
                </a:lnTo>
                <a:lnTo>
                  <a:pt x="344" y="1331"/>
                </a:lnTo>
                <a:lnTo>
                  <a:pt x="346" y="1331"/>
                </a:lnTo>
                <a:lnTo>
                  <a:pt x="348" y="1329"/>
                </a:lnTo>
                <a:lnTo>
                  <a:pt x="348" y="1329"/>
                </a:lnTo>
                <a:close/>
                <a:moveTo>
                  <a:pt x="335" y="1327"/>
                </a:moveTo>
                <a:lnTo>
                  <a:pt x="333" y="1327"/>
                </a:lnTo>
                <a:lnTo>
                  <a:pt x="333" y="1327"/>
                </a:lnTo>
                <a:lnTo>
                  <a:pt x="333" y="1327"/>
                </a:lnTo>
                <a:lnTo>
                  <a:pt x="333" y="1329"/>
                </a:lnTo>
                <a:lnTo>
                  <a:pt x="335" y="1329"/>
                </a:lnTo>
                <a:lnTo>
                  <a:pt x="335" y="1329"/>
                </a:lnTo>
                <a:lnTo>
                  <a:pt x="335" y="1327"/>
                </a:lnTo>
                <a:lnTo>
                  <a:pt x="335" y="1327"/>
                </a:lnTo>
                <a:lnTo>
                  <a:pt x="335" y="1327"/>
                </a:lnTo>
                <a:close/>
                <a:moveTo>
                  <a:pt x="329" y="1602"/>
                </a:moveTo>
                <a:lnTo>
                  <a:pt x="327" y="1602"/>
                </a:lnTo>
                <a:lnTo>
                  <a:pt x="327" y="1602"/>
                </a:lnTo>
                <a:lnTo>
                  <a:pt x="329" y="1604"/>
                </a:lnTo>
                <a:lnTo>
                  <a:pt x="327" y="1604"/>
                </a:lnTo>
                <a:lnTo>
                  <a:pt x="327" y="1604"/>
                </a:lnTo>
                <a:lnTo>
                  <a:pt x="327" y="1604"/>
                </a:lnTo>
                <a:lnTo>
                  <a:pt x="325" y="1604"/>
                </a:lnTo>
                <a:lnTo>
                  <a:pt x="325" y="1604"/>
                </a:lnTo>
                <a:lnTo>
                  <a:pt x="327" y="1606"/>
                </a:lnTo>
                <a:lnTo>
                  <a:pt x="329" y="1606"/>
                </a:lnTo>
                <a:lnTo>
                  <a:pt x="331" y="1606"/>
                </a:lnTo>
                <a:lnTo>
                  <a:pt x="329" y="1604"/>
                </a:lnTo>
                <a:lnTo>
                  <a:pt x="329" y="1602"/>
                </a:lnTo>
                <a:close/>
                <a:moveTo>
                  <a:pt x="373" y="717"/>
                </a:moveTo>
                <a:lnTo>
                  <a:pt x="373" y="719"/>
                </a:lnTo>
                <a:lnTo>
                  <a:pt x="371" y="719"/>
                </a:lnTo>
                <a:lnTo>
                  <a:pt x="373" y="719"/>
                </a:lnTo>
                <a:lnTo>
                  <a:pt x="373" y="719"/>
                </a:lnTo>
                <a:lnTo>
                  <a:pt x="375" y="719"/>
                </a:lnTo>
                <a:lnTo>
                  <a:pt x="375" y="719"/>
                </a:lnTo>
                <a:lnTo>
                  <a:pt x="375" y="719"/>
                </a:lnTo>
                <a:lnTo>
                  <a:pt x="375" y="719"/>
                </a:lnTo>
                <a:lnTo>
                  <a:pt x="375" y="717"/>
                </a:lnTo>
                <a:lnTo>
                  <a:pt x="373" y="717"/>
                </a:lnTo>
                <a:close/>
                <a:moveTo>
                  <a:pt x="335" y="1323"/>
                </a:moveTo>
                <a:lnTo>
                  <a:pt x="333" y="1323"/>
                </a:lnTo>
                <a:lnTo>
                  <a:pt x="333" y="1323"/>
                </a:lnTo>
                <a:lnTo>
                  <a:pt x="331" y="1323"/>
                </a:lnTo>
                <a:lnTo>
                  <a:pt x="329" y="1321"/>
                </a:lnTo>
                <a:lnTo>
                  <a:pt x="329" y="1323"/>
                </a:lnTo>
                <a:lnTo>
                  <a:pt x="329" y="1323"/>
                </a:lnTo>
                <a:lnTo>
                  <a:pt x="329" y="1323"/>
                </a:lnTo>
                <a:lnTo>
                  <a:pt x="333" y="1323"/>
                </a:lnTo>
                <a:lnTo>
                  <a:pt x="335" y="1325"/>
                </a:lnTo>
                <a:lnTo>
                  <a:pt x="337" y="1323"/>
                </a:lnTo>
                <a:lnTo>
                  <a:pt x="337" y="1323"/>
                </a:lnTo>
                <a:lnTo>
                  <a:pt x="337" y="1323"/>
                </a:lnTo>
                <a:lnTo>
                  <a:pt x="335" y="1323"/>
                </a:lnTo>
                <a:close/>
                <a:moveTo>
                  <a:pt x="350" y="1711"/>
                </a:moveTo>
                <a:lnTo>
                  <a:pt x="348" y="1711"/>
                </a:lnTo>
                <a:lnTo>
                  <a:pt x="348" y="1711"/>
                </a:lnTo>
                <a:lnTo>
                  <a:pt x="348" y="1711"/>
                </a:lnTo>
                <a:lnTo>
                  <a:pt x="350" y="1713"/>
                </a:lnTo>
                <a:lnTo>
                  <a:pt x="350" y="1713"/>
                </a:lnTo>
                <a:lnTo>
                  <a:pt x="350" y="1713"/>
                </a:lnTo>
                <a:lnTo>
                  <a:pt x="350" y="1711"/>
                </a:lnTo>
                <a:lnTo>
                  <a:pt x="350" y="1711"/>
                </a:lnTo>
                <a:lnTo>
                  <a:pt x="350" y="1711"/>
                </a:lnTo>
                <a:close/>
                <a:moveTo>
                  <a:pt x="407" y="640"/>
                </a:moveTo>
                <a:lnTo>
                  <a:pt x="407" y="637"/>
                </a:lnTo>
                <a:lnTo>
                  <a:pt x="407" y="635"/>
                </a:lnTo>
                <a:lnTo>
                  <a:pt x="407" y="635"/>
                </a:lnTo>
                <a:lnTo>
                  <a:pt x="407" y="637"/>
                </a:lnTo>
                <a:lnTo>
                  <a:pt x="404" y="640"/>
                </a:lnTo>
                <a:lnTo>
                  <a:pt x="404" y="640"/>
                </a:lnTo>
                <a:lnTo>
                  <a:pt x="407" y="640"/>
                </a:lnTo>
                <a:close/>
                <a:moveTo>
                  <a:pt x="409" y="1795"/>
                </a:moveTo>
                <a:lnTo>
                  <a:pt x="409" y="1795"/>
                </a:lnTo>
                <a:lnTo>
                  <a:pt x="409" y="1795"/>
                </a:lnTo>
                <a:lnTo>
                  <a:pt x="409" y="1797"/>
                </a:lnTo>
                <a:lnTo>
                  <a:pt x="409" y="1797"/>
                </a:lnTo>
                <a:lnTo>
                  <a:pt x="409" y="1797"/>
                </a:lnTo>
                <a:lnTo>
                  <a:pt x="409" y="1797"/>
                </a:lnTo>
                <a:lnTo>
                  <a:pt x="409" y="1795"/>
                </a:lnTo>
                <a:lnTo>
                  <a:pt x="409" y="1795"/>
                </a:lnTo>
                <a:close/>
                <a:moveTo>
                  <a:pt x="413" y="1872"/>
                </a:moveTo>
                <a:lnTo>
                  <a:pt x="413" y="1872"/>
                </a:lnTo>
                <a:lnTo>
                  <a:pt x="413" y="1872"/>
                </a:lnTo>
                <a:lnTo>
                  <a:pt x="413" y="1870"/>
                </a:lnTo>
                <a:lnTo>
                  <a:pt x="413" y="1872"/>
                </a:lnTo>
                <a:lnTo>
                  <a:pt x="413" y="1872"/>
                </a:lnTo>
                <a:lnTo>
                  <a:pt x="413" y="1872"/>
                </a:lnTo>
                <a:lnTo>
                  <a:pt x="413" y="1872"/>
                </a:lnTo>
                <a:close/>
                <a:moveTo>
                  <a:pt x="413" y="1874"/>
                </a:moveTo>
                <a:lnTo>
                  <a:pt x="413" y="1874"/>
                </a:lnTo>
                <a:lnTo>
                  <a:pt x="413" y="1877"/>
                </a:lnTo>
                <a:lnTo>
                  <a:pt x="413" y="1877"/>
                </a:lnTo>
                <a:lnTo>
                  <a:pt x="415" y="1877"/>
                </a:lnTo>
                <a:lnTo>
                  <a:pt x="415" y="1877"/>
                </a:lnTo>
                <a:lnTo>
                  <a:pt x="415" y="1874"/>
                </a:lnTo>
                <a:lnTo>
                  <a:pt x="413" y="1874"/>
                </a:lnTo>
                <a:close/>
                <a:moveTo>
                  <a:pt x="386" y="692"/>
                </a:moveTo>
                <a:lnTo>
                  <a:pt x="388" y="692"/>
                </a:lnTo>
                <a:lnTo>
                  <a:pt x="388" y="692"/>
                </a:lnTo>
                <a:lnTo>
                  <a:pt x="388" y="692"/>
                </a:lnTo>
                <a:lnTo>
                  <a:pt x="388" y="692"/>
                </a:lnTo>
                <a:lnTo>
                  <a:pt x="386" y="690"/>
                </a:lnTo>
                <a:lnTo>
                  <a:pt x="383" y="690"/>
                </a:lnTo>
                <a:lnTo>
                  <a:pt x="383" y="690"/>
                </a:lnTo>
                <a:lnTo>
                  <a:pt x="383" y="690"/>
                </a:lnTo>
                <a:lnTo>
                  <a:pt x="383" y="692"/>
                </a:lnTo>
                <a:lnTo>
                  <a:pt x="386" y="692"/>
                </a:lnTo>
                <a:close/>
                <a:moveTo>
                  <a:pt x="392" y="707"/>
                </a:moveTo>
                <a:lnTo>
                  <a:pt x="388" y="707"/>
                </a:lnTo>
                <a:lnTo>
                  <a:pt x="386" y="707"/>
                </a:lnTo>
                <a:lnTo>
                  <a:pt x="386" y="709"/>
                </a:lnTo>
                <a:lnTo>
                  <a:pt x="388" y="709"/>
                </a:lnTo>
                <a:lnTo>
                  <a:pt x="388" y="709"/>
                </a:lnTo>
                <a:lnTo>
                  <a:pt x="390" y="709"/>
                </a:lnTo>
                <a:lnTo>
                  <a:pt x="390" y="709"/>
                </a:lnTo>
                <a:lnTo>
                  <a:pt x="392" y="707"/>
                </a:lnTo>
                <a:lnTo>
                  <a:pt x="392" y="707"/>
                </a:lnTo>
                <a:lnTo>
                  <a:pt x="392" y="707"/>
                </a:lnTo>
                <a:lnTo>
                  <a:pt x="392" y="707"/>
                </a:lnTo>
                <a:lnTo>
                  <a:pt x="392" y="707"/>
                </a:lnTo>
                <a:close/>
                <a:moveTo>
                  <a:pt x="400" y="696"/>
                </a:moveTo>
                <a:lnTo>
                  <a:pt x="398" y="696"/>
                </a:lnTo>
                <a:lnTo>
                  <a:pt x="398" y="694"/>
                </a:lnTo>
                <a:lnTo>
                  <a:pt x="400" y="694"/>
                </a:lnTo>
                <a:lnTo>
                  <a:pt x="400" y="694"/>
                </a:lnTo>
                <a:lnTo>
                  <a:pt x="400" y="692"/>
                </a:lnTo>
                <a:lnTo>
                  <a:pt x="398" y="692"/>
                </a:lnTo>
                <a:lnTo>
                  <a:pt x="396" y="692"/>
                </a:lnTo>
                <a:lnTo>
                  <a:pt x="396" y="692"/>
                </a:lnTo>
                <a:lnTo>
                  <a:pt x="394" y="694"/>
                </a:lnTo>
                <a:lnTo>
                  <a:pt x="392" y="694"/>
                </a:lnTo>
                <a:lnTo>
                  <a:pt x="392" y="692"/>
                </a:lnTo>
                <a:lnTo>
                  <a:pt x="394" y="692"/>
                </a:lnTo>
                <a:lnTo>
                  <a:pt x="392" y="690"/>
                </a:lnTo>
                <a:lnTo>
                  <a:pt x="390" y="690"/>
                </a:lnTo>
                <a:lnTo>
                  <a:pt x="388" y="690"/>
                </a:lnTo>
                <a:lnTo>
                  <a:pt x="390" y="690"/>
                </a:lnTo>
                <a:lnTo>
                  <a:pt x="388" y="692"/>
                </a:lnTo>
                <a:lnTo>
                  <a:pt x="388" y="692"/>
                </a:lnTo>
                <a:lnTo>
                  <a:pt x="388" y="692"/>
                </a:lnTo>
                <a:lnTo>
                  <a:pt x="388" y="694"/>
                </a:lnTo>
                <a:lnTo>
                  <a:pt x="388" y="694"/>
                </a:lnTo>
                <a:lnTo>
                  <a:pt x="386" y="694"/>
                </a:lnTo>
                <a:lnTo>
                  <a:pt x="386" y="694"/>
                </a:lnTo>
                <a:lnTo>
                  <a:pt x="386" y="694"/>
                </a:lnTo>
                <a:lnTo>
                  <a:pt x="386" y="694"/>
                </a:lnTo>
                <a:lnTo>
                  <a:pt x="383" y="694"/>
                </a:lnTo>
                <a:lnTo>
                  <a:pt x="383" y="694"/>
                </a:lnTo>
                <a:lnTo>
                  <a:pt x="383" y="694"/>
                </a:lnTo>
                <a:lnTo>
                  <a:pt x="381" y="692"/>
                </a:lnTo>
                <a:lnTo>
                  <a:pt x="381" y="692"/>
                </a:lnTo>
                <a:lnTo>
                  <a:pt x="379" y="692"/>
                </a:lnTo>
                <a:lnTo>
                  <a:pt x="379" y="692"/>
                </a:lnTo>
                <a:lnTo>
                  <a:pt x="379" y="692"/>
                </a:lnTo>
                <a:lnTo>
                  <a:pt x="377" y="692"/>
                </a:lnTo>
                <a:lnTo>
                  <a:pt x="377" y="694"/>
                </a:lnTo>
                <a:lnTo>
                  <a:pt x="379" y="694"/>
                </a:lnTo>
                <a:lnTo>
                  <a:pt x="379" y="694"/>
                </a:lnTo>
                <a:lnTo>
                  <a:pt x="381" y="696"/>
                </a:lnTo>
                <a:lnTo>
                  <a:pt x="381" y="696"/>
                </a:lnTo>
                <a:lnTo>
                  <a:pt x="379" y="696"/>
                </a:lnTo>
                <a:lnTo>
                  <a:pt x="379" y="696"/>
                </a:lnTo>
                <a:lnTo>
                  <a:pt x="379" y="698"/>
                </a:lnTo>
                <a:lnTo>
                  <a:pt x="379" y="700"/>
                </a:lnTo>
                <a:lnTo>
                  <a:pt x="379" y="702"/>
                </a:lnTo>
                <a:lnTo>
                  <a:pt x="381" y="702"/>
                </a:lnTo>
                <a:lnTo>
                  <a:pt x="379" y="702"/>
                </a:lnTo>
                <a:lnTo>
                  <a:pt x="379" y="702"/>
                </a:lnTo>
                <a:lnTo>
                  <a:pt x="379" y="700"/>
                </a:lnTo>
                <a:lnTo>
                  <a:pt x="377" y="698"/>
                </a:lnTo>
                <a:lnTo>
                  <a:pt x="377" y="698"/>
                </a:lnTo>
                <a:lnTo>
                  <a:pt x="377" y="698"/>
                </a:lnTo>
                <a:lnTo>
                  <a:pt x="377" y="698"/>
                </a:lnTo>
                <a:lnTo>
                  <a:pt x="377" y="696"/>
                </a:lnTo>
                <a:lnTo>
                  <a:pt x="375" y="696"/>
                </a:lnTo>
                <a:lnTo>
                  <a:pt x="375" y="696"/>
                </a:lnTo>
                <a:lnTo>
                  <a:pt x="373" y="696"/>
                </a:lnTo>
                <a:lnTo>
                  <a:pt x="371" y="698"/>
                </a:lnTo>
                <a:lnTo>
                  <a:pt x="369" y="698"/>
                </a:lnTo>
                <a:lnTo>
                  <a:pt x="367" y="700"/>
                </a:lnTo>
                <a:lnTo>
                  <a:pt x="367" y="702"/>
                </a:lnTo>
                <a:lnTo>
                  <a:pt x="367" y="702"/>
                </a:lnTo>
                <a:lnTo>
                  <a:pt x="369" y="705"/>
                </a:lnTo>
                <a:lnTo>
                  <a:pt x="369" y="709"/>
                </a:lnTo>
                <a:lnTo>
                  <a:pt x="371" y="711"/>
                </a:lnTo>
                <a:lnTo>
                  <a:pt x="373" y="711"/>
                </a:lnTo>
                <a:lnTo>
                  <a:pt x="373" y="711"/>
                </a:lnTo>
                <a:lnTo>
                  <a:pt x="373" y="709"/>
                </a:lnTo>
                <a:lnTo>
                  <a:pt x="373" y="709"/>
                </a:lnTo>
                <a:lnTo>
                  <a:pt x="373" y="709"/>
                </a:lnTo>
                <a:lnTo>
                  <a:pt x="373" y="709"/>
                </a:lnTo>
                <a:lnTo>
                  <a:pt x="373" y="707"/>
                </a:lnTo>
                <a:lnTo>
                  <a:pt x="371" y="709"/>
                </a:lnTo>
                <a:lnTo>
                  <a:pt x="371" y="707"/>
                </a:lnTo>
                <a:lnTo>
                  <a:pt x="373" y="707"/>
                </a:lnTo>
                <a:lnTo>
                  <a:pt x="373" y="707"/>
                </a:lnTo>
                <a:lnTo>
                  <a:pt x="375" y="707"/>
                </a:lnTo>
                <a:lnTo>
                  <a:pt x="375" y="707"/>
                </a:lnTo>
                <a:lnTo>
                  <a:pt x="377" y="707"/>
                </a:lnTo>
                <a:lnTo>
                  <a:pt x="377" y="707"/>
                </a:lnTo>
                <a:lnTo>
                  <a:pt x="375" y="709"/>
                </a:lnTo>
                <a:lnTo>
                  <a:pt x="375" y="709"/>
                </a:lnTo>
                <a:lnTo>
                  <a:pt x="375" y="709"/>
                </a:lnTo>
                <a:lnTo>
                  <a:pt x="377" y="709"/>
                </a:lnTo>
                <a:lnTo>
                  <a:pt x="379" y="709"/>
                </a:lnTo>
                <a:lnTo>
                  <a:pt x="379" y="709"/>
                </a:lnTo>
                <a:lnTo>
                  <a:pt x="379" y="711"/>
                </a:lnTo>
                <a:lnTo>
                  <a:pt x="375" y="713"/>
                </a:lnTo>
                <a:lnTo>
                  <a:pt x="375" y="713"/>
                </a:lnTo>
                <a:lnTo>
                  <a:pt x="375" y="715"/>
                </a:lnTo>
                <a:lnTo>
                  <a:pt x="377" y="715"/>
                </a:lnTo>
                <a:lnTo>
                  <a:pt x="377" y="715"/>
                </a:lnTo>
                <a:lnTo>
                  <a:pt x="379" y="713"/>
                </a:lnTo>
                <a:lnTo>
                  <a:pt x="381" y="711"/>
                </a:lnTo>
                <a:lnTo>
                  <a:pt x="381" y="711"/>
                </a:lnTo>
                <a:lnTo>
                  <a:pt x="381" y="709"/>
                </a:lnTo>
                <a:lnTo>
                  <a:pt x="381" y="709"/>
                </a:lnTo>
                <a:lnTo>
                  <a:pt x="381" y="709"/>
                </a:lnTo>
                <a:lnTo>
                  <a:pt x="383" y="709"/>
                </a:lnTo>
                <a:lnTo>
                  <a:pt x="383" y="707"/>
                </a:lnTo>
                <a:lnTo>
                  <a:pt x="383" y="707"/>
                </a:lnTo>
                <a:lnTo>
                  <a:pt x="386" y="707"/>
                </a:lnTo>
                <a:lnTo>
                  <a:pt x="388" y="705"/>
                </a:lnTo>
                <a:lnTo>
                  <a:pt x="390" y="705"/>
                </a:lnTo>
                <a:lnTo>
                  <a:pt x="392" y="705"/>
                </a:lnTo>
                <a:lnTo>
                  <a:pt x="394" y="702"/>
                </a:lnTo>
                <a:lnTo>
                  <a:pt x="394" y="702"/>
                </a:lnTo>
                <a:lnTo>
                  <a:pt x="396" y="702"/>
                </a:lnTo>
                <a:lnTo>
                  <a:pt x="396" y="702"/>
                </a:lnTo>
                <a:lnTo>
                  <a:pt x="396" y="702"/>
                </a:lnTo>
                <a:lnTo>
                  <a:pt x="396" y="700"/>
                </a:lnTo>
                <a:lnTo>
                  <a:pt x="394" y="700"/>
                </a:lnTo>
                <a:lnTo>
                  <a:pt x="392" y="700"/>
                </a:lnTo>
                <a:lnTo>
                  <a:pt x="392" y="700"/>
                </a:lnTo>
                <a:lnTo>
                  <a:pt x="392" y="700"/>
                </a:lnTo>
                <a:lnTo>
                  <a:pt x="392" y="698"/>
                </a:lnTo>
                <a:lnTo>
                  <a:pt x="394" y="700"/>
                </a:lnTo>
                <a:lnTo>
                  <a:pt x="396" y="700"/>
                </a:lnTo>
                <a:lnTo>
                  <a:pt x="400" y="700"/>
                </a:lnTo>
                <a:lnTo>
                  <a:pt x="400" y="700"/>
                </a:lnTo>
                <a:lnTo>
                  <a:pt x="400" y="700"/>
                </a:lnTo>
                <a:lnTo>
                  <a:pt x="402" y="698"/>
                </a:lnTo>
                <a:lnTo>
                  <a:pt x="402" y="698"/>
                </a:lnTo>
                <a:lnTo>
                  <a:pt x="402" y="696"/>
                </a:lnTo>
                <a:lnTo>
                  <a:pt x="400" y="696"/>
                </a:lnTo>
                <a:close/>
                <a:moveTo>
                  <a:pt x="404" y="684"/>
                </a:moveTo>
                <a:lnTo>
                  <a:pt x="404" y="684"/>
                </a:lnTo>
                <a:lnTo>
                  <a:pt x="404" y="682"/>
                </a:lnTo>
                <a:lnTo>
                  <a:pt x="402" y="682"/>
                </a:lnTo>
                <a:lnTo>
                  <a:pt x="400" y="679"/>
                </a:lnTo>
                <a:lnTo>
                  <a:pt x="400" y="682"/>
                </a:lnTo>
                <a:lnTo>
                  <a:pt x="400" y="682"/>
                </a:lnTo>
                <a:lnTo>
                  <a:pt x="400" y="682"/>
                </a:lnTo>
                <a:lnTo>
                  <a:pt x="398" y="682"/>
                </a:lnTo>
                <a:lnTo>
                  <a:pt x="398" y="679"/>
                </a:lnTo>
                <a:lnTo>
                  <a:pt x="396" y="679"/>
                </a:lnTo>
                <a:lnTo>
                  <a:pt x="396" y="679"/>
                </a:lnTo>
                <a:lnTo>
                  <a:pt x="394" y="679"/>
                </a:lnTo>
                <a:lnTo>
                  <a:pt x="394" y="682"/>
                </a:lnTo>
                <a:lnTo>
                  <a:pt x="394" y="682"/>
                </a:lnTo>
                <a:lnTo>
                  <a:pt x="394" y="684"/>
                </a:lnTo>
                <a:lnTo>
                  <a:pt x="394" y="684"/>
                </a:lnTo>
                <a:lnTo>
                  <a:pt x="392" y="684"/>
                </a:lnTo>
                <a:lnTo>
                  <a:pt x="392" y="684"/>
                </a:lnTo>
                <a:lnTo>
                  <a:pt x="390" y="684"/>
                </a:lnTo>
                <a:lnTo>
                  <a:pt x="386" y="688"/>
                </a:lnTo>
                <a:lnTo>
                  <a:pt x="388" y="688"/>
                </a:lnTo>
                <a:lnTo>
                  <a:pt x="392" y="690"/>
                </a:lnTo>
                <a:lnTo>
                  <a:pt x="392" y="690"/>
                </a:lnTo>
                <a:lnTo>
                  <a:pt x="394" y="688"/>
                </a:lnTo>
                <a:lnTo>
                  <a:pt x="394" y="688"/>
                </a:lnTo>
                <a:lnTo>
                  <a:pt x="394" y="688"/>
                </a:lnTo>
                <a:lnTo>
                  <a:pt x="396" y="688"/>
                </a:lnTo>
                <a:lnTo>
                  <a:pt x="396" y="688"/>
                </a:lnTo>
                <a:lnTo>
                  <a:pt x="396" y="686"/>
                </a:lnTo>
                <a:lnTo>
                  <a:pt x="398" y="686"/>
                </a:lnTo>
                <a:lnTo>
                  <a:pt x="398" y="686"/>
                </a:lnTo>
                <a:lnTo>
                  <a:pt x="398" y="688"/>
                </a:lnTo>
                <a:lnTo>
                  <a:pt x="398" y="686"/>
                </a:lnTo>
                <a:lnTo>
                  <a:pt x="400" y="686"/>
                </a:lnTo>
                <a:lnTo>
                  <a:pt x="400" y="686"/>
                </a:lnTo>
                <a:lnTo>
                  <a:pt x="400" y="686"/>
                </a:lnTo>
                <a:lnTo>
                  <a:pt x="400" y="686"/>
                </a:lnTo>
                <a:lnTo>
                  <a:pt x="400" y="686"/>
                </a:lnTo>
                <a:lnTo>
                  <a:pt x="402" y="684"/>
                </a:lnTo>
                <a:lnTo>
                  <a:pt x="402" y="684"/>
                </a:lnTo>
                <a:lnTo>
                  <a:pt x="402" y="684"/>
                </a:lnTo>
                <a:lnTo>
                  <a:pt x="402" y="686"/>
                </a:lnTo>
                <a:lnTo>
                  <a:pt x="402" y="686"/>
                </a:lnTo>
                <a:lnTo>
                  <a:pt x="404" y="686"/>
                </a:lnTo>
                <a:lnTo>
                  <a:pt x="404" y="686"/>
                </a:lnTo>
                <a:lnTo>
                  <a:pt x="407" y="684"/>
                </a:lnTo>
                <a:lnTo>
                  <a:pt x="407" y="684"/>
                </a:lnTo>
                <a:lnTo>
                  <a:pt x="407" y="682"/>
                </a:lnTo>
                <a:lnTo>
                  <a:pt x="404" y="684"/>
                </a:lnTo>
                <a:close/>
                <a:moveTo>
                  <a:pt x="398" y="679"/>
                </a:moveTo>
                <a:lnTo>
                  <a:pt x="398" y="679"/>
                </a:lnTo>
                <a:lnTo>
                  <a:pt x="400" y="677"/>
                </a:lnTo>
                <a:lnTo>
                  <a:pt x="400" y="677"/>
                </a:lnTo>
                <a:lnTo>
                  <a:pt x="400" y="677"/>
                </a:lnTo>
                <a:lnTo>
                  <a:pt x="400" y="677"/>
                </a:lnTo>
                <a:lnTo>
                  <a:pt x="400" y="675"/>
                </a:lnTo>
                <a:lnTo>
                  <a:pt x="398" y="675"/>
                </a:lnTo>
                <a:lnTo>
                  <a:pt x="396" y="677"/>
                </a:lnTo>
                <a:lnTo>
                  <a:pt x="396" y="677"/>
                </a:lnTo>
                <a:lnTo>
                  <a:pt x="398" y="679"/>
                </a:lnTo>
                <a:lnTo>
                  <a:pt x="398" y="679"/>
                </a:lnTo>
                <a:close/>
                <a:moveTo>
                  <a:pt x="109" y="1755"/>
                </a:moveTo>
                <a:lnTo>
                  <a:pt x="109" y="1755"/>
                </a:lnTo>
                <a:lnTo>
                  <a:pt x="109" y="1755"/>
                </a:lnTo>
                <a:lnTo>
                  <a:pt x="109" y="1755"/>
                </a:lnTo>
                <a:lnTo>
                  <a:pt x="109" y="1755"/>
                </a:lnTo>
                <a:lnTo>
                  <a:pt x="109" y="1755"/>
                </a:lnTo>
                <a:lnTo>
                  <a:pt x="109" y="1755"/>
                </a:lnTo>
                <a:lnTo>
                  <a:pt x="109" y="1755"/>
                </a:lnTo>
                <a:lnTo>
                  <a:pt x="109" y="1755"/>
                </a:lnTo>
                <a:close/>
                <a:moveTo>
                  <a:pt x="1144" y="195"/>
                </a:moveTo>
                <a:lnTo>
                  <a:pt x="1142" y="193"/>
                </a:lnTo>
                <a:lnTo>
                  <a:pt x="1142" y="193"/>
                </a:lnTo>
                <a:lnTo>
                  <a:pt x="1140" y="193"/>
                </a:lnTo>
                <a:lnTo>
                  <a:pt x="1136" y="191"/>
                </a:lnTo>
                <a:lnTo>
                  <a:pt x="1131" y="191"/>
                </a:lnTo>
                <a:lnTo>
                  <a:pt x="1125" y="191"/>
                </a:lnTo>
                <a:lnTo>
                  <a:pt x="1123" y="191"/>
                </a:lnTo>
                <a:lnTo>
                  <a:pt x="1123" y="191"/>
                </a:lnTo>
                <a:lnTo>
                  <a:pt x="1123" y="193"/>
                </a:lnTo>
                <a:lnTo>
                  <a:pt x="1123" y="195"/>
                </a:lnTo>
                <a:lnTo>
                  <a:pt x="1125" y="197"/>
                </a:lnTo>
                <a:lnTo>
                  <a:pt x="1129" y="197"/>
                </a:lnTo>
                <a:lnTo>
                  <a:pt x="1131" y="197"/>
                </a:lnTo>
                <a:lnTo>
                  <a:pt x="1134" y="197"/>
                </a:lnTo>
                <a:lnTo>
                  <a:pt x="1136" y="197"/>
                </a:lnTo>
                <a:lnTo>
                  <a:pt x="1138" y="197"/>
                </a:lnTo>
                <a:lnTo>
                  <a:pt x="1144" y="195"/>
                </a:lnTo>
                <a:lnTo>
                  <a:pt x="1144" y="195"/>
                </a:lnTo>
                <a:lnTo>
                  <a:pt x="1144" y="195"/>
                </a:lnTo>
                <a:close/>
                <a:moveTo>
                  <a:pt x="1092" y="449"/>
                </a:moveTo>
                <a:lnTo>
                  <a:pt x="1092" y="449"/>
                </a:lnTo>
                <a:lnTo>
                  <a:pt x="1087" y="449"/>
                </a:lnTo>
                <a:lnTo>
                  <a:pt x="1087" y="449"/>
                </a:lnTo>
                <a:lnTo>
                  <a:pt x="1085" y="449"/>
                </a:lnTo>
                <a:lnTo>
                  <a:pt x="1085" y="451"/>
                </a:lnTo>
                <a:lnTo>
                  <a:pt x="1087" y="451"/>
                </a:lnTo>
                <a:lnTo>
                  <a:pt x="1090" y="451"/>
                </a:lnTo>
                <a:lnTo>
                  <a:pt x="1092" y="453"/>
                </a:lnTo>
                <a:lnTo>
                  <a:pt x="1092" y="453"/>
                </a:lnTo>
                <a:lnTo>
                  <a:pt x="1094" y="453"/>
                </a:lnTo>
                <a:lnTo>
                  <a:pt x="1094" y="453"/>
                </a:lnTo>
                <a:lnTo>
                  <a:pt x="1094" y="453"/>
                </a:lnTo>
                <a:lnTo>
                  <a:pt x="1094" y="451"/>
                </a:lnTo>
                <a:lnTo>
                  <a:pt x="1094" y="451"/>
                </a:lnTo>
                <a:lnTo>
                  <a:pt x="1092" y="449"/>
                </a:lnTo>
                <a:close/>
                <a:moveTo>
                  <a:pt x="1029" y="463"/>
                </a:moveTo>
                <a:lnTo>
                  <a:pt x="1027" y="463"/>
                </a:lnTo>
                <a:lnTo>
                  <a:pt x="1027" y="463"/>
                </a:lnTo>
                <a:lnTo>
                  <a:pt x="1027" y="463"/>
                </a:lnTo>
                <a:lnTo>
                  <a:pt x="1027" y="466"/>
                </a:lnTo>
                <a:lnTo>
                  <a:pt x="1029" y="466"/>
                </a:lnTo>
                <a:lnTo>
                  <a:pt x="1031" y="466"/>
                </a:lnTo>
                <a:lnTo>
                  <a:pt x="1031" y="466"/>
                </a:lnTo>
                <a:lnTo>
                  <a:pt x="1031" y="466"/>
                </a:lnTo>
                <a:lnTo>
                  <a:pt x="1029" y="463"/>
                </a:lnTo>
                <a:lnTo>
                  <a:pt x="1029" y="463"/>
                </a:lnTo>
                <a:close/>
                <a:moveTo>
                  <a:pt x="1023" y="461"/>
                </a:moveTo>
                <a:lnTo>
                  <a:pt x="1020" y="461"/>
                </a:lnTo>
                <a:lnTo>
                  <a:pt x="1023" y="463"/>
                </a:lnTo>
                <a:lnTo>
                  <a:pt x="1025" y="463"/>
                </a:lnTo>
                <a:lnTo>
                  <a:pt x="1025" y="463"/>
                </a:lnTo>
                <a:lnTo>
                  <a:pt x="1025" y="461"/>
                </a:lnTo>
                <a:lnTo>
                  <a:pt x="1023" y="461"/>
                </a:lnTo>
                <a:close/>
                <a:moveTo>
                  <a:pt x="1102" y="229"/>
                </a:moveTo>
                <a:lnTo>
                  <a:pt x="1102" y="229"/>
                </a:lnTo>
                <a:lnTo>
                  <a:pt x="1100" y="229"/>
                </a:lnTo>
                <a:lnTo>
                  <a:pt x="1098" y="229"/>
                </a:lnTo>
                <a:lnTo>
                  <a:pt x="1094" y="229"/>
                </a:lnTo>
                <a:lnTo>
                  <a:pt x="1092" y="231"/>
                </a:lnTo>
                <a:lnTo>
                  <a:pt x="1092" y="231"/>
                </a:lnTo>
                <a:lnTo>
                  <a:pt x="1092" y="233"/>
                </a:lnTo>
                <a:lnTo>
                  <a:pt x="1094" y="235"/>
                </a:lnTo>
                <a:lnTo>
                  <a:pt x="1096" y="237"/>
                </a:lnTo>
                <a:lnTo>
                  <a:pt x="1096" y="239"/>
                </a:lnTo>
                <a:lnTo>
                  <a:pt x="1098" y="239"/>
                </a:lnTo>
                <a:lnTo>
                  <a:pt x="1108" y="239"/>
                </a:lnTo>
                <a:lnTo>
                  <a:pt x="1111" y="237"/>
                </a:lnTo>
                <a:lnTo>
                  <a:pt x="1113" y="237"/>
                </a:lnTo>
                <a:lnTo>
                  <a:pt x="1115" y="237"/>
                </a:lnTo>
                <a:lnTo>
                  <a:pt x="1115" y="235"/>
                </a:lnTo>
                <a:lnTo>
                  <a:pt x="1115" y="235"/>
                </a:lnTo>
                <a:lnTo>
                  <a:pt x="1113" y="235"/>
                </a:lnTo>
                <a:lnTo>
                  <a:pt x="1106" y="233"/>
                </a:lnTo>
                <a:lnTo>
                  <a:pt x="1106" y="231"/>
                </a:lnTo>
                <a:lnTo>
                  <a:pt x="1104" y="231"/>
                </a:lnTo>
                <a:lnTo>
                  <a:pt x="1104" y="231"/>
                </a:lnTo>
                <a:lnTo>
                  <a:pt x="1102" y="231"/>
                </a:lnTo>
                <a:lnTo>
                  <a:pt x="1100" y="231"/>
                </a:lnTo>
                <a:lnTo>
                  <a:pt x="1102" y="231"/>
                </a:lnTo>
                <a:lnTo>
                  <a:pt x="1102" y="229"/>
                </a:lnTo>
                <a:close/>
                <a:moveTo>
                  <a:pt x="1131" y="443"/>
                </a:moveTo>
                <a:lnTo>
                  <a:pt x="1129" y="443"/>
                </a:lnTo>
                <a:lnTo>
                  <a:pt x="1129" y="445"/>
                </a:lnTo>
                <a:lnTo>
                  <a:pt x="1127" y="445"/>
                </a:lnTo>
                <a:lnTo>
                  <a:pt x="1125" y="445"/>
                </a:lnTo>
                <a:lnTo>
                  <a:pt x="1125" y="447"/>
                </a:lnTo>
                <a:lnTo>
                  <a:pt x="1125" y="447"/>
                </a:lnTo>
                <a:lnTo>
                  <a:pt x="1131" y="449"/>
                </a:lnTo>
                <a:lnTo>
                  <a:pt x="1131" y="449"/>
                </a:lnTo>
                <a:lnTo>
                  <a:pt x="1131" y="449"/>
                </a:lnTo>
                <a:lnTo>
                  <a:pt x="1134" y="447"/>
                </a:lnTo>
                <a:lnTo>
                  <a:pt x="1134" y="447"/>
                </a:lnTo>
                <a:lnTo>
                  <a:pt x="1134" y="445"/>
                </a:lnTo>
                <a:lnTo>
                  <a:pt x="1134" y="445"/>
                </a:lnTo>
                <a:lnTo>
                  <a:pt x="1134" y="445"/>
                </a:lnTo>
                <a:lnTo>
                  <a:pt x="1131" y="443"/>
                </a:lnTo>
                <a:close/>
                <a:moveTo>
                  <a:pt x="2384" y="1216"/>
                </a:moveTo>
                <a:lnTo>
                  <a:pt x="2384" y="1216"/>
                </a:lnTo>
                <a:lnTo>
                  <a:pt x="2384" y="1216"/>
                </a:lnTo>
                <a:lnTo>
                  <a:pt x="2380" y="1216"/>
                </a:lnTo>
                <a:lnTo>
                  <a:pt x="2380" y="1218"/>
                </a:lnTo>
                <a:lnTo>
                  <a:pt x="2378" y="1218"/>
                </a:lnTo>
                <a:lnTo>
                  <a:pt x="2378" y="1220"/>
                </a:lnTo>
                <a:lnTo>
                  <a:pt x="2380" y="1222"/>
                </a:lnTo>
                <a:lnTo>
                  <a:pt x="2380" y="1222"/>
                </a:lnTo>
                <a:lnTo>
                  <a:pt x="2382" y="1222"/>
                </a:lnTo>
                <a:lnTo>
                  <a:pt x="2384" y="1222"/>
                </a:lnTo>
                <a:lnTo>
                  <a:pt x="2384" y="1220"/>
                </a:lnTo>
                <a:lnTo>
                  <a:pt x="2384" y="1218"/>
                </a:lnTo>
                <a:lnTo>
                  <a:pt x="2384" y="1218"/>
                </a:lnTo>
                <a:lnTo>
                  <a:pt x="2384" y="1216"/>
                </a:lnTo>
                <a:lnTo>
                  <a:pt x="2384" y="1216"/>
                </a:lnTo>
                <a:close/>
                <a:moveTo>
                  <a:pt x="1155" y="398"/>
                </a:moveTo>
                <a:lnTo>
                  <a:pt x="1152" y="396"/>
                </a:lnTo>
                <a:lnTo>
                  <a:pt x="1150" y="396"/>
                </a:lnTo>
                <a:lnTo>
                  <a:pt x="1150" y="396"/>
                </a:lnTo>
                <a:lnTo>
                  <a:pt x="1148" y="396"/>
                </a:lnTo>
                <a:lnTo>
                  <a:pt x="1150" y="398"/>
                </a:lnTo>
                <a:lnTo>
                  <a:pt x="1150" y="398"/>
                </a:lnTo>
                <a:lnTo>
                  <a:pt x="1150" y="398"/>
                </a:lnTo>
                <a:lnTo>
                  <a:pt x="1150" y="398"/>
                </a:lnTo>
                <a:lnTo>
                  <a:pt x="1155" y="401"/>
                </a:lnTo>
                <a:lnTo>
                  <a:pt x="1155" y="401"/>
                </a:lnTo>
                <a:lnTo>
                  <a:pt x="1155" y="401"/>
                </a:lnTo>
                <a:lnTo>
                  <a:pt x="1155" y="398"/>
                </a:lnTo>
                <a:lnTo>
                  <a:pt x="1155" y="398"/>
                </a:lnTo>
                <a:lnTo>
                  <a:pt x="1155" y="398"/>
                </a:lnTo>
                <a:close/>
                <a:moveTo>
                  <a:pt x="1146" y="419"/>
                </a:moveTo>
                <a:lnTo>
                  <a:pt x="1146" y="417"/>
                </a:lnTo>
                <a:lnTo>
                  <a:pt x="1146" y="415"/>
                </a:lnTo>
                <a:lnTo>
                  <a:pt x="1144" y="411"/>
                </a:lnTo>
                <a:lnTo>
                  <a:pt x="1144" y="409"/>
                </a:lnTo>
                <a:lnTo>
                  <a:pt x="1144" y="409"/>
                </a:lnTo>
                <a:lnTo>
                  <a:pt x="1142" y="409"/>
                </a:lnTo>
                <a:lnTo>
                  <a:pt x="1142" y="409"/>
                </a:lnTo>
                <a:lnTo>
                  <a:pt x="1136" y="409"/>
                </a:lnTo>
                <a:lnTo>
                  <a:pt x="1136" y="409"/>
                </a:lnTo>
                <a:lnTo>
                  <a:pt x="1136" y="407"/>
                </a:lnTo>
                <a:lnTo>
                  <a:pt x="1136" y="407"/>
                </a:lnTo>
                <a:lnTo>
                  <a:pt x="1136" y="405"/>
                </a:lnTo>
                <a:lnTo>
                  <a:pt x="1134" y="405"/>
                </a:lnTo>
                <a:lnTo>
                  <a:pt x="1131" y="405"/>
                </a:lnTo>
                <a:lnTo>
                  <a:pt x="1129" y="405"/>
                </a:lnTo>
                <a:lnTo>
                  <a:pt x="1125" y="403"/>
                </a:lnTo>
                <a:lnTo>
                  <a:pt x="1121" y="401"/>
                </a:lnTo>
                <a:lnTo>
                  <a:pt x="1119" y="398"/>
                </a:lnTo>
                <a:lnTo>
                  <a:pt x="1115" y="396"/>
                </a:lnTo>
                <a:lnTo>
                  <a:pt x="1115" y="396"/>
                </a:lnTo>
                <a:lnTo>
                  <a:pt x="1115" y="396"/>
                </a:lnTo>
                <a:lnTo>
                  <a:pt x="1115" y="398"/>
                </a:lnTo>
                <a:lnTo>
                  <a:pt x="1115" y="398"/>
                </a:lnTo>
                <a:lnTo>
                  <a:pt x="1115" y="401"/>
                </a:lnTo>
                <a:lnTo>
                  <a:pt x="1115" y="401"/>
                </a:lnTo>
                <a:lnTo>
                  <a:pt x="1115" y="401"/>
                </a:lnTo>
                <a:lnTo>
                  <a:pt x="1113" y="398"/>
                </a:lnTo>
                <a:lnTo>
                  <a:pt x="1111" y="398"/>
                </a:lnTo>
                <a:lnTo>
                  <a:pt x="1106" y="396"/>
                </a:lnTo>
                <a:lnTo>
                  <a:pt x="1102" y="394"/>
                </a:lnTo>
                <a:lnTo>
                  <a:pt x="1102" y="392"/>
                </a:lnTo>
                <a:lnTo>
                  <a:pt x="1098" y="388"/>
                </a:lnTo>
                <a:lnTo>
                  <a:pt x="1094" y="386"/>
                </a:lnTo>
                <a:lnTo>
                  <a:pt x="1094" y="384"/>
                </a:lnTo>
                <a:lnTo>
                  <a:pt x="1094" y="384"/>
                </a:lnTo>
                <a:lnTo>
                  <a:pt x="1094" y="380"/>
                </a:lnTo>
                <a:lnTo>
                  <a:pt x="1094" y="380"/>
                </a:lnTo>
                <a:lnTo>
                  <a:pt x="1096" y="378"/>
                </a:lnTo>
                <a:lnTo>
                  <a:pt x="1096" y="378"/>
                </a:lnTo>
                <a:lnTo>
                  <a:pt x="1096" y="375"/>
                </a:lnTo>
                <a:lnTo>
                  <a:pt x="1096" y="375"/>
                </a:lnTo>
                <a:lnTo>
                  <a:pt x="1096" y="373"/>
                </a:lnTo>
                <a:lnTo>
                  <a:pt x="1096" y="371"/>
                </a:lnTo>
                <a:lnTo>
                  <a:pt x="1094" y="369"/>
                </a:lnTo>
                <a:lnTo>
                  <a:pt x="1090" y="365"/>
                </a:lnTo>
                <a:lnTo>
                  <a:pt x="1090" y="363"/>
                </a:lnTo>
                <a:lnTo>
                  <a:pt x="1087" y="361"/>
                </a:lnTo>
                <a:lnTo>
                  <a:pt x="1083" y="350"/>
                </a:lnTo>
                <a:lnTo>
                  <a:pt x="1083" y="348"/>
                </a:lnTo>
                <a:lnTo>
                  <a:pt x="1083" y="346"/>
                </a:lnTo>
                <a:lnTo>
                  <a:pt x="1081" y="344"/>
                </a:lnTo>
                <a:lnTo>
                  <a:pt x="1081" y="342"/>
                </a:lnTo>
                <a:lnTo>
                  <a:pt x="1081" y="342"/>
                </a:lnTo>
                <a:lnTo>
                  <a:pt x="1081" y="340"/>
                </a:lnTo>
                <a:lnTo>
                  <a:pt x="1081" y="340"/>
                </a:lnTo>
                <a:lnTo>
                  <a:pt x="1081" y="340"/>
                </a:lnTo>
                <a:lnTo>
                  <a:pt x="1079" y="338"/>
                </a:lnTo>
                <a:lnTo>
                  <a:pt x="1077" y="336"/>
                </a:lnTo>
                <a:lnTo>
                  <a:pt x="1075" y="333"/>
                </a:lnTo>
                <a:lnTo>
                  <a:pt x="1071" y="331"/>
                </a:lnTo>
                <a:lnTo>
                  <a:pt x="1064" y="327"/>
                </a:lnTo>
                <a:lnTo>
                  <a:pt x="1060" y="325"/>
                </a:lnTo>
                <a:lnTo>
                  <a:pt x="1058" y="325"/>
                </a:lnTo>
                <a:lnTo>
                  <a:pt x="1058" y="327"/>
                </a:lnTo>
                <a:lnTo>
                  <a:pt x="1056" y="327"/>
                </a:lnTo>
                <a:lnTo>
                  <a:pt x="1056" y="327"/>
                </a:lnTo>
                <a:lnTo>
                  <a:pt x="1050" y="325"/>
                </a:lnTo>
                <a:lnTo>
                  <a:pt x="1048" y="325"/>
                </a:lnTo>
                <a:lnTo>
                  <a:pt x="1043" y="323"/>
                </a:lnTo>
                <a:lnTo>
                  <a:pt x="1041" y="325"/>
                </a:lnTo>
                <a:lnTo>
                  <a:pt x="1041" y="325"/>
                </a:lnTo>
                <a:lnTo>
                  <a:pt x="1043" y="327"/>
                </a:lnTo>
                <a:lnTo>
                  <a:pt x="1043" y="327"/>
                </a:lnTo>
                <a:lnTo>
                  <a:pt x="1043" y="327"/>
                </a:lnTo>
                <a:lnTo>
                  <a:pt x="1041" y="327"/>
                </a:lnTo>
                <a:lnTo>
                  <a:pt x="1039" y="329"/>
                </a:lnTo>
                <a:lnTo>
                  <a:pt x="1039" y="329"/>
                </a:lnTo>
                <a:lnTo>
                  <a:pt x="1039" y="331"/>
                </a:lnTo>
                <a:lnTo>
                  <a:pt x="1043" y="342"/>
                </a:lnTo>
                <a:lnTo>
                  <a:pt x="1043" y="344"/>
                </a:lnTo>
                <a:lnTo>
                  <a:pt x="1043" y="346"/>
                </a:lnTo>
                <a:lnTo>
                  <a:pt x="1043" y="346"/>
                </a:lnTo>
                <a:lnTo>
                  <a:pt x="1043" y="348"/>
                </a:lnTo>
                <a:lnTo>
                  <a:pt x="1046" y="348"/>
                </a:lnTo>
                <a:lnTo>
                  <a:pt x="1046" y="348"/>
                </a:lnTo>
                <a:lnTo>
                  <a:pt x="1046" y="350"/>
                </a:lnTo>
                <a:lnTo>
                  <a:pt x="1046" y="352"/>
                </a:lnTo>
                <a:lnTo>
                  <a:pt x="1048" y="357"/>
                </a:lnTo>
                <a:lnTo>
                  <a:pt x="1050" y="361"/>
                </a:lnTo>
                <a:lnTo>
                  <a:pt x="1054" y="363"/>
                </a:lnTo>
                <a:lnTo>
                  <a:pt x="1052" y="363"/>
                </a:lnTo>
                <a:lnTo>
                  <a:pt x="1052" y="363"/>
                </a:lnTo>
                <a:lnTo>
                  <a:pt x="1052" y="365"/>
                </a:lnTo>
                <a:lnTo>
                  <a:pt x="1052" y="365"/>
                </a:lnTo>
                <a:lnTo>
                  <a:pt x="1052" y="365"/>
                </a:lnTo>
                <a:lnTo>
                  <a:pt x="1048" y="367"/>
                </a:lnTo>
                <a:lnTo>
                  <a:pt x="1046" y="369"/>
                </a:lnTo>
                <a:lnTo>
                  <a:pt x="1046" y="371"/>
                </a:lnTo>
                <a:lnTo>
                  <a:pt x="1046" y="371"/>
                </a:lnTo>
                <a:lnTo>
                  <a:pt x="1043" y="369"/>
                </a:lnTo>
                <a:lnTo>
                  <a:pt x="1043" y="369"/>
                </a:lnTo>
                <a:lnTo>
                  <a:pt x="1041" y="369"/>
                </a:lnTo>
                <a:lnTo>
                  <a:pt x="1041" y="367"/>
                </a:lnTo>
                <a:lnTo>
                  <a:pt x="1039" y="367"/>
                </a:lnTo>
                <a:lnTo>
                  <a:pt x="1039" y="363"/>
                </a:lnTo>
                <a:lnTo>
                  <a:pt x="1037" y="357"/>
                </a:lnTo>
                <a:lnTo>
                  <a:pt x="1035" y="352"/>
                </a:lnTo>
                <a:lnTo>
                  <a:pt x="1033" y="350"/>
                </a:lnTo>
                <a:lnTo>
                  <a:pt x="1033" y="346"/>
                </a:lnTo>
                <a:lnTo>
                  <a:pt x="1033" y="346"/>
                </a:lnTo>
                <a:lnTo>
                  <a:pt x="1031" y="346"/>
                </a:lnTo>
                <a:lnTo>
                  <a:pt x="1029" y="344"/>
                </a:lnTo>
                <a:lnTo>
                  <a:pt x="1029" y="344"/>
                </a:lnTo>
                <a:lnTo>
                  <a:pt x="1029" y="344"/>
                </a:lnTo>
                <a:lnTo>
                  <a:pt x="1029" y="342"/>
                </a:lnTo>
                <a:lnTo>
                  <a:pt x="1029" y="342"/>
                </a:lnTo>
                <a:lnTo>
                  <a:pt x="1029" y="342"/>
                </a:lnTo>
                <a:lnTo>
                  <a:pt x="1027" y="340"/>
                </a:lnTo>
                <a:lnTo>
                  <a:pt x="1023" y="340"/>
                </a:lnTo>
                <a:lnTo>
                  <a:pt x="1023" y="338"/>
                </a:lnTo>
                <a:lnTo>
                  <a:pt x="1020" y="338"/>
                </a:lnTo>
                <a:lnTo>
                  <a:pt x="1014" y="333"/>
                </a:lnTo>
                <a:lnTo>
                  <a:pt x="1012" y="333"/>
                </a:lnTo>
                <a:lnTo>
                  <a:pt x="1006" y="333"/>
                </a:lnTo>
                <a:lnTo>
                  <a:pt x="1004" y="333"/>
                </a:lnTo>
                <a:lnTo>
                  <a:pt x="1004" y="336"/>
                </a:lnTo>
                <a:lnTo>
                  <a:pt x="1006" y="338"/>
                </a:lnTo>
                <a:lnTo>
                  <a:pt x="1010" y="340"/>
                </a:lnTo>
                <a:lnTo>
                  <a:pt x="1012" y="340"/>
                </a:lnTo>
                <a:lnTo>
                  <a:pt x="1012" y="342"/>
                </a:lnTo>
                <a:lnTo>
                  <a:pt x="1012" y="342"/>
                </a:lnTo>
                <a:lnTo>
                  <a:pt x="1008" y="344"/>
                </a:lnTo>
                <a:lnTo>
                  <a:pt x="1006" y="344"/>
                </a:lnTo>
                <a:lnTo>
                  <a:pt x="1004" y="346"/>
                </a:lnTo>
                <a:lnTo>
                  <a:pt x="999" y="348"/>
                </a:lnTo>
                <a:lnTo>
                  <a:pt x="997" y="350"/>
                </a:lnTo>
                <a:lnTo>
                  <a:pt x="997" y="350"/>
                </a:lnTo>
                <a:lnTo>
                  <a:pt x="995" y="350"/>
                </a:lnTo>
                <a:lnTo>
                  <a:pt x="995" y="350"/>
                </a:lnTo>
                <a:lnTo>
                  <a:pt x="995" y="350"/>
                </a:lnTo>
                <a:lnTo>
                  <a:pt x="995" y="348"/>
                </a:lnTo>
                <a:lnTo>
                  <a:pt x="995" y="348"/>
                </a:lnTo>
                <a:lnTo>
                  <a:pt x="995" y="348"/>
                </a:lnTo>
                <a:lnTo>
                  <a:pt x="995" y="348"/>
                </a:lnTo>
                <a:lnTo>
                  <a:pt x="993" y="350"/>
                </a:lnTo>
                <a:lnTo>
                  <a:pt x="991" y="350"/>
                </a:lnTo>
                <a:lnTo>
                  <a:pt x="989" y="352"/>
                </a:lnTo>
                <a:lnTo>
                  <a:pt x="989" y="352"/>
                </a:lnTo>
                <a:lnTo>
                  <a:pt x="987" y="350"/>
                </a:lnTo>
                <a:lnTo>
                  <a:pt x="987" y="350"/>
                </a:lnTo>
                <a:lnTo>
                  <a:pt x="991" y="348"/>
                </a:lnTo>
                <a:lnTo>
                  <a:pt x="995" y="344"/>
                </a:lnTo>
                <a:lnTo>
                  <a:pt x="995" y="342"/>
                </a:lnTo>
                <a:lnTo>
                  <a:pt x="995" y="342"/>
                </a:lnTo>
                <a:lnTo>
                  <a:pt x="993" y="340"/>
                </a:lnTo>
                <a:lnTo>
                  <a:pt x="985" y="336"/>
                </a:lnTo>
                <a:lnTo>
                  <a:pt x="979" y="336"/>
                </a:lnTo>
                <a:lnTo>
                  <a:pt x="974" y="333"/>
                </a:lnTo>
                <a:lnTo>
                  <a:pt x="970" y="333"/>
                </a:lnTo>
                <a:lnTo>
                  <a:pt x="968" y="333"/>
                </a:lnTo>
                <a:lnTo>
                  <a:pt x="966" y="336"/>
                </a:lnTo>
                <a:lnTo>
                  <a:pt x="964" y="338"/>
                </a:lnTo>
                <a:lnTo>
                  <a:pt x="964" y="338"/>
                </a:lnTo>
                <a:lnTo>
                  <a:pt x="964" y="340"/>
                </a:lnTo>
                <a:lnTo>
                  <a:pt x="964" y="342"/>
                </a:lnTo>
                <a:lnTo>
                  <a:pt x="964" y="342"/>
                </a:lnTo>
                <a:lnTo>
                  <a:pt x="962" y="342"/>
                </a:lnTo>
                <a:lnTo>
                  <a:pt x="962" y="344"/>
                </a:lnTo>
                <a:lnTo>
                  <a:pt x="960" y="342"/>
                </a:lnTo>
                <a:lnTo>
                  <a:pt x="958" y="342"/>
                </a:lnTo>
                <a:lnTo>
                  <a:pt x="953" y="344"/>
                </a:lnTo>
                <a:lnTo>
                  <a:pt x="951" y="344"/>
                </a:lnTo>
                <a:lnTo>
                  <a:pt x="949" y="344"/>
                </a:lnTo>
                <a:lnTo>
                  <a:pt x="949" y="344"/>
                </a:lnTo>
                <a:lnTo>
                  <a:pt x="949" y="344"/>
                </a:lnTo>
                <a:lnTo>
                  <a:pt x="951" y="340"/>
                </a:lnTo>
                <a:lnTo>
                  <a:pt x="953" y="338"/>
                </a:lnTo>
                <a:lnTo>
                  <a:pt x="955" y="338"/>
                </a:lnTo>
                <a:lnTo>
                  <a:pt x="955" y="336"/>
                </a:lnTo>
                <a:lnTo>
                  <a:pt x="955" y="333"/>
                </a:lnTo>
                <a:lnTo>
                  <a:pt x="955" y="333"/>
                </a:lnTo>
                <a:lnTo>
                  <a:pt x="955" y="331"/>
                </a:lnTo>
                <a:lnTo>
                  <a:pt x="955" y="329"/>
                </a:lnTo>
                <a:lnTo>
                  <a:pt x="953" y="327"/>
                </a:lnTo>
                <a:lnTo>
                  <a:pt x="953" y="325"/>
                </a:lnTo>
                <a:lnTo>
                  <a:pt x="953" y="325"/>
                </a:lnTo>
                <a:lnTo>
                  <a:pt x="951" y="325"/>
                </a:lnTo>
                <a:lnTo>
                  <a:pt x="947" y="323"/>
                </a:lnTo>
                <a:lnTo>
                  <a:pt x="935" y="327"/>
                </a:lnTo>
                <a:lnTo>
                  <a:pt x="920" y="331"/>
                </a:lnTo>
                <a:lnTo>
                  <a:pt x="914" y="333"/>
                </a:lnTo>
                <a:lnTo>
                  <a:pt x="909" y="336"/>
                </a:lnTo>
                <a:lnTo>
                  <a:pt x="905" y="338"/>
                </a:lnTo>
                <a:lnTo>
                  <a:pt x="897" y="344"/>
                </a:lnTo>
                <a:lnTo>
                  <a:pt x="893" y="346"/>
                </a:lnTo>
                <a:lnTo>
                  <a:pt x="893" y="348"/>
                </a:lnTo>
                <a:lnTo>
                  <a:pt x="891" y="348"/>
                </a:lnTo>
                <a:lnTo>
                  <a:pt x="893" y="350"/>
                </a:lnTo>
                <a:lnTo>
                  <a:pt x="893" y="350"/>
                </a:lnTo>
                <a:lnTo>
                  <a:pt x="895" y="352"/>
                </a:lnTo>
                <a:lnTo>
                  <a:pt x="895" y="352"/>
                </a:lnTo>
                <a:lnTo>
                  <a:pt x="895" y="352"/>
                </a:lnTo>
                <a:lnTo>
                  <a:pt x="893" y="354"/>
                </a:lnTo>
                <a:lnTo>
                  <a:pt x="891" y="357"/>
                </a:lnTo>
                <a:lnTo>
                  <a:pt x="884" y="361"/>
                </a:lnTo>
                <a:lnTo>
                  <a:pt x="884" y="361"/>
                </a:lnTo>
                <a:lnTo>
                  <a:pt x="884" y="363"/>
                </a:lnTo>
                <a:lnTo>
                  <a:pt x="884" y="365"/>
                </a:lnTo>
                <a:lnTo>
                  <a:pt x="884" y="367"/>
                </a:lnTo>
                <a:lnTo>
                  <a:pt x="884" y="367"/>
                </a:lnTo>
                <a:lnTo>
                  <a:pt x="886" y="369"/>
                </a:lnTo>
                <a:lnTo>
                  <a:pt x="891" y="369"/>
                </a:lnTo>
                <a:lnTo>
                  <a:pt x="893" y="369"/>
                </a:lnTo>
                <a:lnTo>
                  <a:pt x="899" y="369"/>
                </a:lnTo>
                <a:lnTo>
                  <a:pt x="901" y="369"/>
                </a:lnTo>
                <a:lnTo>
                  <a:pt x="901" y="371"/>
                </a:lnTo>
                <a:lnTo>
                  <a:pt x="897" y="373"/>
                </a:lnTo>
                <a:lnTo>
                  <a:pt x="895" y="375"/>
                </a:lnTo>
                <a:lnTo>
                  <a:pt x="895" y="375"/>
                </a:lnTo>
                <a:lnTo>
                  <a:pt x="895" y="375"/>
                </a:lnTo>
                <a:lnTo>
                  <a:pt x="899" y="378"/>
                </a:lnTo>
                <a:lnTo>
                  <a:pt x="903" y="378"/>
                </a:lnTo>
                <a:lnTo>
                  <a:pt x="907" y="375"/>
                </a:lnTo>
                <a:lnTo>
                  <a:pt x="916" y="375"/>
                </a:lnTo>
                <a:lnTo>
                  <a:pt x="932" y="373"/>
                </a:lnTo>
                <a:lnTo>
                  <a:pt x="937" y="373"/>
                </a:lnTo>
                <a:lnTo>
                  <a:pt x="937" y="373"/>
                </a:lnTo>
                <a:lnTo>
                  <a:pt x="937" y="375"/>
                </a:lnTo>
                <a:lnTo>
                  <a:pt x="935" y="375"/>
                </a:lnTo>
                <a:lnTo>
                  <a:pt x="930" y="373"/>
                </a:lnTo>
                <a:lnTo>
                  <a:pt x="928" y="375"/>
                </a:lnTo>
                <a:lnTo>
                  <a:pt x="926" y="375"/>
                </a:lnTo>
                <a:lnTo>
                  <a:pt x="926" y="375"/>
                </a:lnTo>
                <a:lnTo>
                  <a:pt x="928" y="375"/>
                </a:lnTo>
                <a:lnTo>
                  <a:pt x="928" y="378"/>
                </a:lnTo>
                <a:lnTo>
                  <a:pt x="926" y="378"/>
                </a:lnTo>
                <a:lnTo>
                  <a:pt x="924" y="378"/>
                </a:lnTo>
                <a:lnTo>
                  <a:pt x="922" y="378"/>
                </a:lnTo>
                <a:lnTo>
                  <a:pt x="916" y="380"/>
                </a:lnTo>
                <a:lnTo>
                  <a:pt x="907" y="382"/>
                </a:lnTo>
                <a:lnTo>
                  <a:pt x="901" y="382"/>
                </a:lnTo>
                <a:lnTo>
                  <a:pt x="899" y="384"/>
                </a:lnTo>
                <a:lnTo>
                  <a:pt x="895" y="386"/>
                </a:lnTo>
                <a:lnTo>
                  <a:pt x="893" y="386"/>
                </a:lnTo>
                <a:lnTo>
                  <a:pt x="893" y="388"/>
                </a:lnTo>
                <a:lnTo>
                  <a:pt x="895" y="390"/>
                </a:lnTo>
                <a:lnTo>
                  <a:pt x="905" y="396"/>
                </a:lnTo>
                <a:lnTo>
                  <a:pt x="914" y="396"/>
                </a:lnTo>
                <a:lnTo>
                  <a:pt x="922" y="396"/>
                </a:lnTo>
                <a:lnTo>
                  <a:pt x="924" y="396"/>
                </a:lnTo>
                <a:lnTo>
                  <a:pt x="926" y="398"/>
                </a:lnTo>
                <a:lnTo>
                  <a:pt x="928" y="398"/>
                </a:lnTo>
                <a:lnTo>
                  <a:pt x="937" y="396"/>
                </a:lnTo>
                <a:lnTo>
                  <a:pt x="945" y="396"/>
                </a:lnTo>
                <a:lnTo>
                  <a:pt x="947" y="396"/>
                </a:lnTo>
                <a:lnTo>
                  <a:pt x="951" y="396"/>
                </a:lnTo>
                <a:lnTo>
                  <a:pt x="953" y="396"/>
                </a:lnTo>
                <a:lnTo>
                  <a:pt x="958" y="394"/>
                </a:lnTo>
                <a:lnTo>
                  <a:pt x="960" y="394"/>
                </a:lnTo>
                <a:lnTo>
                  <a:pt x="966" y="396"/>
                </a:lnTo>
                <a:lnTo>
                  <a:pt x="968" y="396"/>
                </a:lnTo>
                <a:lnTo>
                  <a:pt x="983" y="401"/>
                </a:lnTo>
                <a:lnTo>
                  <a:pt x="989" y="405"/>
                </a:lnTo>
                <a:lnTo>
                  <a:pt x="991" y="405"/>
                </a:lnTo>
                <a:lnTo>
                  <a:pt x="989" y="405"/>
                </a:lnTo>
                <a:lnTo>
                  <a:pt x="989" y="407"/>
                </a:lnTo>
                <a:lnTo>
                  <a:pt x="983" y="405"/>
                </a:lnTo>
                <a:lnTo>
                  <a:pt x="981" y="407"/>
                </a:lnTo>
                <a:lnTo>
                  <a:pt x="979" y="407"/>
                </a:lnTo>
                <a:lnTo>
                  <a:pt x="976" y="407"/>
                </a:lnTo>
                <a:lnTo>
                  <a:pt x="968" y="407"/>
                </a:lnTo>
                <a:lnTo>
                  <a:pt x="962" y="407"/>
                </a:lnTo>
                <a:lnTo>
                  <a:pt x="958" y="405"/>
                </a:lnTo>
                <a:lnTo>
                  <a:pt x="953" y="405"/>
                </a:lnTo>
                <a:lnTo>
                  <a:pt x="947" y="405"/>
                </a:lnTo>
                <a:lnTo>
                  <a:pt x="935" y="407"/>
                </a:lnTo>
                <a:lnTo>
                  <a:pt x="920" y="409"/>
                </a:lnTo>
                <a:lnTo>
                  <a:pt x="911" y="411"/>
                </a:lnTo>
                <a:lnTo>
                  <a:pt x="909" y="411"/>
                </a:lnTo>
                <a:lnTo>
                  <a:pt x="909" y="411"/>
                </a:lnTo>
                <a:lnTo>
                  <a:pt x="909" y="413"/>
                </a:lnTo>
                <a:lnTo>
                  <a:pt x="911" y="415"/>
                </a:lnTo>
                <a:lnTo>
                  <a:pt x="911" y="417"/>
                </a:lnTo>
                <a:lnTo>
                  <a:pt x="911" y="417"/>
                </a:lnTo>
                <a:lnTo>
                  <a:pt x="914" y="419"/>
                </a:lnTo>
                <a:lnTo>
                  <a:pt x="918" y="424"/>
                </a:lnTo>
                <a:lnTo>
                  <a:pt x="918" y="426"/>
                </a:lnTo>
                <a:lnTo>
                  <a:pt x="920" y="426"/>
                </a:lnTo>
                <a:lnTo>
                  <a:pt x="920" y="428"/>
                </a:lnTo>
                <a:lnTo>
                  <a:pt x="920" y="428"/>
                </a:lnTo>
                <a:lnTo>
                  <a:pt x="926" y="430"/>
                </a:lnTo>
                <a:lnTo>
                  <a:pt x="928" y="430"/>
                </a:lnTo>
                <a:lnTo>
                  <a:pt x="932" y="432"/>
                </a:lnTo>
                <a:lnTo>
                  <a:pt x="939" y="432"/>
                </a:lnTo>
                <a:lnTo>
                  <a:pt x="947" y="432"/>
                </a:lnTo>
                <a:lnTo>
                  <a:pt x="951" y="432"/>
                </a:lnTo>
                <a:lnTo>
                  <a:pt x="955" y="432"/>
                </a:lnTo>
                <a:lnTo>
                  <a:pt x="960" y="434"/>
                </a:lnTo>
                <a:lnTo>
                  <a:pt x="962" y="434"/>
                </a:lnTo>
                <a:lnTo>
                  <a:pt x="962" y="438"/>
                </a:lnTo>
                <a:lnTo>
                  <a:pt x="962" y="438"/>
                </a:lnTo>
                <a:lnTo>
                  <a:pt x="962" y="443"/>
                </a:lnTo>
                <a:lnTo>
                  <a:pt x="962" y="445"/>
                </a:lnTo>
                <a:lnTo>
                  <a:pt x="966" y="449"/>
                </a:lnTo>
                <a:lnTo>
                  <a:pt x="968" y="451"/>
                </a:lnTo>
                <a:lnTo>
                  <a:pt x="968" y="451"/>
                </a:lnTo>
                <a:lnTo>
                  <a:pt x="970" y="451"/>
                </a:lnTo>
                <a:lnTo>
                  <a:pt x="972" y="451"/>
                </a:lnTo>
                <a:lnTo>
                  <a:pt x="976" y="451"/>
                </a:lnTo>
                <a:lnTo>
                  <a:pt x="981" y="451"/>
                </a:lnTo>
                <a:lnTo>
                  <a:pt x="991" y="451"/>
                </a:lnTo>
                <a:lnTo>
                  <a:pt x="995" y="449"/>
                </a:lnTo>
                <a:lnTo>
                  <a:pt x="997" y="449"/>
                </a:lnTo>
                <a:lnTo>
                  <a:pt x="999" y="449"/>
                </a:lnTo>
                <a:lnTo>
                  <a:pt x="1002" y="449"/>
                </a:lnTo>
                <a:lnTo>
                  <a:pt x="1008" y="449"/>
                </a:lnTo>
                <a:lnTo>
                  <a:pt x="1014" y="447"/>
                </a:lnTo>
                <a:lnTo>
                  <a:pt x="1023" y="447"/>
                </a:lnTo>
                <a:lnTo>
                  <a:pt x="1029" y="445"/>
                </a:lnTo>
                <a:lnTo>
                  <a:pt x="1033" y="443"/>
                </a:lnTo>
                <a:lnTo>
                  <a:pt x="1035" y="440"/>
                </a:lnTo>
                <a:lnTo>
                  <a:pt x="1037" y="440"/>
                </a:lnTo>
                <a:lnTo>
                  <a:pt x="1046" y="440"/>
                </a:lnTo>
                <a:lnTo>
                  <a:pt x="1052" y="438"/>
                </a:lnTo>
                <a:lnTo>
                  <a:pt x="1052" y="438"/>
                </a:lnTo>
                <a:lnTo>
                  <a:pt x="1056" y="434"/>
                </a:lnTo>
                <a:lnTo>
                  <a:pt x="1056" y="434"/>
                </a:lnTo>
                <a:lnTo>
                  <a:pt x="1060" y="430"/>
                </a:lnTo>
                <a:lnTo>
                  <a:pt x="1060" y="428"/>
                </a:lnTo>
                <a:lnTo>
                  <a:pt x="1062" y="428"/>
                </a:lnTo>
                <a:lnTo>
                  <a:pt x="1064" y="428"/>
                </a:lnTo>
                <a:lnTo>
                  <a:pt x="1067" y="428"/>
                </a:lnTo>
                <a:lnTo>
                  <a:pt x="1067" y="428"/>
                </a:lnTo>
                <a:lnTo>
                  <a:pt x="1067" y="430"/>
                </a:lnTo>
                <a:lnTo>
                  <a:pt x="1067" y="432"/>
                </a:lnTo>
                <a:lnTo>
                  <a:pt x="1067" y="432"/>
                </a:lnTo>
                <a:lnTo>
                  <a:pt x="1067" y="432"/>
                </a:lnTo>
                <a:lnTo>
                  <a:pt x="1069" y="434"/>
                </a:lnTo>
                <a:lnTo>
                  <a:pt x="1071" y="434"/>
                </a:lnTo>
                <a:lnTo>
                  <a:pt x="1073" y="434"/>
                </a:lnTo>
                <a:lnTo>
                  <a:pt x="1075" y="434"/>
                </a:lnTo>
                <a:lnTo>
                  <a:pt x="1079" y="434"/>
                </a:lnTo>
                <a:lnTo>
                  <a:pt x="1083" y="436"/>
                </a:lnTo>
                <a:lnTo>
                  <a:pt x="1085" y="436"/>
                </a:lnTo>
                <a:lnTo>
                  <a:pt x="1085" y="436"/>
                </a:lnTo>
                <a:lnTo>
                  <a:pt x="1085" y="436"/>
                </a:lnTo>
                <a:lnTo>
                  <a:pt x="1085" y="438"/>
                </a:lnTo>
                <a:lnTo>
                  <a:pt x="1083" y="440"/>
                </a:lnTo>
                <a:lnTo>
                  <a:pt x="1085" y="440"/>
                </a:lnTo>
                <a:lnTo>
                  <a:pt x="1094" y="443"/>
                </a:lnTo>
                <a:lnTo>
                  <a:pt x="1094" y="440"/>
                </a:lnTo>
                <a:lnTo>
                  <a:pt x="1096" y="440"/>
                </a:lnTo>
                <a:lnTo>
                  <a:pt x="1100" y="443"/>
                </a:lnTo>
                <a:lnTo>
                  <a:pt x="1104" y="443"/>
                </a:lnTo>
                <a:lnTo>
                  <a:pt x="1108" y="443"/>
                </a:lnTo>
                <a:lnTo>
                  <a:pt x="1113" y="443"/>
                </a:lnTo>
                <a:lnTo>
                  <a:pt x="1117" y="443"/>
                </a:lnTo>
                <a:lnTo>
                  <a:pt x="1119" y="443"/>
                </a:lnTo>
                <a:lnTo>
                  <a:pt x="1119" y="443"/>
                </a:lnTo>
                <a:lnTo>
                  <a:pt x="1123" y="440"/>
                </a:lnTo>
                <a:lnTo>
                  <a:pt x="1125" y="440"/>
                </a:lnTo>
                <a:lnTo>
                  <a:pt x="1129" y="438"/>
                </a:lnTo>
                <a:lnTo>
                  <a:pt x="1131" y="438"/>
                </a:lnTo>
                <a:lnTo>
                  <a:pt x="1134" y="434"/>
                </a:lnTo>
                <a:lnTo>
                  <a:pt x="1134" y="434"/>
                </a:lnTo>
                <a:lnTo>
                  <a:pt x="1134" y="432"/>
                </a:lnTo>
                <a:lnTo>
                  <a:pt x="1131" y="432"/>
                </a:lnTo>
                <a:lnTo>
                  <a:pt x="1131" y="432"/>
                </a:lnTo>
                <a:lnTo>
                  <a:pt x="1129" y="432"/>
                </a:lnTo>
                <a:lnTo>
                  <a:pt x="1129" y="432"/>
                </a:lnTo>
                <a:lnTo>
                  <a:pt x="1129" y="432"/>
                </a:lnTo>
                <a:lnTo>
                  <a:pt x="1129" y="430"/>
                </a:lnTo>
                <a:lnTo>
                  <a:pt x="1129" y="430"/>
                </a:lnTo>
                <a:lnTo>
                  <a:pt x="1129" y="430"/>
                </a:lnTo>
                <a:lnTo>
                  <a:pt x="1129" y="428"/>
                </a:lnTo>
                <a:lnTo>
                  <a:pt x="1129" y="428"/>
                </a:lnTo>
                <a:lnTo>
                  <a:pt x="1129" y="426"/>
                </a:lnTo>
                <a:lnTo>
                  <a:pt x="1127" y="426"/>
                </a:lnTo>
                <a:lnTo>
                  <a:pt x="1123" y="426"/>
                </a:lnTo>
                <a:lnTo>
                  <a:pt x="1123" y="428"/>
                </a:lnTo>
                <a:lnTo>
                  <a:pt x="1119" y="428"/>
                </a:lnTo>
                <a:lnTo>
                  <a:pt x="1117" y="430"/>
                </a:lnTo>
                <a:lnTo>
                  <a:pt x="1115" y="432"/>
                </a:lnTo>
                <a:lnTo>
                  <a:pt x="1115" y="434"/>
                </a:lnTo>
                <a:lnTo>
                  <a:pt x="1115" y="432"/>
                </a:lnTo>
                <a:lnTo>
                  <a:pt x="1115" y="430"/>
                </a:lnTo>
                <a:lnTo>
                  <a:pt x="1115" y="428"/>
                </a:lnTo>
                <a:lnTo>
                  <a:pt x="1115" y="426"/>
                </a:lnTo>
                <a:lnTo>
                  <a:pt x="1115" y="426"/>
                </a:lnTo>
                <a:lnTo>
                  <a:pt x="1115" y="426"/>
                </a:lnTo>
                <a:lnTo>
                  <a:pt x="1113" y="426"/>
                </a:lnTo>
                <a:lnTo>
                  <a:pt x="1111" y="424"/>
                </a:lnTo>
                <a:lnTo>
                  <a:pt x="1111" y="424"/>
                </a:lnTo>
                <a:lnTo>
                  <a:pt x="1108" y="422"/>
                </a:lnTo>
                <a:lnTo>
                  <a:pt x="1108" y="422"/>
                </a:lnTo>
                <a:lnTo>
                  <a:pt x="1111" y="422"/>
                </a:lnTo>
                <a:lnTo>
                  <a:pt x="1111" y="422"/>
                </a:lnTo>
                <a:lnTo>
                  <a:pt x="1115" y="424"/>
                </a:lnTo>
                <a:lnTo>
                  <a:pt x="1117" y="424"/>
                </a:lnTo>
                <a:lnTo>
                  <a:pt x="1119" y="424"/>
                </a:lnTo>
                <a:lnTo>
                  <a:pt x="1121" y="424"/>
                </a:lnTo>
                <a:lnTo>
                  <a:pt x="1121" y="424"/>
                </a:lnTo>
                <a:lnTo>
                  <a:pt x="1123" y="424"/>
                </a:lnTo>
                <a:lnTo>
                  <a:pt x="1123" y="422"/>
                </a:lnTo>
                <a:lnTo>
                  <a:pt x="1123" y="422"/>
                </a:lnTo>
                <a:lnTo>
                  <a:pt x="1121" y="422"/>
                </a:lnTo>
                <a:lnTo>
                  <a:pt x="1121" y="419"/>
                </a:lnTo>
                <a:lnTo>
                  <a:pt x="1123" y="419"/>
                </a:lnTo>
                <a:lnTo>
                  <a:pt x="1125" y="417"/>
                </a:lnTo>
                <a:lnTo>
                  <a:pt x="1127" y="417"/>
                </a:lnTo>
                <a:lnTo>
                  <a:pt x="1127" y="417"/>
                </a:lnTo>
                <a:lnTo>
                  <a:pt x="1129" y="417"/>
                </a:lnTo>
                <a:lnTo>
                  <a:pt x="1131" y="419"/>
                </a:lnTo>
                <a:lnTo>
                  <a:pt x="1134" y="419"/>
                </a:lnTo>
                <a:lnTo>
                  <a:pt x="1136" y="422"/>
                </a:lnTo>
                <a:lnTo>
                  <a:pt x="1136" y="419"/>
                </a:lnTo>
                <a:lnTo>
                  <a:pt x="1136" y="419"/>
                </a:lnTo>
                <a:lnTo>
                  <a:pt x="1138" y="417"/>
                </a:lnTo>
                <a:lnTo>
                  <a:pt x="1138" y="417"/>
                </a:lnTo>
                <a:lnTo>
                  <a:pt x="1138" y="417"/>
                </a:lnTo>
                <a:lnTo>
                  <a:pt x="1138" y="419"/>
                </a:lnTo>
                <a:lnTo>
                  <a:pt x="1140" y="419"/>
                </a:lnTo>
                <a:lnTo>
                  <a:pt x="1142" y="422"/>
                </a:lnTo>
                <a:lnTo>
                  <a:pt x="1144" y="422"/>
                </a:lnTo>
                <a:lnTo>
                  <a:pt x="1144" y="422"/>
                </a:lnTo>
                <a:lnTo>
                  <a:pt x="1146" y="419"/>
                </a:lnTo>
                <a:close/>
                <a:moveTo>
                  <a:pt x="1140" y="428"/>
                </a:moveTo>
                <a:lnTo>
                  <a:pt x="1142" y="428"/>
                </a:lnTo>
                <a:lnTo>
                  <a:pt x="1142" y="428"/>
                </a:lnTo>
                <a:lnTo>
                  <a:pt x="1144" y="428"/>
                </a:lnTo>
                <a:lnTo>
                  <a:pt x="1144" y="426"/>
                </a:lnTo>
                <a:lnTo>
                  <a:pt x="1144" y="426"/>
                </a:lnTo>
                <a:lnTo>
                  <a:pt x="1144" y="426"/>
                </a:lnTo>
                <a:lnTo>
                  <a:pt x="1144" y="424"/>
                </a:lnTo>
                <a:lnTo>
                  <a:pt x="1142" y="424"/>
                </a:lnTo>
                <a:lnTo>
                  <a:pt x="1140" y="424"/>
                </a:lnTo>
                <a:lnTo>
                  <a:pt x="1140" y="424"/>
                </a:lnTo>
                <a:lnTo>
                  <a:pt x="1140" y="424"/>
                </a:lnTo>
                <a:lnTo>
                  <a:pt x="1140" y="426"/>
                </a:lnTo>
                <a:lnTo>
                  <a:pt x="1142" y="426"/>
                </a:lnTo>
                <a:lnTo>
                  <a:pt x="1142" y="426"/>
                </a:lnTo>
                <a:lnTo>
                  <a:pt x="1142" y="426"/>
                </a:lnTo>
                <a:lnTo>
                  <a:pt x="1140" y="428"/>
                </a:lnTo>
                <a:lnTo>
                  <a:pt x="1140" y="428"/>
                </a:lnTo>
                <a:lnTo>
                  <a:pt x="1140" y="428"/>
                </a:lnTo>
                <a:lnTo>
                  <a:pt x="1140" y="428"/>
                </a:lnTo>
                <a:lnTo>
                  <a:pt x="1140" y="428"/>
                </a:lnTo>
                <a:close/>
                <a:moveTo>
                  <a:pt x="1150" y="445"/>
                </a:moveTo>
                <a:lnTo>
                  <a:pt x="1150" y="445"/>
                </a:lnTo>
                <a:lnTo>
                  <a:pt x="1152" y="443"/>
                </a:lnTo>
                <a:lnTo>
                  <a:pt x="1152" y="443"/>
                </a:lnTo>
                <a:lnTo>
                  <a:pt x="1152" y="445"/>
                </a:lnTo>
                <a:lnTo>
                  <a:pt x="1152" y="445"/>
                </a:lnTo>
                <a:lnTo>
                  <a:pt x="1152" y="445"/>
                </a:lnTo>
                <a:lnTo>
                  <a:pt x="1155" y="445"/>
                </a:lnTo>
                <a:lnTo>
                  <a:pt x="1155" y="445"/>
                </a:lnTo>
                <a:lnTo>
                  <a:pt x="1155" y="445"/>
                </a:lnTo>
                <a:lnTo>
                  <a:pt x="1157" y="443"/>
                </a:lnTo>
                <a:lnTo>
                  <a:pt x="1157" y="440"/>
                </a:lnTo>
                <a:lnTo>
                  <a:pt x="1157" y="440"/>
                </a:lnTo>
                <a:lnTo>
                  <a:pt x="1155" y="438"/>
                </a:lnTo>
                <a:lnTo>
                  <a:pt x="1155" y="438"/>
                </a:lnTo>
                <a:lnTo>
                  <a:pt x="1152" y="438"/>
                </a:lnTo>
                <a:lnTo>
                  <a:pt x="1152" y="438"/>
                </a:lnTo>
                <a:lnTo>
                  <a:pt x="1150" y="438"/>
                </a:lnTo>
                <a:lnTo>
                  <a:pt x="1150" y="438"/>
                </a:lnTo>
                <a:lnTo>
                  <a:pt x="1150" y="438"/>
                </a:lnTo>
                <a:lnTo>
                  <a:pt x="1150" y="438"/>
                </a:lnTo>
                <a:lnTo>
                  <a:pt x="1150" y="440"/>
                </a:lnTo>
                <a:lnTo>
                  <a:pt x="1150" y="443"/>
                </a:lnTo>
                <a:lnTo>
                  <a:pt x="1150" y="443"/>
                </a:lnTo>
                <a:lnTo>
                  <a:pt x="1150" y="445"/>
                </a:lnTo>
                <a:lnTo>
                  <a:pt x="1150" y="445"/>
                </a:lnTo>
                <a:close/>
                <a:moveTo>
                  <a:pt x="1211" y="262"/>
                </a:moveTo>
                <a:lnTo>
                  <a:pt x="1213" y="264"/>
                </a:lnTo>
                <a:lnTo>
                  <a:pt x="1215" y="264"/>
                </a:lnTo>
                <a:lnTo>
                  <a:pt x="1215" y="262"/>
                </a:lnTo>
                <a:lnTo>
                  <a:pt x="1217" y="262"/>
                </a:lnTo>
                <a:lnTo>
                  <a:pt x="1217" y="262"/>
                </a:lnTo>
                <a:lnTo>
                  <a:pt x="1217" y="260"/>
                </a:lnTo>
                <a:lnTo>
                  <a:pt x="1215" y="260"/>
                </a:lnTo>
                <a:lnTo>
                  <a:pt x="1211" y="258"/>
                </a:lnTo>
                <a:lnTo>
                  <a:pt x="1211" y="258"/>
                </a:lnTo>
                <a:lnTo>
                  <a:pt x="1211" y="258"/>
                </a:lnTo>
                <a:lnTo>
                  <a:pt x="1211" y="260"/>
                </a:lnTo>
                <a:lnTo>
                  <a:pt x="1209" y="260"/>
                </a:lnTo>
                <a:lnTo>
                  <a:pt x="1205" y="262"/>
                </a:lnTo>
                <a:lnTo>
                  <a:pt x="1203" y="262"/>
                </a:lnTo>
                <a:lnTo>
                  <a:pt x="1203" y="264"/>
                </a:lnTo>
                <a:lnTo>
                  <a:pt x="1203" y="264"/>
                </a:lnTo>
                <a:lnTo>
                  <a:pt x="1203" y="266"/>
                </a:lnTo>
                <a:lnTo>
                  <a:pt x="1205" y="266"/>
                </a:lnTo>
                <a:lnTo>
                  <a:pt x="1207" y="266"/>
                </a:lnTo>
                <a:lnTo>
                  <a:pt x="1207" y="266"/>
                </a:lnTo>
                <a:lnTo>
                  <a:pt x="1207" y="264"/>
                </a:lnTo>
                <a:lnTo>
                  <a:pt x="1211" y="262"/>
                </a:lnTo>
                <a:lnTo>
                  <a:pt x="1211" y="262"/>
                </a:lnTo>
                <a:close/>
                <a:moveTo>
                  <a:pt x="1205" y="329"/>
                </a:moveTo>
                <a:lnTo>
                  <a:pt x="1205" y="329"/>
                </a:lnTo>
                <a:lnTo>
                  <a:pt x="1205" y="327"/>
                </a:lnTo>
                <a:lnTo>
                  <a:pt x="1203" y="329"/>
                </a:lnTo>
                <a:lnTo>
                  <a:pt x="1201" y="329"/>
                </a:lnTo>
                <a:lnTo>
                  <a:pt x="1201" y="331"/>
                </a:lnTo>
                <a:lnTo>
                  <a:pt x="1201" y="331"/>
                </a:lnTo>
                <a:lnTo>
                  <a:pt x="1201" y="333"/>
                </a:lnTo>
                <a:lnTo>
                  <a:pt x="1203" y="336"/>
                </a:lnTo>
                <a:lnTo>
                  <a:pt x="1205" y="336"/>
                </a:lnTo>
                <a:lnTo>
                  <a:pt x="1207" y="336"/>
                </a:lnTo>
                <a:lnTo>
                  <a:pt x="1207" y="333"/>
                </a:lnTo>
                <a:lnTo>
                  <a:pt x="1207" y="333"/>
                </a:lnTo>
                <a:lnTo>
                  <a:pt x="1209" y="331"/>
                </a:lnTo>
                <a:lnTo>
                  <a:pt x="1209" y="331"/>
                </a:lnTo>
                <a:lnTo>
                  <a:pt x="1207" y="331"/>
                </a:lnTo>
                <a:lnTo>
                  <a:pt x="1207" y="329"/>
                </a:lnTo>
                <a:lnTo>
                  <a:pt x="1205" y="329"/>
                </a:lnTo>
                <a:close/>
                <a:moveTo>
                  <a:pt x="1234" y="252"/>
                </a:moveTo>
                <a:lnTo>
                  <a:pt x="1234" y="254"/>
                </a:lnTo>
                <a:lnTo>
                  <a:pt x="1234" y="254"/>
                </a:lnTo>
                <a:lnTo>
                  <a:pt x="1234" y="256"/>
                </a:lnTo>
                <a:lnTo>
                  <a:pt x="1236" y="256"/>
                </a:lnTo>
                <a:lnTo>
                  <a:pt x="1238" y="256"/>
                </a:lnTo>
                <a:lnTo>
                  <a:pt x="1240" y="256"/>
                </a:lnTo>
                <a:lnTo>
                  <a:pt x="1243" y="254"/>
                </a:lnTo>
                <a:lnTo>
                  <a:pt x="1243" y="254"/>
                </a:lnTo>
                <a:lnTo>
                  <a:pt x="1240" y="254"/>
                </a:lnTo>
                <a:lnTo>
                  <a:pt x="1240" y="252"/>
                </a:lnTo>
                <a:lnTo>
                  <a:pt x="1240" y="250"/>
                </a:lnTo>
                <a:lnTo>
                  <a:pt x="1238" y="250"/>
                </a:lnTo>
                <a:lnTo>
                  <a:pt x="1238" y="248"/>
                </a:lnTo>
                <a:lnTo>
                  <a:pt x="1238" y="248"/>
                </a:lnTo>
                <a:lnTo>
                  <a:pt x="1234" y="250"/>
                </a:lnTo>
                <a:lnTo>
                  <a:pt x="1234" y="250"/>
                </a:lnTo>
                <a:lnTo>
                  <a:pt x="1234" y="250"/>
                </a:lnTo>
                <a:lnTo>
                  <a:pt x="1232" y="250"/>
                </a:lnTo>
                <a:lnTo>
                  <a:pt x="1232" y="252"/>
                </a:lnTo>
                <a:lnTo>
                  <a:pt x="1234" y="252"/>
                </a:lnTo>
                <a:lnTo>
                  <a:pt x="1234" y="252"/>
                </a:lnTo>
                <a:close/>
                <a:moveTo>
                  <a:pt x="1136" y="231"/>
                </a:moveTo>
                <a:lnTo>
                  <a:pt x="1136" y="231"/>
                </a:lnTo>
                <a:lnTo>
                  <a:pt x="1138" y="231"/>
                </a:lnTo>
                <a:lnTo>
                  <a:pt x="1142" y="231"/>
                </a:lnTo>
                <a:lnTo>
                  <a:pt x="1148" y="229"/>
                </a:lnTo>
                <a:lnTo>
                  <a:pt x="1155" y="227"/>
                </a:lnTo>
                <a:lnTo>
                  <a:pt x="1152" y="227"/>
                </a:lnTo>
                <a:lnTo>
                  <a:pt x="1150" y="227"/>
                </a:lnTo>
                <a:lnTo>
                  <a:pt x="1146" y="227"/>
                </a:lnTo>
                <a:lnTo>
                  <a:pt x="1144" y="227"/>
                </a:lnTo>
                <a:lnTo>
                  <a:pt x="1142" y="229"/>
                </a:lnTo>
                <a:lnTo>
                  <a:pt x="1138" y="229"/>
                </a:lnTo>
                <a:lnTo>
                  <a:pt x="1136" y="231"/>
                </a:lnTo>
                <a:close/>
                <a:moveTo>
                  <a:pt x="1188" y="302"/>
                </a:moveTo>
                <a:lnTo>
                  <a:pt x="1180" y="304"/>
                </a:lnTo>
                <a:lnTo>
                  <a:pt x="1175" y="304"/>
                </a:lnTo>
                <a:lnTo>
                  <a:pt x="1175" y="306"/>
                </a:lnTo>
                <a:lnTo>
                  <a:pt x="1173" y="306"/>
                </a:lnTo>
                <a:lnTo>
                  <a:pt x="1173" y="306"/>
                </a:lnTo>
                <a:lnTo>
                  <a:pt x="1171" y="306"/>
                </a:lnTo>
                <a:lnTo>
                  <a:pt x="1169" y="308"/>
                </a:lnTo>
                <a:lnTo>
                  <a:pt x="1167" y="308"/>
                </a:lnTo>
                <a:lnTo>
                  <a:pt x="1167" y="308"/>
                </a:lnTo>
                <a:lnTo>
                  <a:pt x="1167" y="308"/>
                </a:lnTo>
                <a:lnTo>
                  <a:pt x="1169" y="310"/>
                </a:lnTo>
                <a:lnTo>
                  <a:pt x="1173" y="310"/>
                </a:lnTo>
                <a:lnTo>
                  <a:pt x="1175" y="310"/>
                </a:lnTo>
                <a:lnTo>
                  <a:pt x="1178" y="310"/>
                </a:lnTo>
                <a:lnTo>
                  <a:pt x="1178" y="310"/>
                </a:lnTo>
                <a:lnTo>
                  <a:pt x="1180" y="310"/>
                </a:lnTo>
                <a:lnTo>
                  <a:pt x="1184" y="308"/>
                </a:lnTo>
                <a:lnTo>
                  <a:pt x="1186" y="308"/>
                </a:lnTo>
                <a:lnTo>
                  <a:pt x="1190" y="306"/>
                </a:lnTo>
                <a:lnTo>
                  <a:pt x="1192" y="306"/>
                </a:lnTo>
                <a:lnTo>
                  <a:pt x="1192" y="304"/>
                </a:lnTo>
                <a:lnTo>
                  <a:pt x="1192" y="304"/>
                </a:lnTo>
                <a:lnTo>
                  <a:pt x="1192" y="302"/>
                </a:lnTo>
                <a:lnTo>
                  <a:pt x="1192" y="302"/>
                </a:lnTo>
                <a:lnTo>
                  <a:pt x="1190" y="302"/>
                </a:lnTo>
                <a:lnTo>
                  <a:pt x="1188" y="302"/>
                </a:lnTo>
                <a:close/>
                <a:moveTo>
                  <a:pt x="1117" y="178"/>
                </a:moveTo>
                <a:lnTo>
                  <a:pt x="1117" y="180"/>
                </a:lnTo>
                <a:lnTo>
                  <a:pt x="1115" y="180"/>
                </a:lnTo>
                <a:lnTo>
                  <a:pt x="1113" y="183"/>
                </a:lnTo>
                <a:lnTo>
                  <a:pt x="1113" y="183"/>
                </a:lnTo>
                <a:lnTo>
                  <a:pt x="1113" y="183"/>
                </a:lnTo>
                <a:lnTo>
                  <a:pt x="1113" y="183"/>
                </a:lnTo>
                <a:lnTo>
                  <a:pt x="1115" y="185"/>
                </a:lnTo>
                <a:lnTo>
                  <a:pt x="1115" y="183"/>
                </a:lnTo>
                <a:lnTo>
                  <a:pt x="1119" y="180"/>
                </a:lnTo>
                <a:lnTo>
                  <a:pt x="1119" y="180"/>
                </a:lnTo>
                <a:lnTo>
                  <a:pt x="1117" y="178"/>
                </a:lnTo>
                <a:close/>
                <a:moveTo>
                  <a:pt x="1123" y="243"/>
                </a:moveTo>
                <a:lnTo>
                  <a:pt x="1121" y="239"/>
                </a:lnTo>
                <a:lnTo>
                  <a:pt x="1119" y="239"/>
                </a:lnTo>
                <a:lnTo>
                  <a:pt x="1115" y="239"/>
                </a:lnTo>
                <a:lnTo>
                  <a:pt x="1106" y="241"/>
                </a:lnTo>
                <a:lnTo>
                  <a:pt x="1100" y="241"/>
                </a:lnTo>
                <a:lnTo>
                  <a:pt x="1096" y="243"/>
                </a:lnTo>
                <a:lnTo>
                  <a:pt x="1096" y="245"/>
                </a:lnTo>
                <a:lnTo>
                  <a:pt x="1098" y="248"/>
                </a:lnTo>
                <a:lnTo>
                  <a:pt x="1102" y="248"/>
                </a:lnTo>
                <a:lnTo>
                  <a:pt x="1104" y="248"/>
                </a:lnTo>
                <a:lnTo>
                  <a:pt x="1102" y="250"/>
                </a:lnTo>
                <a:lnTo>
                  <a:pt x="1104" y="252"/>
                </a:lnTo>
                <a:lnTo>
                  <a:pt x="1113" y="250"/>
                </a:lnTo>
                <a:lnTo>
                  <a:pt x="1115" y="250"/>
                </a:lnTo>
                <a:lnTo>
                  <a:pt x="1113" y="254"/>
                </a:lnTo>
                <a:lnTo>
                  <a:pt x="1111" y="256"/>
                </a:lnTo>
                <a:lnTo>
                  <a:pt x="1117" y="256"/>
                </a:lnTo>
                <a:lnTo>
                  <a:pt x="1121" y="254"/>
                </a:lnTo>
                <a:lnTo>
                  <a:pt x="1123" y="254"/>
                </a:lnTo>
                <a:lnTo>
                  <a:pt x="1123" y="252"/>
                </a:lnTo>
                <a:lnTo>
                  <a:pt x="1125" y="252"/>
                </a:lnTo>
                <a:lnTo>
                  <a:pt x="1129" y="250"/>
                </a:lnTo>
                <a:lnTo>
                  <a:pt x="1129" y="250"/>
                </a:lnTo>
                <a:lnTo>
                  <a:pt x="1129" y="250"/>
                </a:lnTo>
                <a:lnTo>
                  <a:pt x="1127" y="248"/>
                </a:lnTo>
                <a:lnTo>
                  <a:pt x="1123" y="245"/>
                </a:lnTo>
                <a:lnTo>
                  <a:pt x="1123" y="245"/>
                </a:lnTo>
                <a:lnTo>
                  <a:pt x="1123" y="243"/>
                </a:lnTo>
                <a:close/>
                <a:moveTo>
                  <a:pt x="1081" y="313"/>
                </a:moveTo>
                <a:lnTo>
                  <a:pt x="1079" y="313"/>
                </a:lnTo>
                <a:lnTo>
                  <a:pt x="1067" y="313"/>
                </a:lnTo>
                <a:lnTo>
                  <a:pt x="1062" y="315"/>
                </a:lnTo>
                <a:lnTo>
                  <a:pt x="1062" y="315"/>
                </a:lnTo>
                <a:lnTo>
                  <a:pt x="1060" y="317"/>
                </a:lnTo>
                <a:lnTo>
                  <a:pt x="1058" y="319"/>
                </a:lnTo>
                <a:lnTo>
                  <a:pt x="1058" y="321"/>
                </a:lnTo>
                <a:lnTo>
                  <a:pt x="1060" y="321"/>
                </a:lnTo>
                <a:lnTo>
                  <a:pt x="1064" y="321"/>
                </a:lnTo>
                <a:lnTo>
                  <a:pt x="1069" y="325"/>
                </a:lnTo>
                <a:lnTo>
                  <a:pt x="1071" y="327"/>
                </a:lnTo>
                <a:lnTo>
                  <a:pt x="1071" y="327"/>
                </a:lnTo>
                <a:lnTo>
                  <a:pt x="1075" y="331"/>
                </a:lnTo>
                <a:lnTo>
                  <a:pt x="1079" y="333"/>
                </a:lnTo>
                <a:lnTo>
                  <a:pt x="1081" y="336"/>
                </a:lnTo>
                <a:lnTo>
                  <a:pt x="1081" y="336"/>
                </a:lnTo>
                <a:lnTo>
                  <a:pt x="1083" y="336"/>
                </a:lnTo>
                <a:lnTo>
                  <a:pt x="1083" y="336"/>
                </a:lnTo>
                <a:lnTo>
                  <a:pt x="1085" y="333"/>
                </a:lnTo>
                <a:lnTo>
                  <a:pt x="1087" y="331"/>
                </a:lnTo>
                <a:lnTo>
                  <a:pt x="1087" y="331"/>
                </a:lnTo>
                <a:lnTo>
                  <a:pt x="1090" y="329"/>
                </a:lnTo>
                <a:lnTo>
                  <a:pt x="1092" y="325"/>
                </a:lnTo>
                <a:lnTo>
                  <a:pt x="1092" y="323"/>
                </a:lnTo>
                <a:lnTo>
                  <a:pt x="1094" y="321"/>
                </a:lnTo>
                <a:lnTo>
                  <a:pt x="1094" y="319"/>
                </a:lnTo>
                <a:lnTo>
                  <a:pt x="1092" y="317"/>
                </a:lnTo>
                <a:lnTo>
                  <a:pt x="1092" y="317"/>
                </a:lnTo>
                <a:lnTo>
                  <a:pt x="1092" y="317"/>
                </a:lnTo>
                <a:lnTo>
                  <a:pt x="1090" y="315"/>
                </a:lnTo>
                <a:lnTo>
                  <a:pt x="1085" y="313"/>
                </a:lnTo>
                <a:lnTo>
                  <a:pt x="1081" y="313"/>
                </a:lnTo>
                <a:close/>
                <a:moveTo>
                  <a:pt x="1092" y="269"/>
                </a:moveTo>
                <a:lnTo>
                  <a:pt x="1090" y="271"/>
                </a:lnTo>
                <a:lnTo>
                  <a:pt x="1090" y="273"/>
                </a:lnTo>
                <a:lnTo>
                  <a:pt x="1087" y="273"/>
                </a:lnTo>
                <a:lnTo>
                  <a:pt x="1087" y="273"/>
                </a:lnTo>
                <a:lnTo>
                  <a:pt x="1090" y="275"/>
                </a:lnTo>
                <a:lnTo>
                  <a:pt x="1092" y="275"/>
                </a:lnTo>
                <a:lnTo>
                  <a:pt x="1096" y="277"/>
                </a:lnTo>
                <a:lnTo>
                  <a:pt x="1100" y="277"/>
                </a:lnTo>
                <a:lnTo>
                  <a:pt x="1104" y="275"/>
                </a:lnTo>
                <a:lnTo>
                  <a:pt x="1104" y="275"/>
                </a:lnTo>
                <a:lnTo>
                  <a:pt x="1106" y="273"/>
                </a:lnTo>
                <a:lnTo>
                  <a:pt x="1106" y="273"/>
                </a:lnTo>
                <a:lnTo>
                  <a:pt x="1106" y="273"/>
                </a:lnTo>
                <a:lnTo>
                  <a:pt x="1106" y="271"/>
                </a:lnTo>
                <a:lnTo>
                  <a:pt x="1104" y="271"/>
                </a:lnTo>
                <a:lnTo>
                  <a:pt x="1104" y="269"/>
                </a:lnTo>
                <a:lnTo>
                  <a:pt x="1104" y="266"/>
                </a:lnTo>
                <a:lnTo>
                  <a:pt x="1104" y="266"/>
                </a:lnTo>
                <a:lnTo>
                  <a:pt x="1102" y="266"/>
                </a:lnTo>
                <a:lnTo>
                  <a:pt x="1100" y="264"/>
                </a:lnTo>
                <a:lnTo>
                  <a:pt x="1096" y="264"/>
                </a:lnTo>
                <a:lnTo>
                  <a:pt x="1094" y="264"/>
                </a:lnTo>
                <a:lnTo>
                  <a:pt x="1092" y="266"/>
                </a:lnTo>
                <a:lnTo>
                  <a:pt x="1092" y="269"/>
                </a:lnTo>
                <a:close/>
                <a:moveTo>
                  <a:pt x="1211" y="277"/>
                </a:moveTo>
                <a:lnTo>
                  <a:pt x="1213" y="279"/>
                </a:lnTo>
                <a:lnTo>
                  <a:pt x="1213" y="279"/>
                </a:lnTo>
                <a:lnTo>
                  <a:pt x="1213" y="279"/>
                </a:lnTo>
                <a:lnTo>
                  <a:pt x="1215" y="279"/>
                </a:lnTo>
                <a:lnTo>
                  <a:pt x="1215" y="279"/>
                </a:lnTo>
                <a:lnTo>
                  <a:pt x="1219" y="281"/>
                </a:lnTo>
                <a:lnTo>
                  <a:pt x="1226" y="283"/>
                </a:lnTo>
                <a:lnTo>
                  <a:pt x="1228" y="283"/>
                </a:lnTo>
                <a:lnTo>
                  <a:pt x="1232" y="285"/>
                </a:lnTo>
                <a:lnTo>
                  <a:pt x="1234" y="287"/>
                </a:lnTo>
                <a:lnTo>
                  <a:pt x="1236" y="287"/>
                </a:lnTo>
                <a:lnTo>
                  <a:pt x="1238" y="287"/>
                </a:lnTo>
                <a:lnTo>
                  <a:pt x="1243" y="287"/>
                </a:lnTo>
                <a:lnTo>
                  <a:pt x="1247" y="287"/>
                </a:lnTo>
                <a:lnTo>
                  <a:pt x="1251" y="287"/>
                </a:lnTo>
                <a:lnTo>
                  <a:pt x="1253" y="287"/>
                </a:lnTo>
                <a:lnTo>
                  <a:pt x="1253" y="285"/>
                </a:lnTo>
                <a:lnTo>
                  <a:pt x="1253" y="285"/>
                </a:lnTo>
                <a:lnTo>
                  <a:pt x="1253" y="285"/>
                </a:lnTo>
                <a:lnTo>
                  <a:pt x="1253" y="283"/>
                </a:lnTo>
                <a:lnTo>
                  <a:pt x="1253" y="283"/>
                </a:lnTo>
                <a:lnTo>
                  <a:pt x="1253" y="281"/>
                </a:lnTo>
                <a:lnTo>
                  <a:pt x="1253" y="279"/>
                </a:lnTo>
                <a:lnTo>
                  <a:pt x="1253" y="279"/>
                </a:lnTo>
                <a:lnTo>
                  <a:pt x="1253" y="277"/>
                </a:lnTo>
                <a:lnTo>
                  <a:pt x="1253" y="275"/>
                </a:lnTo>
                <a:lnTo>
                  <a:pt x="1253" y="275"/>
                </a:lnTo>
                <a:lnTo>
                  <a:pt x="1253" y="273"/>
                </a:lnTo>
                <a:lnTo>
                  <a:pt x="1251" y="271"/>
                </a:lnTo>
                <a:lnTo>
                  <a:pt x="1251" y="269"/>
                </a:lnTo>
                <a:lnTo>
                  <a:pt x="1249" y="266"/>
                </a:lnTo>
                <a:lnTo>
                  <a:pt x="1247" y="264"/>
                </a:lnTo>
                <a:lnTo>
                  <a:pt x="1243" y="262"/>
                </a:lnTo>
                <a:lnTo>
                  <a:pt x="1240" y="260"/>
                </a:lnTo>
                <a:lnTo>
                  <a:pt x="1236" y="260"/>
                </a:lnTo>
                <a:lnTo>
                  <a:pt x="1234" y="258"/>
                </a:lnTo>
                <a:lnTo>
                  <a:pt x="1230" y="260"/>
                </a:lnTo>
                <a:lnTo>
                  <a:pt x="1222" y="262"/>
                </a:lnTo>
                <a:lnTo>
                  <a:pt x="1219" y="264"/>
                </a:lnTo>
                <a:lnTo>
                  <a:pt x="1217" y="264"/>
                </a:lnTo>
                <a:lnTo>
                  <a:pt x="1215" y="266"/>
                </a:lnTo>
                <a:lnTo>
                  <a:pt x="1215" y="269"/>
                </a:lnTo>
                <a:lnTo>
                  <a:pt x="1215" y="271"/>
                </a:lnTo>
                <a:lnTo>
                  <a:pt x="1213" y="271"/>
                </a:lnTo>
                <a:lnTo>
                  <a:pt x="1211" y="271"/>
                </a:lnTo>
                <a:lnTo>
                  <a:pt x="1209" y="275"/>
                </a:lnTo>
                <a:lnTo>
                  <a:pt x="1209" y="275"/>
                </a:lnTo>
                <a:lnTo>
                  <a:pt x="1209" y="277"/>
                </a:lnTo>
                <a:lnTo>
                  <a:pt x="1209" y="277"/>
                </a:lnTo>
                <a:lnTo>
                  <a:pt x="1209" y="277"/>
                </a:lnTo>
                <a:lnTo>
                  <a:pt x="1211" y="277"/>
                </a:lnTo>
                <a:lnTo>
                  <a:pt x="1211" y="277"/>
                </a:lnTo>
                <a:close/>
                <a:moveTo>
                  <a:pt x="1473" y="631"/>
                </a:moveTo>
                <a:lnTo>
                  <a:pt x="1473" y="629"/>
                </a:lnTo>
                <a:lnTo>
                  <a:pt x="1475" y="629"/>
                </a:lnTo>
                <a:lnTo>
                  <a:pt x="1471" y="629"/>
                </a:lnTo>
                <a:lnTo>
                  <a:pt x="1469" y="631"/>
                </a:lnTo>
                <a:lnTo>
                  <a:pt x="1469" y="631"/>
                </a:lnTo>
                <a:lnTo>
                  <a:pt x="1469" y="631"/>
                </a:lnTo>
                <a:lnTo>
                  <a:pt x="1471" y="631"/>
                </a:lnTo>
                <a:lnTo>
                  <a:pt x="1473" y="631"/>
                </a:lnTo>
                <a:close/>
                <a:moveTo>
                  <a:pt x="1479" y="579"/>
                </a:moveTo>
                <a:lnTo>
                  <a:pt x="1481" y="579"/>
                </a:lnTo>
                <a:lnTo>
                  <a:pt x="1483" y="577"/>
                </a:lnTo>
                <a:lnTo>
                  <a:pt x="1483" y="577"/>
                </a:lnTo>
                <a:lnTo>
                  <a:pt x="1483" y="575"/>
                </a:lnTo>
                <a:lnTo>
                  <a:pt x="1486" y="575"/>
                </a:lnTo>
                <a:lnTo>
                  <a:pt x="1483" y="575"/>
                </a:lnTo>
                <a:lnTo>
                  <a:pt x="1483" y="572"/>
                </a:lnTo>
                <a:lnTo>
                  <a:pt x="1481" y="570"/>
                </a:lnTo>
                <a:lnTo>
                  <a:pt x="1481" y="570"/>
                </a:lnTo>
                <a:lnTo>
                  <a:pt x="1479" y="570"/>
                </a:lnTo>
                <a:lnTo>
                  <a:pt x="1479" y="570"/>
                </a:lnTo>
                <a:lnTo>
                  <a:pt x="1475" y="570"/>
                </a:lnTo>
                <a:lnTo>
                  <a:pt x="1471" y="570"/>
                </a:lnTo>
                <a:lnTo>
                  <a:pt x="1471" y="570"/>
                </a:lnTo>
                <a:lnTo>
                  <a:pt x="1471" y="570"/>
                </a:lnTo>
                <a:lnTo>
                  <a:pt x="1471" y="572"/>
                </a:lnTo>
                <a:lnTo>
                  <a:pt x="1473" y="575"/>
                </a:lnTo>
                <a:lnTo>
                  <a:pt x="1477" y="579"/>
                </a:lnTo>
                <a:lnTo>
                  <a:pt x="1479" y="579"/>
                </a:lnTo>
                <a:close/>
                <a:moveTo>
                  <a:pt x="1523" y="451"/>
                </a:moveTo>
                <a:lnTo>
                  <a:pt x="1523" y="449"/>
                </a:lnTo>
                <a:lnTo>
                  <a:pt x="1521" y="447"/>
                </a:lnTo>
                <a:lnTo>
                  <a:pt x="1519" y="447"/>
                </a:lnTo>
                <a:lnTo>
                  <a:pt x="1519" y="447"/>
                </a:lnTo>
                <a:lnTo>
                  <a:pt x="1517" y="447"/>
                </a:lnTo>
                <a:lnTo>
                  <a:pt x="1515" y="447"/>
                </a:lnTo>
                <a:lnTo>
                  <a:pt x="1515" y="449"/>
                </a:lnTo>
                <a:lnTo>
                  <a:pt x="1515" y="449"/>
                </a:lnTo>
                <a:lnTo>
                  <a:pt x="1515" y="451"/>
                </a:lnTo>
                <a:lnTo>
                  <a:pt x="1517" y="451"/>
                </a:lnTo>
                <a:lnTo>
                  <a:pt x="1519" y="453"/>
                </a:lnTo>
                <a:lnTo>
                  <a:pt x="1521" y="455"/>
                </a:lnTo>
                <a:lnTo>
                  <a:pt x="1523" y="455"/>
                </a:lnTo>
                <a:lnTo>
                  <a:pt x="1523" y="455"/>
                </a:lnTo>
                <a:lnTo>
                  <a:pt x="1523" y="453"/>
                </a:lnTo>
                <a:lnTo>
                  <a:pt x="1523" y="453"/>
                </a:lnTo>
                <a:lnTo>
                  <a:pt x="1523" y="453"/>
                </a:lnTo>
                <a:lnTo>
                  <a:pt x="1523" y="453"/>
                </a:lnTo>
                <a:lnTo>
                  <a:pt x="1523" y="451"/>
                </a:lnTo>
                <a:lnTo>
                  <a:pt x="1523" y="451"/>
                </a:lnTo>
                <a:close/>
                <a:moveTo>
                  <a:pt x="1467" y="728"/>
                </a:moveTo>
                <a:lnTo>
                  <a:pt x="1467" y="728"/>
                </a:lnTo>
                <a:lnTo>
                  <a:pt x="1467" y="726"/>
                </a:lnTo>
                <a:lnTo>
                  <a:pt x="1469" y="726"/>
                </a:lnTo>
                <a:lnTo>
                  <a:pt x="1469" y="723"/>
                </a:lnTo>
                <a:lnTo>
                  <a:pt x="1469" y="721"/>
                </a:lnTo>
                <a:lnTo>
                  <a:pt x="1467" y="721"/>
                </a:lnTo>
                <a:lnTo>
                  <a:pt x="1467" y="721"/>
                </a:lnTo>
                <a:lnTo>
                  <a:pt x="1467" y="721"/>
                </a:lnTo>
                <a:lnTo>
                  <a:pt x="1467" y="723"/>
                </a:lnTo>
                <a:lnTo>
                  <a:pt x="1467" y="723"/>
                </a:lnTo>
                <a:lnTo>
                  <a:pt x="1465" y="726"/>
                </a:lnTo>
                <a:lnTo>
                  <a:pt x="1465" y="728"/>
                </a:lnTo>
                <a:lnTo>
                  <a:pt x="1465" y="728"/>
                </a:lnTo>
                <a:lnTo>
                  <a:pt x="1465" y="728"/>
                </a:lnTo>
                <a:lnTo>
                  <a:pt x="1467" y="728"/>
                </a:lnTo>
                <a:close/>
                <a:moveTo>
                  <a:pt x="1481" y="560"/>
                </a:moveTo>
                <a:lnTo>
                  <a:pt x="1483" y="558"/>
                </a:lnTo>
                <a:lnTo>
                  <a:pt x="1483" y="558"/>
                </a:lnTo>
                <a:lnTo>
                  <a:pt x="1483" y="558"/>
                </a:lnTo>
                <a:lnTo>
                  <a:pt x="1483" y="558"/>
                </a:lnTo>
                <a:lnTo>
                  <a:pt x="1481" y="558"/>
                </a:lnTo>
                <a:lnTo>
                  <a:pt x="1479" y="558"/>
                </a:lnTo>
                <a:lnTo>
                  <a:pt x="1477" y="558"/>
                </a:lnTo>
                <a:lnTo>
                  <a:pt x="1479" y="558"/>
                </a:lnTo>
                <a:lnTo>
                  <a:pt x="1479" y="560"/>
                </a:lnTo>
                <a:lnTo>
                  <a:pt x="1481" y="560"/>
                </a:lnTo>
                <a:close/>
                <a:moveTo>
                  <a:pt x="1509" y="455"/>
                </a:moveTo>
                <a:lnTo>
                  <a:pt x="1507" y="455"/>
                </a:lnTo>
                <a:lnTo>
                  <a:pt x="1504" y="455"/>
                </a:lnTo>
                <a:lnTo>
                  <a:pt x="1504" y="455"/>
                </a:lnTo>
                <a:lnTo>
                  <a:pt x="1502" y="455"/>
                </a:lnTo>
                <a:lnTo>
                  <a:pt x="1498" y="457"/>
                </a:lnTo>
                <a:lnTo>
                  <a:pt x="1496" y="457"/>
                </a:lnTo>
                <a:lnTo>
                  <a:pt x="1496" y="457"/>
                </a:lnTo>
                <a:lnTo>
                  <a:pt x="1494" y="461"/>
                </a:lnTo>
                <a:lnTo>
                  <a:pt x="1490" y="463"/>
                </a:lnTo>
                <a:lnTo>
                  <a:pt x="1490" y="468"/>
                </a:lnTo>
                <a:lnTo>
                  <a:pt x="1488" y="470"/>
                </a:lnTo>
                <a:lnTo>
                  <a:pt x="1488" y="472"/>
                </a:lnTo>
                <a:lnTo>
                  <a:pt x="1490" y="476"/>
                </a:lnTo>
                <a:lnTo>
                  <a:pt x="1490" y="478"/>
                </a:lnTo>
                <a:lnTo>
                  <a:pt x="1492" y="480"/>
                </a:lnTo>
                <a:lnTo>
                  <a:pt x="1492" y="480"/>
                </a:lnTo>
                <a:lnTo>
                  <a:pt x="1494" y="482"/>
                </a:lnTo>
                <a:lnTo>
                  <a:pt x="1494" y="482"/>
                </a:lnTo>
                <a:lnTo>
                  <a:pt x="1496" y="482"/>
                </a:lnTo>
                <a:lnTo>
                  <a:pt x="1502" y="482"/>
                </a:lnTo>
                <a:lnTo>
                  <a:pt x="1507" y="480"/>
                </a:lnTo>
                <a:lnTo>
                  <a:pt x="1511" y="480"/>
                </a:lnTo>
                <a:lnTo>
                  <a:pt x="1515" y="478"/>
                </a:lnTo>
                <a:lnTo>
                  <a:pt x="1517" y="478"/>
                </a:lnTo>
                <a:lnTo>
                  <a:pt x="1519" y="476"/>
                </a:lnTo>
                <a:lnTo>
                  <a:pt x="1519" y="474"/>
                </a:lnTo>
                <a:lnTo>
                  <a:pt x="1519" y="472"/>
                </a:lnTo>
                <a:lnTo>
                  <a:pt x="1519" y="470"/>
                </a:lnTo>
                <a:lnTo>
                  <a:pt x="1519" y="463"/>
                </a:lnTo>
                <a:lnTo>
                  <a:pt x="1519" y="463"/>
                </a:lnTo>
                <a:lnTo>
                  <a:pt x="1519" y="461"/>
                </a:lnTo>
                <a:lnTo>
                  <a:pt x="1521" y="461"/>
                </a:lnTo>
                <a:lnTo>
                  <a:pt x="1521" y="459"/>
                </a:lnTo>
                <a:lnTo>
                  <a:pt x="1519" y="459"/>
                </a:lnTo>
                <a:lnTo>
                  <a:pt x="1519" y="457"/>
                </a:lnTo>
                <a:lnTo>
                  <a:pt x="1519" y="457"/>
                </a:lnTo>
                <a:lnTo>
                  <a:pt x="1511" y="455"/>
                </a:lnTo>
                <a:lnTo>
                  <a:pt x="1509" y="455"/>
                </a:lnTo>
                <a:close/>
                <a:moveTo>
                  <a:pt x="1450" y="650"/>
                </a:moveTo>
                <a:lnTo>
                  <a:pt x="1450" y="650"/>
                </a:lnTo>
                <a:lnTo>
                  <a:pt x="1450" y="650"/>
                </a:lnTo>
                <a:lnTo>
                  <a:pt x="1448" y="650"/>
                </a:lnTo>
                <a:lnTo>
                  <a:pt x="1448" y="650"/>
                </a:lnTo>
                <a:lnTo>
                  <a:pt x="1448" y="650"/>
                </a:lnTo>
                <a:lnTo>
                  <a:pt x="1446" y="652"/>
                </a:lnTo>
                <a:lnTo>
                  <a:pt x="1448" y="652"/>
                </a:lnTo>
                <a:lnTo>
                  <a:pt x="1450" y="650"/>
                </a:lnTo>
                <a:close/>
                <a:moveTo>
                  <a:pt x="1448" y="784"/>
                </a:moveTo>
                <a:lnTo>
                  <a:pt x="1448" y="784"/>
                </a:lnTo>
                <a:lnTo>
                  <a:pt x="1450" y="784"/>
                </a:lnTo>
                <a:lnTo>
                  <a:pt x="1450" y="784"/>
                </a:lnTo>
                <a:lnTo>
                  <a:pt x="1450" y="782"/>
                </a:lnTo>
                <a:lnTo>
                  <a:pt x="1448" y="782"/>
                </a:lnTo>
                <a:lnTo>
                  <a:pt x="1448" y="782"/>
                </a:lnTo>
                <a:lnTo>
                  <a:pt x="1448" y="784"/>
                </a:lnTo>
                <a:lnTo>
                  <a:pt x="1448" y="784"/>
                </a:lnTo>
                <a:close/>
                <a:moveTo>
                  <a:pt x="1450" y="713"/>
                </a:moveTo>
                <a:lnTo>
                  <a:pt x="1450" y="713"/>
                </a:lnTo>
                <a:lnTo>
                  <a:pt x="1450" y="715"/>
                </a:lnTo>
                <a:lnTo>
                  <a:pt x="1450" y="715"/>
                </a:lnTo>
                <a:lnTo>
                  <a:pt x="1450" y="715"/>
                </a:lnTo>
                <a:lnTo>
                  <a:pt x="1452" y="713"/>
                </a:lnTo>
                <a:lnTo>
                  <a:pt x="1452" y="713"/>
                </a:lnTo>
                <a:lnTo>
                  <a:pt x="1450" y="713"/>
                </a:lnTo>
                <a:lnTo>
                  <a:pt x="1450" y="713"/>
                </a:lnTo>
                <a:close/>
                <a:moveTo>
                  <a:pt x="1450" y="726"/>
                </a:moveTo>
                <a:lnTo>
                  <a:pt x="1454" y="723"/>
                </a:lnTo>
                <a:lnTo>
                  <a:pt x="1454" y="721"/>
                </a:lnTo>
                <a:lnTo>
                  <a:pt x="1454" y="721"/>
                </a:lnTo>
                <a:lnTo>
                  <a:pt x="1454" y="721"/>
                </a:lnTo>
                <a:lnTo>
                  <a:pt x="1454" y="721"/>
                </a:lnTo>
                <a:lnTo>
                  <a:pt x="1452" y="723"/>
                </a:lnTo>
                <a:lnTo>
                  <a:pt x="1452" y="723"/>
                </a:lnTo>
                <a:lnTo>
                  <a:pt x="1450" y="723"/>
                </a:lnTo>
                <a:lnTo>
                  <a:pt x="1450" y="723"/>
                </a:lnTo>
                <a:lnTo>
                  <a:pt x="1448" y="723"/>
                </a:lnTo>
                <a:lnTo>
                  <a:pt x="1448" y="723"/>
                </a:lnTo>
                <a:lnTo>
                  <a:pt x="1448" y="726"/>
                </a:lnTo>
                <a:lnTo>
                  <a:pt x="1448" y="726"/>
                </a:lnTo>
                <a:lnTo>
                  <a:pt x="1450" y="726"/>
                </a:lnTo>
                <a:close/>
                <a:moveTo>
                  <a:pt x="1222" y="428"/>
                </a:moveTo>
                <a:lnTo>
                  <a:pt x="1222" y="430"/>
                </a:lnTo>
                <a:lnTo>
                  <a:pt x="1222" y="430"/>
                </a:lnTo>
                <a:lnTo>
                  <a:pt x="1224" y="430"/>
                </a:lnTo>
                <a:lnTo>
                  <a:pt x="1224" y="430"/>
                </a:lnTo>
                <a:lnTo>
                  <a:pt x="1226" y="428"/>
                </a:lnTo>
                <a:lnTo>
                  <a:pt x="1226" y="428"/>
                </a:lnTo>
                <a:lnTo>
                  <a:pt x="1226" y="426"/>
                </a:lnTo>
                <a:lnTo>
                  <a:pt x="1226" y="426"/>
                </a:lnTo>
                <a:lnTo>
                  <a:pt x="1224" y="424"/>
                </a:lnTo>
                <a:lnTo>
                  <a:pt x="1224" y="424"/>
                </a:lnTo>
                <a:lnTo>
                  <a:pt x="1222" y="422"/>
                </a:lnTo>
                <a:lnTo>
                  <a:pt x="1219" y="422"/>
                </a:lnTo>
                <a:lnTo>
                  <a:pt x="1219" y="424"/>
                </a:lnTo>
                <a:lnTo>
                  <a:pt x="1217" y="424"/>
                </a:lnTo>
                <a:lnTo>
                  <a:pt x="1217" y="426"/>
                </a:lnTo>
                <a:lnTo>
                  <a:pt x="1217" y="426"/>
                </a:lnTo>
                <a:lnTo>
                  <a:pt x="1217" y="428"/>
                </a:lnTo>
                <a:lnTo>
                  <a:pt x="1217" y="428"/>
                </a:lnTo>
                <a:lnTo>
                  <a:pt x="1217" y="430"/>
                </a:lnTo>
                <a:lnTo>
                  <a:pt x="1219" y="430"/>
                </a:lnTo>
                <a:lnTo>
                  <a:pt x="1219" y="428"/>
                </a:lnTo>
                <a:lnTo>
                  <a:pt x="1219" y="428"/>
                </a:lnTo>
                <a:lnTo>
                  <a:pt x="1219" y="426"/>
                </a:lnTo>
                <a:lnTo>
                  <a:pt x="1219" y="424"/>
                </a:lnTo>
                <a:lnTo>
                  <a:pt x="1219" y="424"/>
                </a:lnTo>
                <a:lnTo>
                  <a:pt x="1219" y="424"/>
                </a:lnTo>
                <a:lnTo>
                  <a:pt x="1222" y="424"/>
                </a:lnTo>
                <a:lnTo>
                  <a:pt x="1222" y="426"/>
                </a:lnTo>
                <a:lnTo>
                  <a:pt x="1222" y="428"/>
                </a:lnTo>
                <a:lnTo>
                  <a:pt x="1222" y="428"/>
                </a:lnTo>
                <a:lnTo>
                  <a:pt x="1222" y="428"/>
                </a:lnTo>
                <a:close/>
                <a:moveTo>
                  <a:pt x="1207" y="350"/>
                </a:moveTo>
                <a:lnTo>
                  <a:pt x="1209" y="350"/>
                </a:lnTo>
                <a:lnTo>
                  <a:pt x="1211" y="348"/>
                </a:lnTo>
                <a:lnTo>
                  <a:pt x="1211" y="348"/>
                </a:lnTo>
                <a:lnTo>
                  <a:pt x="1211" y="346"/>
                </a:lnTo>
                <a:lnTo>
                  <a:pt x="1209" y="344"/>
                </a:lnTo>
                <a:lnTo>
                  <a:pt x="1209" y="342"/>
                </a:lnTo>
                <a:lnTo>
                  <a:pt x="1209" y="342"/>
                </a:lnTo>
                <a:lnTo>
                  <a:pt x="1207" y="342"/>
                </a:lnTo>
                <a:lnTo>
                  <a:pt x="1205" y="342"/>
                </a:lnTo>
                <a:lnTo>
                  <a:pt x="1203" y="344"/>
                </a:lnTo>
                <a:lnTo>
                  <a:pt x="1201" y="344"/>
                </a:lnTo>
                <a:lnTo>
                  <a:pt x="1201" y="344"/>
                </a:lnTo>
                <a:lnTo>
                  <a:pt x="1201" y="342"/>
                </a:lnTo>
                <a:lnTo>
                  <a:pt x="1201" y="342"/>
                </a:lnTo>
                <a:lnTo>
                  <a:pt x="1201" y="340"/>
                </a:lnTo>
                <a:lnTo>
                  <a:pt x="1199" y="338"/>
                </a:lnTo>
                <a:lnTo>
                  <a:pt x="1196" y="338"/>
                </a:lnTo>
                <a:lnTo>
                  <a:pt x="1196" y="338"/>
                </a:lnTo>
                <a:lnTo>
                  <a:pt x="1199" y="336"/>
                </a:lnTo>
                <a:lnTo>
                  <a:pt x="1199" y="336"/>
                </a:lnTo>
                <a:lnTo>
                  <a:pt x="1199" y="336"/>
                </a:lnTo>
                <a:lnTo>
                  <a:pt x="1196" y="333"/>
                </a:lnTo>
                <a:lnTo>
                  <a:pt x="1192" y="333"/>
                </a:lnTo>
                <a:lnTo>
                  <a:pt x="1192" y="331"/>
                </a:lnTo>
                <a:lnTo>
                  <a:pt x="1188" y="331"/>
                </a:lnTo>
                <a:lnTo>
                  <a:pt x="1188" y="333"/>
                </a:lnTo>
                <a:lnTo>
                  <a:pt x="1186" y="333"/>
                </a:lnTo>
                <a:lnTo>
                  <a:pt x="1182" y="336"/>
                </a:lnTo>
                <a:lnTo>
                  <a:pt x="1182" y="336"/>
                </a:lnTo>
                <a:lnTo>
                  <a:pt x="1182" y="333"/>
                </a:lnTo>
                <a:lnTo>
                  <a:pt x="1182" y="333"/>
                </a:lnTo>
                <a:lnTo>
                  <a:pt x="1182" y="333"/>
                </a:lnTo>
                <a:lnTo>
                  <a:pt x="1182" y="331"/>
                </a:lnTo>
                <a:lnTo>
                  <a:pt x="1186" y="329"/>
                </a:lnTo>
                <a:lnTo>
                  <a:pt x="1190" y="325"/>
                </a:lnTo>
                <a:lnTo>
                  <a:pt x="1196" y="323"/>
                </a:lnTo>
                <a:lnTo>
                  <a:pt x="1199" y="323"/>
                </a:lnTo>
                <a:lnTo>
                  <a:pt x="1199" y="321"/>
                </a:lnTo>
                <a:lnTo>
                  <a:pt x="1199" y="321"/>
                </a:lnTo>
                <a:lnTo>
                  <a:pt x="1196" y="321"/>
                </a:lnTo>
                <a:lnTo>
                  <a:pt x="1196" y="321"/>
                </a:lnTo>
                <a:lnTo>
                  <a:pt x="1194" y="321"/>
                </a:lnTo>
                <a:lnTo>
                  <a:pt x="1194" y="321"/>
                </a:lnTo>
                <a:lnTo>
                  <a:pt x="1194" y="321"/>
                </a:lnTo>
                <a:lnTo>
                  <a:pt x="1194" y="319"/>
                </a:lnTo>
                <a:lnTo>
                  <a:pt x="1194" y="319"/>
                </a:lnTo>
                <a:lnTo>
                  <a:pt x="1194" y="319"/>
                </a:lnTo>
                <a:lnTo>
                  <a:pt x="1196" y="319"/>
                </a:lnTo>
                <a:lnTo>
                  <a:pt x="1199" y="317"/>
                </a:lnTo>
                <a:lnTo>
                  <a:pt x="1201" y="317"/>
                </a:lnTo>
                <a:lnTo>
                  <a:pt x="1201" y="317"/>
                </a:lnTo>
                <a:lnTo>
                  <a:pt x="1203" y="315"/>
                </a:lnTo>
                <a:lnTo>
                  <a:pt x="1203" y="315"/>
                </a:lnTo>
                <a:lnTo>
                  <a:pt x="1203" y="315"/>
                </a:lnTo>
                <a:lnTo>
                  <a:pt x="1201" y="310"/>
                </a:lnTo>
                <a:lnTo>
                  <a:pt x="1201" y="310"/>
                </a:lnTo>
                <a:lnTo>
                  <a:pt x="1199" y="310"/>
                </a:lnTo>
                <a:lnTo>
                  <a:pt x="1199" y="310"/>
                </a:lnTo>
                <a:lnTo>
                  <a:pt x="1194" y="308"/>
                </a:lnTo>
                <a:lnTo>
                  <a:pt x="1192" y="308"/>
                </a:lnTo>
                <a:lnTo>
                  <a:pt x="1190" y="308"/>
                </a:lnTo>
                <a:lnTo>
                  <a:pt x="1188" y="308"/>
                </a:lnTo>
                <a:lnTo>
                  <a:pt x="1186" y="310"/>
                </a:lnTo>
                <a:lnTo>
                  <a:pt x="1180" y="310"/>
                </a:lnTo>
                <a:lnTo>
                  <a:pt x="1178" y="313"/>
                </a:lnTo>
                <a:lnTo>
                  <a:pt x="1173" y="313"/>
                </a:lnTo>
                <a:lnTo>
                  <a:pt x="1171" y="313"/>
                </a:lnTo>
                <a:lnTo>
                  <a:pt x="1159" y="306"/>
                </a:lnTo>
                <a:lnTo>
                  <a:pt x="1157" y="308"/>
                </a:lnTo>
                <a:lnTo>
                  <a:pt x="1157" y="308"/>
                </a:lnTo>
                <a:lnTo>
                  <a:pt x="1157" y="308"/>
                </a:lnTo>
                <a:lnTo>
                  <a:pt x="1157" y="310"/>
                </a:lnTo>
                <a:lnTo>
                  <a:pt x="1159" y="310"/>
                </a:lnTo>
                <a:lnTo>
                  <a:pt x="1161" y="310"/>
                </a:lnTo>
                <a:lnTo>
                  <a:pt x="1161" y="310"/>
                </a:lnTo>
                <a:lnTo>
                  <a:pt x="1159" y="310"/>
                </a:lnTo>
                <a:lnTo>
                  <a:pt x="1157" y="310"/>
                </a:lnTo>
                <a:lnTo>
                  <a:pt x="1152" y="310"/>
                </a:lnTo>
                <a:lnTo>
                  <a:pt x="1146" y="310"/>
                </a:lnTo>
                <a:lnTo>
                  <a:pt x="1144" y="310"/>
                </a:lnTo>
                <a:lnTo>
                  <a:pt x="1144" y="313"/>
                </a:lnTo>
                <a:lnTo>
                  <a:pt x="1144" y="313"/>
                </a:lnTo>
                <a:lnTo>
                  <a:pt x="1146" y="315"/>
                </a:lnTo>
                <a:lnTo>
                  <a:pt x="1146" y="315"/>
                </a:lnTo>
                <a:lnTo>
                  <a:pt x="1148" y="317"/>
                </a:lnTo>
                <a:lnTo>
                  <a:pt x="1150" y="317"/>
                </a:lnTo>
                <a:lnTo>
                  <a:pt x="1150" y="317"/>
                </a:lnTo>
                <a:lnTo>
                  <a:pt x="1150" y="319"/>
                </a:lnTo>
                <a:lnTo>
                  <a:pt x="1152" y="321"/>
                </a:lnTo>
                <a:lnTo>
                  <a:pt x="1152" y="321"/>
                </a:lnTo>
                <a:lnTo>
                  <a:pt x="1148" y="319"/>
                </a:lnTo>
                <a:lnTo>
                  <a:pt x="1146" y="317"/>
                </a:lnTo>
                <a:lnTo>
                  <a:pt x="1144" y="317"/>
                </a:lnTo>
                <a:lnTo>
                  <a:pt x="1142" y="317"/>
                </a:lnTo>
                <a:lnTo>
                  <a:pt x="1140" y="317"/>
                </a:lnTo>
                <a:lnTo>
                  <a:pt x="1138" y="319"/>
                </a:lnTo>
                <a:lnTo>
                  <a:pt x="1138" y="319"/>
                </a:lnTo>
                <a:lnTo>
                  <a:pt x="1138" y="321"/>
                </a:lnTo>
                <a:lnTo>
                  <a:pt x="1138" y="321"/>
                </a:lnTo>
                <a:lnTo>
                  <a:pt x="1138" y="321"/>
                </a:lnTo>
                <a:lnTo>
                  <a:pt x="1146" y="325"/>
                </a:lnTo>
                <a:lnTo>
                  <a:pt x="1148" y="325"/>
                </a:lnTo>
                <a:lnTo>
                  <a:pt x="1150" y="325"/>
                </a:lnTo>
                <a:lnTo>
                  <a:pt x="1152" y="325"/>
                </a:lnTo>
                <a:lnTo>
                  <a:pt x="1155" y="323"/>
                </a:lnTo>
                <a:lnTo>
                  <a:pt x="1155" y="323"/>
                </a:lnTo>
                <a:lnTo>
                  <a:pt x="1159" y="327"/>
                </a:lnTo>
                <a:lnTo>
                  <a:pt x="1161" y="327"/>
                </a:lnTo>
                <a:lnTo>
                  <a:pt x="1159" y="327"/>
                </a:lnTo>
                <a:lnTo>
                  <a:pt x="1159" y="327"/>
                </a:lnTo>
                <a:lnTo>
                  <a:pt x="1157" y="327"/>
                </a:lnTo>
                <a:lnTo>
                  <a:pt x="1155" y="325"/>
                </a:lnTo>
                <a:lnTo>
                  <a:pt x="1152" y="327"/>
                </a:lnTo>
                <a:lnTo>
                  <a:pt x="1152" y="327"/>
                </a:lnTo>
                <a:lnTo>
                  <a:pt x="1150" y="327"/>
                </a:lnTo>
                <a:lnTo>
                  <a:pt x="1150" y="329"/>
                </a:lnTo>
                <a:lnTo>
                  <a:pt x="1150" y="329"/>
                </a:lnTo>
                <a:lnTo>
                  <a:pt x="1152" y="329"/>
                </a:lnTo>
                <a:lnTo>
                  <a:pt x="1155" y="329"/>
                </a:lnTo>
                <a:lnTo>
                  <a:pt x="1155" y="329"/>
                </a:lnTo>
                <a:lnTo>
                  <a:pt x="1157" y="331"/>
                </a:lnTo>
                <a:lnTo>
                  <a:pt x="1157" y="331"/>
                </a:lnTo>
                <a:lnTo>
                  <a:pt x="1157" y="333"/>
                </a:lnTo>
                <a:lnTo>
                  <a:pt x="1157" y="336"/>
                </a:lnTo>
                <a:lnTo>
                  <a:pt x="1157" y="336"/>
                </a:lnTo>
                <a:lnTo>
                  <a:pt x="1157" y="336"/>
                </a:lnTo>
                <a:lnTo>
                  <a:pt x="1157" y="336"/>
                </a:lnTo>
                <a:lnTo>
                  <a:pt x="1155" y="333"/>
                </a:lnTo>
                <a:lnTo>
                  <a:pt x="1152" y="333"/>
                </a:lnTo>
                <a:lnTo>
                  <a:pt x="1152" y="338"/>
                </a:lnTo>
                <a:lnTo>
                  <a:pt x="1152" y="340"/>
                </a:lnTo>
                <a:lnTo>
                  <a:pt x="1152" y="340"/>
                </a:lnTo>
                <a:lnTo>
                  <a:pt x="1146" y="340"/>
                </a:lnTo>
                <a:lnTo>
                  <a:pt x="1144" y="342"/>
                </a:lnTo>
                <a:lnTo>
                  <a:pt x="1140" y="342"/>
                </a:lnTo>
                <a:lnTo>
                  <a:pt x="1140" y="340"/>
                </a:lnTo>
                <a:lnTo>
                  <a:pt x="1138" y="338"/>
                </a:lnTo>
                <a:lnTo>
                  <a:pt x="1136" y="336"/>
                </a:lnTo>
                <a:lnTo>
                  <a:pt x="1136" y="336"/>
                </a:lnTo>
                <a:lnTo>
                  <a:pt x="1134" y="336"/>
                </a:lnTo>
                <a:lnTo>
                  <a:pt x="1134" y="333"/>
                </a:lnTo>
                <a:lnTo>
                  <a:pt x="1131" y="333"/>
                </a:lnTo>
                <a:lnTo>
                  <a:pt x="1131" y="331"/>
                </a:lnTo>
                <a:lnTo>
                  <a:pt x="1129" y="331"/>
                </a:lnTo>
                <a:lnTo>
                  <a:pt x="1127" y="331"/>
                </a:lnTo>
                <a:lnTo>
                  <a:pt x="1125" y="331"/>
                </a:lnTo>
                <a:lnTo>
                  <a:pt x="1123" y="333"/>
                </a:lnTo>
                <a:lnTo>
                  <a:pt x="1121" y="333"/>
                </a:lnTo>
                <a:lnTo>
                  <a:pt x="1121" y="336"/>
                </a:lnTo>
                <a:lnTo>
                  <a:pt x="1121" y="338"/>
                </a:lnTo>
                <a:lnTo>
                  <a:pt x="1119" y="340"/>
                </a:lnTo>
                <a:lnTo>
                  <a:pt x="1119" y="340"/>
                </a:lnTo>
                <a:lnTo>
                  <a:pt x="1121" y="342"/>
                </a:lnTo>
                <a:lnTo>
                  <a:pt x="1125" y="344"/>
                </a:lnTo>
                <a:lnTo>
                  <a:pt x="1129" y="348"/>
                </a:lnTo>
                <a:lnTo>
                  <a:pt x="1131" y="348"/>
                </a:lnTo>
                <a:lnTo>
                  <a:pt x="1131" y="350"/>
                </a:lnTo>
                <a:lnTo>
                  <a:pt x="1134" y="350"/>
                </a:lnTo>
                <a:lnTo>
                  <a:pt x="1134" y="350"/>
                </a:lnTo>
                <a:lnTo>
                  <a:pt x="1134" y="352"/>
                </a:lnTo>
                <a:lnTo>
                  <a:pt x="1138" y="352"/>
                </a:lnTo>
                <a:lnTo>
                  <a:pt x="1140" y="352"/>
                </a:lnTo>
                <a:lnTo>
                  <a:pt x="1140" y="352"/>
                </a:lnTo>
                <a:lnTo>
                  <a:pt x="1142" y="352"/>
                </a:lnTo>
                <a:lnTo>
                  <a:pt x="1144" y="352"/>
                </a:lnTo>
                <a:lnTo>
                  <a:pt x="1144" y="354"/>
                </a:lnTo>
                <a:lnTo>
                  <a:pt x="1144" y="354"/>
                </a:lnTo>
                <a:lnTo>
                  <a:pt x="1148" y="354"/>
                </a:lnTo>
                <a:lnTo>
                  <a:pt x="1148" y="354"/>
                </a:lnTo>
                <a:lnTo>
                  <a:pt x="1150" y="357"/>
                </a:lnTo>
                <a:lnTo>
                  <a:pt x="1155" y="361"/>
                </a:lnTo>
                <a:lnTo>
                  <a:pt x="1157" y="363"/>
                </a:lnTo>
                <a:lnTo>
                  <a:pt x="1163" y="367"/>
                </a:lnTo>
                <a:lnTo>
                  <a:pt x="1165" y="369"/>
                </a:lnTo>
                <a:lnTo>
                  <a:pt x="1167" y="371"/>
                </a:lnTo>
                <a:lnTo>
                  <a:pt x="1169" y="375"/>
                </a:lnTo>
                <a:lnTo>
                  <a:pt x="1169" y="378"/>
                </a:lnTo>
                <a:lnTo>
                  <a:pt x="1171" y="378"/>
                </a:lnTo>
                <a:lnTo>
                  <a:pt x="1173" y="378"/>
                </a:lnTo>
                <a:lnTo>
                  <a:pt x="1175" y="378"/>
                </a:lnTo>
                <a:lnTo>
                  <a:pt x="1178" y="380"/>
                </a:lnTo>
                <a:lnTo>
                  <a:pt x="1178" y="380"/>
                </a:lnTo>
                <a:lnTo>
                  <a:pt x="1180" y="378"/>
                </a:lnTo>
                <a:lnTo>
                  <a:pt x="1182" y="378"/>
                </a:lnTo>
                <a:lnTo>
                  <a:pt x="1186" y="375"/>
                </a:lnTo>
                <a:lnTo>
                  <a:pt x="1186" y="375"/>
                </a:lnTo>
                <a:lnTo>
                  <a:pt x="1186" y="373"/>
                </a:lnTo>
                <a:lnTo>
                  <a:pt x="1184" y="371"/>
                </a:lnTo>
                <a:lnTo>
                  <a:pt x="1182" y="367"/>
                </a:lnTo>
                <a:lnTo>
                  <a:pt x="1182" y="367"/>
                </a:lnTo>
                <a:lnTo>
                  <a:pt x="1182" y="365"/>
                </a:lnTo>
                <a:lnTo>
                  <a:pt x="1184" y="365"/>
                </a:lnTo>
                <a:lnTo>
                  <a:pt x="1184" y="365"/>
                </a:lnTo>
                <a:lnTo>
                  <a:pt x="1184" y="365"/>
                </a:lnTo>
                <a:lnTo>
                  <a:pt x="1184" y="365"/>
                </a:lnTo>
                <a:lnTo>
                  <a:pt x="1184" y="367"/>
                </a:lnTo>
                <a:lnTo>
                  <a:pt x="1184" y="367"/>
                </a:lnTo>
                <a:lnTo>
                  <a:pt x="1184" y="369"/>
                </a:lnTo>
                <a:lnTo>
                  <a:pt x="1186" y="369"/>
                </a:lnTo>
                <a:lnTo>
                  <a:pt x="1194" y="371"/>
                </a:lnTo>
                <a:lnTo>
                  <a:pt x="1196" y="369"/>
                </a:lnTo>
                <a:lnTo>
                  <a:pt x="1199" y="369"/>
                </a:lnTo>
                <a:lnTo>
                  <a:pt x="1201" y="369"/>
                </a:lnTo>
                <a:lnTo>
                  <a:pt x="1203" y="367"/>
                </a:lnTo>
                <a:lnTo>
                  <a:pt x="1203" y="365"/>
                </a:lnTo>
                <a:lnTo>
                  <a:pt x="1209" y="365"/>
                </a:lnTo>
                <a:lnTo>
                  <a:pt x="1207" y="361"/>
                </a:lnTo>
                <a:lnTo>
                  <a:pt x="1207" y="361"/>
                </a:lnTo>
                <a:lnTo>
                  <a:pt x="1207" y="359"/>
                </a:lnTo>
                <a:lnTo>
                  <a:pt x="1205" y="359"/>
                </a:lnTo>
                <a:lnTo>
                  <a:pt x="1209" y="357"/>
                </a:lnTo>
                <a:lnTo>
                  <a:pt x="1209" y="357"/>
                </a:lnTo>
                <a:lnTo>
                  <a:pt x="1209" y="354"/>
                </a:lnTo>
                <a:lnTo>
                  <a:pt x="1209" y="354"/>
                </a:lnTo>
                <a:lnTo>
                  <a:pt x="1207" y="352"/>
                </a:lnTo>
                <a:lnTo>
                  <a:pt x="1205" y="352"/>
                </a:lnTo>
                <a:lnTo>
                  <a:pt x="1205" y="352"/>
                </a:lnTo>
                <a:lnTo>
                  <a:pt x="1207" y="352"/>
                </a:lnTo>
                <a:lnTo>
                  <a:pt x="1207" y="350"/>
                </a:lnTo>
                <a:close/>
                <a:moveTo>
                  <a:pt x="54" y="2310"/>
                </a:moveTo>
                <a:lnTo>
                  <a:pt x="54" y="2310"/>
                </a:lnTo>
                <a:lnTo>
                  <a:pt x="54" y="2313"/>
                </a:lnTo>
                <a:lnTo>
                  <a:pt x="54" y="2313"/>
                </a:lnTo>
                <a:lnTo>
                  <a:pt x="57" y="2310"/>
                </a:lnTo>
                <a:lnTo>
                  <a:pt x="57" y="2310"/>
                </a:lnTo>
                <a:lnTo>
                  <a:pt x="54" y="2310"/>
                </a:lnTo>
                <a:close/>
                <a:moveTo>
                  <a:pt x="1297" y="430"/>
                </a:moveTo>
                <a:lnTo>
                  <a:pt x="1295" y="430"/>
                </a:lnTo>
                <a:lnTo>
                  <a:pt x="1295" y="428"/>
                </a:lnTo>
                <a:lnTo>
                  <a:pt x="1293" y="430"/>
                </a:lnTo>
                <a:lnTo>
                  <a:pt x="1293" y="430"/>
                </a:lnTo>
                <a:lnTo>
                  <a:pt x="1293" y="430"/>
                </a:lnTo>
                <a:lnTo>
                  <a:pt x="1295" y="432"/>
                </a:lnTo>
                <a:lnTo>
                  <a:pt x="1295" y="432"/>
                </a:lnTo>
                <a:lnTo>
                  <a:pt x="1295" y="432"/>
                </a:lnTo>
                <a:lnTo>
                  <a:pt x="1295" y="432"/>
                </a:lnTo>
                <a:lnTo>
                  <a:pt x="1297" y="432"/>
                </a:lnTo>
                <a:lnTo>
                  <a:pt x="1297" y="432"/>
                </a:lnTo>
                <a:lnTo>
                  <a:pt x="1297" y="430"/>
                </a:lnTo>
                <a:lnTo>
                  <a:pt x="1297" y="430"/>
                </a:lnTo>
                <a:close/>
                <a:moveTo>
                  <a:pt x="1215" y="432"/>
                </a:moveTo>
                <a:lnTo>
                  <a:pt x="1213" y="430"/>
                </a:lnTo>
                <a:lnTo>
                  <a:pt x="1207" y="426"/>
                </a:lnTo>
                <a:lnTo>
                  <a:pt x="1205" y="426"/>
                </a:lnTo>
                <a:lnTo>
                  <a:pt x="1203" y="424"/>
                </a:lnTo>
                <a:lnTo>
                  <a:pt x="1201" y="424"/>
                </a:lnTo>
                <a:lnTo>
                  <a:pt x="1199" y="422"/>
                </a:lnTo>
                <a:lnTo>
                  <a:pt x="1199" y="422"/>
                </a:lnTo>
                <a:lnTo>
                  <a:pt x="1199" y="422"/>
                </a:lnTo>
                <a:lnTo>
                  <a:pt x="1196" y="422"/>
                </a:lnTo>
                <a:lnTo>
                  <a:pt x="1196" y="422"/>
                </a:lnTo>
                <a:lnTo>
                  <a:pt x="1196" y="422"/>
                </a:lnTo>
                <a:lnTo>
                  <a:pt x="1196" y="422"/>
                </a:lnTo>
                <a:lnTo>
                  <a:pt x="1196" y="422"/>
                </a:lnTo>
                <a:lnTo>
                  <a:pt x="1196" y="422"/>
                </a:lnTo>
                <a:lnTo>
                  <a:pt x="1196" y="419"/>
                </a:lnTo>
                <a:lnTo>
                  <a:pt x="1196" y="419"/>
                </a:lnTo>
                <a:lnTo>
                  <a:pt x="1194" y="417"/>
                </a:lnTo>
                <a:lnTo>
                  <a:pt x="1192" y="417"/>
                </a:lnTo>
                <a:lnTo>
                  <a:pt x="1190" y="417"/>
                </a:lnTo>
                <a:lnTo>
                  <a:pt x="1190" y="417"/>
                </a:lnTo>
                <a:lnTo>
                  <a:pt x="1186" y="417"/>
                </a:lnTo>
                <a:lnTo>
                  <a:pt x="1186" y="417"/>
                </a:lnTo>
                <a:lnTo>
                  <a:pt x="1184" y="419"/>
                </a:lnTo>
                <a:lnTo>
                  <a:pt x="1184" y="419"/>
                </a:lnTo>
                <a:lnTo>
                  <a:pt x="1184" y="422"/>
                </a:lnTo>
                <a:lnTo>
                  <a:pt x="1184" y="422"/>
                </a:lnTo>
                <a:lnTo>
                  <a:pt x="1184" y="422"/>
                </a:lnTo>
                <a:lnTo>
                  <a:pt x="1186" y="426"/>
                </a:lnTo>
                <a:lnTo>
                  <a:pt x="1188" y="426"/>
                </a:lnTo>
                <a:lnTo>
                  <a:pt x="1186" y="426"/>
                </a:lnTo>
                <a:lnTo>
                  <a:pt x="1184" y="426"/>
                </a:lnTo>
                <a:lnTo>
                  <a:pt x="1182" y="424"/>
                </a:lnTo>
                <a:lnTo>
                  <a:pt x="1182" y="424"/>
                </a:lnTo>
                <a:lnTo>
                  <a:pt x="1180" y="424"/>
                </a:lnTo>
                <a:lnTo>
                  <a:pt x="1180" y="424"/>
                </a:lnTo>
                <a:lnTo>
                  <a:pt x="1180" y="426"/>
                </a:lnTo>
                <a:lnTo>
                  <a:pt x="1182" y="426"/>
                </a:lnTo>
                <a:lnTo>
                  <a:pt x="1182" y="426"/>
                </a:lnTo>
                <a:lnTo>
                  <a:pt x="1180" y="426"/>
                </a:lnTo>
                <a:lnTo>
                  <a:pt x="1180" y="426"/>
                </a:lnTo>
                <a:lnTo>
                  <a:pt x="1180" y="428"/>
                </a:lnTo>
                <a:lnTo>
                  <a:pt x="1182" y="428"/>
                </a:lnTo>
                <a:lnTo>
                  <a:pt x="1182" y="430"/>
                </a:lnTo>
                <a:lnTo>
                  <a:pt x="1182" y="430"/>
                </a:lnTo>
                <a:lnTo>
                  <a:pt x="1180" y="430"/>
                </a:lnTo>
                <a:lnTo>
                  <a:pt x="1178" y="432"/>
                </a:lnTo>
                <a:lnTo>
                  <a:pt x="1175" y="434"/>
                </a:lnTo>
                <a:lnTo>
                  <a:pt x="1171" y="434"/>
                </a:lnTo>
                <a:lnTo>
                  <a:pt x="1167" y="434"/>
                </a:lnTo>
                <a:lnTo>
                  <a:pt x="1165" y="436"/>
                </a:lnTo>
                <a:lnTo>
                  <a:pt x="1165" y="436"/>
                </a:lnTo>
                <a:lnTo>
                  <a:pt x="1165" y="438"/>
                </a:lnTo>
                <a:lnTo>
                  <a:pt x="1167" y="438"/>
                </a:lnTo>
                <a:lnTo>
                  <a:pt x="1167" y="440"/>
                </a:lnTo>
                <a:lnTo>
                  <a:pt x="1169" y="440"/>
                </a:lnTo>
                <a:lnTo>
                  <a:pt x="1169" y="443"/>
                </a:lnTo>
                <a:lnTo>
                  <a:pt x="1171" y="443"/>
                </a:lnTo>
                <a:lnTo>
                  <a:pt x="1173" y="440"/>
                </a:lnTo>
                <a:lnTo>
                  <a:pt x="1171" y="440"/>
                </a:lnTo>
                <a:lnTo>
                  <a:pt x="1173" y="440"/>
                </a:lnTo>
                <a:lnTo>
                  <a:pt x="1173" y="440"/>
                </a:lnTo>
                <a:lnTo>
                  <a:pt x="1175" y="440"/>
                </a:lnTo>
                <a:lnTo>
                  <a:pt x="1175" y="440"/>
                </a:lnTo>
                <a:lnTo>
                  <a:pt x="1175" y="440"/>
                </a:lnTo>
                <a:lnTo>
                  <a:pt x="1175" y="443"/>
                </a:lnTo>
                <a:lnTo>
                  <a:pt x="1175" y="443"/>
                </a:lnTo>
                <a:lnTo>
                  <a:pt x="1178" y="443"/>
                </a:lnTo>
                <a:lnTo>
                  <a:pt x="1178" y="443"/>
                </a:lnTo>
                <a:lnTo>
                  <a:pt x="1180" y="443"/>
                </a:lnTo>
                <a:lnTo>
                  <a:pt x="1182" y="443"/>
                </a:lnTo>
                <a:lnTo>
                  <a:pt x="1182" y="443"/>
                </a:lnTo>
                <a:lnTo>
                  <a:pt x="1184" y="443"/>
                </a:lnTo>
                <a:lnTo>
                  <a:pt x="1184" y="443"/>
                </a:lnTo>
                <a:lnTo>
                  <a:pt x="1184" y="443"/>
                </a:lnTo>
                <a:lnTo>
                  <a:pt x="1184" y="445"/>
                </a:lnTo>
                <a:lnTo>
                  <a:pt x="1184" y="445"/>
                </a:lnTo>
                <a:lnTo>
                  <a:pt x="1184" y="445"/>
                </a:lnTo>
                <a:lnTo>
                  <a:pt x="1190" y="447"/>
                </a:lnTo>
                <a:lnTo>
                  <a:pt x="1192" y="447"/>
                </a:lnTo>
                <a:lnTo>
                  <a:pt x="1196" y="449"/>
                </a:lnTo>
                <a:lnTo>
                  <a:pt x="1199" y="451"/>
                </a:lnTo>
                <a:lnTo>
                  <a:pt x="1203" y="449"/>
                </a:lnTo>
                <a:lnTo>
                  <a:pt x="1209" y="451"/>
                </a:lnTo>
                <a:lnTo>
                  <a:pt x="1211" y="451"/>
                </a:lnTo>
                <a:lnTo>
                  <a:pt x="1213" y="451"/>
                </a:lnTo>
                <a:lnTo>
                  <a:pt x="1217" y="449"/>
                </a:lnTo>
                <a:lnTo>
                  <a:pt x="1219" y="447"/>
                </a:lnTo>
                <a:lnTo>
                  <a:pt x="1219" y="447"/>
                </a:lnTo>
                <a:lnTo>
                  <a:pt x="1222" y="445"/>
                </a:lnTo>
                <a:lnTo>
                  <a:pt x="1222" y="445"/>
                </a:lnTo>
                <a:lnTo>
                  <a:pt x="1224" y="445"/>
                </a:lnTo>
                <a:lnTo>
                  <a:pt x="1226" y="445"/>
                </a:lnTo>
                <a:lnTo>
                  <a:pt x="1228" y="443"/>
                </a:lnTo>
                <a:lnTo>
                  <a:pt x="1228" y="443"/>
                </a:lnTo>
                <a:lnTo>
                  <a:pt x="1226" y="440"/>
                </a:lnTo>
                <a:lnTo>
                  <a:pt x="1226" y="440"/>
                </a:lnTo>
                <a:lnTo>
                  <a:pt x="1226" y="440"/>
                </a:lnTo>
                <a:lnTo>
                  <a:pt x="1224" y="443"/>
                </a:lnTo>
                <a:lnTo>
                  <a:pt x="1222" y="440"/>
                </a:lnTo>
                <a:lnTo>
                  <a:pt x="1219" y="440"/>
                </a:lnTo>
                <a:lnTo>
                  <a:pt x="1217" y="438"/>
                </a:lnTo>
                <a:lnTo>
                  <a:pt x="1215" y="434"/>
                </a:lnTo>
                <a:lnTo>
                  <a:pt x="1215" y="432"/>
                </a:lnTo>
                <a:close/>
                <a:moveTo>
                  <a:pt x="1299" y="432"/>
                </a:moveTo>
                <a:lnTo>
                  <a:pt x="1299" y="432"/>
                </a:lnTo>
                <a:lnTo>
                  <a:pt x="1299" y="432"/>
                </a:lnTo>
                <a:lnTo>
                  <a:pt x="1299" y="432"/>
                </a:lnTo>
                <a:lnTo>
                  <a:pt x="1301" y="430"/>
                </a:lnTo>
                <a:lnTo>
                  <a:pt x="1301" y="428"/>
                </a:lnTo>
                <a:lnTo>
                  <a:pt x="1301" y="428"/>
                </a:lnTo>
                <a:lnTo>
                  <a:pt x="1301" y="428"/>
                </a:lnTo>
                <a:lnTo>
                  <a:pt x="1299" y="428"/>
                </a:lnTo>
                <a:lnTo>
                  <a:pt x="1299" y="428"/>
                </a:lnTo>
                <a:lnTo>
                  <a:pt x="1297" y="428"/>
                </a:lnTo>
                <a:lnTo>
                  <a:pt x="1297" y="430"/>
                </a:lnTo>
                <a:lnTo>
                  <a:pt x="1297" y="430"/>
                </a:lnTo>
                <a:lnTo>
                  <a:pt x="1299" y="432"/>
                </a:lnTo>
                <a:close/>
                <a:moveTo>
                  <a:pt x="1527" y="468"/>
                </a:moveTo>
                <a:lnTo>
                  <a:pt x="1530" y="468"/>
                </a:lnTo>
                <a:lnTo>
                  <a:pt x="1530" y="468"/>
                </a:lnTo>
                <a:lnTo>
                  <a:pt x="1534" y="468"/>
                </a:lnTo>
                <a:lnTo>
                  <a:pt x="1542" y="468"/>
                </a:lnTo>
                <a:lnTo>
                  <a:pt x="1544" y="468"/>
                </a:lnTo>
                <a:lnTo>
                  <a:pt x="1544" y="468"/>
                </a:lnTo>
                <a:lnTo>
                  <a:pt x="1544" y="466"/>
                </a:lnTo>
                <a:lnTo>
                  <a:pt x="1544" y="463"/>
                </a:lnTo>
                <a:lnTo>
                  <a:pt x="1544" y="463"/>
                </a:lnTo>
                <a:lnTo>
                  <a:pt x="1542" y="463"/>
                </a:lnTo>
                <a:lnTo>
                  <a:pt x="1542" y="463"/>
                </a:lnTo>
                <a:lnTo>
                  <a:pt x="1538" y="463"/>
                </a:lnTo>
                <a:lnTo>
                  <a:pt x="1534" y="461"/>
                </a:lnTo>
                <a:lnTo>
                  <a:pt x="1530" y="461"/>
                </a:lnTo>
                <a:lnTo>
                  <a:pt x="1525" y="461"/>
                </a:lnTo>
                <a:lnTo>
                  <a:pt x="1525" y="461"/>
                </a:lnTo>
                <a:lnTo>
                  <a:pt x="1525" y="463"/>
                </a:lnTo>
                <a:lnTo>
                  <a:pt x="1525" y="463"/>
                </a:lnTo>
                <a:lnTo>
                  <a:pt x="1525" y="466"/>
                </a:lnTo>
                <a:lnTo>
                  <a:pt x="1527" y="468"/>
                </a:lnTo>
                <a:close/>
                <a:moveTo>
                  <a:pt x="1349" y="466"/>
                </a:moveTo>
                <a:lnTo>
                  <a:pt x="1349" y="466"/>
                </a:lnTo>
                <a:lnTo>
                  <a:pt x="1349" y="468"/>
                </a:lnTo>
                <a:lnTo>
                  <a:pt x="1349" y="468"/>
                </a:lnTo>
                <a:lnTo>
                  <a:pt x="1351" y="470"/>
                </a:lnTo>
                <a:lnTo>
                  <a:pt x="1354" y="470"/>
                </a:lnTo>
                <a:lnTo>
                  <a:pt x="1354" y="470"/>
                </a:lnTo>
                <a:lnTo>
                  <a:pt x="1354" y="470"/>
                </a:lnTo>
                <a:lnTo>
                  <a:pt x="1356" y="468"/>
                </a:lnTo>
                <a:lnTo>
                  <a:pt x="1356" y="468"/>
                </a:lnTo>
                <a:lnTo>
                  <a:pt x="1356" y="466"/>
                </a:lnTo>
                <a:lnTo>
                  <a:pt x="1356" y="466"/>
                </a:lnTo>
                <a:lnTo>
                  <a:pt x="1356" y="463"/>
                </a:lnTo>
                <a:lnTo>
                  <a:pt x="1356" y="461"/>
                </a:lnTo>
                <a:lnTo>
                  <a:pt x="1356" y="459"/>
                </a:lnTo>
                <a:lnTo>
                  <a:pt x="1356" y="459"/>
                </a:lnTo>
                <a:lnTo>
                  <a:pt x="1356" y="457"/>
                </a:lnTo>
                <a:lnTo>
                  <a:pt x="1354" y="455"/>
                </a:lnTo>
                <a:lnTo>
                  <a:pt x="1351" y="455"/>
                </a:lnTo>
                <a:lnTo>
                  <a:pt x="1349" y="457"/>
                </a:lnTo>
                <a:lnTo>
                  <a:pt x="1349" y="459"/>
                </a:lnTo>
                <a:lnTo>
                  <a:pt x="1349" y="459"/>
                </a:lnTo>
                <a:lnTo>
                  <a:pt x="1347" y="459"/>
                </a:lnTo>
                <a:lnTo>
                  <a:pt x="1347" y="461"/>
                </a:lnTo>
                <a:lnTo>
                  <a:pt x="1347" y="461"/>
                </a:lnTo>
                <a:lnTo>
                  <a:pt x="1349" y="463"/>
                </a:lnTo>
                <a:lnTo>
                  <a:pt x="1349" y="466"/>
                </a:lnTo>
                <a:lnTo>
                  <a:pt x="1349" y="466"/>
                </a:lnTo>
                <a:close/>
                <a:moveTo>
                  <a:pt x="1496" y="428"/>
                </a:moveTo>
                <a:lnTo>
                  <a:pt x="1492" y="428"/>
                </a:lnTo>
                <a:lnTo>
                  <a:pt x="1490" y="428"/>
                </a:lnTo>
                <a:lnTo>
                  <a:pt x="1490" y="428"/>
                </a:lnTo>
                <a:lnTo>
                  <a:pt x="1488" y="428"/>
                </a:lnTo>
                <a:lnTo>
                  <a:pt x="1488" y="428"/>
                </a:lnTo>
                <a:lnTo>
                  <a:pt x="1488" y="428"/>
                </a:lnTo>
                <a:lnTo>
                  <a:pt x="1488" y="430"/>
                </a:lnTo>
                <a:lnTo>
                  <a:pt x="1488" y="432"/>
                </a:lnTo>
                <a:lnTo>
                  <a:pt x="1488" y="434"/>
                </a:lnTo>
                <a:lnTo>
                  <a:pt x="1488" y="434"/>
                </a:lnTo>
                <a:lnTo>
                  <a:pt x="1490" y="434"/>
                </a:lnTo>
                <a:lnTo>
                  <a:pt x="1490" y="434"/>
                </a:lnTo>
                <a:lnTo>
                  <a:pt x="1492" y="434"/>
                </a:lnTo>
                <a:lnTo>
                  <a:pt x="1494" y="434"/>
                </a:lnTo>
                <a:lnTo>
                  <a:pt x="1494" y="432"/>
                </a:lnTo>
                <a:lnTo>
                  <a:pt x="1494" y="432"/>
                </a:lnTo>
                <a:lnTo>
                  <a:pt x="1496" y="430"/>
                </a:lnTo>
                <a:lnTo>
                  <a:pt x="1496" y="430"/>
                </a:lnTo>
                <a:lnTo>
                  <a:pt x="1496" y="430"/>
                </a:lnTo>
                <a:lnTo>
                  <a:pt x="1496" y="428"/>
                </a:lnTo>
                <a:lnTo>
                  <a:pt x="1496" y="428"/>
                </a:lnTo>
                <a:close/>
                <a:moveTo>
                  <a:pt x="1351" y="413"/>
                </a:moveTo>
                <a:lnTo>
                  <a:pt x="1354" y="413"/>
                </a:lnTo>
                <a:lnTo>
                  <a:pt x="1354" y="413"/>
                </a:lnTo>
                <a:lnTo>
                  <a:pt x="1354" y="411"/>
                </a:lnTo>
                <a:lnTo>
                  <a:pt x="1354" y="411"/>
                </a:lnTo>
                <a:lnTo>
                  <a:pt x="1354" y="411"/>
                </a:lnTo>
                <a:lnTo>
                  <a:pt x="1351" y="409"/>
                </a:lnTo>
                <a:lnTo>
                  <a:pt x="1349" y="411"/>
                </a:lnTo>
                <a:lnTo>
                  <a:pt x="1349" y="409"/>
                </a:lnTo>
                <a:lnTo>
                  <a:pt x="1345" y="409"/>
                </a:lnTo>
                <a:lnTo>
                  <a:pt x="1345" y="409"/>
                </a:lnTo>
                <a:lnTo>
                  <a:pt x="1343" y="411"/>
                </a:lnTo>
                <a:lnTo>
                  <a:pt x="1343" y="411"/>
                </a:lnTo>
                <a:lnTo>
                  <a:pt x="1343" y="411"/>
                </a:lnTo>
                <a:lnTo>
                  <a:pt x="1345" y="413"/>
                </a:lnTo>
                <a:lnTo>
                  <a:pt x="1347" y="413"/>
                </a:lnTo>
                <a:lnTo>
                  <a:pt x="1347" y="413"/>
                </a:lnTo>
                <a:lnTo>
                  <a:pt x="1349" y="413"/>
                </a:lnTo>
                <a:lnTo>
                  <a:pt x="1351" y="413"/>
                </a:lnTo>
                <a:close/>
                <a:moveTo>
                  <a:pt x="1287" y="325"/>
                </a:moveTo>
                <a:lnTo>
                  <a:pt x="1289" y="321"/>
                </a:lnTo>
                <a:lnTo>
                  <a:pt x="1289" y="321"/>
                </a:lnTo>
                <a:lnTo>
                  <a:pt x="1291" y="319"/>
                </a:lnTo>
                <a:lnTo>
                  <a:pt x="1291" y="319"/>
                </a:lnTo>
                <a:lnTo>
                  <a:pt x="1293" y="317"/>
                </a:lnTo>
                <a:lnTo>
                  <a:pt x="1295" y="315"/>
                </a:lnTo>
                <a:lnTo>
                  <a:pt x="1297" y="313"/>
                </a:lnTo>
                <a:lnTo>
                  <a:pt x="1299" y="310"/>
                </a:lnTo>
                <a:lnTo>
                  <a:pt x="1299" y="308"/>
                </a:lnTo>
                <a:lnTo>
                  <a:pt x="1297" y="308"/>
                </a:lnTo>
                <a:lnTo>
                  <a:pt x="1295" y="306"/>
                </a:lnTo>
                <a:lnTo>
                  <a:pt x="1289" y="306"/>
                </a:lnTo>
                <a:lnTo>
                  <a:pt x="1280" y="304"/>
                </a:lnTo>
                <a:lnTo>
                  <a:pt x="1276" y="306"/>
                </a:lnTo>
                <a:lnTo>
                  <a:pt x="1272" y="306"/>
                </a:lnTo>
                <a:lnTo>
                  <a:pt x="1270" y="306"/>
                </a:lnTo>
                <a:lnTo>
                  <a:pt x="1268" y="304"/>
                </a:lnTo>
                <a:lnTo>
                  <a:pt x="1266" y="304"/>
                </a:lnTo>
                <a:lnTo>
                  <a:pt x="1263" y="302"/>
                </a:lnTo>
                <a:lnTo>
                  <a:pt x="1257" y="302"/>
                </a:lnTo>
                <a:lnTo>
                  <a:pt x="1255" y="300"/>
                </a:lnTo>
                <a:lnTo>
                  <a:pt x="1253" y="300"/>
                </a:lnTo>
                <a:lnTo>
                  <a:pt x="1249" y="302"/>
                </a:lnTo>
                <a:lnTo>
                  <a:pt x="1247" y="302"/>
                </a:lnTo>
                <a:lnTo>
                  <a:pt x="1238" y="302"/>
                </a:lnTo>
                <a:lnTo>
                  <a:pt x="1236" y="304"/>
                </a:lnTo>
                <a:lnTo>
                  <a:pt x="1232" y="304"/>
                </a:lnTo>
                <a:lnTo>
                  <a:pt x="1230" y="304"/>
                </a:lnTo>
                <a:lnTo>
                  <a:pt x="1230" y="306"/>
                </a:lnTo>
                <a:lnTo>
                  <a:pt x="1230" y="306"/>
                </a:lnTo>
                <a:lnTo>
                  <a:pt x="1230" y="308"/>
                </a:lnTo>
                <a:lnTo>
                  <a:pt x="1230" y="308"/>
                </a:lnTo>
                <a:lnTo>
                  <a:pt x="1230" y="308"/>
                </a:lnTo>
                <a:lnTo>
                  <a:pt x="1230" y="310"/>
                </a:lnTo>
                <a:lnTo>
                  <a:pt x="1232" y="313"/>
                </a:lnTo>
                <a:lnTo>
                  <a:pt x="1234" y="315"/>
                </a:lnTo>
                <a:lnTo>
                  <a:pt x="1236" y="315"/>
                </a:lnTo>
                <a:lnTo>
                  <a:pt x="1236" y="315"/>
                </a:lnTo>
                <a:lnTo>
                  <a:pt x="1234" y="315"/>
                </a:lnTo>
                <a:lnTo>
                  <a:pt x="1232" y="315"/>
                </a:lnTo>
                <a:lnTo>
                  <a:pt x="1226" y="313"/>
                </a:lnTo>
                <a:lnTo>
                  <a:pt x="1226" y="313"/>
                </a:lnTo>
                <a:lnTo>
                  <a:pt x="1224" y="313"/>
                </a:lnTo>
                <a:lnTo>
                  <a:pt x="1222" y="315"/>
                </a:lnTo>
                <a:lnTo>
                  <a:pt x="1222" y="315"/>
                </a:lnTo>
                <a:lnTo>
                  <a:pt x="1222" y="317"/>
                </a:lnTo>
                <a:lnTo>
                  <a:pt x="1222" y="319"/>
                </a:lnTo>
                <a:lnTo>
                  <a:pt x="1224" y="325"/>
                </a:lnTo>
                <a:lnTo>
                  <a:pt x="1224" y="329"/>
                </a:lnTo>
                <a:lnTo>
                  <a:pt x="1224" y="329"/>
                </a:lnTo>
                <a:lnTo>
                  <a:pt x="1222" y="333"/>
                </a:lnTo>
                <a:lnTo>
                  <a:pt x="1222" y="336"/>
                </a:lnTo>
                <a:lnTo>
                  <a:pt x="1224" y="336"/>
                </a:lnTo>
                <a:lnTo>
                  <a:pt x="1224" y="338"/>
                </a:lnTo>
                <a:lnTo>
                  <a:pt x="1224" y="340"/>
                </a:lnTo>
                <a:lnTo>
                  <a:pt x="1228" y="346"/>
                </a:lnTo>
                <a:lnTo>
                  <a:pt x="1228" y="350"/>
                </a:lnTo>
                <a:lnTo>
                  <a:pt x="1230" y="357"/>
                </a:lnTo>
                <a:lnTo>
                  <a:pt x="1228" y="359"/>
                </a:lnTo>
                <a:lnTo>
                  <a:pt x="1232" y="361"/>
                </a:lnTo>
                <a:lnTo>
                  <a:pt x="1236" y="359"/>
                </a:lnTo>
                <a:lnTo>
                  <a:pt x="1238" y="359"/>
                </a:lnTo>
                <a:lnTo>
                  <a:pt x="1245" y="361"/>
                </a:lnTo>
                <a:lnTo>
                  <a:pt x="1245" y="359"/>
                </a:lnTo>
                <a:lnTo>
                  <a:pt x="1247" y="357"/>
                </a:lnTo>
                <a:lnTo>
                  <a:pt x="1249" y="354"/>
                </a:lnTo>
                <a:lnTo>
                  <a:pt x="1253" y="348"/>
                </a:lnTo>
                <a:lnTo>
                  <a:pt x="1253" y="348"/>
                </a:lnTo>
                <a:lnTo>
                  <a:pt x="1253" y="346"/>
                </a:lnTo>
                <a:lnTo>
                  <a:pt x="1253" y="346"/>
                </a:lnTo>
                <a:lnTo>
                  <a:pt x="1253" y="346"/>
                </a:lnTo>
                <a:lnTo>
                  <a:pt x="1249" y="342"/>
                </a:lnTo>
                <a:lnTo>
                  <a:pt x="1247" y="342"/>
                </a:lnTo>
                <a:lnTo>
                  <a:pt x="1245" y="340"/>
                </a:lnTo>
                <a:lnTo>
                  <a:pt x="1243" y="340"/>
                </a:lnTo>
                <a:lnTo>
                  <a:pt x="1253" y="340"/>
                </a:lnTo>
                <a:lnTo>
                  <a:pt x="1255" y="340"/>
                </a:lnTo>
                <a:lnTo>
                  <a:pt x="1270" y="342"/>
                </a:lnTo>
                <a:lnTo>
                  <a:pt x="1272" y="340"/>
                </a:lnTo>
                <a:lnTo>
                  <a:pt x="1274" y="340"/>
                </a:lnTo>
                <a:lnTo>
                  <a:pt x="1276" y="338"/>
                </a:lnTo>
                <a:lnTo>
                  <a:pt x="1278" y="336"/>
                </a:lnTo>
                <a:lnTo>
                  <a:pt x="1280" y="333"/>
                </a:lnTo>
                <a:lnTo>
                  <a:pt x="1282" y="329"/>
                </a:lnTo>
                <a:lnTo>
                  <a:pt x="1282" y="327"/>
                </a:lnTo>
                <a:lnTo>
                  <a:pt x="1282" y="327"/>
                </a:lnTo>
                <a:lnTo>
                  <a:pt x="1282" y="327"/>
                </a:lnTo>
                <a:lnTo>
                  <a:pt x="1284" y="325"/>
                </a:lnTo>
                <a:lnTo>
                  <a:pt x="1287" y="325"/>
                </a:lnTo>
                <a:close/>
                <a:moveTo>
                  <a:pt x="17" y="1895"/>
                </a:moveTo>
                <a:lnTo>
                  <a:pt x="17" y="1895"/>
                </a:lnTo>
                <a:lnTo>
                  <a:pt x="17" y="1895"/>
                </a:lnTo>
                <a:lnTo>
                  <a:pt x="17" y="1895"/>
                </a:lnTo>
                <a:lnTo>
                  <a:pt x="19" y="1895"/>
                </a:lnTo>
                <a:lnTo>
                  <a:pt x="19" y="1895"/>
                </a:lnTo>
                <a:lnTo>
                  <a:pt x="17" y="1895"/>
                </a:lnTo>
                <a:close/>
                <a:moveTo>
                  <a:pt x="2" y="1870"/>
                </a:moveTo>
                <a:lnTo>
                  <a:pt x="2" y="1868"/>
                </a:lnTo>
                <a:lnTo>
                  <a:pt x="0" y="1870"/>
                </a:lnTo>
                <a:lnTo>
                  <a:pt x="0" y="1870"/>
                </a:lnTo>
                <a:lnTo>
                  <a:pt x="0" y="1870"/>
                </a:lnTo>
                <a:lnTo>
                  <a:pt x="0" y="1870"/>
                </a:lnTo>
                <a:lnTo>
                  <a:pt x="2" y="1870"/>
                </a:lnTo>
                <a:close/>
                <a:moveTo>
                  <a:pt x="2" y="1906"/>
                </a:moveTo>
                <a:lnTo>
                  <a:pt x="2" y="1906"/>
                </a:lnTo>
                <a:lnTo>
                  <a:pt x="2" y="1906"/>
                </a:lnTo>
                <a:lnTo>
                  <a:pt x="2" y="1906"/>
                </a:lnTo>
                <a:lnTo>
                  <a:pt x="2" y="1908"/>
                </a:lnTo>
                <a:lnTo>
                  <a:pt x="2" y="1908"/>
                </a:lnTo>
                <a:lnTo>
                  <a:pt x="2" y="1908"/>
                </a:lnTo>
                <a:lnTo>
                  <a:pt x="2" y="1906"/>
                </a:lnTo>
                <a:lnTo>
                  <a:pt x="2" y="1906"/>
                </a:lnTo>
                <a:lnTo>
                  <a:pt x="2" y="1906"/>
                </a:lnTo>
                <a:lnTo>
                  <a:pt x="2" y="1906"/>
                </a:lnTo>
                <a:lnTo>
                  <a:pt x="2" y="1906"/>
                </a:lnTo>
                <a:lnTo>
                  <a:pt x="2" y="1906"/>
                </a:lnTo>
                <a:lnTo>
                  <a:pt x="2" y="1906"/>
                </a:lnTo>
                <a:close/>
                <a:moveTo>
                  <a:pt x="15" y="1881"/>
                </a:moveTo>
                <a:lnTo>
                  <a:pt x="15" y="1881"/>
                </a:lnTo>
                <a:lnTo>
                  <a:pt x="15" y="1881"/>
                </a:lnTo>
                <a:lnTo>
                  <a:pt x="15" y="1881"/>
                </a:lnTo>
                <a:lnTo>
                  <a:pt x="15" y="1881"/>
                </a:lnTo>
                <a:lnTo>
                  <a:pt x="15" y="1881"/>
                </a:lnTo>
                <a:lnTo>
                  <a:pt x="15" y="1883"/>
                </a:lnTo>
                <a:lnTo>
                  <a:pt x="15" y="1883"/>
                </a:lnTo>
                <a:lnTo>
                  <a:pt x="15" y="1881"/>
                </a:lnTo>
                <a:lnTo>
                  <a:pt x="15" y="1881"/>
                </a:lnTo>
                <a:lnTo>
                  <a:pt x="17" y="1881"/>
                </a:lnTo>
                <a:lnTo>
                  <a:pt x="15" y="1881"/>
                </a:lnTo>
                <a:lnTo>
                  <a:pt x="15" y="1881"/>
                </a:lnTo>
                <a:close/>
                <a:moveTo>
                  <a:pt x="15" y="1891"/>
                </a:moveTo>
                <a:lnTo>
                  <a:pt x="13" y="1891"/>
                </a:lnTo>
                <a:lnTo>
                  <a:pt x="13" y="1891"/>
                </a:lnTo>
                <a:lnTo>
                  <a:pt x="15" y="1891"/>
                </a:lnTo>
                <a:lnTo>
                  <a:pt x="15" y="1891"/>
                </a:lnTo>
                <a:lnTo>
                  <a:pt x="15" y="1891"/>
                </a:lnTo>
                <a:lnTo>
                  <a:pt x="15" y="1891"/>
                </a:lnTo>
                <a:lnTo>
                  <a:pt x="15" y="1891"/>
                </a:lnTo>
                <a:close/>
                <a:moveTo>
                  <a:pt x="2" y="1872"/>
                </a:moveTo>
                <a:lnTo>
                  <a:pt x="2" y="1872"/>
                </a:lnTo>
                <a:lnTo>
                  <a:pt x="0" y="1874"/>
                </a:lnTo>
                <a:lnTo>
                  <a:pt x="0" y="1877"/>
                </a:lnTo>
                <a:lnTo>
                  <a:pt x="0" y="1877"/>
                </a:lnTo>
                <a:lnTo>
                  <a:pt x="2" y="1874"/>
                </a:lnTo>
                <a:lnTo>
                  <a:pt x="2" y="1874"/>
                </a:lnTo>
                <a:lnTo>
                  <a:pt x="2" y="1872"/>
                </a:lnTo>
                <a:close/>
                <a:moveTo>
                  <a:pt x="593" y="424"/>
                </a:moveTo>
                <a:lnTo>
                  <a:pt x="593" y="424"/>
                </a:lnTo>
                <a:lnTo>
                  <a:pt x="595" y="424"/>
                </a:lnTo>
                <a:lnTo>
                  <a:pt x="595" y="424"/>
                </a:lnTo>
                <a:lnTo>
                  <a:pt x="593" y="422"/>
                </a:lnTo>
                <a:lnTo>
                  <a:pt x="593" y="422"/>
                </a:lnTo>
                <a:lnTo>
                  <a:pt x="589" y="424"/>
                </a:lnTo>
                <a:lnTo>
                  <a:pt x="591" y="424"/>
                </a:lnTo>
                <a:lnTo>
                  <a:pt x="593" y="424"/>
                </a:lnTo>
                <a:close/>
                <a:moveTo>
                  <a:pt x="113" y="1696"/>
                </a:moveTo>
                <a:lnTo>
                  <a:pt x="113" y="1696"/>
                </a:lnTo>
                <a:lnTo>
                  <a:pt x="113" y="1696"/>
                </a:lnTo>
                <a:lnTo>
                  <a:pt x="113" y="1696"/>
                </a:lnTo>
                <a:lnTo>
                  <a:pt x="113" y="1696"/>
                </a:lnTo>
                <a:lnTo>
                  <a:pt x="113" y="1696"/>
                </a:lnTo>
                <a:lnTo>
                  <a:pt x="113" y="1696"/>
                </a:lnTo>
                <a:lnTo>
                  <a:pt x="113" y="1696"/>
                </a:lnTo>
                <a:lnTo>
                  <a:pt x="113" y="1696"/>
                </a:lnTo>
                <a:lnTo>
                  <a:pt x="113" y="1696"/>
                </a:lnTo>
                <a:lnTo>
                  <a:pt x="113" y="1696"/>
                </a:lnTo>
                <a:lnTo>
                  <a:pt x="113" y="1696"/>
                </a:lnTo>
                <a:lnTo>
                  <a:pt x="113" y="1696"/>
                </a:lnTo>
                <a:lnTo>
                  <a:pt x="113" y="1696"/>
                </a:lnTo>
                <a:close/>
                <a:moveTo>
                  <a:pt x="0" y="1864"/>
                </a:moveTo>
                <a:lnTo>
                  <a:pt x="0" y="1864"/>
                </a:lnTo>
                <a:lnTo>
                  <a:pt x="0" y="1866"/>
                </a:lnTo>
                <a:lnTo>
                  <a:pt x="0" y="1866"/>
                </a:lnTo>
                <a:lnTo>
                  <a:pt x="0" y="1864"/>
                </a:lnTo>
                <a:lnTo>
                  <a:pt x="0" y="1864"/>
                </a:lnTo>
                <a:close/>
                <a:moveTo>
                  <a:pt x="52" y="814"/>
                </a:moveTo>
                <a:lnTo>
                  <a:pt x="54" y="814"/>
                </a:lnTo>
                <a:lnTo>
                  <a:pt x="54" y="814"/>
                </a:lnTo>
                <a:lnTo>
                  <a:pt x="52" y="811"/>
                </a:lnTo>
                <a:lnTo>
                  <a:pt x="52" y="811"/>
                </a:lnTo>
                <a:lnTo>
                  <a:pt x="52" y="814"/>
                </a:lnTo>
                <a:lnTo>
                  <a:pt x="52" y="814"/>
                </a:lnTo>
                <a:close/>
                <a:moveTo>
                  <a:pt x="19" y="1931"/>
                </a:moveTo>
                <a:lnTo>
                  <a:pt x="19" y="1931"/>
                </a:lnTo>
                <a:lnTo>
                  <a:pt x="19" y="1931"/>
                </a:lnTo>
                <a:lnTo>
                  <a:pt x="19" y="1931"/>
                </a:lnTo>
                <a:lnTo>
                  <a:pt x="19" y="1931"/>
                </a:lnTo>
                <a:lnTo>
                  <a:pt x="19" y="1931"/>
                </a:lnTo>
                <a:lnTo>
                  <a:pt x="19" y="1931"/>
                </a:lnTo>
                <a:lnTo>
                  <a:pt x="19" y="1931"/>
                </a:lnTo>
                <a:lnTo>
                  <a:pt x="19" y="1931"/>
                </a:lnTo>
                <a:lnTo>
                  <a:pt x="19" y="1931"/>
                </a:lnTo>
                <a:lnTo>
                  <a:pt x="19" y="1931"/>
                </a:lnTo>
                <a:close/>
                <a:moveTo>
                  <a:pt x="46" y="816"/>
                </a:moveTo>
                <a:lnTo>
                  <a:pt x="50" y="814"/>
                </a:lnTo>
                <a:lnTo>
                  <a:pt x="50" y="814"/>
                </a:lnTo>
                <a:lnTo>
                  <a:pt x="50" y="814"/>
                </a:lnTo>
                <a:lnTo>
                  <a:pt x="52" y="814"/>
                </a:lnTo>
                <a:lnTo>
                  <a:pt x="52" y="814"/>
                </a:lnTo>
                <a:lnTo>
                  <a:pt x="52" y="811"/>
                </a:lnTo>
                <a:lnTo>
                  <a:pt x="50" y="811"/>
                </a:lnTo>
                <a:lnTo>
                  <a:pt x="50" y="811"/>
                </a:lnTo>
                <a:lnTo>
                  <a:pt x="50" y="811"/>
                </a:lnTo>
                <a:lnTo>
                  <a:pt x="50" y="811"/>
                </a:lnTo>
                <a:lnTo>
                  <a:pt x="50" y="809"/>
                </a:lnTo>
                <a:lnTo>
                  <a:pt x="50" y="809"/>
                </a:lnTo>
                <a:lnTo>
                  <a:pt x="48" y="809"/>
                </a:lnTo>
                <a:lnTo>
                  <a:pt x="48" y="811"/>
                </a:lnTo>
                <a:lnTo>
                  <a:pt x="48" y="811"/>
                </a:lnTo>
                <a:lnTo>
                  <a:pt x="46" y="811"/>
                </a:lnTo>
                <a:lnTo>
                  <a:pt x="46" y="814"/>
                </a:lnTo>
                <a:lnTo>
                  <a:pt x="44" y="816"/>
                </a:lnTo>
                <a:lnTo>
                  <a:pt x="46" y="816"/>
                </a:lnTo>
                <a:lnTo>
                  <a:pt x="46" y="816"/>
                </a:lnTo>
                <a:close/>
                <a:moveTo>
                  <a:pt x="54" y="2302"/>
                </a:moveTo>
                <a:lnTo>
                  <a:pt x="54" y="2302"/>
                </a:lnTo>
                <a:lnTo>
                  <a:pt x="54" y="2302"/>
                </a:lnTo>
                <a:lnTo>
                  <a:pt x="50" y="2302"/>
                </a:lnTo>
                <a:lnTo>
                  <a:pt x="48" y="2302"/>
                </a:lnTo>
                <a:lnTo>
                  <a:pt x="46" y="2302"/>
                </a:lnTo>
                <a:lnTo>
                  <a:pt x="46" y="2304"/>
                </a:lnTo>
                <a:lnTo>
                  <a:pt x="46" y="2304"/>
                </a:lnTo>
                <a:lnTo>
                  <a:pt x="48" y="2304"/>
                </a:lnTo>
                <a:lnTo>
                  <a:pt x="50" y="2304"/>
                </a:lnTo>
                <a:lnTo>
                  <a:pt x="50" y="2304"/>
                </a:lnTo>
                <a:lnTo>
                  <a:pt x="50" y="2306"/>
                </a:lnTo>
                <a:lnTo>
                  <a:pt x="48" y="2306"/>
                </a:lnTo>
                <a:lnTo>
                  <a:pt x="48" y="2306"/>
                </a:lnTo>
                <a:lnTo>
                  <a:pt x="50" y="2308"/>
                </a:lnTo>
                <a:lnTo>
                  <a:pt x="50" y="2308"/>
                </a:lnTo>
                <a:lnTo>
                  <a:pt x="50" y="2308"/>
                </a:lnTo>
                <a:lnTo>
                  <a:pt x="52" y="2308"/>
                </a:lnTo>
                <a:lnTo>
                  <a:pt x="52" y="2308"/>
                </a:lnTo>
                <a:lnTo>
                  <a:pt x="52" y="2306"/>
                </a:lnTo>
                <a:lnTo>
                  <a:pt x="52" y="2306"/>
                </a:lnTo>
                <a:lnTo>
                  <a:pt x="52" y="2306"/>
                </a:lnTo>
                <a:lnTo>
                  <a:pt x="50" y="2304"/>
                </a:lnTo>
                <a:lnTo>
                  <a:pt x="52" y="2304"/>
                </a:lnTo>
                <a:lnTo>
                  <a:pt x="52" y="2304"/>
                </a:lnTo>
                <a:lnTo>
                  <a:pt x="50" y="2302"/>
                </a:lnTo>
                <a:lnTo>
                  <a:pt x="50" y="2302"/>
                </a:lnTo>
                <a:lnTo>
                  <a:pt x="52" y="2302"/>
                </a:lnTo>
                <a:lnTo>
                  <a:pt x="52" y="2302"/>
                </a:lnTo>
                <a:lnTo>
                  <a:pt x="52" y="2304"/>
                </a:lnTo>
                <a:lnTo>
                  <a:pt x="54" y="2302"/>
                </a:lnTo>
                <a:close/>
                <a:moveTo>
                  <a:pt x="42" y="809"/>
                </a:moveTo>
                <a:lnTo>
                  <a:pt x="42" y="811"/>
                </a:lnTo>
                <a:lnTo>
                  <a:pt x="40" y="811"/>
                </a:lnTo>
                <a:lnTo>
                  <a:pt x="40" y="814"/>
                </a:lnTo>
                <a:lnTo>
                  <a:pt x="38" y="814"/>
                </a:lnTo>
                <a:lnTo>
                  <a:pt x="34" y="814"/>
                </a:lnTo>
                <a:lnTo>
                  <a:pt x="34" y="814"/>
                </a:lnTo>
                <a:lnTo>
                  <a:pt x="34" y="816"/>
                </a:lnTo>
                <a:lnTo>
                  <a:pt x="36" y="816"/>
                </a:lnTo>
                <a:lnTo>
                  <a:pt x="36" y="814"/>
                </a:lnTo>
                <a:lnTo>
                  <a:pt x="38" y="814"/>
                </a:lnTo>
                <a:lnTo>
                  <a:pt x="40" y="816"/>
                </a:lnTo>
                <a:lnTo>
                  <a:pt x="42" y="814"/>
                </a:lnTo>
                <a:lnTo>
                  <a:pt x="42" y="814"/>
                </a:lnTo>
                <a:lnTo>
                  <a:pt x="42" y="814"/>
                </a:lnTo>
                <a:lnTo>
                  <a:pt x="42" y="811"/>
                </a:lnTo>
                <a:lnTo>
                  <a:pt x="42" y="811"/>
                </a:lnTo>
                <a:lnTo>
                  <a:pt x="42" y="811"/>
                </a:lnTo>
                <a:lnTo>
                  <a:pt x="42" y="809"/>
                </a:lnTo>
                <a:lnTo>
                  <a:pt x="42" y="809"/>
                </a:lnTo>
                <a:close/>
                <a:moveTo>
                  <a:pt x="57" y="1824"/>
                </a:moveTo>
                <a:lnTo>
                  <a:pt x="57" y="1822"/>
                </a:lnTo>
                <a:lnTo>
                  <a:pt x="57" y="1822"/>
                </a:lnTo>
                <a:lnTo>
                  <a:pt x="54" y="1822"/>
                </a:lnTo>
                <a:lnTo>
                  <a:pt x="54" y="1824"/>
                </a:lnTo>
                <a:lnTo>
                  <a:pt x="54" y="1824"/>
                </a:lnTo>
                <a:lnTo>
                  <a:pt x="57" y="1824"/>
                </a:lnTo>
                <a:close/>
                <a:moveTo>
                  <a:pt x="25" y="1891"/>
                </a:moveTo>
                <a:lnTo>
                  <a:pt x="25" y="1891"/>
                </a:lnTo>
                <a:lnTo>
                  <a:pt x="23" y="1891"/>
                </a:lnTo>
                <a:lnTo>
                  <a:pt x="25" y="1891"/>
                </a:lnTo>
                <a:lnTo>
                  <a:pt x="25" y="1891"/>
                </a:lnTo>
                <a:lnTo>
                  <a:pt x="25" y="1891"/>
                </a:lnTo>
                <a:lnTo>
                  <a:pt x="25" y="1891"/>
                </a:lnTo>
                <a:close/>
                <a:moveTo>
                  <a:pt x="31" y="811"/>
                </a:moveTo>
                <a:lnTo>
                  <a:pt x="31" y="811"/>
                </a:lnTo>
                <a:lnTo>
                  <a:pt x="29" y="811"/>
                </a:lnTo>
                <a:lnTo>
                  <a:pt x="27" y="811"/>
                </a:lnTo>
                <a:lnTo>
                  <a:pt x="27" y="811"/>
                </a:lnTo>
                <a:lnTo>
                  <a:pt x="25" y="811"/>
                </a:lnTo>
                <a:lnTo>
                  <a:pt x="27" y="811"/>
                </a:lnTo>
                <a:lnTo>
                  <a:pt x="29" y="814"/>
                </a:lnTo>
                <a:lnTo>
                  <a:pt x="29" y="814"/>
                </a:lnTo>
                <a:lnTo>
                  <a:pt x="29" y="814"/>
                </a:lnTo>
                <a:lnTo>
                  <a:pt x="29" y="814"/>
                </a:lnTo>
                <a:lnTo>
                  <a:pt x="27" y="816"/>
                </a:lnTo>
                <a:lnTo>
                  <a:pt x="27" y="816"/>
                </a:lnTo>
                <a:lnTo>
                  <a:pt x="29" y="816"/>
                </a:lnTo>
                <a:lnTo>
                  <a:pt x="31" y="816"/>
                </a:lnTo>
                <a:lnTo>
                  <a:pt x="31" y="816"/>
                </a:lnTo>
                <a:lnTo>
                  <a:pt x="31" y="816"/>
                </a:lnTo>
                <a:lnTo>
                  <a:pt x="31" y="814"/>
                </a:lnTo>
                <a:lnTo>
                  <a:pt x="34" y="814"/>
                </a:lnTo>
                <a:lnTo>
                  <a:pt x="34" y="811"/>
                </a:lnTo>
                <a:lnTo>
                  <a:pt x="31" y="811"/>
                </a:lnTo>
                <a:close/>
                <a:moveTo>
                  <a:pt x="786" y="361"/>
                </a:moveTo>
                <a:lnTo>
                  <a:pt x="792" y="361"/>
                </a:lnTo>
                <a:lnTo>
                  <a:pt x="794" y="361"/>
                </a:lnTo>
                <a:lnTo>
                  <a:pt x="794" y="363"/>
                </a:lnTo>
                <a:lnTo>
                  <a:pt x="800" y="365"/>
                </a:lnTo>
                <a:lnTo>
                  <a:pt x="811" y="369"/>
                </a:lnTo>
                <a:lnTo>
                  <a:pt x="813" y="369"/>
                </a:lnTo>
                <a:lnTo>
                  <a:pt x="815" y="373"/>
                </a:lnTo>
                <a:lnTo>
                  <a:pt x="815" y="373"/>
                </a:lnTo>
                <a:lnTo>
                  <a:pt x="817" y="375"/>
                </a:lnTo>
                <a:lnTo>
                  <a:pt x="819" y="382"/>
                </a:lnTo>
                <a:lnTo>
                  <a:pt x="821" y="382"/>
                </a:lnTo>
                <a:lnTo>
                  <a:pt x="823" y="384"/>
                </a:lnTo>
                <a:lnTo>
                  <a:pt x="823" y="384"/>
                </a:lnTo>
                <a:lnTo>
                  <a:pt x="828" y="384"/>
                </a:lnTo>
                <a:lnTo>
                  <a:pt x="828" y="384"/>
                </a:lnTo>
                <a:lnTo>
                  <a:pt x="830" y="384"/>
                </a:lnTo>
                <a:lnTo>
                  <a:pt x="832" y="382"/>
                </a:lnTo>
                <a:lnTo>
                  <a:pt x="838" y="380"/>
                </a:lnTo>
                <a:lnTo>
                  <a:pt x="844" y="375"/>
                </a:lnTo>
                <a:lnTo>
                  <a:pt x="844" y="375"/>
                </a:lnTo>
                <a:lnTo>
                  <a:pt x="847" y="375"/>
                </a:lnTo>
                <a:lnTo>
                  <a:pt x="847" y="375"/>
                </a:lnTo>
                <a:lnTo>
                  <a:pt x="849" y="378"/>
                </a:lnTo>
                <a:lnTo>
                  <a:pt x="853" y="375"/>
                </a:lnTo>
                <a:lnTo>
                  <a:pt x="855" y="375"/>
                </a:lnTo>
                <a:lnTo>
                  <a:pt x="861" y="373"/>
                </a:lnTo>
                <a:lnTo>
                  <a:pt x="861" y="371"/>
                </a:lnTo>
                <a:lnTo>
                  <a:pt x="863" y="371"/>
                </a:lnTo>
                <a:lnTo>
                  <a:pt x="863" y="371"/>
                </a:lnTo>
                <a:lnTo>
                  <a:pt x="863" y="363"/>
                </a:lnTo>
                <a:lnTo>
                  <a:pt x="865" y="361"/>
                </a:lnTo>
                <a:lnTo>
                  <a:pt x="867" y="357"/>
                </a:lnTo>
                <a:lnTo>
                  <a:pt x="867" y="354"/>
                </a:lnTo>
                <a:lnTo>
                  <a:pt x="867" y="354"/>
                </a:lnTo>
                <a:lnTo>
                  <a:pt x="872" y="354"/>
                </a:lnTo>
                <a:lnTo>
                  <a:pt x="876" y="352"/>
                </a:lnTo>
                <a:lnTo>
                  <a:pt x="878" y="350"/>
                </a:lnTo>
                <a:lnTo>
                  <a:pt x="882" y="344"/>
                </a:lnTo>
                <a:lnTo>
                  <a:pt x="882" y="344"/>
                </a:lnTo>
                <a:lnTo>
                  <a:pt x="884" y="342"/>
                </a:lnTo>
                <a:lnTo>
                  <a:pt x="899" y="336"/>
                </a:lnTo>
                <a:lnTo>
                  <a:pt x="905" y="331"/>
                </a:lnTo>
                <a:lnTo>
                  <a:pt x="911" y="331"/>
                </a:lnTo>
                <a:lnTo>
                  <a:pt x="920" y="327"/>
                </a:lnTo>
                <a:lnTo>
                  <a:pt x="924" y="325"/>
                </a:lnTo>
                <a:lnTo>
                  <a:pt x="928" y="325"/>
                </a:lnTo>
                <a:lnTo>
                  <a:pt x="935" y="321"/>
                </a:lnTo>
                <a:lnTo>
                  <a:pt x="935" y="321"/>
                </a:lnTo>
                <a:lnTo>
                  <a:pt x="937" y="321"/>
                </a:lnTo>
                <a:lnTo>
                  <a:pt x="937" y="319"/>
                </a:lnTo>
                <a:lnTo>
                  <a:pt x="937" y="319"/>
                </a:lnTo>
                <a:lnTo>
                  <a:pt x="935" y="317"/>
                </a:lnTo>
                <a:lnTo>
                  <a:pt x="935" y="317"/>
                </a:lnTo>
                <a:lnTo>
                  <a:pt x="932" y="315"/>
                </a:lnTo>
                <a:lnTo>
                  <a:pt x="928" y="313"/>
                </a:lnTo>
                <a:lnTo>
                  <a:pt x="918" y="304"/>
                </a:lnTo>
                <a:lnTo>
                  <a:pt x="914" y="302"/>
                </a:lnTo>
                <a:lnTo>
                  <a:pt x="909" y="300"/>
                </a:lnTo>
                <a:lnTo>
                  <a:pt x="905" y="300"/>
                </a:lnTo>
                <a:lnTo>
                  <a:pt x="903" y="298"/>
                </a:lnTo>
                <a:lnTo>
                  <a:pt x="899" y="298"/>
                </a:lnTo>
                <a:lnTo>
                  <a:pt x="895" y="298"/>
                </a:lnTo>
                <a:lnTo>
                  <a:pt x="891" y="298"/>
                </a:lnTo>
                <a:lnTo>
                  <a:pt x="888" y="300"/>
                </a:lnTo>
                <a:lnTo>
                  <a:pt x="888" y="300"/>
                </a:lnTo>
                <a:lnTo>
                  <a:pt x="884" y="304"/>
                </a:lnTo>
                <a:lnTo>
                  <a:pt x="882" y="304"/>
                </a:lnTo>
                <a:lnTo>
                  <a:pt x="882" y="304"/>
                </a:lnTo>
                <a:lnTo>
                  <a:pt x="882" y="304"/>
                </a:lnTo>
                <a:lnTo>
                  <a:pt x="882" y="302"/>
                </a:lnTo>
                <a:lnTo>
                  <a:pt x="882" y="300"/>
                </a:lnTo>
                <a:lnTo>
                  <a:pt x="882" y="300"/>
                </a:lnTo>
                <a:lnTo>
                  <a:pt x="880" y="300"/>
                </a:lnTo>
                <a:lnTo>
                  <a:pt x="880" y="300"/>
                </a:lnTo>
                <a:lnTo>
                  <a:pt x="878" y="300"/>
                </a:lnTo>
                <a:lnTo>
                  <a:pt x="874" y="302"/>
                </a:lnTo>
                <a:lnTo>
                  <a:pt x="874" y="302"/>
                </a:lnTo>
                <a:lnTo>
                  <a:pt x="874" y="302"/>
                </a:lnTo>
                <a:lnTo>
                  <a:pt x="874" y="302"/>
                </a:lnTo>
                <a:lnTo>
                  <a:pt x="876" y="300"/>
                </a:lnTo>
                <a:lnTo>
                  <a:pt x="870" y="298"/>
                </a:lnTo>
                <a:lnTo>
                  <a:pt x="861" y="296"/>
                </a:lnTo>
                <a:lnTo>
                  <a:pt x="857" y="294"/>
                </a:lnTo>
                <a:lnTo>
                  <a:pt x="853" y="292"/>
                </a:lnTo>
                <a:lnTo>
                  <a:pt x="851" y="292"/>
                </a:lnTo>
                <a:lnTo>
                  <a:pt x="847" y="289"/>
                </a:lnTo>
                <a:lnTo>
                  <a:pt x="844" y="289"/>
                </a:lnTo>
                <a:lnTo>
                  <a:pt x="832" y="292"/>
                </a:lnTo>
                <a:lnTo>
                  <a:pt x="819" y="294"/>
                </a:lnTo>
                <a:lnTo>
                  <a:pt x="800" y="296"/>
                </a:lnTo>
                <a:lnTo>
                  <a:pt x="800" y="296"/>
                </a:lnTo>
                <a:lnTo>
                  <a:pt x="803" y="298"/>
                </a:lnTo>
                <a:lnTo>
                  <a:pt x="803" y="298"/>
                </a:lnTo>
                <a:lnTo>
                  <a:pt x="803" y="298"/>
                </a:lnTo>
                <a:lnTo>
                  <a:pt x="807" y="306"/>
                </a:lnTo>
                <a:lnTo>
                  <a:pt x="809" y="308"/>
                </a:lnTo>
                <a:lnTo>
                  <a:pt x="811" y="310"/>
                </a:lnTo>
                <a:lnTo>
                  <a:pt x="813" y="310"/>
                </a:lnTo>
                <a:lnTo>
                  <a:pt x="815" y="313"/>
                </a:lnTo>
                <a:lnTo>
                  <a:pt x="815" y="313"/>
                </a:lnTo>
                <a:lnTo>
                  <a:pt x="811" y="315"/>
                </a:lnTo>
                <a:lnTo>
                  <a:pt x="809" y="319"/>
                </a:lnTo>
                <a:lnTo>
                  <a:pt x="805" y="321"/>
                </a:lnTo>
                <a:lnTo>
                  <a:pt x="803" y="327"/>
                </a:lnTo>
                <a:lnTo>
                  <a:pt x="803" y="327"/>
                </a:lnTo>
                <a:lnTo>
                  <a:pt x="800" y="329"/>
                </a:lnTo>
                <a:lnTo>
                  <a:pt x="798" y="331"/>
                </a:lnTo>
                <a:lnTo>
                  <a:pt x="800" y="331"/>
                </a:lnTo>
                <a:lnTo>
                  <a:pt x="800" y="333"/>
                </a:lnTo>
                <a:lnTo>
                  <a:pt x="803" y="333"/>
                </a:lnTo>
                <a:lnTo>
                  <a:pt x="803" y="333"/>
                </a:lnTo>
                <a:lnTo>
                  <a:pt x="803" y="333"/>
                </a:lnTo>
                <a:lnTo>
                  <a:pt x="803" y="333"/>
                </a:lnTo>
                <a:lnTo>
                  <a:pt x="803" y="336"/>
                </a:lnTo>
                <a:lnTo>
                  <a:pt x="803" y="336"/>
                </a:lnTo>
                <a:lnTo>
                  <a:pt x="798" y="338"/>
                </a:lnTo>
                <a:lnTo>
                  <a:pt x="796" y="338"/>
                </a:lnTo>
                <a:lnTo>
                  <a:pt x="796" y="338"/>
                </a:lnTo>
                <a:lnTo>
                  <a:pt x="796" y="340"/>
                </a:lnTo>
                <a:lnTo>
                  <a:pt x="796" y="340"/>
                </a:lnTo>
                <a:lnTo>
                  <a:pt x="796" y="344"/>
                </a:lnTo>
                <a:lnTo>
                  <a:pt x="796" y="344"/>
                </a:lnTo>
                <a:lnTo>
                  <a:pt x="796" y="344"/>
                </a:lnTo>
                <a:lnTo>
                  <a:pt x="796" y="344"/>
                </a:lnTo>
                <a:lnTo>
                  <a:pt x="796" y="346"/>
                </a:lnTo>
                <a:lnTo>
                  <a:pt x="794" y="346"/>
                </a:lnTo>
                <a:lnTo>
                  <a:pt x="792" y="348"/>
                </a:lnTo>
                <a:lnTo>
                  <a:pt x="792" y="348"/>
                </a:lnTo>
                <a:lnTo>
                  <a:pt x="790" y="350"/>
                </a:lnTo>
                <a:lnTo>
                  <a:pt x="790" y="352"/>
                </a:lnTo>
                <a:lnTo>
                  <a:pt x="788" y="352"/>
                </a:lnTo>
                <a:lnTo>
                  <a:pt x="788" y="354"/>
                </a:lnTo>
                <a:lnTo>
                  <a:pt x="788" y="354"/>
                </a:lnTo>
                <a:lnTo>
                  <a:pt x="788" y="354"/>
                </a:lnTo>
                <a:lnTo>
                  <a:pt x="788" y="354"/>
                </a:lnTo>
                <a:lnTo>
                  <a:pt x="788" y="354"/>
                </a:lnTo>
                <a:lnTo>
                  <a:pt x="786" y="357"/>
                </a:lnTo>
                <a:lnTo>
                  <a:pt x="786" y="357"/>
                </a:lnTo>
                <a:lnTo>
                  <a:pt x="786" y="359"/>
                </a:lnTo>
                <a:lnTo>
                  <a:pt x="786" y="359"/>
                </a:lnTo>
                <a:lnTo>
                  <a:pt x="786" y="361"/>
                </a:lnTo>
                <a:lnTo>
                  <a:pt x="784" y="361"/>
                </a:lnTo>
                <a:lnTo>
                  <a:pt x="786" y="361"/>
                </a:lnTo>
                <a:lnTo>
                  <a:pt x="786" y="361"/>
                </a:lnTo>
                <a:close/>
                <a:moveTo>
                  <a:pt x="21" y="1910"/>
                </a:moveTo>
                <a:lnTo>
                  <a:pt x="21" y="1910"/>
                </a:lnTo>
                <a:lnTo>
                  <a:pt x="21" y="1908"/>
                </a:lnTo>
                <a:lnTo>
                  <a:pt x="21" y="1908"/>
                </a:lnTo>
                <a:lnTo>
                  <a:pt x="21" y="1908"/>
                </a:lnTo>
                <a:lnTo>
                  <a:pt x="21" y="1908"/>
                </a:lnTo>
                <a:lnTo>
                  <a:pt x="21" y="1908"/>
                </a:lnTo>
                <a:lnTo>
                  <a:pt x="21" y="1910"/>
                </a:lnTo>
                <a:lnTo>
                  <a:pt x="21" y="1910"/>
                </a:lnTo>
                <a:lnTo>
                  <a:pt x="21" y="1910"/>
                </a:lnTo>
                <a:lnTo>
                  <a:pt x="21" y="1910"/>
                </a:lnTo>
                <a:lnTo>
                  <a:pt x="21" y="1910"/>
                </a:lnTo>
                <a:lnTo>
                  <a:pt x="21" y="1910"/>
                </a:lnTo>
                <a:lnTo>
                  <a:pt x="21" y="1910"/>
                </a:lnTo>
                <a:close/>
                <a:moveTo>
                  <a:pt x="27" y="1837"/>
                </a:moveTo>
                <a:lnTo>
                  <a:pt x="27" y="1837"/>
                </a:lnTo>
                <a:lnTo>
                  <a:pt x="25" y="1837"/>
                </a:lnTo>
                <a:lnTo>
                  <a:pt x="27" y="1839"/>
                </a:lnTo>
                <a:lnTo>
                  <a:pt x="27" y="1839"/>
                </a:lnTo>
                <a:lnTo>
                  <a:pt x="29" y="1839"/>
                </a:lnTo>
                <a:lnTo>
                  <a:pt x="29" y="1839"/>
                </a:lnTo>
                <a:lnTo>
                  <a:pt x="27" y="1837"/>
                </a:lnTo>
                <a:lnTo>
                  <a:pt x="27" y="1837"/>
                </a:lnTo>
                <a:close/>
                <a:moveTo>
                  <a:pt x="1012" y="191"/>
                </a:moveTo>
                <a:lnTo>
                  <a:pt x="1018" y="189"/>
                </a:lnTo>
                <a:lnTo>
                  <a:pt x="1018" y="189"/>
                </a:lnTo>
                <a:lnTo>
                  <a:pt x="1020" y="187"/>
                </a:lnTo>
                <a:lnTo>
                  <a:pt x="1020" y="185"/>
                </a:lnTo>
                <a:lnTo>
                  <a:pt x="1018" y="185"/>
                </a:lnTo>
                <a:lnTo>
                  <a:pt x="1008" y="185"/>
                </a:lnTo>
                <a:lnTo>
                  <a:pt x="1004" y="185"/>
                </a:lnTo>
                <a:lnTo>
                  <a:pt x="1002" y="185"/>
                </a:lnTo>
                <a:lnTo>
                  <a:pt x="997" y="185"/>
                </a:lnTo>
                <a:lnTo>
                  <a:pt x="981" y="187"/>
                </a:lnTo>
                <a:lnTo>
                  <a:pt x="974" y="189"/>
                </a:lnTo>
                <a:lnTo>
                  <a:pt x="970" y="191"/>
                </a:lnTo>
                <a:lnTo>
                  <a:pt x="968" y="191"/>
                </a:lnTo>
                <a:lnTo>
                  <a:pt x="968" y="191"/>
                </a:lnTo>
                <a:lnTo>
                  <a:pt x="966" y="193"/>
                </a:lnTo>
                <a:lnTo>
                  <a:pt x="966" y="193"/>
                </a:lnTo>
                <a:lnTo>
                  <a:pt x="966" y="193"/>
                </a:lnTo>
                <a:lnTo>
                  <a:pt x="966" y="195"/>
                </a:lnTo>
                <a:lnTo>
                  <a:pt x="968" y="197"/>
                </a:lnTo>
                <a:lnTo>
                  <a:pt x="968" y="197"/>
                </a:lnTo>
                <a:lnTo>
                  <a:pt x="968" y="199"/>
                </a:lnTo>
                <a:lnTo>
                  <a:pt x="968" y="199"/>
                </a:lnTo>
                <a:lnTo>
                  <a:pt x="968" y="199"/>
                </a:lnTo>
                <a:lnTo>
                  <a:pt x="968" y="201"/>
                </a:lnTo>
                <a:lnTo>
                  <a:pt x="968" y="201"/>
                </a:lnTo>
                <a:lnTo>
                  <a:pt x="968" y="201"/>
                </a:lnTo>
                <a:lnTo>
                  <a:pt x="970" y="204"/>
                </a:lnTo>
                <a:lnTo>
                  <a:pt x="972" y="204"/>
                </a:lnTo>
                <a:lnTo>
                  <a:pt x="976" y="206"/>
                </a:lnTo>
                <a:lnTo>
                  <a:pt x="981" y="208"/>
                </a:lnTo>
                <a:lnTo>
                  <a:pt x="983" y="208"/>
                </a:lnTo>
                <a:lnTo>
                  <a:pt x="985" y="208"/>
                </a:lnTo>
                <a:lnTo>
                  <a:pt x="997" y="206"/>
                </a:lnTo>
                <a:lnTo>
                  <a:pt x="999" y="206"/>
                </a:lnTo>
                <a:lnTo>
                  <a:pt x="1002" y="206"/>
                </a:lnTo>
                <a:lnTo>
                  <a:pt x="1004" y="206"/>
                </a:lnTo>
                <a:lnTo>
                  <a:pt x="1008" y="204"/>
                </a:lnTo>
                <a:lnTo>
                  <a:pt x="1012" y="201"/>
                </a:lnTo>
                <a:lnTo>
                  <a:pt x="1012" y="201"/>
                </a:lnTo>
                <a:lnTo>
                  <a:pt x="1012" y="199"/>
                </a:lnTo>
                <a:lnTo>
                  <a:pt x="1012" y="197"/>
                </a:lnTo>
                <a:lnTo>
                  <a:pt x="1012" y="195"/>
                </a:lnTo>
                <a:lnTo>
                  <a:pt x="1012" y="195"/>
                </a:lnTo>
                <a:lnTo>
                  <a:pt x="1012" y="195"/>
                </a:lnTo>
                <a:lnTo>
                  <a:pt x="1010" y="195"/>
                </a:lnTo>
                <a:lnTo>
                  <a:pt x="1004" y="195"/>
                </a:lnTo>
                <a:lnTo>
                  <a:pt x="1002" y="193"/>
                </a:lnTo>
                <a:lnTo>
                  <a:pt x="1002" y="193"/>
                </a:lnTo>
                <a:lnTo>
                  <a:pt x="1002" y="193"/>
                </a:lnTo>
                <a:lnTo>
                  <a:pt x="1004" y="193"/>
                </a:lnTo>
                <a:lnTo>
                  <a:pt x="1012" y="191"/>
                </a:lnTo>
                <a:close/>
                <a:moveTo>
                  <a:pt x="1463" y="243"/>
                </a:moveTo>
                <a:lnTo>
                  <a:pt x="1460" y="245"/>
                </a:lnTo>
                <a:lnTo>
                  <a:pt x="1458" y="248"/>
                </a:lnTo>
                <a:lnTo>
                  <a:pt x="1456" y="250"/>
                </a:lnTo>
                <a:lnTo>
                  <a:pt x="1452" y="252"/>
                </a:lnTo>
                <a:lnTo>
                  <a:pt x="1454" y="254"/>
                </a:lnTo>
                <a:lnTo>
                  <a:pt x="1456" y="254"/>
                </a:lnTo>
                <a:lnTo>
                  <a:pt x="1458" y="254"/>
                </a:lnTo>
                <a:lnTo>
                  <a:pt x="1460" y="252"/>
                </a:lnTo>
                <a:lnTo>
                  <a:pt x="1463" y="252"/>
                </a:lnTo>
                <a:lnTo>
                  <a:pt x="1463" y="250"/>
                </a:lnTo>
                <a:lnTo>
                  <a:pt x="1463" y="250"/>
                </a:lnTo>
                <a:lnTo>
                  <a:pt x="1465" y="248"/>
                </a:lnTo>
                <a:lnTo>
                  <a:pt x="1465" y="245"/>
                </a:lnTo>
                <a:lnTo>
                  <a:pt x="1465" y="243"/>
                </a:lnTo>
                <a:lnTo>
                  <a:pt x="1463" y="243"/>
                </a:lnTo>
                <a:close/>
                <a:moveTo>
                  <a:pt x="1236" y="122"/>
                </a:moveTo>
                <a:lnTo>
                  <a:pt x="1226" y="122"/>
                </a:lnTo>
                <a:lnTo>
                  <a:pt x="1219" y="122"/>
                </a:lnTo>
                <a:lnTo>
                  <a:pt x="1205" y="120"/>
                </a:lnTo>
                <a:lnTo>
                  <a:pt x="1207" y="124"/>
                </a:lnTo>
                <a:lnTo>
                  <a:pt x="1209" y="124"/>
                </a:lnTo>
                <a:lnTo>
                  <a:pt x="1209" y="126"/>
                </a:lnTo>
                <a:lnTo>
                  <a:pt x="1211" y="130"/>
                </a:lnTo>
                <a:lnTo>
                  <a:pt x="1217" y="134"/>
                </a:lnTo>
                <a:lnTo>
                  <a:pt x="1219" y="134"/>
                </a:lnTo>
                <a:lnTo>
                  <a:pt x="1222" y="134"/>
                </a:lnTo>
                <a:lnTo>
                  <a:pt x="1224" y="136"/>
                </a:lnTo>
                <a:lnTo>
                  <a:pt x="1228" y="136"/>
                </a:lnTo>
                <a:lnTo>
                  <a:pt x="1232" y="134"/>
                </a:lnTo>
                <a:lnTo>
                  <a:pt x="1238" y="132"/>
                </a:lnTo>
                <a:lnTo>
                  <a:pt x="1240" y="132"/>
                </a:lnTo>
                <a:lnTo>
                  <a:pt x="1238" y="134"/>
                </a:lnTo>
                <a:lnTo>
                  <a:pt x="1238" y="134"/>
                </a:lnTo>
                <a:lnTo>
                  <a:pt x="1228" y="139"/>
                </a:lnTo>
                <a:lnTo>
                  <a:pt x="1224" y="139"/>
                </a:lnTo>
                <a:lnTo>
                  <a:pt x="1222" y="139"/>
                </a:lnTo>
                <a:lnTo>
                  <a:pt x="1222" y="143"/>
                </a:lnTo>
                <a:lnTo>
                  <a:pt x="1222" y="145"/>
                </a:lnTo>
                <a:lnTo>
                  <a:pt x="1228" y="145"/>
                </a:lnTo>
                <a:lnTo>
                  <a:pt x="1230" y="147"/>
                </a:lnTo>
                <a:lnTo>
                  <a:pt x="1230" y="147"/>
                </a:lnTo>
                <a:lnTo>
                  <a:pt x="1234" y="145"/>
                </a:lnTo>
                <a:lnTo>
                  <a:pt x="1240" y="145"/>
                </a:lnTo>
                <a:lnTo>
                  <a:pt x="1243" y="143"/>
                </a:lnTo>
                <a:lnTo>
                  <a:pt x="1245" y="143"/>
                </a:lnTo>
                <a:lnTo>
                  <a:pt x="1247" y="143"/>
                </a:lnTo>
                <a:lnTo>
                  <a:pt x="1247" y="145"/>
                </a:lnTo>
                <a:lnTo>
                  <a:pt x="1245" y="145"/>
                </a:lnTo>
                <a:lnTo>
                  <a:pt x="1245" y="147"/>
                </a:lnTo>
                <a:lnTo>
                  <a:pt x="1245" y="147"/>
                </a:lnTo>
                <a:lnTo>
                  <a:pt x="1245" y="147"/>
                </a:lnTo>
                <a:lnTo>
                  <a:pt x="1247" y="147"/>
                </a:lnTo>
                <a:lnTo>
                  <a:pt x="1253" y="145"/>
                </a:lnTo>
                <a:lnTo>
                  <a:pt x="1255" y="145"/>
                </a:lnTo>
                <a:lnTo>
                  <a:pt x="1259" y="143"/>
                </a:lnTo>
                <a:lnTo>
                  <a:pt x="1263" y="143"/>
                </a:lnTo>
                <a:lnTo>
                  <a:pt x="1266" y="143"/>
                </a:lnTo>
                <a:lnTo>
                  <a:pt x="1268" y="143"/>
                </a:lnTo>
                <a:lnTo>
                  <a:pt x="1272" y="145"/>
                </a:lnTo>
                <a:lnTo>
                  <a:pt x="1280" y="145"/>
                </a:lnTo>
                <a:lnTo>
                  <a:pt x="1284" y="145"/>
                </a:lnTo>
                <a:lnTo>
                  <a:pt x="1284" y="145"/>
                </a:lnTo>
                <a:lnTo>
                  <a:pt x="1276" y="147"/>
                </a:lnTo>
                <a:lnTo>
                  <a:pt x="1268" y="147"/>
                </a:lnTo>
                <a:lnTo>
                  <a:pt x="1266" y="151"/>
                </a:lnTo>
                <a:lnTo>
                  <a:pt x="1263" y="151"/>
                </a:lnTo>
                <a:lnTo>
                  <a:pt x="1259" y="151"/>
                </a:lnTo>
                <a:lnTo>
                  <a:pt x="1257" y="151"/>
                </a:lnTo>
                <a:lnTo>
                  <a:pt x="1247" y="155"/>
                </a:lnTo>
                <a:lnTo>
                  <a:pt x="1243" y="157"/>
                </a:lnTo>
                <a:lnTo>
                  <a:pt x="1243" y="157"/>
                </a:lnTo>
                <a:lnTo>
                  <a:pt x="1245" y="157"/>
                </a:lnTo>
                <a:lnTo>
                  <a:pt x="1245" y="159"/>
                </a:lnTo>
                <a:lnTo>
                  <a:pt x="1247" y="159"/>
                </a:lnTo>
                <a:lnTo>
                  <a:pt x="1255" y="162"/>
                </a:lnTo>
                <a:lnTo>
                  <a:pt x="1257" y="164"/>
                </a:lnTo>
                <a:lnTo>
                  <a:pt x="1257" y="164"/>
                </a:lnTo>
                <a:lnTo>
                  <a:pt x="1253" y="164"/>
                </a:lnTo>
                <a:lnTo>
                  <a:pt x="1251" y="164"/>
                </a:lnTo>
                <a:lnTo>
                  <a:pt x="1251" y="164"/>
                </a:lnTo>
                <a:lnTo>
                  <a:pt x="1253" y="166"/>
                </a:lnTo>
                <a:lnTo>
                  <a:pt x="1255" y="168"/>
                </a:lnTo>
                <a:lnTo>
                  <a:pt x="1257" y="168"/>
                </a:lnTo>
                <a:lnTo>
                  <a:pt x="1259" y="170"/>
                </a:lnTo>
                <a:lnTo>
                  <a:pt x="1261" y="168"/>
                </a:lnTo>
                <a:lnTo>
                  <a:pt x="1263" y="168"/>
                </a:lnTo>
                <a:lnTo>
                  <a:pt x="1276" y="170"/>
                </a:lnTo>
                <a:lnTo>
                  <a:pt x="1276" y="170"/>
                </a:lnTo>
                <a:lnTo>
                  <a:pt x="1270" y="172"/>
                </a:lnTo>
                <a:lnTo>
                  <a:pt x="1263" y="172"/>
                </a:lnTo>
                <a:lnTo>
                  <a:pt x="1263" y="174"/>
                </a:lnTo>
                <a:lnTo>
                  <a:pt x="1263" y="174"/>
                </a:lnTo>
                <a:lnTo>
                  <a:pt x="1266" y="176"/>
                </a:lnTo>
                <a:lnTo>
                  <a:pt x="1270" y="178"/>
                </a:lnTo>
                <a:lnTo>
                  <a:pt x="1276" y="180"/>
                </a:lnTo>
                <a:lnTo>
                  <a:pt x="1284" y="183"/>
                </a:lnTo>
                <a:lnTo>
                  <a:pt x="1291" y="183"/>
                </a:lnTo>
                <a:lnTo>
                  <a:pt x="1295" y="183"/>
                </a:lnTo>
                <a:lnTo>
                  <a:pt x="1299" y="183"/>
                </a:lnTo>
                <a:lnTo>
                  <a:pt x="1299" y="183"/>
                </a:lnTo>
                <a:lnTo>
                  <a:pt x="1299" y="180"/>
                </a:lnTo>
                <a:lnTo>
                  <a:pt x="1297" y="180"/>
                </a:lnTo>
                <a:lnTo>
                  <a:pt x="1297" y="180"/>
                </a:lnTo>
                <a:lnTo>
                  <a:pt x="1295" y="178"/>
                </a:lnTo>
                <a:lnTo>
                  <a:pt x="1295" y="178"/>
                </a:lnTo>
                <a:lnTo>
                  <a:pt x="1297" y="178"/>
                </a:lnTo>
                <a:lnTo>
                  <a:pt x="1299" y="178"/>
                </a:lnTo>
                <a:lnTo>
                  <a:pt x="1301" y="178"/>
                </a:lnTo>
                <a:lnTo>
                  <a:pt x="1303" y="178"/>
                </a:lnTo>
                <a:lnTo>
                  <a:pt x="1305" y="180"/>
                </a:lnTo>
                <a:lnTo>
                  <a:pt x="1305" y="180"/>
                </a:lnTo>
                <a:lnTo>
                  <a:pt x="1310" y="183"/>
                </a:lnTo>
                <a:lnTo>
                  <a:pt x="1310" y="183"/>
                </a:lnTo>
                <a:lnTo>
                  <a:pt x="1312" y="183"/>
                </a:lnTo>
                <a:lnTo>
                  <a:pt x="1312" y="183"/>
                </a:lnTo>
                <a:lnTo>
                  <a:pt x="1312" y="180"/>
                </a:lnTo>
                <a:lnTo>
                  <a:pt x="1310" y="178"/>
                </a:lnTo>
                <a:lnTo>
                  <a:pt x="1307" y="176"/>
                </a:lnTo>
                <a:lnTo>
                  <a:pt x="1303" y="172"/>
                </a:lnTo>
                <a:lnTo>
                  <a:pt x="1303" y="170"/>
                </a:lnTo>
                <a:lnTo>
                  <a:pt x="1303" y="168"/>
                </a:lnTo>
                <a:lnTo>
                  <a:pt x="1303" y="170"/>
                </a:lnTo>
                <a:lnTo>
                  <a:pt x="1305" y="170"/>
                </a:lnTo>
                <a:lnTo>
                  <a:pt x="1310" y="174"/>
                </a:lnTo>
                <a:lnTo>
                  <a:pt x="1312" y="176"/>
                </a:lnTo>
                <a:lnTo>
                  <a:pt x="1318" y="180"/>
                </a:lnTo>
                <a:lnTo>
                  <a:pt x="1318" y="183"/>
                </a:lnTo>
                <a:lnTo>
                  <a:pt x="1320" y="183"/>
                </a:lnTo>
                <a:lnTo>
                  <a:pt x="1322" y="183"/>
                </a:lnTo>
                <a:lnTo>
                  <a:pt x="1322" y="180"/>
                </a:lnTo>
                <a:lnTo>
                  <a:pt x="1324" y="178"/>
                </a:lnTo>
                <a:lnTo>
                  <a:pt x="1324" y="176"/>
                </a:lnTo>
                <a:lnTo>
                  <a:pt x="1324" y="174"/>
                </a:lnTo>
                <a:lnTo>
                  <a:pt x="1322" y="170"/>
                </a:lnTo>
                <a:lnTo>
                  <a:pt x="1322" y="170"/>
                </a:lnTo>
                <a:lnTo>
                  <a:pt x="1322" y="170"/>
                </a:lnTo>
                <a:lnTo>
                  <a:pt x="1324" y="170"/>
                </a:lnTo>
                <a:lnTo>
                  <a:pt x="1328" y="172"/>
                </a:lnTo>
                <a:lnTo>
                  <a:pt x="1331" y="172"/>
                </a:lnTo>
                <a:lnTo>
                  <a:pt x="1333" y="172"/>
                </a:lnTo>
                <a:lnTo>
                  <a:pt x="1333" y="172"/>
                </a:lnTo>
                <a:lnTo>
                  <a:pt x="1333" y="170"/>
                </a:lnTo>
                <a:lnTo>
                  <a:pt x="1333" y="170"/>
                </a:lnTo>
                <a:lnTo>
                  <a:pt x="1333" y="168"/>
                </a:lnTo>
                <a:lnTo>
                  <a:pt x="1333" y="168"/>
                </a:lnTo>
                <a:lnTo>
                  <a:pt x="1331" y="168"/>
                </a:lnTo>
                <a:lnTo>
                  <a:pt x="1328" y="166"/>
                </a:lnTo>
                <a:lnTo>
                  <a:pt x="1331" y="166"/>
                </a:lnTo>
                <a:lnTo>
                  <a:pt x="1331" y="164"/>
                </a:lnTo>
                <a:lnTo>
                  <a:pt x="1331" y="162"/>
                </a:lnTo>
                <a:lnTo>
                  <a:pt x="1331" y="159"/>
                </a:lnTo>
                <a:lnTo>
                  <a:pt x="1331" y="157"/>
                </a:lnTo>
                <a:lnTo>
                  <a:pt x="1333" y="157"/>
                </a:lnTo>
                <a:lnTo>
                  <a:pt x="1335" y="155"/>
                </a:lnTo>
                <a:lnTo>
                  <a:pt x="1335" y="155"/>
                </a:lnTo>
                <a:lnTo>
                  <a:pt x="1335" y="155"/>
                </a:lnTo>
                <a:lnTo>
                  <a:pt x="1335" y="157"/>
                </a:lnTo>
                <a:lnTo>
                  <a:pt x="1333" y="159"/>
                </a:lnTo>
                <a:lnTo>
                  <a:pt x="1333" y="159"/>
                </a:lnTo>
                <a:lnTo>
                  <a:pt x="1333" y="162"/>
                </a:lnTo>
                <a:lnTo>
                  <a:pt x="1335" y="164"/>
                </a:lnTo>
                <a:lnTo>
                  <a:pt x="1335" y="166"/>
                </a:lnTo>
                <a:lnTo>
                  <a:pt x="1339" y="166"/>
                </a:lnTo>
                <a:lnTo>
                  <a:pt x="1341" y="166"/>
                </a:lnTo>
                <a:lnTo>
                  <a:pt x="1343" y="162"/>
                </a:lnTo>
                <a:lnTo>
                  <a:pt x="1345" y="162"/>
                </a:lnTo>
                <a:lnTo>
                  <a:pt x="1347" y="159"/>
                </a:lnTo>
                <a:lnTo>
                  <a:pt x="1347" y="157"/>
                </a:lnTo>
                <a:lnTo>
                  <a:pt x="1349" y="157"/>
                </a:lnTo>
                <a:lnTo>
                  <a:pt x="1351" y="157"/>
                </a:lnTo>
                <a:lnTo>
                  <a:pt x="1354" y="157"/>
                </a:lnTo>
                <a:lnTo>
                  <a:pt x="1356" y="155"/>
                </a:lnTo>
                <a:lnTo>
                  <a:pt x="1360" y="153"/>
                </a:lnTo>
                <a:lnTo>
                  <a:pt x="1372" y="149"/>
                </a:lnTo>
                <a:lnTo>
                  <a:pt x="1375" y="149"/>
                </a:lnTo>
                <a:lnTo>
                  <a:pt x="1377" y="147"/>
                </a:lnTo>
                <a:lnTo>
                  <a:pt x="1375" y="147"/>
                </a:lnTo>
                <a:lnTo>
                  <a:pt x="1375" y="145"/>
                </a:lnTo>
                <a:lnTo>
                  <a:pt x="1368" y="139"/>
                </a:lnTo>
                <a:lnTo>
                  <a:pt x="1366" y="136"/>
                </a:lnTo>
                <a:lnTo>
                  <a:pt x="1366" y="136"/>
                </a:lnTo>
                <a:lnTo>
                  <a:pt x="1366" y="136"/>
                </a:lnTo>
                <a:lnTo>
                  <a:pt x="1364" y="139"/>
                </a:lnTo>
                <a:lnTo>
                  <a:pt x="1362" y="141"/>
                </a:lnTo>
                <a:lnTo>
                  <a:pt x="1362" y="141"/>
                </a:lnTo>
                <a:lnTo>
                  <a:pt x="1360" y="139"/>
                </a:lnTo>
                <a:lnTo>
                  <a:pt x="1360" y="136"/>
                </a:lnTo>
                <a:lnTo>
                  <a:pt x="1358" y="136"/>
                </a:lnTo>
                <a:lnTo>
                  <a:pt x="1358" y="136"/>
                </a:lnTo>
                <a:lnTo>
                  <a:pt x="1351" y="136"/>
                </a:lnTo>
                <a:lnTo>
                  <a:pt x="1349" y="136"/>
                </a:lnTo>
                <a:lnTo>
                  <a:pt x="1349" y="136"/>
                </a:lnTo>
                <a:lnTo>
                  <a:pt x="1343" y="139"/>
                </a:lnTo>
                <a:lnTo>
                  <a:pt x="1343" y="139"/>
                </a:lnTo>
                <a:lnTo>
                  <a:pt x="1343" y="136"/>
                </a:lnTo>
                <a:lnTo>
                  <a:pt x="1345" y="134"/>
                </a:lnTo>
                <a:lnTo>
                  <a:pt x="1347" y="130"/>
                </a:lnTo>
                <a:lnTo>
                  <a:pt x="1347" y="128"/>
                </a:lnTo>
                <a:lnTo>
                  <a:pt x="1345" y="126"/>
                </a:lnTo>
                <a:lnTo>
                  <a:pt x="1345" y="122"/>
                </a:lnTo>
                <a:lnTo>
                  <a:pt x="1343" y="122"/>
                </a:lnTo>
                <a:lnTo>
                  <a:pt x="1339" y="122"/>
                </a:lnTo>
                <a:lnTo>
                  <a:pt x="1335" y="122"/>
                </a:lnTo>
                <a:lnTo>
                  <a:pt x="1335" y="122"/>
                </a:lnTo>
                <a:lnTo>
                  <a:pt x="1335" y="120"/>
                </a:lnTo>
                <a:lnTo>
                  <a:pt x="1339" y="118"/>
                </a:lnTo>
                <a:lnTo>
                  <a:pt x="1339" y="118"/>
                </a:lnTo>
                <a:lnTo>
                  <a:pt x="1339" y="113"/>
                </a:lnTo>
                <a:lnTo>
                  <a:pt x="1339" y="113"/>
                </a:lnTo>
                <a:lnTo>
                  <a:pt x="1337" y="111"/>
                </a:lnTo>
                <a:lnTo>
                  <a:pt x="1333" y="111"/>
                </a:lnTo>
                <a:lnTo>
                  <a:pt x="1331" y="109"/>
                </a:lnTo>
                <a:lnTo>
                  <a:pt x="1326" y="109"/>
                </a:lnTo>
                <a:lnTo>
                  <a:pt x="1324" y="111"/>
                </a:lnTo>
                <a:lnTo>
                  <a:pt x="1324" y="111"/>
                </a:lnTo>
                <a:lnTo>
                  <a:pt x="1324" y="113"/>
                </a:lnTo>
                <a:lnTo>
                  <a:pt x="1324" y="115"/>
                </a:lnTo>
                <a:lnTo>
                  <a:pt x="1324" y="115"/>
                </a:lnTo>
                <a:lnTo>
                  <a:pt x="1326" y="118"/>
                </a:lnTo>
                <a:lnTo>
                  <a:pt x="1328" y="120"/>
                </a:lnTo>
                <a:lnTo>
                  <a:pt x="1331" y="120"/>
                </a:lnTo>
                <a:lnTo>
                  <a:pt x="1331" y="120"/>
                </a:lnTo>
                <a:lnTo>
                  <a:pt x="1328" y="120"/>
                </a:lnTo>
                <a:lnTo>
                  <a:pt x="1324" y="120"/>
                </a:lnTo>
                <a:lnTo>
                  <a:pt x="1320" y="120"/>
                </a:lnTo>
                <a:lnTo>
                  <a:pt x="1318" y="118"/>
                </a:lnTo>
                <a:lnTo>
                  <a:pt x="1316" y="115"/>
                </a:lnTo>
                <a:lnTo>
                  <a:pt x="1316" y="115"/>
                </a:lnTo>
                <a:lnTo>
                  <a:pt x="1316" y="111"/>
                </a:lnTo>
                <a:lnTo>
                  <a:pt x="1316" y="111"/>
                </a:lnTo>
                <a:lnTo>
                  <a:pt x="1316" y="111"/>
                </a:lnTo>
                <a:lnTo>
                  <a:pt x="1316" y="111"/>
                </a:lnTo>
                <a:lnTo>
                  <a:pt x="1316" y="109"/>
                </a:lnTo>
                <a:lnTo>
                  <a:pt x="1316" y="109"/>
                </a:lnTo>
                <a:lnTo>
                  <a:pt x="1316" y="109"/>
                </a:lnTo>
                <a:lnTo>
                  <a:pt x="1316" y="107"/>
                </a:lnTo>
                <a:lnTo>
                  <a:pt x="1314" y="107"/>
                </a:lnTo>
                <a:lnTo>
                  <a:pt x="1312" y="107"/>
                </a:lnTo>
                <a:lnTo>
                  <a:pt x="1310" y="107"/>
                </a:lnTo>
                <a:lnTo>
                  <a:pt x="1307" y="107"/>
                </a:lnTo>
                <a:lnTo>
                  <a:pt x="1305" y="107"/>
                </a:lnTo>
                <a:lnTo>
                  <a:pt x="1301" y="107"/>
                </a:lnTo>
                <a:lnTo>
                  <a:pt x="1297" y="105"/>
                </a:lnTo>
                <a:lnTo>
                  <a:pt x="1295" y="105"/>
                </a:lnTo>
                <a:lnTo>
                  <a:pt x="1295" y="103"/>
                </a:lnTo>
                <a:lnTo>
                  <a:pt x="1295" y="103"/>
                </a:lnTo>
                <a:lnTo>
                  <a:pt x="1295" y="101"/>
                </a:lnTo>
                <a:lnTo>
                  <a:pt x="1289" y="99"/>
                </a:lnTo>
                <a:lnTo>
                  <a:pt x="1284" y="97"/>
                </a:lnTo>
                <a:lnTo>
                  <a:pt x="1278" y="88"/>
                </a:lnTo>
                <a:lnTo>
                  <a:pt x="1276" y="86"/>
                </a:lnTo>
                <a:lnTo>
                  <a:pt x="1274" y="84"/>
                </a:lnTo>
                <a:lnTo>
                  <a:pt x="1272" y="82"/>
                </a:lnTo>
                <a:lnTo>
                  <a:pt x="1270" y="82"/>
                </a:lnTo>
                <a:lnTo>
                  <a:pt x="1259" y="80"/>
                </a:lnTo>
                <a:lnTo>
                  <a:pt x="1255" y="78"/>
                </a:lnTo>
                <a:lnTo>
                  <a:pt x="1251" y="80"/>
                </a:lnTo>
                <a:lnTo>
                  <a:pt x="1245" y="80"/>
                </a:lnTo>
                <a:lnTo>
                  <a:pt x="1243" y="80"/>
                </a:lnTo>
                <a:lnTo>
                  <a:pt x="1243" y="80"/>
                </a:lnTo>
                <a:lnTo>
                  <a:pt x="1243" y="80"/>
                </a:lnTo>
                <a:lnTo>
                  <a:pt x="1243" y="82"/>
                </a:lnTo>
                <a:lnTo>
                  <a:pt x="1243" y="82"/>
                </a:lnTo>
                <a:lnTo>
                  <a:pt x="1243" y="82"/>
                </a:lnTo>
                <a:lnTo>
                  <a:pt x="1245" y="84"/>
                </a:lnTo>
                <a:lnTo>
                  <a:pt x="1247" y="84"/>
                </a:lnTo>
                <a:lnTo>
                  <a:pt x="1255" y="84"/>
                </a:lnTo>
                <a:lnTo>
                  <a:pt x="1257" y="84"/>
                </a:lnTo>
                <a:lnTo>
                  <a:pt x="1257" y="86"/>
                </a:lnTo>
                <a:lnTo>
                  <a:pt x="1257" y="86"/>
                </a:lnTo>
                <a:lnTo>
                  <a:pt x="1257" y="88"/>
                </a:lnTo>
                <a:lnTo>
                  <a:pt x="1255" y="88"/>
                </a:lnTo>
                <a:lnTo>
                  <a:pt x="1253" y="88"/>
                </a:lnTo>
                <a:lnTo>
                  <a:pt x="1249" y="88"/>
                </a:lnTo>
                <a:lnTo>
                  <a:pt x="1243" y="88"/>
                </a:lnTo>
                <a:lnTo>
                  <a:pt x="1238" y="90"/>
                </a:lnTo>
                <a:lnTo>
                  <a:pt x="1232" y="88"/>
                </a:lnTo>
                <a:lnTo>
                  <a:pt x="1228" y="90"/>
                </a:lnTo>
                <a:lnTo>
                  <a:pt x="1224" y="95"/>
                </a:lnTo>
                <a:lnTo>
                  <a:pt x="1224" y="97"/>
                </a:lnTo>
                <a:lnTo>
                  <a:pt x="1228" y="97"/>
                </a:lnTo>
                <a:lnTo>
                  <a:pt x="1234" y="99"/>
                </a:lnTo>
                <a:lnTo>
                  <a:pt x="1236" y="103"/>
                </a:lnTo>
                <a:lnTo>
                  <a:pt x="1243" y="105"/>
                </a:lnTo>
                <a:lnTo>
                  <a:pt x="1245" y="105"/>
                </a:lnTo>
                <a:lnTo>
                  <a:pt x="1247" y="105"/>
                </a:lnTo>
                <a:lnTo>
                  <a:pt x="1238" y="105"/>
                </a:lnTo>
                <a:lnTo>
                  <a:pt x="1236" y="105"/>
                </a:lnTo>
                <a:lnTo>
                  <a:pt x="1232" y="105"/>
                </a:lnTo>
                <a:lnTo>
                  <a:pt x="1232" y="103"/>
                </a:lnTo>
                <a:lnTo>
                  <a:pt x="1228" y="101"/>
                </a:lnTo>
                <a:lnTo>
                  <a:pt x="1224" y="101"/>
                </a:lnTo>
                <a:lnTo>
                  <a:pt x="1222" y="101"/>
                </a:lnTo>
                <a:lnTo>
                  <a:pt x="1217" y="101"/>
                </a:lnTo>
                <a:lnTo>
                  <a:pt x="1215" y="101"/>
                </a:lnTo>
                <a:lnTo>
                  <a:pt x="1215" y="105"/>
                </a:lnTo>
                <a:lnTo>
                  <a:pt x="1217" y="109"/>
                </a:lnTo>
                <a:lnTo>
                  <a:pt x="1222" y="111"/>
                </a:lnTo>
                <a:lnTo>
                  <a:pt x="1224" y="111"/>
                </a:lnTo>
                <a:lnTo>
                  <a:pt x="1222" y="111"/>
                </a:lnTo>
                <a:lnTo>
                  <a:pt x="1217" y="111"/>
                </a:lnTo>
                <a:lnTo>
                  <a:pt x="1215" y="111"/>
                </a:lnTo>
                <a:lnTo>
                  <a:pt x="1211" y="113"/>
                </a:lnTo>
                <a:lnTo>
                  <a:pt x="1211" y="113"/>
                </a:lnTo>
                <a:lnTo>
                  <a:pt x="1211" y="113"/>
                </a:lnTo>
                <a:lnTo>
                  <a:pt x="1211" y="115"/>
                </a:lnTo>
                <a:lnTo>
                  <a:pt x="1213" y="115"/>
                </a:lnTo>
                <a:lnTo>
                  <a:pt x="1213" y="115"/>
                </a:lnTo>
                <a:lnTo>
                  <a:pt x="1217" y="118"/>
                </a:lnTo>
                <a:lnTo>
                  <a:pt x="1217" y="118"/>
                </a:lnTo>
                <a:lnTo>
                  <a:pt x="1222" y="118"/>
                </a:lnTo>
                <a:lnTo>
                  <a:pt x="1226" y="120"/>
                </a:lnTo>
                <a:lnTo>
                  <a:pt x="1228" y="120"/>
                </a:lnTo>
                <a:lnTo>
                  <a:pt x="1238" y="118"/>
                </a:lnTo>
                <a:lnTo>
                  <a:pt x="1243" y="118"/>
                </a:lnTo>
                <a:lnTo>
                  <a:pt x="1243" y="118"/>
                </a:lnTo>
                <a:lnTo>
                  <a:pt x="1238" y="120"/>
                </a:lnTo>
                <a:lnTo>
                  <a:pt x="1236" y="120"/>
                </a:lnTo>
                <a:lnTo>
                  <a:pt x="1236" y="122"/>
                </a:lnTo>
                <a:lnTo>
                  <a:pt x="1236" y="122"/>
                </a:lnTo>
                <a:lnTo>
                  <a:pt x="1236" y="122"/>
                </a:lnTo>
                <a:lnTo>
                  <a:pt x="1236" y="122"/>
                </a:lnTo>
                <a:close/>
                <a:moveTo>
                  <a:pt x="1159" y="128"/>
                </a:moveTo>
                <a:lnTo>
                  <a:pt x="1159" y="128"/>
                </a:lnTo>
                <a:lnTo>
                  <a:pt x="1161" y="128"/>
                </a:lnTo>
                <a:lnTo>
                  <a:pt x="1165" y="128"/>
                </a:lnTo>
                <a:lnTo>
                  <a:pt x="1169" y="130"/>
                </a:lnTo>
                <a:lnTo>
                  <a:pt x="1169" y="130"/>
                </a:lnTo>
                <a:lnTo>
                  <a:pt x="1169" y="130"/>
                </a:lnTo>
                <a:lnTo>
                  <a:pt x="1171" y="132"/>
                </a:lnTo>
                <a:lnTo>
                  <a:pt x="1173" y="132"/>
                </a:lnTo>
                <a:lnTo>
                  <a:pt x="1175" y="132"/>
                </a:lnTo>
                <a:lnTo>
                  <a:pt x="1175" y="132"/>
                </a:lnTo>
                <a:lnTo>
                  <a:pt x="1178" y="130"/>
                </a:lnTo>
                <a:lnTo>
                  <a:pt x="1178" y="128"/>
                </a:lnTo>
                <a:lnTo>
                  <a:pt x="1175" y="124"/>
                </a:lnTo>
                <a:lnTo>
                  <a:pt x="1175" y="124"/>
                </a:lnTo>
                <a:lnTo>
                  <a:pt x="1175" y="122"/>
                </a:lnTo>
                <a:lnTo>
                  <a:pt x="1173" y="120"/>
                </a:lnTo>
                <a:lnTo>
                  <a:pt x="1171" y="120"/>
                </a:lnTo>
                <a:lnTo>
                  <a:pt x="1167" y="120"/>
                </a:lnTo>
                <a:lnTo>
                  <a:pt x="1163" y="120"/>
                </a:lnTo>
                <a:lnTo>
                  <a:pt x="1161" y="120"/>
                </a:lnTo>
                <a:lnTo>
                  <a:pt x="1159" y="122"/>
                </a:lnTo>
                <a:lnTo>
                  <a:pt x="1159" y="122"/>
                </a:lnTo>
                <a:lnTo>
                  <a:pt x="1157" y="124"/>
                </a:lnTo>
                <a:lnTo>
                  <a:pt x="1157" y="124"/>
                </a:lnTo>
                <a:lnTo>
                  <a:pt x="1157" y="126"/>
                </a:lnTo>
                <a:lnTo>
                  <a:pt x="1159" y="128"/>
                </a:lnTo>
                <a:close/>
                <a:moveTo>
                  <a:pt x="1186" y="170"/>
                </a:moveTo>
                <a:lnTo>
                  <a:pt x="1188" y="170"/>
                </a:lnTo>
                <a:lnTo>
                  <a:pt x="1184" y="172"/>
                </a:lnTo>
                <a:lnTo>
                  <a:pt x="1184" y="172"/>
                </a:lnTo>
                <a:lnTo>
                  <a:pt x="1184" y="172"/>
                </a:lnTo>
                <a:lnTo>
                  <a:pt x="1184" y="174"/>
                </a:lnTo>
                <a:lnTo>
                  <a:pt x="1184" y="174"/>
                </a:lnTo>
                <a:lnTo>
                  <a:pt x="1186" y="176"/>
                </a:lnTo>
                <a:lnTo>
                  <a:pt x="1186" y="176"/>
                </a:lnTo>
                <a:lnTo>
                  <a:pt x="1188" y="178"/>
                </a:lnTo>
                <a:lnTo>
                  <a:pt x="1190" y="180"/>
                </a:lnTo>
                <a:lnTo>
                  <a:pt x="1190" y="180"/>
                </a:lnTo>
                <a:lnTo>
                  <a:pt x="1199" y="180"/>
                </a:lnTo>
                <a:lnTo>
                  <a:pt x="1203" y="183"/>
                </a:lnTo>
                <a:lnTo>
                  <a:pt x="1203" y="183"/>
                </a:lnTo>
                <a:lnTo>
                  <a:pt x="1203" y="183"/>
                </a:lnTo>
                <a:lnTo>
                  <a:pt x="1203" y="185"/>
                </a:lnTo>
                <a:lnTo>
                  <a:pt x="1199" y="185"/>
                </a:lnTo>
                <a:lnTo>
                  <a:pt x="1192" y="185"/>
                </a:lnTo>
                <a:lnTo>
                  <a:pt x="1192" y="185"/>
                </a:lnTo>
                <a:lnTo>
                  <a:pt x="1194" y="187"/>
                </a:lnTo>
                <a:lnTo>
                  <a:pt x="1196" y="189"/>
                </a:lnTo>
                <a:lnTo>
                  <a:pt x="1201" y="189"/>
                </a:lnTo>
                <a:lnTo>
                  <a:pt x="1203" y="191"/>
                </a:lnTo>
                <a:lnTo>
                  <a:pt x="1203" y="191"/>
                </a:lnTo>
                <a:lnTo>
                  <a:pt x="1201" y="193"/>
                </a:lnTo>
                <a:lnTo>
                  <a:pt x="1203" y="193"/>
                </a:lnTo>
                <a:lnTo>
                  <a:pt x="1203" y="193"/>
                </a:lnTo>
                <a:lnTo>
                  <a:pt x="1205" y="193"/>
                </a:lnTo>
                <a:lnTo>
                  <a:pt x="1209" y="193"/>
                </a:lnTo>
                <a:lnTo>
                  <a:pt x="1209" y="191"/>
                </a:lnTo>
                <a:lnTo>
                  <a:pt x="1217" y="191"/>
                </a:lnTo>
                <a:lnTo>
                  <a:pt x="1222" y="191"/>
                </a:lnTo>
                <a:lnTo>
                  <a:pt x="1226" y="189"/>
                </a:lnTo>
                <a:lnTo>
                  <a:pt x="1226" y="189"/>
                </a:lnTo>
                <a:lnTo>
                  <a:pt x="1228" y="189"/>
                </a:lnTo>
                <a:lnTo>
                  <a:pt x="1230" y="189"/>
                </a:lnTo>
                <a:lnTo>
                  <a:pt x="1232" y="185"/>
                </a:lnTo>
                <a:lnTo>
                  <a:pt x="1232" y="185"/>
                </a:lnTo>
                <a:lnTo>
                  <a:pt x="1232" y="183"/>
                </a:lnTo>
                <a:lnTo>
                  <a:pt x="1230" y="183"/>
                </a:lnTo>
                <a:lnTo>
                  <a:pt x="1226" y="180"/>
                </a:lnTo>
                <a:lnTo>
                  <a:pt x="1228" y="180"/>
                </a:lnTo>
                <a:lnTo>
                  <a:pt x="1232" y="178"/>
                </a:lnTo>
                <a:lnTo>
                  <a:pt x="1232" y="176"/>
                </a:lnTo>
                <a:lnTo>
                  <a:pt x="1232" y="176"/>
                </a:lnTo>
                <a:lnTo>
                  <a:pt x="1232" y="176"/>
                </a:lnTo>
                <a:lnTo>
                  <a:pt x="1230" y="174"/>
                </a:lnTo>
                <a:lnTo>
                  <a:pt x="1226" y="172"/>
                </a:lnTo>
                <a:lnTo>
                  <a:pt x="1224" y="172"/>
                </a:lnTo>
                <a:lnTo>
                  <a:pt x="1217" y="172"/>
                </a:lnTo>
                <a:lnTo>
                  <a:pt x="1213" y="172"/>
                </a:lnTo>
                <a:lnTo>
                  <a:pt x="1213" y="170"/>
                </a:lnTo>
                <a:lnTo>
                  <a:pt x="1213" y="170"/>
                </a:lnTo>
                <a:lnTo>
                  <a:pt x="1213" y="170"/>
                </a:lnTo>
                <a:lnTo>
                  <a:pt x="1211" y="168"/>
                </a:lnTo>
                <a:lnTo>
                  <a:pt x="1209" y="166"/>
                </a:lnTo>
                <a:lnTo>
                  <a:pt x="1203" y="166"/>
                </a:lnTo>
                <a:lnTo>
                  <a:pt x="1201" y="164"/>
                </a:lnTo>
                <a:lnTo>
                  <a:pt x="1196" y="164"/>
                </a:lnTo>
                <a:lnTo>
                  <a:pt x="1194" y="164"/>
                </a:lnTo>
                <a:lnTo>
                  <a:pt x="1188" y="162"/>
                </a:lnTo>
                <a:lnTo>
                  <a:pt x="1184" y="162"/>
                </a:lnTo>
                <a:lnTo>
                  <a:pt x="1184" y="164"/>
                </a:lnTo>
                <a:lnTo>
                  <a:pt x="1184" y="164"/>
                </a:lnTo>
                <a:lnTo>
                  <a:pt x="1184" y="166"/>
                </a:lnTo>
                <a:lnTo>
                  <a:pt x="1186" y="170"/>
                </a:lnTo>
                <a:close/>
                <a:moveTo>
                  <a:pt x="1173" y="231"/>
                </a:moveTo>
                <a:lnTo>
                  <a:pt x="1173" y="233"/>
                </a:lnTo>
                <a:lnTo>
                  <a:pt x="1175" y="235"/>
                </a:lnTo>
                <a:lnTo>
                  <a:pt x="1171" y="235"/>
                </a:lnTo>
                <a:lnTo>
                  <a:pt x="1169" y="233"/>
                </a:lnTo>
                <a:lnTo>
                  <a:pt x="1163" y="229"/>
                </a:lnTo>
                <a:lnTo>
                  <a:pt x="1161" y="229"/>
                </a:lnTo>
                <a:lnTo>
                  <a:pt x="1159" y="229"/>
                </a:lnTo>
                <a:lnTo>
                  <a:pt x="1152" y="231"/>
                </a:lnTo>
                <a:lnTo>
                  <a:pt x="1150" y="231"/>
                </a:lnTo>
                <a:lnTo>
                  <a:pt x="1146" y="233"/>
                </a:lnTo>
                <a:lnTo>
                  <a:pt x="1146" y="235"/>
                </a:lnTo>
                <a:lnTo>
                  <a:pt x="1146" y="235"/>
                </a:lnTo>
                <a:lnTo>
                  <a:pt x="1146" y="235"/>
                </a:lnTo>
                <a:lnTo>
                  <a:pt x="1150" y="237"/>
                </a:lnTo>
                <a:lnTo>
                  <a:pt x="1157" y="237"/>
                </a:lnTo>
                <a:lnTo>
                  <a:pt x="1159" y="237"/>
                </a:lnTo>
                <a:lnTo>
                  <a:pt x="1159" y="239"/>
                </a:lnTo>
                <a:lnTo>
                  <a:pt x="1159" y="239"/>
                </a:lnTo>
                <a:lnTo>
                  <a:pt x="1159" y="239"/>
                </a:lnTo>
                <a:lnTo>
                  <a:pt x="1155" y="239"/>
                </a:lnTo>
                <a:lnTo>
                  <a:pt x="1152" y="241"/>
                </a:lnTo>
                <a:lnTo>
                  <a:pt x="1152" y="241"/>
                </a:lnTo>
                <a:lnTo>
                  <a:pt x="1157" y="243"/>
                </a:lnTo>
                <a:lnTo>
                  <a:pt x="1159" y="243"/>
                </a:lnTo>
                <a:lnTo>
                  <a:pt x="1161" y="243"/>
                </a:lnTo>
                <a:lnTo>
                  <a:pt x="1165" y="243"/>
                </a:lnTo>
                <a:lnTo>
                  <a:pt x="1163" y="243"/>
                </a:lnTo>
                <a:lnTo>
                  <a:pt x="1159" y="243"/>
                </a:lnTo>
                <a:lnTo>
                  <a:pt x="1159" y="243"/>
                </a:lnTo>
                <a:lnTo>
                  <a:pt x="1157" y="245"/>
                </a:lnTo>
                <a:lnTo>
                  <a:pt x="1159" y="245"/>
                </a:lnTo>
                <a:lnTo>
                  <a:pt x="1159" y="248"/>
                </a:lnTo>
                <a:lnTo>
                  <a:pt x="1163" y="250"/>
                </a:lnTo>
                <a:lnTo>
                  <a:pt x="1163" y="250"/>
                </a:lnTo>
                <a:lnTo>
                  <a:pt x="1163" y="250"/>
                </a:lnTo>
                <a:lnTo>
                  <a:pt x="1161" y="250"/>
                </a:lnTo>
                <a:lnTo>
                  <a:pt x="1159" y="250"/>
                </a:lnTo>
                <a:lnTo>
                  <a:pt x="1157" y="250"/>
                </a:lnTo>
                <a:lnTo>
                  <a:pt x="1157" y="248"/>
                </a:lnTo>
                <a:lnTo>
                  <a:pt x="1146" y="241"/>
                </a:lnTo>
                <a:lnTo>
                  <a:pt x="1144" y="241"/>
                </a:lnTo>
                <a:lnTo>
                  <a:pt x="1144" y="239"/>
                </a:lnTo>
                <a:lnTo>
                  <a:pt x="1144" y="239"/>
                </a:lnTo>
                <a:lnTo>
                  <a:pt x="1142" y="237"/>
                </a:lnTo>
                <a:lnTo>
                  <a:pt x="1140" y="237"/>
                </a:lnTo>
                <a:lnTo>
                  <a:pt x="1138" y="235"/>
                </a:lnTo>
                <a:lnTo>
                  <a:pt x="1136" y="235"/>
                </a:lnTo>
                <a:lnTo>
                  <a:pt x="1134" y="235"/>
                </a:lnTo>
                <a:lnTo>
                  <a:pt x="1131" y="235"/>
                </a:lnTo>
                <a:lnTo>
                  <a:pt x="1131" y="237"/>
                </a:lnTo>
                <a:lnTo>
                  <a:pt x="1129" y="239"/>
                </a:lnTo>
                <a:lnTo>
                  <a:pt x="1127" y="239"/>
                </a:lnTo>
                <a:lnTo>
                  <a:pt x="1129" y="241"/>
                </a:lnTo>
                <a:lnTo>
                  <a:pt x="1131" y="241"/>
                </a:lnTo>
                <a:lnTo>
                  <a:pt x="1136" y="241"/>
                </a:lnTo>
                <a:lnTo>
                  <a:pt x="1138" y="241"/>
                </a:lnTo>
                <a:lnTo>
                  <a:pt x="1134" y="243"/>
                </a:lnTo>
                <a:lnTo>
                  <a:pt x="1131" y="245"/>
                </a:lnTo>
                <a:lnTo>
                  <a:pt x="1131" y="245"/>
                </a:lnTo>
                <a:lnTo>
                  <a:pt x="1134" y="248"/>
                </a:lnTo>
                <a:lnTo>
                  <a:pt x="1134" y="248"/>
                </a:lnTo>
                <a:lnTo>
                  <a:pt x="1138" y="248"/>
                </a:lnTo>
                <a:lnTo>
                  <a:pt x="1138" y="250"/>
                </a:lnTo>
                <a:lnTo>
                  <a:pt x="1138" y="250"/>
                </a:lnTo>
                <a:lnTo>
                  <a:pt x="1138" y="252"/>
                </a:lnTo>
                <a:lnTo>
                  <a:pt x="1138" y="252"/>
                </a:lnTo>
                <a:lnTo>
                  <a:pt x="1140" y="254"/>
                </a:lnTo>
                <a:lnTo>
                  <a:pt x="1140" y="254"/>
                </a:lnTo>
                <a:lnTo>
                  <a:pt x="1144" y="254"/>
                </a:lnTo>
                <a:lnTo>
                  <a:pt x="1144" y="254"/>
                </a:lnTo>
                <a:lnTo>
                  <a:pt x="1142" y="256"/>
                </a:lnTo>
                <a:lnTo>
                  <a:pt x="1140" y="256"/>
                </a:lnTo>
                <a:lnTo>
                  <a:pt x="1138" y="254"/>
                </a:lnTo>
                <a:lnTo>
                  <a:pt x="1136" y="254"/>
                </a:lnTo>
                <a:lnTo>
                  <a:pt x="1131" y="252"/>
                </a:lnTo>
                <a:lnTo>
                  <a:pt x="1127" y="252"/>
                </a:lnTo>
                <a:lnTo>
                  <a:pt x="1125" y="254"/>
                </a:lnTo>
                <a:lnTo>
                  <a:pt x="1127" y="254"/>
                </a:lnTo>
                <a:lnTo>
                  <a:pt x="1123" y="256"/>
                </a:lnTo>
                <a:lnTo>
                  <a:pt x="1119" y="258"/>
                </a:lnTo>
                <a:lnTo>
                  <a:pt x="1119" y="260"/>
                </a:lnTo>
                <a:lnTo>
                  <a:pt x="1119" y="262"/>
                </a:lnTo>
                <a:lnTo>
                  <a:pt x="1121" y="262"/>
                </a:lnTo>
                <a:lnTo>
                  <a:pt x="1123" y="262"/>
                </a:lnTo>
                <a:lnTo>
                  <a:pt x="1138" y="260"/>
                </a:lnTo>
                <a:lnTo>
                  <a:pt x="1142" y="260"/>
                </a:lnTo>
                <a:lnTo>
                  <a:pt x="1146" y="260"/>
                </a:lnTo>
                <a:lnTo>
                  <a:pt x="1161" y="258"/>
                </a:lnTo>
                <a:lnTo>
                  <a:pt x="1171" y="258"/>
                </a:lnTo>
                <a:lnTo>
                  <a:pt x="1171" y="258"/>
                </a:lnTo>
                <a:lnTo>
                  <a:pt x="1165" y="258"/>
                </a:lnTo>
                <a:lnTo>
                  <a:pt x="1163" y="258"/>
                </a:lnTo>
                <a:lnTo>
                  <a:pt x="1163" y="260"/>
                </a:lnTo>
                <a:lnTo>
                  <a:pt x="1159" y="260"/>
                </a:lnTo>
                <a:lnTo>
                  <a:pt x="1155" y="264"/>
                </a:lnTo>
                <a:lnTo>
                  <a:pt x="1148" y="266"/>
                </a:lnTo>
                <a:lnTo>
                  <a:pt x="1148" y="266"/>
                </a:lnTo>
                <a:lnTo>
                  <a:pt x="1148" y="266"/>
                </a:lnTo>
                <a:lnTo>
                  <a:pt x="1150" y="269"/>
                </a:lnTo>
                <a:lnTo>
                  <a:pt x="1155" y="269"/>
                </a:lnTo>
                <a:lnTo>
                  <a:pt x="1157" y="271"/>
                </a:lnTo>
                <a:lnTo>
                  <a:pt x="1157" y="271"/>
                </a:lnTo>
                <a:lnTo>
                  <a:pt x="1152" y="271"/>
                </a:lnTo>
                <a:lnTo>
                  <a:pt x="1152" y="273"/>
                </a:lnTo>
                <a:lnTo>
                  <a:pt x="1155" y="275"/>
                </a:lnTo>
                <a:lnTo>
                  <a:pt x="1155" y="277"/>
                </a:lnTo>
                <a:lnTo>
                  <a:pt x="1157" y="277"/>
                </a:lnTo>
                <a:lnTo>
                  <a:pt x="1161" y="277"/>
                </a:lnTo>
                <a:lnTo>
                  <a:pt x="1165" y="277"/>
                </a:lnTo>
                <a:lnTo>
                  <a:pt x="1167" y="277"/>
                </a:lnTo>
                <a:lnTo>
                  <a:pt x="1169" y="275"/>
                </a:lnTo>
                <a:lnTo>
                  <a:pt x="1169" y="277"/>
                </a:lnTo>
                <a:lnTo>
                  <a:pt x="1171" y="277"/>
                </a:lnTo>
                <a:lnTo>
                  <a:pt x="1173" y="277"/>
                </a:lnTo>
                <a:lnTo>
                  <a:pt x="1175" y="277"/>
                </a:lnTo>
                <a:lnTo>
                  <a:pt x="1178" y="277"/>
                </a:lnTo>
                <a:lnTo>
                  <a:pt x="1180" y="277"/>
                </a:lnTo>
                <a:lnTo>
                  <a:pt x="1184" y="277"/>
                </a:lnTo>
                <a:lnTo>
                  <a:pt x="1186" y="277"/>
                </a:lnTo>
                <a:lnTo>
                  <a:pt x="1188" y="277"/>
                </a:lnTo>
                <a:lnTo>
                  <a:pt x="1188" y="275"/>
                </a:lnTo>
                <a:lnTo>
                  <a:pt x="1188" y="275"/>
                </a:lnTo>
                <a:lnTo>
                  <a:pt x="1186" y="273"/>
                </a:lnTo>
                <a:lnTo>
                  <a:pt x="1186" y="273"/>
                </a:lnTo>
                <a:lnTo>
                  <a:pt x="1186" y="271"/>
                </a:lnTo>
                <a:lnTo>
                  <a:pt x="1188" y="271"/>
                </a:lnTo>
                <a:lnTo>
                  <a:pt x="1188" y="273"/>
                </a:lnTo>
                <a:lnTo>
                  <a:pt x="1190" y="275"/>
                </a:lnTo>
                <a:lnTo>
                  <a:pt x="1190" y="275"/>
                </a:lnTo>
                <a:lnTo>
                  <a:pt x="1192" y="273"/>
                </a:lnTo>
                <a:lnTo>
                  <a:pt x="1192" y="273"/>
                </a:lnTo>
                <a:lnTo>
                  <a:pt x="1192" y="273"/>
                </a:lnTo>
                <a:lnTo>
                  <a:pt x="1190" y="271"/>
                </a:lnTo>
                <a:lnTo>
                  <a:pt x="1190" y="264"/>
                </a:lnTo>
                <a:lnTo>
                  <a:pt x="1192" y="262"/>
                </a:lnTo>
                <a:lnTo>
                  <a:pt x="1196" y="264"/>
                </a:lnTo>
                <a:lnTo>
                  <a:pt x="1196" y="264"/>
                </a:lnTo>
                <a:lnTo>
                  <a:pt x="1199" y="264"/>
                </a:lnTo>
                <a:lnTo>
                  <a:pt x="1196" y="262"/>
                </a:lnTo>
                <a:lnTo>
                  <a:pt x="1196" y="258"/>
                </a:lnTo>
                <a:lnTo>
                  <a:pt x="1196" y="258"/>
                </a:lnTo>
                <a:lnTo>
                  <a:pt x="1190" y="256"/>
                </a:lnTo>
                <a:lnTo>
                  <a:pt x="1190" y="256"/>
                </a:lnTo>
                <a:lnTo>
                  <a:pt x="1192" y="254"/>
                </a:lnTo>
                <a:lnTo>
                  <a:pt x="1194" y="252"/>
                </a:lnTo>
                <a:lnTo>
                  <a:pt x="1194" y="252"/>
                </a:lnTo>
                <a:lnTo>
                  <a:pt x="1192" y="250"/>
                </a:lnTo>
                <a:lnTo>
                  <a:pt x="1192" y="250"/>
                </a:lnTo>
                <a:lnTo>
                  <a:pt x="1194" y="248"/>
                </a:lnTo>
                <a:lnTo>
                  <a:pt x="1194" y="245"/>
                </a:lnTo>
                <a:lnTo>
                  <a:pt x="1194" y="243"/>
                </a:lnTo>
                <a:lnTo>
                  <a:pt x="1194" y="243"/>
                </a:lnTo>
                <a:lnTo>
                  <a:pt x="1194" y="241"/>
                </a:lnTo>
                <a:lnTo>
                  <a:pt x="1192" y="239"/>
                </a:lnTo>
                <a:lnTo>
                  <a:pt x="1192" y="239"/>
                </a:lnTo>
                <a:lnTo>
                  <a:pt x="1192" y="237"/>
                </a:lnTo>
                <a:lnTo>
                  <a:pt x="1192" y="237"/>
                </a:lnTo>
                <a:lnTo>
                  <a:pt x="1192" y="235"/>
                </a:lnTo>
                <a:lnTo>
                  <a:pt x="1192" y="235"/>
                </a:lnTo>
                <a:lnTo>
                  <a:pt x="1192" y="233"/>
                </a:lnTo>
                <a:lnTo>
                  <a:pt x="1190" y="233"/>
                </a:lnTo>
                <a:lnTo>
                  <a:pt x="1188" y="233"/>
                </a:lnTo>
                <a:lnTo>
                  <a:pt x="1184" y="231"/>
                </a:lnTo>
                <a:lnTo>
                  <a:pt x="1184" y="231"/>
                </a:lnTo>
                <a:lnTo>
                  <a:pt x="1180" y="229"/>
                </a:lnTo>
                <a:lnTo>
                  <a:pt x="1178" y="227"/>
                </a:lnTo>
                <a:lnTo>
                  <a:pt x="1173" y="229"/>
                </a:lnTo>
                <a:lnTo>
                  <a:pt x="1173" y="231"/>
                </a:lnTo>
                <a:close/>
                <a:moveTo>
                  <a:pt x="1502" y="331"/>
                </a:moveTo>
                <a:lnTo>
                  <a:pt x="1500" y="329"/>
                </a:lnTo>
                <a:lnTo>
                  <a:pt x="1498" y="329"/>
                </a:lnTo>
                <a:lnTo>
                  <a:pt x="1498" y="327"/>
                </a:lnTo>
                <a:lnTo>
                  <a:pt x="1498" y="327"/>
                </a:lnTo>
                <a:lnTo>
                  <a:pt x="1496" y="325"/>
                </a:lnTo>
                <a:lnTo>
                  <a:pt x="1492" y="323"/>
                </a:lnTo>
                <a:lnTo>
                  <a:pt x="1492" y="323"/>
                </a:lnTo>
                <a:lnTo>
                  <a:pt x="1490" y="321"/>
                </a:lnTo>
                <a:lnTo>
                  <a:pt x="1490" y="319"/>
                </a:lnTo>
                <a:lnTo>
                  <a:pt x="1488" y="319"/>
                </a:lnTo>
                <a:lnTo>
                  <a:pt x="1477" y="315"/>
                </a:lnTo>
                <a:lnTo>
                  <a:pt x="1473" y="315"/>
                </a:lnTo>
                <a:lnTo>
                  <a:pt x="1458" y="315"/>
                </a:lnTo>
                <a:lnTo>
                  <a:pt x="1456" y="315"/>
                </a:lnTo>
                <a:lnTo>
                  <a:pt x="1450" y="315"/>
                </a:lnTo>
                <a:lnTo>
                  <a:pt x="1448" y="315"/>
                </a:lnTo>
                <a:lnTo>
                  <a:pt x="1444" y="313"/>
                </a:lnTo>
                <a:lnTo>
                  <a:pt x="1439" y="313"/>
                </a:lnTo>
                <a:lnTo>
                  <a:pt x="1437" y="313"/>
                </a:lnTo>
                <a:lnTo>
                  <a:pt x="1437" y="313"/>
                </a:lnTo>
                <a:lnTo>
                  <a:pt x="1437" y="313"/>
                </a:lnTo>
                <a:lnTo>
                  <a:pt x="1435" y="315"/>
                </a:lnTo>
                <a:lnTo>
                  <a:pt x="1435" y="317"/>
                </a:lnTo>
                <a:lnTo>
                  <a:pt x="1437" y="319"/>
                </a:lnTo>
                <a:lnTo>
                  <a:pt x="1437" y="321"/>
                </a:lnTo>
                <a:lnTo>
                  <a:pt x="1437" y="321"/>
                </a:lnTo>
                <a:lnTo>
                  <a:pt x="1437" y="321"/>
                </a:lnTo>
                <a:lnTo>
                  <a:pt x="1437" y="321"/>
                </a:lnTo>
                <a:lnTo>
                  <a:pt x="1437" y="323"/>
                </a:lnTo>
                <a:lnTo>
                  <a:pt x="1437" y="325"/>
                </a:lnTo>
                <a:lnTo>
                  <a:pt x="1437" y="325"/>
                </a:lnTo>
                <a:lnTo>
                  <a:pt x="1439" y="325"/>
                </a:lnTo>
                <a:lnTo>
                  <a:pt x="1444" y="327"/>
                </a:lnTo>
                <a:lnTo>
                  <a:pt x="1446" y="327"/>
                </a:lnTo>
                <a:lnTo>
                  <a:pt x="1446" y="329"/>
                </a:lnTo>
                <a:lnTo>
                  <a:pt x="1448" y="331"/>
                </a:lnTo>
                <a:lnTo>
                  <a:pt x="1448" y="333"/>
                </a:lnTo>
                <a:lnTo>
                  <a:pt x="1450" y="336"/>
                </a:lnTo>
                <a:lnTo>
                  <a:pt x="1450" y="338"/>
                </a:lnTo>
                <a:lnTo>
                  <a:pt x="1452" y="338"/>
                </a:lnTo>
                <a:lnTo>
                  <a:pt x="1456" y="340"/>
                </a:lnTo>
                <a:lnTo>
                  <a:pt x="1458" y="340"/>
                </a:lnTo>
                <a:lnTo>
                  <a:pt x="1460" y="340"/>
                </a:lnTo>
                <a:lnTo>
                  <a:pt x="1469" y="338"/>
                </a:lnTo>
                <a:lnTo>
                  <a:pt x="1473" y="336"/>
                </a:lnTo>
                <a:lnTo>
                  <a:pt x="1479" y="336"/>
                </a:lnTo>
                <a:lnTo>
                  <a:pt x="1492" y="338"/>
                </a:lnTo>
                <a:lnTo>
                  <a:pt x="1500" y="338"/>
                </a:lnTo>
                <a:lnTo>
                  <a:pt x="1504" y="338"/>
                </a:lnTo>
                <a:lnTo>
                  <a:pt x="1504" y="336"/>
                </a:lnTo>
                <a:lnTo>
                  <a:pt x="1504" y="336"/>
                </a:lnTo>
                <a:lnTo>
                  <a:pt x="1502" y="333"/>
                </a:lnTo>
                <a:lnTo>
                  <a:pt x="1502" y="333"/>
                </a:lnTo>
                <a:lnTo>
                  <a:pt x="1502" y="331"/>
                </a:lnTo>
                <a:lnTo>
                  <a:pt x="1502" y="331"/>
                </a:lnTo>
                <a:close/>
                <a:moveTo>
                  <a:pt x="1217" y="204"/>
                </a:moveTo>
                <a:lnTo>
                  <a:pt x="1240" y="204"/>
                </a:lnTo>
                <a:lnTo>
                  <a:pt x="1249" y="206"/>
                </a:lnTo>
                <a:lnTo>
                  <a:pt x="1249" y="204"/>
                </a:lnTo>
                <a:lnTo>
                  <a:pt x="1253" y="204"/>
                </a:lnTo>
                <a:lnTo>
                  <a:pt x="1253" y="204"/>
                </a:lnTo>
                <a:lnTo>
                  <a:pt x="1255" y="199"/>
                </a:lnTo>
                <a:lnTo>
                  <a:pt x="1259" y="199"/>
                </a:lnTo>
                <a:lnTo>
                  <a:pt x="1257" y="197"/>
                </a:lnTo>
                <a:lnTo>
                  <a:pt x="1255" y="195"/>
                </a:lnTo>
                <a:lnTo>
                  <a:pt x="1253" y="195"/>
                </a:lnTo>
                <a:lnTo>
                  <a:pt x="1253" y="195"/>
                </a:lnTo>
                <a:lnTo>
                  <a:pt x="1247" y="195"/>
                </a:lnTo>
                <a:lnTo>
                  <a:pt x="1236" y="195"/>
                </a:lnTo>
                <a:lnTo>
                  <a:pt x="1232" y="195"/>
                </a:lnTo>
                <a:lnTo>
                  <a:pt x="1228" y="195"/>
                </a:lnTo>
                <a:lnTo>
                  <a:pt x="1224" y="195"/>
                </a:lnTo>
                <a:lnTo>
                  <a:pt x="1222" y="195"/>
                </a:lnTo>
                <a:lnTo>
                  <a:pt x="1215" y="197"/>
                </a:lnTo>
                <a:lnTo>
                  <a:pt x="1213" y="197"/>
                </a:lnTo>
                <a:lnTo>
                  <a:pt x="1213" y="197"/>
                </a:lnTo>
                <a:lnTo>
                  <a:pt x="1213" y="199"/>
                </a:lnTo>
                <a:lnTo>
                  <a:pt x="1213" y="199"/>
                </a:lnTo>
                <a:lnTo>
                  <a:pt x="1215" y="204"/>
                </a:lnTo>
                <a:lnTo>
                  <a:pt x="1217" y="204"/>
                </a:lnTo>
                <a:close/>
                <a:moveTo>
                  <a:pt x="1305" y="289"/>
                </a:moveTo>
                <a:lnTo>
                  <a:pt x="1310" y="289"/>
                </a:lnTo>
                <a:lnTo>
                  <a:pt x="1312" y="289"/>
                </a:lnTo>
                <a:lnTo>
                  <a:pt x="1314" y="287"/>
                </a:lnTo>
                <a:lnTo>
                  <a:pt x="1316" y="287"/>
                </a:lnTo>
                <a:lnTo>
                  <a:pt x="1316" y="287"/>
                </a:lnTo>
                <a:lnTo>
                  <a:pt x="1316" y="285"/>
                </a:lnTo>
                <a:lnTo>
                  <a:pt x="1316" y="285"/>
                </a:lnTo>
                <a:lnTo>
                  <a:pt x="1316" y="285"/>
                </a:lnTo>
                <a:lnTo>
                  <a:pt x="1316" y="285"/>
                </a:lnTo>
                <a:lnTo>
                  <a:pt x="1318" y="285"/>
                </a:lnTo>
                <a:lnTo>
                  <a:pt x="1318" y="283"/>
                </a:lnTo>
                <a:lnTo>
                  <a:pt x="1318" y="283"/>
                </a:lnTo>
                <a:lnTo>
                  <a:pt x="1320" y="283"/>
                </a:lnTo>
                <a:lnTo>
                  <a:pt x="1320" y="283"/>
                </a:lnTo>
                <a:lnTo>
                  <a:pt x="1320" y="285"/>
                </a:lnTo>
                <a:lnTo>
                  <a:pt x="1320" y="285"/>
                </a:lnTo>
                <a:lnTo>
                  <a:pt x="1322" y="285"/>
                </a:lnTo>
                <a:lnTo>
                  <a:pt x="1322" y="283"/>
                </a:lnTo>
                <a:lnTo>
                  <a:pt x="1324" y="281"/>
                </a:lnTo>
                <a:lnTo>
                  <a:pt x="1326" y="283"/>
                </a:lnTo>
                <a:lnTo>
                  <a:pt x="1326" y="283"/>
                </a:lnTo>
                <a:lnTo>
                  <a:pt x="1328" y="283"/>
                </a:lnTo>
                <a:lnTo>
                  <a:pt x="1328" y="285"/>
                </a:lnTo>
                <a:lnTo>
                  <a:pt x="1326" y="287"/>
                </a:lnTo>
                <a:lnTo>
                  <a:pt x="1324" y="289"/>
                </a:lnTo>
                <a:lnTo>
                  <a:pt x="1324" y="289"/>
                </a:lnTo>
                <a:lnTo>
                  <a:pt x="1324" y="289"/>
                </a:lnTo>
                <a:lnTo>
                  <a:pt x="1326" y="292"/>
                </a:lnTo>
                <a:lnTo>
                  <a:pt x="1326" y="292"/>
                </a:lnTo>
                <a:lnTo>
                  <a:pt x="1333" y="292"/>
                </a:lnTo>
                <a:lnTo>
                  <a:pt x="1339" y="292"/>
                </a:lnTo>
                <a:lnTo>
                  <a:pt x="1343" y="292"/>
                </a:lnTo>
                <a:lnTo>
                  <a:pt x="1347" y="292"/>
                </a:lnTo>
                <a:lnTo>
                  <a:pt x="1351" y="292"/>
                </a:lnTo>
                <a:lnTo>
                  <a:pt x="1351" y="292"/>
                </a:lnTo>
                <a:lnTo>
                  <a:pt x="1351" y="289"/>
                </a:lnTo>
                <a:lnTo>
                  <a:pt x="1351" y="289"/>
                </a:lnTo>
                <a:lnTo>
                  <a:pt x="1358" y="292"/>
                </a:lnTo>
                <a:lnTo>
                  <a:pt x="1358" y="289"/>
                </a:lnTo>
                <a:lnTo>
                  <a:pt x="1360" y="289"/>
                </a:lnTo>
                <a:lnTo>
                  <a:pt x="1362" y="292"/>
                </a:lnTo>
                <a:lnTo>
                  <a:pt x="1364" y="292"/>
                </a:lnTo>
                <a:lnTo>
                  <a:pt x="1368" y="292"/>
                </a:lnTo>
                <a:lnTo>
                  <a:pt x="1368" y="289"/>
                </a:lnTo>
                <a:lnTo>
                  <a:pt x="1368" y="289"/>
                </a:lnTo>
                <a:lnTo>
                  <a:pt x="1370" y="289"/>
                </a:lnTo>
                <a:lnTo>
                  <a:pt x="1370" y="289"/>
                </a:lnTo>
                <a:lnTo>
                  <a:pt x="1370" y="289"/>
                </a:lnTo>
                <a:lnTo>
                  <a:pt x="1372" y="292"/>
                </a:lnTo>
                <a:lnTo>
                  <a:pt x="1375" y="292"/>
                </a:lnTo>
                <a:lnTo>
                  <a:pt x="1375" y="292"/>
                </a:lnTo>
                <a:lnTo>
                  <a:pt x="1375" y="289"/>
                </a:lnTo>
                <a:lnTo>
                  <a:pt x="1377" y="289"/>
                </a:lnTo>
                <a:lnTo>
                  <a:pt x="1377" y="289"/>
                </a:lnTo>
                <a:lnTo>
                  <a:pt x="1379" y="289"/>
                </a:lnTo>
                <a:lnTo>
                  <a:pt x="1381" y="292"/>
                </a:lnTo>
                <a:lnTo>
                  <a:pt x="1385" y="292"/>
                </a:lnTo>
                <a:lnTo>
                  <a:pt x="1387" y="292"/>
                </a:lnTo>
                <a:lnTo>
                  <a:pt x="1393" y="289"/>
                </a:lnTo>
                <a:lnTo>
                  <a:pt x="1395" y="289"/>
                </a:lnTo>
                <a:lnTo>
                  <a:pt x="1398" y="289"/>
                </a:lnTo>
                <a:lnTo>
                  <a:pt x="1400" y="287"/>
                </a:lnTo>
                <a:lnTo>
                  <a:pt x="1400" y="287"/>
                </a:lnTo>
                <a:lnTo>
                  <a:pt x="1400" y="283"/>
                </a:lnTo>
                <a:lnTo>
                  <a:pt x="1400" y="283"/>
                </a:lnTo>
                <a:lnTo>
                  <a:pt x="1398" y="281"/>
                </a:lnTo>
                <a:lnTo>
                  <a:pt x="1398" y="281"/>
                </a:lnTo>
                <a:lnTo>
                  <a:pt x="1398" y="281"/>
                </a:lnTo>
                <a:lnTo>
                  <a:pt x="1398" y="281"/>
                </a:lnTo>
                <a:lnTo>
                  <a:pt x="1400" y="281"/>
                </a:lnTo>
                <a:lnTo>
                  <a:pt x="1402" y="283"/>
                </a:lnTo>
                <a:lnTo>
                  <a:pt x="1404" y="283"/>
                </a:lnTo>
                <a:lnTo>
                  <a:pt x="1404" y="283"/>
                </a:lnTo>
                <a:lnTo>
                  <a:pt x="1404" y="283"/>
                </a:lnTo>
                <a:lnTo>
                  <a:pt x="1404" y="285"/>
                </a:lnTo>
                <a:lnTo>
                  <a:pt x="1404" y="285"/>
                </a:lnTo>
                <a:lnTo>
                  <a:pt x="1404" y="287"/>
                </a:lnTo>
                <a:lnTo>
                  <a:pt x="1406" y="289"/>
                </a:lnTo>
                <a:lnTo>
                  <a:pt x="1406" y="289"/>
                </a:lnTo>
                <a:lnTo>
                  <a:pt x="1410" y="292"/>
                </a:lnTo>
                <a:lnTo>
                  <a:pt x="1410" y="292"/>
                </a:lnTo>
                <a:lnTo>
                  <a:pt x="1414" y="292"/>
                </a:lnTo>
                <a:lnTo>
                  <a:pt x="1419" y="292"/>
                </a:lnTo>
                <a:lnTo>
                  <a:pt x="1421" y="292"/>
                </a:lnTo>
                <a:lnTo>
                  <a:pt x="1423" y="292"/>
                </a:lnTo>
                <a:lnTo>
                  <a:pt x="1425" y="292"/>
                </a:lnTo>
                <a:lnTo>
                  <a:pt x="1429" y="289"/>
                </a:lnTo>
                <a:lnTo>
                  <a:pt x="1431" y="289"/>
                </a:lnTo>
                <a:lnTo>
                  <a:pt x="1444" y="289"/>
                </a:lnTo>
                <a:lnTo>
                  <a:pt x="1446" y="289"/>
                </a:lnTo>
                <a:lnTo>
                  <a:pt x="1446" y="287"/>
                </a:lnTo>
                <a:lnTo>
                  <a:pt x="1446" y="285"/>
                </a:lnTo>
                <a:lnTo>
                  <a:pt x="1446" y="285"/>
                </a:lnTo>
                <a:lnTo>
                  <a:pt x="1446" y="283"/>
                </a:lnTo>
                <a:lnTo>
                  <a:pt x="1446" y="283"/>
                </a:lnTo>
                <a:lnTo>
                  <a:pt x="1446" y="283"/>
                </a:lnTo>
                <a:lnTo>
                  <a:pt x="1444" y="281"/>
                </a:lnTo>
                <a:lnTo>
                  <a:pt x="1444" y="279"/>
                </a:lnTo>
                <a:lnTo>
                  <a:pt x="1444" y="279"/>
                </a:lnTo>
                <a:lnTo>
                  <a:pt x="1446" y="281"/>
                </a:lnTo>
                <a:lnTo>
                  <a:pt x="1450" y="281"/>
                </a:lnTo>
                <a:lnTo>
                  <a:pt x="1456" y="281"/>
                </a:lnTo>
                <a:lnTo>
                  <a:pt x="1458" y="279"/>
                </a:lnTo>
                <a:lnTo>
                  <a:pt x="1456" y="279"/>
                </a:lnTo>
                <a:lnTo>
                  <a:pt x="1456" y="277"/>
                </a:lnTo>
                <a:lnTo>
                  <a:pt x="1454" y="277"/>
                </a:lnTo>
                <a:lnTo>
                  <a:pt x="1452" y="277"/>
                </a:lnTo>
                <a:lnTo>
                  <a:pt x="1448" y="277"/>
                </a:lnTo>
                <a:lnTo>
                  <a:pt x="1446" y="277"/>
                </a:lnTo>
                <a:lnTo>
                  <a:pt x="1446" y="277"/>
                </a:lnTo>
                <a:lnTo>
                  <a:pt x="1444" y="277"/>
                </a:lnTo>
                <a:lnTo>
                  <a:pt x="1444" y="275"/>
                </a:lnTo>
                <a:lnTo>
                  <a:pt x="1450" y="275"/>
                </a:lnTo>
                <a:lnTo>
                  <a:pt x="1454" y="271"/>
                </a:lnTo>
                <a:lnTo>
                  <a:pt x="1456" y="271"/>
                </a:lnTo>
                <a:lnTo>
                  <a:pt x="1456" y="269"/>
                </a:lnTo>
                <a:lnTo>
                  <a:pt x="1454" y="266"/>
                </a:lnTo>
                <a:lnTo>
                  <a:pt x="1454" y="264"/>
                </a:lnTo>
                <a:lnTo>
                  <a:pt x="1452" y="264"/>
                </a:lnTo>
                <a:lnTo>
                  <a:pt x="1448" y="264"/>
                </a:lnTo>
                <a:lnTo>
                  <a:pt x="1446" y="264"/>
                </a:lnTo>
                <a:lnTo>
                  <a:pt x="1444" y="262"/>
                </a:lnTo>
                <a:lnTo>
                  <a:pt x="1448" y="262"/>
                </a:lnTo>
                <a:lnTo>
                  <a:pt x="1448" y="260"/>
                </a:lnTo>
                <a:lnTo>
                  <a:pt x="1446" y="260"/>
                </a:lnTo>
                <a:lnTo>
                  <a:pt x="1444" y="258"/>
                </a:lnTo>
                <a:lnTo>
                  <a:pt x="1442" y="258"/>
                </a:lnTo>
                <a:lnTo>
                  <a:pt x="1433" y="258"/>
                </a:lnTo>
                <a:lnTo>
                  <a:pt x="1433" y="258"/>
                </a:lnTo>
                <a:lnTo>
                  <a:pt x="1431" y="258"/>
                </a:lnTo>
                <a:lnTo>
                  <a:pt x="1431" y="258"/>
                </a:lnTo>
                <a:lnTo>
                  <a:pt x="1431" y="256"/>
                </a:lnTo>
                <a:lnTo>
                  <a:pt x="1431" y="256"/>
                </a:lnTo>
                <a:lnTo>
                  <a:pt x="1425" y="254"/>
                </a:lnTo>
                <a:lnTo>
                  <a:pt x="1419" y="254"/>
                </a:lnTo>
                <a:lnTo>
                  <a:pt x="1414" y="254"/>
                </a:lnTo>
                <a:lnTo>
                  <a:pt x="1412" y="254"/>
                </a:lnTo>
                <a:lnTo>
                  <a:pt x="1404" y="256"/>
                </a:lnTo>
                <a:lnTo>
                  <a:pt x="1402" y="256"/>
                </a:lnTo>
                <a:lnTo>
                  <a:pt x="1395" y="254"/>
                </a:lnTo>
                <a:lnTo>
                  <a:pt x="1391" y="254"/>
                </a:lnTo>
                <a:lnTo>
                  <a:pt x="1391" y="254"/>
                </a:lnTo>
                <a:lnTo>
                  <a:pt x="1389" y="256"/>
                </a:lnTo>
                <a:lnTo>
                  <a:pt x="1383" y="258"/>
                </a:lnTo>
                <a:lnTo>
                  <a:pt x="1381" y="258"/>
                </a:lnTo>
                <a:lnTo>
                  <a:pt x="1377" y="258"/>
                </a:lnTo>
                <a:lnTo>
                  <a:pt x="1370" y="260"/>
                </a:lnTo>
                <a:lnTo>
                  <a:pt x="1368" y="260"/>
                </a:lnTo>
                <a:lnTo>
                  <a:pt x="1362" y="262"/>
                </a:lnTo>
                <a:lnTo>
                  <a:pt x="1360" y="262"/>
                </a:lnTo>
                <a:lnTo>
                  <a:pt x="1364" y="264"/>
                </a:lnTo>
                <a:lnTo>
                  <a:pt x="1362" y="266"/>
                </a:lnTo>
                <a:lnTo>
                  <a:pt x="1358" y="266"/>
                </a:lnTo>
                <a:lnTo>
                  <a:pt x="1356" y="264"/>
                </a:lnTo>
                <a:lnTo>
                  <a:pt x="1354" y="264"/>
                </a:lnTo>
                <a:lnTo>
                  <a:pt x="1349" y="262"/>
                </a:lnTo>
                <a:lnTo>
                  <a:pt x="1343" y="260"/>
                </a:lnTo>
                <a:lnTo>
                  <a:pt x="1341" y="260"/>
                </a:lnTo>
                <a:lnTo>
                  <a:pt x="1339" y="262"/>
                </a:lnTo>
                <a:lnTo>
                  <a:pt x="1339" y="262"/>
                </a:lnTo>
                <a:lnTo>
                  <a:pt x="1339" y="262"/>
                </a:lnTo>
                <a:lnTo>
                  <a:pt x="1337" y="260"/>
                </a:lnTo>
                <a:lnTo>
                  <a:pt x="1331" y="262"/>
                </a:lnTo>
                <a:lnTo>
                  <a:pt x="1324" y="258"/>
                </a:lnTo>
                <a:lnTo>
                  <a:pt x="1324" y="258"/>
                </a:lnTo>
                <a:lnTo>
                  <a:pt x="1322" y="258"/>
                </a:lnTo>
                <a:lnTo>
                  <a:pt x="1322" y="258"/>
                </a:lnTo>
                <a:lnTo>
                  <a:pt x="1320" y="260"/>
                </a:lnTo>
                <a:lnTo>
                  <a:pt x="1320" y="260"/>
                </a:lnTo>
                <a:lnTo>
                  <a:pt x="1320" y="262"/>
                </a:lnTo>
                <a:lnTo>
                  <a:pt x="1322" y="262"/>
                </a:lnTo>
                <a:lnTo>
                  <a:pt x="1320" y="264"/>
                </a:lnTo>
                <a:lnTo>
                  <a:pt x="1320" y="264"/>
                </a:lnTo>
                <a:lnTo>
                  <a:pt x="1320" y="264"/>
                </a:lnTo>
                <a:lnTo>
                  <a:pt x="1314" y="260"/>
                </a:lnTo>
                <a:lnTo>
                  <a:pt x="1314" y="260"/>
                </a:lnTo>
                <a:lnTo>
                  <a:pt x="1310" y="260"/>
                </a:lnTo>
                <a:lnTo>
                  <a:pt x="1310" y="260"/>
                </a:lnTo>
                <a:lnTo>
                  <a:pt x="1314" y="258"/>
                </a:lnTo>
                <a:lnTo>
                  <a:pt x="1314" y="258"/>
                </a:lnTo>
                <a:lnTo>
                  <a:pt x="1316" y="256"/>
                </a:lnTo>
                <a:lnTo>
                  <a:pt x="1316" y="256"/>
                </a:lnTo>
                <a:lnTo>
                  <a:pt x="1314" y="254"/>
                </a:lnTo>
                <a:lnTo>
                  <a:pt x="1312" y="252"/>
                </a:lnTo>
                <a:lnTo>
                  <a:pt x="1310" y="252"/>
                </a:lnTo>
                <a:lnTo>
                  <a:pt x="1307" y="252"/>
                </a:lnTo>
                <a:lnTo>
                  <a:pt x="1307" y="250"/>
                </a:lnTo>
                <a:lnTo>
                  <a:pt x="1305" y="250"/>
                </a:lnTo>
                <a:lnTo>
                  <a:pt x="1303" y="250"/>
                </a:lnTo>
                <a:lnTo>
                  <a:pt x="1301" y="248"/>
                </a:lnTo>
                <a:lnTo>
                  <a:pt x="1301" y="248"/>
                </a:lnTo>
                <a:lnTo>
                  <a:pt x="1293" y="245"/>
                </a:lnTo>
                <a:lnTo>
                  <a:pt x="1293" y="245"/>
                </a:lnTo>
                <a:lnTo>
                  <a:pt x="1289" y="243"/>
                </a:lnTo>
                <a:lnTo>
                  <a:pt x="1284" y="243"/>
                </a:lnTo>
                <a:lnTo>
                  <a:pt x="1284" y="241"/>
                </a:lnTo>
                <a:lnTo>
                  <a:pt x="1287" y="241"/>
                </a:lnTo>
                <a:lnTo>
                  <a:pt x="1293" y="243"/>
                </a:lnTo>
                <a:lnTo>
                  <a:pt x="1299" y="243"/>
                </a:lnTo>
                <a:lnTo>
                  <a:pt x="1312" y="243"/>
                </a:lnTo>
                <a:lnTo>
                  <a:pt x="1314" y="241"/>
                </a:lnTo>
                <a:lnTo>
                  <a:pt x="1316" y="241"/>
                </a:lnTo>
                <a:lnTo>
                  <a:pt x="1316" y="241"/>
                </a:lnTo>
                <a:lnTo>
                  <a:pt x="1314" y="239"/>
                </a:lnTo>
                <a:lnTo>
                  <a:pt x="1291" y="235"/>
                </a:lnTo>
                <a:lnTo>
                  <a:pt x="1284" y="235"/>
                </a:lnTo>
                <a:lnTo>
                  <a:pt x="1282" y="235"/>
                </a:lnTo>
                <a:lnTo>
                  <a:pt x="1282" y="233"/>
                </a:lnTo>
                <a:lnTo>
                  <a:pt x="1284" y="233"/>
                </a:lnTo>
                <a:lnTo>
                  <a:pt x="1284" y="233"/>
                </a:lnTo>
                <a:lnTo>
                  <a:pt x="1287" y="233"/>
                </a:lnTo>
                <a:lnTo>
                  <a:pt x="1291" y="233"/>
                </a:lnTo>
                <a:lnTo>
                  <a:pt x="1295" y="235"/>
                </a:lnTo>
                <a:lnTo>
                  <a:pt x="1297" y="233"/>
                </a:lnTo>
                <a:lnTo>
                  <a:pt x="1295" y="233"/>
                </a:lnTo>
                <a:lnTo>
                  <a:pt x="1295" y="233"/>
                </a:lnTo>
                <a:lnTo>
                  <a:pt x="1293" y="231"/>
                </a:lnTo>
                <a:lnTo>
                  <a:pt x="1289" y="229"/>
                </a:lnTo>
                <a:lnTo>
                  <a:pt x="1284" y="229"/>
                </a:lnTo>
                <a:lnTo>
                  <a:pt x="1282" y="229"/>
                </a:lnTo>
                <a:lnTo>
                  <a:pt x="1278" y="229"/>
                </a:lnTo>
                <a:lnTo>
                  <a:pt x="1270" y="231"/>
                </a:lnTo>
                <a:lnTo>
                  <a:pt x="1263" y="231"/>
                </a:lnTo>
                <a:lnTo>
                  <a:pt x="1261" y="231"/>
                </a:lnTo>
                <a:lnTo>
                  <a:pt x="1255" y="235"/>
                </a:lnTo>
                <a:lnTo>
                  <a:pt x="1253" y="235"/>
                </a:lnTo>
                <a:lnTo>
                  <a:pt x="1253" y="233"/>
                </a:lnTo>
                <a:lnTo>
                  <a:pt x="1255" y="233"/>
                </a:lnTo>
                <a:lnTo>
                  <a:pt x="1255" y="231"/>
                </a:lnTo>
                <a:lnTo>
                  <a:pt x="1257" y="229"/>
                </a:lnTo>
                <a:lnTo>
                  <a:pt x="1257" y="229"/>
                </a:lnTo>
                <a:lnTo>
                  <a:pt x="1257" y="229"/>
                </a:lnTo>
                <a:lnTo>
                  <a:pt x="1257" y="227"/>
                </a:lnTo>
                <a:lnTo>
                  <a:pt x="1257" y="227"/>
                </a:lnTo>
                <a:lnTo>
                  <a:pt x="1257" y="224"/>
                </a:lnTo>
                <a:lnTo>
                  <a:pt x="1257" y="224"/>
                </a:lnTo>
                <a:lnTo>
                  <a:pt x="1255" y="224"/>
                </a:lnTo>
                <a:lnTo>
                  <a:pt x="1251" y="222"/>
                </a:lnTo>
                <a:lnTo>
                  <a:pt x="1249" y="220"/>
                </a:lnTo>
                <a:lnTo>
                  <a:pt x="1247" y="220"/>
                </a:lnTo>
                <a:lnTo>
                  <a:pt x="1245" y="220"/>
                </a:lnTo>
                <a:lnTo>
                  <a:pt x="1243" y="220"/>
                </a:lnTo>
                <a:lnTo>
                  <a:pt x="1236" y="220"/>
                </a:lnTo>
                <a:lnTo>
                  <a:pt x="1230" y="218"/>
                </a:lnTo>
                <a:lnTo>
                  <a:pt x="1222" y="216"/>
                </a:lnTo>
                <a:lnTo>
                  <a:pt x="1219" y="216"/>
                </a:lnTo>
                <a:lnTo>
                  <a:pt x="1215" y="216"/>
                </a:lnTo>
                <a:lnTo>
                  <a:pt x="1211" y="218"/>
                </a:lnTo>
                <a:lnTo>
                  <a:pt x="1209" y="218"/>
                </a:lnTo>
                <a:lnTo>
                  <a:pt x="1207" y="218"/>
                </a:lnTo>
                <a:lnTo>
                  <a:pt x="1207" y="220"/>
                </a:lnTo>
                <a:lnTo>
                  <a:pt x="1205" y="220"/>
                </a:lnTo>
                <a:lnTo>
                  <a:pt x="1205" y="220"/>
                </a:lnTo>
                <a:lnTo>
                  <a:pt x="1205" y="222"/>
                </a:lnTo>
                <a:lnTo>
                  <a:pt x="1207" y="222"/>
                </a:lnTo>
                <a:lnTo>
                  <a:pt x="1211" y="224"/>
                </a:lnTo>
                <a:lnTo>
                  <a:pt x="1211" y="224"/>
                </a:lnTo>
                <a:lnTo>
                  <a:pt x="1211" y="224"/>
                </a:lnTo>
                <a:lnTo>
                  <a:pt x="1209" y="227"/>
                </a:lnTo>
                <a:lnTo>
                  <a:pt x="1207" y="224"/>
                </a:lnTo>
                <a:lnTo>
                  <a:pt x="1205" y="224"/>
                </a:lnTo>
                <a:lnTo>
                  <a:pt x="1205" y="224"/>
                </a:lnTo>
                <a:lnTo>
                  <a:pt x="1205" y="227"/>
                </a:lnTo>
                <a:lnTo>
                  <a:pt x="1205" y="227"/>
                </a:lnTo>
                <a:lnTo>
                  <a:pt x="1205" y="227"/>
                </a:lnTo>
                <a:lnTo>
                  <a:pt x="1207" y="227"/>
                </a:lnTo>
                <a:lnTo>
                  <a:pt x="1217" y="231"/>
                </a:lnTo>
                <a:lnTo>
                  <a:pt x="1219" y="231"/>
                </a:lnTo>
                <a:lnTo>
                  <a:pt x="1222" y="231"/>
                </a:lnTo>
                <a:lnTo>
                  <a:pt x="1222" y="231"/>
                </a:lnTo>
                <a:lnTo>
                  <a:pt x="1219" y="233"/>
                </a:lnTo>
                <a:lnTo>
                  <a:pt x="1217" y="233"/>
                </a:lnTo>
                <a:lnTo>
                  <a:pt x="1217" y="233"/>
                </a:lnTo>
                <a:lnTo>
                  <a:pt x="1217" y="235"/>
                </a:lnTo>
                <a:lnTo>
                  <a:pt x="1219" y="235"/>
                </a:lnTo>
                <a:lnTo>
                  <a:pt x="1226" y="237"/>
                </a:lnTo>
                <a:lnTo>
                  <a:pt x="1228" y="241"/>
                </a:lnTo>
                <a:lnTo>
                  <a:pt x="1232" y="241"/>
                </a:lnTo>
                <a:lnTo>
                  <a:pt x="1236" y="239"/>
                </a:lnTo>
                <a:lnTo>
                  <a:pt x="1238" y="239"/>
                </a:lnTo>
                <a:lnTo>
                  <a:pt x="1240" y="239"/>
                </a:lnTo>
                <a:lnTo>
                  <a:pt x="1249" y="241"/>
                </a:lnTo>
                <a:lnTo>
                  <a:pt x="1251" y="239"/>
                </a:lnTo>
                <a:lnTo>
                  <a:pt x="1251" y="239"/>
                </a:lnTo>
                <a:lnTo>
                  <a:pt x="1253" y="239"/>
                </a:lnTo>
                <a:lnTo>
                  <a:pt x="1255" y="237"/>
                </a:lnTo>
                <a:lnTo>
                  <a:pt x="1257" y="237"/>
                </a:lnTo>
                <a:lnTo>
                  <a:pt x="1259" y="237"/>
                </a:lnTo>
                <a:lnTo>
                  <a:pt x="1261" y="241"/>
                </a:lnTo>
                <a:lnTo>
                  <a:pt x="1266" y="245"/>
                </a:lnTo>
                <a:lnTo>
                  <a:pt x="1268" y="250"/>
                </a:lnTo>
                <a:lnTo>
                  <a:pt x="1270" y="252"/>
                </a:lnTo>
                <a:lnTo>
                  <a:pt x="1272" y="252"/>
                </a:lnTo>
                <a:lnTo>
                  <a:pt x="1272" y="254"/>
                </a:lnTo>
                <a:lnTo>
                  <a:pt x="1274" y="256"/>
                </a:lnTo>
                <a:lnTo>
                  <a:pt x="1274" y="258"/>
                </a:lnTo>
                <a:lnTo>
                  <a:pt x="1274" y="258"/>
                </a:lnTo>
                <a:lnTo>
                  <a:pt x="1274" y="260"/>
                </a:lnTo>
                <a:lnTo>
                  <a:pt x="1270" y="264"/>
                </a:lnTo>
                <a:lnTo>
                  <a:pt x="1270" y="266"/>
                </a:lnTo>
                <a:lnTo>
                  <a:pt x="1268" y="266"/>
                </a:lnTo>
                <a:lnTo>
                  <a:pt x="1268" y="266"/>
                </a:lnTo>
                <a:lnTo>
                  <a:pt x="1270" y="269"/>
                </a:lnTo>
                <a:lnTo>
                  <a:pt x="1270" y="271"/>
                </a:lnTo>
                <a:lnTo>
                  <a:pt x="1270" y="271"/>
                </a:lnTo>
                <a:lnTo>
                  <a:pt x="1272" y="273"/>
                </a:lnTo>
                <a:lnTo>
                  <a:pt x="1274" y="273"/>
                </a:lnTo>
                <a:lnTo>
                  <a:pt x="1274" y="275"/>
                </a:lnTo>
                <a:lnTo>
                  <a:pt x="1272" y="275"/>
                </a:lnTo>
                <a:lnTo>
                  <a:pt x="1272" y="275"/>
                </a:lnTo>
                <a:lnTo>
                  <a:pt x="1274" y="279"/>
                </a:lnTo>
                <a:lnTo>
                  <a:pt x="1276" y="283"/>
                </a:lnTo>
                <a:lnTo>
                  <a:pt x="1276" y="285"/>
                </a:lnTo>
                <a:lnTo>
                  <a:pt x="1280" y="285"/>
                </a:lnTo>
                <a:lnTo>
                  <a:pt x="1282" y="287"/>
                </a:lnTo>
                <a:lnTo>
                  <a:pt x="1282" y="287"/>
                </a:lnTo>
                <a:lnTo>
                  <a:pt x="1284" y="287"/>
                </a:lnTo>
                <a:lnTo>
                  <a:pt x="1287" y="287"/>
                </a:lnTo>
                <a:lnTo>
                  <a:pt x="1287" y="287"/>
                </a:lnTo>
                <a:lnTo>
                  <a:pt x="1287" y="285"/>
                </a:lnTo>
                <a:lnTo>
                  <a:pt x="1287" y="285"/>
                </a:lnTo>
                <a:lnTo>
                  <a:pt x="1291" y="283"/>
                </a:lnTo>
                <a:lnTo>
                  <a:pt x="1291" y="283"/>
                </a:lnTo>
                <a:lnTo>
                  <a:pt x="1291" y="285"/>
                </a:lnTo>
                <a:lnTo>
                  <a:pt x="1291" y="285"/>
                </a:lnTo>
                <a:lnTo>
                  <a:pt x="1293" y="285"/>
                </a:lnTo>
                <a:lnTo>
                  <a:pt x="1295" y="287"/>
                </a:lnTo>
                <a:lnTo>
                  <a:pt x="1299" y="287"/>
                </a:lnTo>
                <a:lnTo>
                  <a:pt x="1303" y="289"/>
                </a:lnTo>
                <a:lnTo>
                  <a:pt x="1305" y="289"/>
                </a:lnTo>
                <a:close/>
                <a:moveTo>
                  <a:pt x="1307" y="208"/>
                </a:moveTo>
                <a:lnTo>
                  <a:pt x="1307" y="206"/>
                </a:lnTo>
                <a:lnTo>
                  <a:pt x="1305" y="204"/>
                </a:lnTo>
                <a:lnTo>
                  <a:pt x="1301" y="199"/>
                </a:lnTo>
                <a:lnTo>
                  <a:pt x="1297" y="199"/>
                </a:lnTo>
                <a:lnTo>
                  <a:pt x="1295" y="199"/>
                </a:lnTo>
                <a:lnTo>
                  <a:pt x="1291" y="199"/>
                </a:lnTo>
                <a:lnTo>
                  <a:pt x="1289" y="199"/>
                </a:lnTo>
                <a:lnTo>
                  <a:pt x="1289" y="199"/>
                </a:lnTo>
                <a:lnTo>
                  <a:pt x="1287" y="199"/>
                </a:lnTo>
                <a:lnTo>
                  <a:pt x="1287" y="201"/>
                </a:lnTo>
                <a:lnTo>
                  <a:pt x="1287" y="204"/>
                </a:lnTo>
                <a:lnTo>
                  <a:pt x="1287" y="206"/>
                </a:lnTo>
                <a:lnTo>
                  <a:pt x="1287" y="206"/>
                </a:lnTo>
                <a:lnTo>
                  <a:pt x="1289" y="208"/>
                </a:lnTo>
                <a:lnTo>
                  <a:pt x="1301" y="212"/>
                </a:lnTo>
                <a:lnTo>
                  <a:pt x="1303" y="212"/>
                </a:lnTo>
                <a:lnTo>
                  <a:pt x="1305" y="210"/>
                </a:lnTo>
                <a:lnTo>
                  <a:pt x="1307" y="210"/>
                </a:lnTo>
                <a:lnTo>
                  <a:pt x="1307" y="210"/>
                </a:lnTo>
                <a:lnTo>
                  <a:pt x="1307" y="208"/>
                </a:lnTo>
                <a:lnTo>
                  <a:pt x="1307" y="208"/>
                </a:lnTo>
                <a:close/>
                <a:moveTo>
                  <a:pt x="1307" y="227"/>
                </a:moveTo>
                <a:lnTo>
                  <a:pt x="1307" y="227"/>
                </a:lnTo>
                <a:lnTo>
                  <a:pt x="1307" y="227"/>
                </a:lnTo>
                <a:lnTo>
                  <a:pt x="1307" y="224"/>
                </a:lnTo>
                <a:lnTo>
                  <a:pt x="1307" y="224"/>
                </a:lnTo>
                <a:lnTo>
                  <a:pt x="1305" y="222"/>
                </a:lnTo>
                <a:lnTo>
                  <a:pt x="1301" y="222"/>
                </a:lnTo>
                <a:lnTo>
                  <a:pt x="1297" y="224"/>
                </a:lnTo>
                <a:lnTo>
                  <a:pt x="1297" y="224"/>
                </a:lnTo>
                <a:lnTo>
                  <a:pt x="1295" y="227"/>
                </a:lnTo>
                <a:lnTo>
                  <a:pt x="1295" y="227"/>
                </a:lnTo>
                <a:lnTo>
                  <a:pt x="1297" y="229"/>
                </a:lnTo>
                <a:lnTo>
                  <a:pt x="1299" y="231"/>
                </a:lnTo>
                <a:lnTo>
                  <a:pt x="1301" y="233"/>
                </a:lnTo>
                <a:lnTo>
                  <a:pt x="1303" y="233"/>
                </a:lnTo>
                <a:lnTo>
                  <a:pt x="1303" y="233"/>
                </a:lnTo>
                <a:lnTo>
                  <a:pt x="1305" y="233"/>
                </a:lnTo>
                <a:lnTo>
                  <a:pt x="1307" y="233"/>
                </a:lnTo>
                <a:lnTo>
                  <a:pt x="1307" y="233"/>
                </a:lnTo>
                <a:lnTo>
                  <a:pt x="1307" y="233"/>
                </a:lnTo>
                <a:lnTo>
                  <a:pt x="1307" y="233"/>
                </a:lnTo>
                <a:lnTo>
                  <a:pt x="1307" y="231"/>
                </a:lnTo>
                <a:lnTo>
                  <a:pt x="1307" y="231"/>
                </a:lnTo>
                <a:lnTo>
                  <a:pt x="1307" y="229"/>
                </a:lnTo>
                <a:lnTo>
                  <a:pt x="1307" y="229"/>
                </a:lnTo>
                <a:lnTo>
                  <a:pt x="1307" y="227"/>
                </a:lnTo>
                <a:close/>
                <a:moveTo>
                  <a:pt x="832" y="243"/>
                </a:moveTo>
                <a:lnTo>
                  <a:pt x="832" y="243"/>
                </a:lnTo>
                <a:lnTo>
                  <a:pt x="832" y="243"/>
                </a:lnTo>
                <a:lnTo>
                  <a:pt x="832" y="243"/>
                </a:lnTo>
                <a:lnTo>
                  <a:pt x="832" y="245"/>
                </a:lnTo>
                <a:lnTo>
                  <a:pt x="832" y="245"/>
                </a:lnTo>
                <a:lnTo>
                  <a:pt x="832" y="245"/>
                </a:lnTo>
                <a:lnTo>
                  <a:pt x="832" y="248"/>
                </a:lnTo>
                <a:lnTo>
                  <a:pt x="832" y="248"/>
                </a:lnTo>
                <a:lnTo>
                  <a:pt x="832" y="248"/>
                </a:lnTo>
                <a:lnTo>
                  <a:pt x="832" y="250"/>
                </a:lnTo>
                <a:lnTo>
                  <a:pt x="832" y="250"/>
                </a:lnTo>
                <a:lnTo>
                  <a:pt x="834" y="250"/>
                </a:lnTo>
                <a:lnTo>
                  <a:pt x="836" y="250"/>
                </a:lnTo>
                <a:lnTo>
                  <a:pt x="840" y="248"/>
                </a:lnTo>
                <a:lnTo>
                  <a:pt x="842" y="248"/>
                </a:lnTo>
                <a:lnTo>
                  <a:pt x="844" y="248"/>
                </a:lnTo>
                <a:lnTo>
                  <a:pt x="849" y="250"/>
                </a:lnTo>
                <a:lnTo>
                  <a:pt x="851" y="250"/>
                </a:lnTo>
                <a:lnTo>
                  <a:pt x="851" y="250"/>
                </a:lnTo>
                <a:lnTo>
                  <a:pt x="855" y="248"/>
                </a:lnTo>
                <a:lnTo>
                  <a:pt x="857" y="243"/>
                </a:lnTo>
                <a:lnTo>
                  <a:pt x="857" y="243"/>
                </a:lnTo>
                <a:lnTo>
                  <a:pt x="857" y="243"/>
                </a:lnTo>
                <a:lnTo>
                  <a:pt x="859" y="243"/>
                </a:lnTo>
                <a:lnTo>
                  <a:pt x="859" y="243"/>
                </a:lnTo>
                <a:lnTo>
                  <a:pt x="859" y="248"/>
                </a:lnTo>
                <a:lnTo>
                  <a:pt x="861" y="248"/>
                </a:lnTo>
                <a:lnTo>
                  <a:pt x="861" y="250"/>
                </a:lnTo>
                <a:lnTo>
                  <a:pt x="863" y="252"/>
                </a:lnTo>
                <a:lnTo>
                  <a:pt x="863" y="254"/>
                </a:lnTo>
                <a:lnTo>
                  <a:pt x="863" y="254"/>
                </a:lnTo>
                <a:lnTo>
                  <a:pt x="867" y="252"/>
                </a:lnTo>
                <a:lnTo>
                  <a:pt x="870" y="252"/>
                </a:lnTo>
                <a:lnTo>
                  <a:pt x="874" y="250"/>
                </a:lnTo>
                <a:lnTo>
                  <a:pt x="874" y="250"/>
                </a:lnTo>
                <a:lnTo>
                  <a:pt x="876" y="250"/>
                </a:lnTo>
                <a:lnTo>
                  <a:pt x="876" y="250"/>
                </a:lnTo>
                <a:lnTo>
                  <a:pt x="876" y="248"/>
                </a:lnTo>
                <a:lnTo>
                  <a:pt x="876" y="248"/>
                </a:lnTo>
                <a:lnTo>
                  <a:pt x="876" y="248"/>
                </a:lnTo>
                <a:lnTo>
                  <a:pt x="874" y="245"/>
                </a:lnTo>
                <a:lnTo>
                  <a:pt x="874" y="245"/>
                </a:lnTo>
                <a:lnTo>
                  <a:pt x="874" y="243"/>
                </a:lnTo>
                <a:lnTo>
                  <a:pt x="874" y="243"/>
                </a:lnTo>
                <a:lnTo>
                  <a:pt x="874" y="241"/>
                </a:lnTo>
                <a:lnTo>
                  <a:pt x="874" y="239"/>
                </a:lnTo>
                <a:lnTo>
                  <a:pt x="876" y="239"/>
                </a:lnTo>
                <a:lnTo>
                  <a:pt x="876" y="239"/>
                </a:lnTo>
                <a:lnTo>
                  <a:pt x="876" y="239"/>
                </a:lnTo>
                <a:lnTo>
                  <a:pt x="878" y="239"/>
                </a:lnTo>
                <a:lnTo>
                  <a:pt x="878" y="241"/>
                </a:lnTo>
                <a:lnTo>
                  <a:pt x="880" y="243"/>
                </a:lnTo>
                <a:lnTo>
                  <a:pt x="882" y="245"/>
                </a:lnTo>
                <a:lnTo>
                  <a:pt x="882" y="245"/>
                </a:lnTo>
                <a:lnTo>
                  <a:pt x="884" y="243"/>
                </a:lnTo>
                <a:lnTo>
                  <a:pt x="884" y="243"/>
                </a:lnTo>
                <a:lnTo>
                  <a:pt x="886" y="241"/>
                </a:lnTo>
                <a:lnTo>
                  <a:pt x="886" y="239"/>
                </a:lnTo>
                <a:lnTo>
                  <a:pt x="888" y="239"/>
                </a:lnTo>
                <a:lnTo>
                  <a:pt x="888" y="237"/>
                </a:lnTo>
                <a:lnTo>
                  <a:pt x="888" y="235"/>
                </a:lnTo>
                <a:lnTo>
                  <a:pt x="886" y="235"/>
                </a:lnTo>
                <a:lnTo>
                  <a:pt x="886" y="233"/>
                </a:lnTo>
                <a:lnTo>
                  <a:pt x="886" y="233"/>
                </a:lnTo>
                <a:lnTo>
                  <a:pt x="888" y="233"/>
                </a:lnTo>
                <a:lnTo>
                  <a:pt x="891" y="233"/>
                </a:lnTo>
                <a:lnTo>
                  <a:pt x="891" y="233"/>
                </a:lnTo>
                <a:lnTo>
                  <a:pt x="893" y="231"/>
                </a:lnTo>
                <a:lnTo>
                  <a:pt x="893" y="229"/>
                </a:lnTo>
                <a:lnTo>
                  <a:pt x="893" y="227"/>
                </a:lnTo>
                <a:lnTo>
                  <a:pt x="895" y="227"/>
                </a:lnTo>
                <a:lnTo>
                  <a:pt x="895" y="227"/>
                </a:lnTo>
                <a:lnTo>
                  <a:pt x="897" y="224"/>
                </a:lnTo>
                <a:lnTo>
                  <a:pt x="901" y="224"/>
                </a:lnTo>
                <a:lnTo>
                  <a:pt x="901" y="224"/>
                </a:lnTo>
                <a:lnTo>
                  <a:pt x="901" y="224"/>
                </a:lnTo>
                <a:lnTo>
                  <a:pt x="901" y="227"/>
                </a:lnTo>
                <a:lnTo>
                  <a:pt x="899" y="229"/>
                </a:lnTo>
                <a:lnTo>
                  <a:pt x="899" y="231"/>
                </a:lnTo>
                <a:lnTo>
                  <a:pt x="899" y="233"/>
                </a:lnTo>
                <a:lnTo>
                  <a:pt x="899" y="235"/>
                </a:lnTo>
                <a:lnTo>
                  <a:pt x="899" y="237"/>
                </a:lnTo>
                <a:lnTo>
                  <a:pt x="901" y="237"/>
                </a:lnTo>
                <a:lnTo>
                  <a:pt x="903" y="239"/>
                </a:lnTo>
                <a:lnTo>
                  <a:pt x="905" y="239"/>
                </a:lnTo>
                <a:lnTo>
                  <a:pt x="907" y="239"/>
                </a:lnTo>
                <a:lnTo>
                  <a:pt x="909" y="239"/>
                </a:lnTo>
                <a:lnTo>
                  <a:pt x="911" y="239"/>
                </a:lnTo>
                <a:lnTo>
                  <a:pt x="911" y="239"/>
                </a:lnTo>
                <a:lnTo>
                  <a:pt x="911" y="237"/>
                </a:lnTo>
                <a:lnTo>
                  <a:pt x="911" y="237"/>
                </a:lnTo>
                <a:lnTo>
                  <a:pt x="914" y="235"/>
                </a:lnTo>
                <a:lnTo>
                  <a:pt x="911" y="233"/>
                </a:lnTo>
                <a:lnTo>
                  <a:pt x="914" y="233"/>
                </a:lnTo>
                <a:lnTo>
                  <a:pt x="920" y="231"/>
                </a:lnTo>
                <a:lnTo>
                  <a:pt x="924" y="231"/>
                </a:lnTo>
                <a:lnTo>
                  <a:pt x="926" y="229"/>
                </a:lnTo>
                <a:lnTo>
                  <a:pt x="928" y="229"/>
                </a:lnTo>
                <a:lnTo>
                  <a:pt x="928" y="227"/>
                </a:lnTo>
                <a:lnTo>
                  <a:pt x="928" y="227"/>
                </a:lnTo>
                <a:lnTo>
                  <a:pt x="926" y="224"/>
                </a:lnTo>
                <a:lnTo>
                  <a:pt x="924" y="222"/>
                </a:lnTo>
                <a:lnTo>
                  <a:pt x="924" y="222"/>
                </a:lnTo>
                <a:lnTo>
                  <a:pt x="924" y="220"/>
                </a:lnTo>
                <a:lnTo>
                  <a:pt x="926" y="220"/>
                </a:lnTo>
                <a:lnTo>
                  <a:pt x="928" y="220"/>
                </a:lnTo>
                <a:lnTo>
                  <a:pt x="930" y="220"/>
                </a:lnTo>
                <a:lnTo>
                  <a:pt x="928" y="220"/>
                </a:lnTo>
                <a:lnTo>
                  <a:pt x="926" y="218"/>
                </a:lnTo>
                <a:lnTo>
                  <a:pt x="924" y="216"/>
                </a:lnTo>
                <a:lnTo>
                  <a:pt x="922" y="214"/>
                </a:lnTo>
                <a:lnTo>
                  <a:pt x="924" y="214"/>
                </a:lnTo>
                <a:lnTo>
                  <a:pt x="932" y="210"/>
                </a:lnTo>
                <a:lnTo>
                  <a:pt x="935" y="210"/>
                </a:lnTo>
                <a:lnTo>
                  <a:pt x="935" y="210"/>
                </a:lnTo>
                <a:lnTo>
                  <a:pt x="935" y="208"/>
                </a:lnTo>
                <a:lnTo>
                  <a:pt x="935" y="208"/>
                </a:lnTo>
                <a:lnTo>
                  <a:pt x="926" y="204"/>
                </a:lnTo>
                <a:lnTo>
                  <a:pt x="924" y="204"/>
                </a:lnTo>
                <a:lnTo>
                  <a:pt x="922" y="201"/>
                </a:lnTo>
                <a:lnTo>
                  <a:pt x="920" y="201"/>
                </a:lnTo>
                <a:lnTo>
                  <a:pt x="916" y="201"/>
                </a:lnTo>
                <a:lnTo>
                  <a:pt x="914" y="204"/>
                </a:lnTo>
                <a:lnTo>
                  <a:pt x="911" y="204"/>
                </a:lnTo>
                <a:lnTo>
                  <a:pt x="911" y="206"/>
                </a:lnTo>
                <a:lnTo>
                  <a:pt x="911" y="206"/>
                </a:lnTo>
                <a:lnTo>
                  <a:pt x="916" y="206"/>
                </a:lnTo>
                <a:lnTo>
                  <a:pt x="918" y="208"/>
                </a:lnTo>
                <a:lnTo>
                  <a:pt x="916" y="208"/>
                </a:lnTo>
                <a:lnTo>
                  <a:pt x="916" y="208"/>
                </a:lnTo>
                <a:lnTo>
                  <a:pt x="911" y="208"/>
                </a:lnTo>
                <a:lnTo>
                  <a:pt x="911" y="208"/>
                </a:lnTo>
                <a:lnTo>
                  <a:pt x="909" y="208"/>
                </a:lnTo>
                <a:lnTo>
                  <a:pt x="909" y="210"/>
                </a:lnTo>
                <a:lnTo>
                  <a:pt x="907" y="210"/>
                </a:lnTo>
                <a:lnTo>
                  <a:pt x="899" y="208"/>
                </a:lnTo>
                <a:lnTo>
                  <a:pt x="886" y="208"/>
                </a:lnTo>
                <a:lnTo>
                  <a:pt x="882" y="210"/>
                </a:lnTo>
                <a:lnTo>
                  <a:pt x="880" y="212"/>
                </a:lnTo>
                <a:lnTo>
                  <a:pt x="876" y="214"/>
                </a:lnTo>
                <a:lnTo>
                  <a:pt x="872" y="216"/>
                </a:lnTo>
                <a:lnTo>
                  <a:pt x="865" y="220"/>
                </a:lnTo>
                <a:lnTo>
                  <a:pt x="865" y="220"/>
                </a:lnTo>
                <a:lnTo>
                  <a:pt x="863" y="222"/>
                </a:lnTo>
                <a:lnTo>
                  <a:pt x="863" y="224"/>
                </a:lnTo>
                <a:lnTo>
                  <a:pt x="861" y="224"/>
                </a:lnTo>
                <a:lnTo>
                  <a:pt x="855" y="229"/>
                </a:lnTo>
                <a:lnTo>
                  <a:pt x="853" y="229"/>
                </a:lnTo>
                <a:lnTo>
                  <a:pt x="853" y="231"/>
                </a:lnTo>
                <a:lnTo>
                  <a:pt x="847" y="235"/>
                </a:lnTo>
                <a:lnTo>
                  <a:pt x="847" y="235"/>
                </a:lnTo>
                <a:lnTo>
                  <a:pt x="834" y="237"/>
                </a:lnTo>
                <a:lnTo>
                  <a:pt x="834" y="237"/>
                </a:lnTo>
                <a:lnTo>
                  <a:pt x="832" y="237"/>
                </a:lnTo>
                <a:lnTo>
                  <a:pt x="830" y="241"/>
                </a:lnTo>
                <a:lnTo>
                  <a:pt x="828" y="243"/>
                </a:lnTo>
                <a:lnTo>
                  <a:pt x="828" y="243"/>
                </a:lnTo>
                <a:lnTo>
                  <a:pt x="830" y="243"/>
                </a:lnTo>
                <a:lnTo>
                  <a:pt x="832" y="243"/>
                </a:lnTo>
                <a:close/>
                <a:moveTo>
                  <a:pt x="947" y="195"/>
                </a:moveTo>
                <a:lnTo>
                  <a:pt x="951" y="197"/>
                </a:lnTo>
                <a:lnTo>
                  <a:pt x="955" y="197"/>
                </a:lnTo>
                <a:lnTo>
                  <a:pt x="958" y="195"/>
                </a:lnTo>
                <a:lnTo>
                  <a:pt x="960" y="195"/>
                </a:lnTo>
                <a:lnTo>
                  <a:pt x="962" y="193"/>
                </a:lnTo>
                <a:lnTo>
                  <a:pt x="962" y="193"/>
                </a:lnTo>
                <a:lnTo>
                  <a:pt x="960" y="191"/>
                </a:lnTo>
                <a:lnTo>
                  <a:pt x="960" y="191"/>
                </a:lnTo>
                <a:lnTo>
                  <a:pt x="960" y="191"/>
                </a:lnTo>
                <a:lnTo>
                  <a:pt x="958" y="191"/>
                </a:lnTo>
                <a:lnTo>
                  <a:pt x="955" y="189"/>
                </a:lnTo>
                <a:lnTo>
                  <a:pt x="953" y="189"/>
                </a:lnTo>
                <a:lnTo>
                  <a:pt x="951" y="187"/>
                </a:lnTo>
                <a:lnTo>
                  <a:pt x="951" y="187"/>
                </a:lnTo>
                <a:lnTo>
                  <a:pt x="951" y="187"/>
                </a:lnTo>
                <a:lnTo>
                  <a:pt x="951" y="185"/>
                </a:lnTo>
                <a:lnTo>
                  <a:pt x="947" y="187"/>
                </a:lnTo>
                <a:lnTo>
                  <a:pt x="945" y="187"/>
                </a:lnTo>
                <a:lnTo>
                  <a:pt x="945" y="189"/>
                </a:lnTo>
                <a:lnTo>
                  <a:pt x="943" y="189"/>
                </a:lnTo>
                <a:lnTo>
                  <a:pt x="941" y="189"/>
                </a:lnTo>
                <a:lnTo>
                  <a:pt x="943" y="191"/>
                </a:lnTo>
                <a:lnTo>
                  <a:pt x="947" y="195"/>
                </a:lnTo>
                <a:close/>
                <a:moveTo>
                  <a:pt x="958" y="222"/>
                </a:moveTo>
                <a:lnTo>
                  <a:pt x="949" y="222"/>
                </a:lnTo>
                <a:lnTo>
                  <a:pt x="947" y="222"/>
                </a:lnTo>
                <a:lnTo>
                  <a:pt x="945" y="224"/>
                </a:lnTo>
                <a:lnTo>
                  <a:pt x="945" y="224"/>
                </a:lnTo>
                <a:lnTo>
                  <a:pt x="945" y="227"/>
                </a:lnTo>
                <a:lnTo>
                  <a:pt x="960" y="227"/>
                </a:lnTo>
                <a:lnTo>
                  <a:pt x="962" y="227"/>
                </a:lnTo>
                <a:lnTo>
                  <a:pt x="964" y="224"/>
                </a:lnTo>
                <a:lnTo>
                  <a:pt x="964" y="224"/>
                </a:lnTo>
                <a:lnTo>
                  <a:pt x="962" y="222"/>
                </a:lnTo>
                <a:lnTo>
                  <a:pt x="960" y="222"/>
                </a:lnTo>
                <a:lnTo>
                  <a:pt x="958" y="222"/>
                </a:lnTo>
                <a:close/>
                <a:moveTo>
                  <a:pt x="851" y="254"/>
                </a:moveTo>
                <a:lnTo>
                  <a:pt x="851" y="256"/>
                </a:lnTo>
                <a:lnTo>
                  <a:pt x="853" y="256"/>
                </a:lnTo>
                <a:lnTo>
                  <a:pt x="853" y="256"/>
                </a:lnTo>
                <a:lnTo>
                  <a:pt x="855" y="256"/>
                </a:lnTo>
                <a:lnTo>
                  <a:pt x="855" y="254"/>
                </a:lnTo>
                <a:lnTo>
                  <a:pt x="855" y="254"/>
                </a:lnTo>
                <a:lnTo>
                  <a:pt x="857" y="252"/>
                </a:lnTo>
                <a:lnTo>
                  <a:pt x="857" y="252"/>
                </a:lnTo>
                <a:lnTo>
                  <a:pt x="857" y="250"/>
                </a:lnTo>
                <a:lnTo>
                  <a:pt x="857" y="250"/>
                </a:lnTo>
                <a:lnTo>
                  <a:pt x="855" y="250"/>
                </a:lnTo>
                <a:lnTo>
                  <a:pt x="855" y="252"/>
                </a:lnTo>
                <a:lnTo>
                  <a:pt x="855" y="252"/>
                </a:lnTo>
                <a:lnTo>
                  <a:pt x="855" y="252"/>
                </a:lnTo>
                <a:lnTo>
                  <a:pt x="855" y="252"/>
                </a:lnTo>
                <a:lnTo>
                  <a:pt x="851" y="254"/>
                </a:lnTo>
                <a:close/>
                <a:moveTo>
                  <a:pt x="905" y="245"/>
                </a:moveTo>
                <a:lnTo>
                  <a:pt x="903" y="245"/>
                </a:lnTo>
                <a:lnTo>
                  <a:pt x="901" y="245"/>
                </a:lnTo>
                <a:lnTo>
                  <a:pt x="899" y="245"/>
                </a:lnTo>
                <a:lnTo>
                  <a:pt x="897" y="248"/>
                </a:lnTo>
                <a:lnTo>
                  <a:pt x="893" y="250"/>
                </a:lnTo>
                <a:lnTo>
                  <a:pt x="888" y="252"/>
                </a:lnTo>
                <a:lnTo>
                  <a:pt x="884" y="256"/>
                </a:lnTo>
                <a:lnTo>
                  <a:pt x="880" y="258"/>
                </a:lnTo>
                <a:lnTo>
                  <a:pt x="880" y="258"/>
                </a:lnTo>
                <a:lnTo>
                  <a:pt x="878" y="260"/>
                </a:lnTo>
                <a:lnTo>
                  <a:pt x="878" y="260"/>
                </a:lnTo>
                <a:lnTo>
                  <a:pt x="880" y="260"/>
                </a:lnTo>
                <a:lnTo>
                  <a:pt x="882" y="260"/>
                </a:lnTo>
                <a:lnTo>
                  <a:pt x="886" y="262"/>
                </a:lnTo>
                <a:lnTo>
                  <a:pt x="888" y="262"/>
                </a:lnTo>
                <a:lnTo>
                  <a:pt x="893" y="260"/>
                </a:lnTo>
                <a:lnTo>
                  <a:pt x="895" y="260"/>
                </a:lnTo>
                <a:lnTo>
                  <a:pt x="899" y="254"/>
                </a:lnTo>
                <a:lnTo>
                  <a:pt x="903" y="250"/>
                </a:lnTo>
                <a:lnTo>
                  <a:pt x="903" y="250"/>
                </a:lnTo>
                <a:lnTo>
                  <a:pt x="905" y="245"/>
                </a:lnTo>
                <a:lnTo>
                  <a:pt x="905" y="245"/>
                </a:lnTo>
                <a:close/>
                <a:moveTo>
                  <a:pt x="1219" y="289"/>
                </a:moveTo>
                <a:lnTo>
                  <a:pt x="1226" y="292"/>
                </a:lnTo>
                <a:lnTo>
                  <a:pt x="1226" y="292"/>
                </a:lnTo>
                <a:lnTo>
                  <a:pt x="1228" y="292"/>
                </a:lnTo>
                <a:lnTo>
                  <a:pt x="1228" y="292"/>
                </a:lnTo>
                <a:lnTo>
                  <a:pt x="1228" y="289"/>
                </a:lnTo>
                <a:lnTo>
                  <a:pt x="1226" y="289"/>
                </a:lnTo>
                <a:lnTo>
                  <a:pt x="1224" y="287"/>
                </a:lnTo>
                <a:lnTo>
                  <a:pt x="1222" y="287"/>
                </a:lnTo>
                <a:lnTo>
                  <a:pt x="1222" y="287"/>
                </a:lnTo>
                <a:lnTo>
                  <a:pt x="1219" y="289"/>
                </a:lnTo>
                <a:lnTo>
                  <a:pt x="1219" y="289"/>
                </a:lnTo>
                <a:lnTo>
                  <a:pt x="1219" y="289"/>
                </a:lnTo>
                <a:lnTo>
                  <a:pt x="1219" y="289"/>
                </a:lnTo>
                <a:close/>
                <a:moveTo>
                  <a:pt x="958" y="241"/>
                </a:moveTo>
                <a:lnTo>
                  <a:pt x="955" y="239"/>
                </a:lnTo>
                <a:lnTo>
                  <a:pt x="955" y="239"/>
                </a:lnTo>
                <a:lnTo>
                  <a:pt x="955" y="237"/>
                </a:lnTo>
                <a:lnTo>
                  <a:pt x="955" y="237"/>
                </a:lnTo>
                <a:lnTo>
                  <a:pt x="953" y="235"/>
                </a:lnTo>
                <a:lnTo>
                  <a:pt x="953" y="235"/>
                </a:lnTo>
                <a:lnTo>
                  <a:pt x="951" y="235"/>
                </a:lnTo>
                <a:lnTo>
                  <a:pt x="949" y="233"/>
                </a:lnTo>
                <a:lnTo>
                  <a:pt x="945" y="233"/>
                </a:lnTo>
                <a:lnTo>
                  <a:pt x="941" y="233"/>
                </a:lnTo>
                <a:lnTo>
                  <a:pt x="932" y="235"/>
                </a:lnTo>
                <a:lnTo>
                  <a:pt x="930" y="237"/>
                </a:lnTo>
                <a:lnTo>
                  <a:pt x="930" y="239"/>
                </a:lnTo>
                <a:lnTo>
                  <a:pt x="930" y="239"/>
                </a:lnTo>
                <a:lnTo>
                  <a:pt x="930" y="241"/>
                </a:lnTo>
                <a:lnTo>
                  <a:pt x="930" y="241"/>
                </a:lnTo>
                <a:lnTo>
                  <a:pt x="932" y="241"/>
                </a:lnTo>
                <a:lnTo>
                  <a:pt x="941" y="241"/>
                </a:lnTo>
                <a:lnTo>
                  <a:pt x="943" y="243"/>
                </a:lnTo>
                <a:lnTo>
                  <a:pt x="945" y="243"/>
                </a:lnTo>
                <a:lnTo>
                  <a:pt x="943" y="243"/>
                </a:lnTo>
                <a:lnTo>
                  <a:pt x="930" y="243"/>
                </a:lnTo>
                <a:lnTo>
                  <a:pt x="926" y="241"/>
                </a:lnTo>
                <a:lnTo>
                  <a:pt x="924" y="243"/>
                </a:lnTo>
                <a:lnTo>
                  <a:pt x="920" y="243"/>
                </a:lnTo>
                <a:lnTo>
                  <a:pt x="918" y="245"/>
                </a:lnTo>
                <a:lnTo>
                  <a:pt x="918" y="245"/>
                </a:lnTo>
                <a:lnTo>
                  <a:pt x="920" y="248"/>
                </a:lnTo>
                <a:lnTo>
                  <a:pt x="918" y="248"/>
                </a:lnTo>
                <a:lnTo>
                  <a:pt x="918" y="250"/>
                </a:lnTo>
                <a:lnTo>
                  <a:pt x="918" y="250"/>
                </a:lnTo>
                <a:lnTo>
                  <a:pt x="920" y="252"/>
                </a:lnTo>
                <a:lnTo>
                  <a:pt x="922" y="252"/>
                </a:lnTo>
                <a:lnTo>
                  <a:pt x="932" y="252"/>
                </a:lnTo>
                <a:lnTo>
                  <a:pt x="941" y="252"/>
                </a:lnTo>
                <a:lnTo>
                  <a:pt x="939" y="252"/>
                </a:lnTo>
                <a:lnTo>
                  <a:pt x="935" y="254"/>
                </a:lnTo>
                <a:lnTo>
                  <a:pt x="930" y="254"/>
                </a:lnTo>
                <a:lnTo>
                  <a:pt x="922" y="254"/>
                </a:lnTo>
                <a:lnTo>
                  <a:pt x="916" y="256"/>
                </a:lnTo>
                <a:lnTo>
                  <a:pt x="914" y="256"/>
                </a:lnTo>
                <a:lnTo>
                  <a:pt x="911" y="256"/>
                </a:lnTo>
                <a:lnTo>
                  <a:pt x="909" y="258"/>
                </a:lnTo>
                <a:lnTo>
                  <a:pt x="911" y="260"/>
                </a:lnTo>
                <a:lnTo>
                  <a:pt x="911" y="260"/>
                </a:lnTo>
                <a:lnTo>
                  <a:pt x="922" y="260"/>
                </a:lnTo>
                <a:lnTo>
                  <a:pt x="926" y="260"/>
                </a:lnTo>
                <a:lnTo>
                  <a:pt x="941" y="256"/>
                </a:lnTo>
                <a:lnTo>
                  <a:pt x="941" y="258"/>
                </a:lnTo>
                <a:lnTo>
                  <a:pt x="939" y="258"/>
                </a:lnTo>
                <a:lnTo>
                  <a:pt x="939" y="258"/>
                </a:lnTo>
                <a:lnTo>
                  <a:pt x="937" y="260"/>
                </a:lnTo>
                <a:lnTo>
                  <a:pt x="926" y="262"/>
                </a:lnTo>
                <a:lnTo>
                  <a:pt x="924" y="264"/>
                </a:lnTo>
                <a:lnTo>
                  <a:pt x="914" y="264"/>
                </a:lnTo>
                <a:lnTo>
                  <a:pt x="911" y="264"/>
                </a:lnTo>
                <a:lnTo>
                  <a:pt x="909" y="264"/>
                </a:lnTo>
                <a:lnTo>
                  <a:pt x="907" y="264"/>
                </a:lnTo>
                <a:lnTo>
                  <a:pt x="907" y="264"/>
                </a:lnTo>
                <a:lnTo>
                  <a:pt x="905" y="266"/>
                </a:lnTo>
                <a:lnTo>
                  <a:pt x="905" y="269"/>
                </a:lnTo>
                <a:lnTo>
                  <a:pt x="903" y="269"/>
                </a:lnTo>
                <a:lnTo>
                  <a:pt x="903" y="269"/>
                </a:lnTo>
                <a:lnTo>
                  <a:pt x="905" y="271"/>
                </a:lnTo>
                <a:lnTo>
                  <a:pt x="905" y="271"/>
                </a:lnTo>
                <a:lnTo>
                  <a:pt x="914" y="273"/>
                </a:lnTo>
                <a:lnTo>
                  <a:pt x="916" y="273"/>
                </a:lnTo>
                <a:lnTo>
                  <a:pt x="920" y="273"/>
                </a:lnTo>
                <a:lnTo>
                  <a:pt x="926" y="277"/>
                </a:lnTo>
                <a:lnTo>
                  <a:pt x="930" y="279"/>
                </a:lnTo>
                <a:lnTo>
                  <a:pt x="932" y="279"/>
                </a:lnTo>
                <a:lnTo>
                  <a:pt x="932" y="277"/>
                </a:lnTo>
                <a:lnTo>
                  <a:pt x="932" y="275"/>
                </a:lnTo>
                <a:lnTo>
                  <a:pt x="935" y="275"/>
                </a:lnTo>
                <a:lnTo>
                  <a:pt x="935" y="275"/>
                </a:lnTo>
                <a:lnTo>
                  <a:pt x="937" y="275"/>
                </a:lnTo>
                <a:lnTo>
                  <a:pt x="937" y="275"/>
                </a:lnTo>
                <a:lnTo>
                  <a:pt x="937" y="275"/>
                </a:lnTo>
                <a:lnTo>
                  <a:pt x="939" y="277"/>
                </a:lnTo>
                <a:lnTo>
                  <a:pt x="941" y="277"/>
                </a:lnTo>
                <a:lnTo>
                  <a:pt x="941" y="277"/>
                </a:lnTo>
                <a:lnTo>
                  <a:pt x="941" y="277"/>
                </a:lnTo>
                <a:lnTo>
                  <a:pt x="943" y="277"/>
                </a:lnTo>
                <a:lnTo>
                  <a:pt x="949" y="275"/>
                </a:lnTo>
                <a:lnTo>
                  <a:pt x="951" y="273"/>
                </a:lnTo>
                <a:lnTo>
                  <a:pt x="951" y="273"/>
                </a:lnTo>
                <a:lnTo>
                  <a:pt x="949" y="271"/>
                </a:lnTo>
                <a:lnTo>
                  <a:pt x="949" y="269"/>
                </a:lnTo>
                <a:lnTo>
                  <a:pt x="949" y="269"/>
                </a:lnTo>
                <a:lnTo>
                  <a:pt x="949" y="269"/>
                </a:lnTo>
                <a:lnTo>
                  <a:pt x="951" y="271"/>
                </a:lnTo>
                <a:lnTo>
                  <a:pt x="953" y="271"/>
                </a:lnTo>
                <a:lnTo>
                  <a:pt x="953" y="269"/>
                </a:lnTo>
                <a:lnTo>
                  <a:pt x="955" y="266"/>
                </a:lnTo>
                <a:lnTo>
                  <a:pt x="955" y="264"/>
                </a:lnTo>
                <a:lnTo>
                  <a:pt x="955" y="264"/>
                </a:lnTo>
                <a:lnTo>
                  <a:pt x="955" y="264"/>
                </a:lnTo>
                <a:lnTo>
                  <a:pt x="958" y="266"/>
                </a:lnTo>
                <a:lnTo>
                  <a:pt x="958" y="266"/>
                </a:lnTo>
                <a:lnTo>
                  <a:pt x="962" y="266"/>
                </a:lnTo>
                <a:lnTo>
                  <a:pt x="964" y="264"/>
                </a:lnTo>
                <a:lnTo>
                  <a:pt x="964" y="266"/>
                </a:lnTo>
                <a:lnTo>
                  <a:pt x="960" y="269"/>
                </a:lnTo>
                <a:lnTo>
                  <a:pt x="960" y="269"/>
                </a:lnTo>
                <a:lnTo>
                  <a:pt x="958" y="271"/>
                </a:lnTo>
                <a:lnTo>
                  <a:pt x="958" y="271"/>
                </a:lnTo>
                <a:lnTo>
                  <a:pt x="958" y="273"/>
                </a:lnTo>
                <a:lnTo>
                  <a:pt x="958" y="273"/>
                </a:lnTo>
                <a:lnTo>
                  <a:pt x="958" y="275"/>
                </a:lnTo>
                <a:lnTo>
                  <a:pt x="960" y="275"/>
                </a:lnTo>
                <a:lnTo>
                  <a:pt x="960" y="275"/>
                </a:lnTo>
                <a:lnTo>
                  <a:pt x="966" y="275"/>
                </a:lnTo>
                <a:lnTo>
                  <a:pt x="972" y="275"/>
                </a:lnTo>
                <a:lnTo>
                  <a:pt x="972" y="275"/>
                </a:lnTo>
                <a:lnTo>
                  <a:pt x="974" y="273"/>
                </a:lnTo>
                <a:lnTo>
                  <a:pt x="974" y="273"/>
                </a:lnTo>
                <a:lnTo>
                  <a:pt x="976" y="271"/>
                </a:lnTo>
                <a:lnTo>
                  <a:pt x="976" y="271"/>
                </a:lnTo>
                <a:lnTo>
                  <a:pt x="979" y="271"/>
                </a:lnTo>
                <a:lnTo>
                  <a:pt x="981" y="273"/>
                </a:lnTo>
                <a:lnTo>
                  <a:pt x="983" y="273"/>
                </a:lnTo>
                <a:lnTo>
                  <a:pt x="985" y="273"/>
                </a:lnTo>
                <a:lnTo>
                  <a:pt x="989" y="273"/>
                </a:lnTo>
                <a:lnTo>
                  <a:pt x="991" y="273"/>
                </a:lnTo>
                <a:lnTo>
                  <a:pt x="993" y="273"/>
                </a:lnTo>
                <a:lnTo>
                  <a:pt x="997" y="271"/>
                </a:lnTo>
                <a:lnTo>
                  <a:pt x="997" y="271"/>
                </a:lnTo>
                <a:lnTo>
                  <a:pt x="999" y="271"/>
                </a:lnTo>
                <a:lnTo>
                  <a:pt x="999" y="271"/>
                </a:lnTo>
                <a:lnTo>
                  <a:pt x="995" y="273"/>
                </a:lnTo>
                <a:lnTo>
                  <a:pt x="993" y="275"/>
                </a:lnTo>
                <a:lnTo>
                  <a:pt x="989" y="277"/>
                </a:lnTo>
                <a:lnTo>
                  <a:pt x="989" y="277"/>
                </a:lnTo>
                <a:lnTo>
                  <a:pt x="985" y="277"/>
                </a:lnTo>
                <a:lnTo>
                  <a:pt x="983" y="277"/>
                </a:lnTo>
                <a:lnTo>
                  <a:pt x="976" y="277"/>
                </a:lnTo>
                <a:lnTo>
                  <a:pt x="972" y="279"/>
                </a:lnTo>
                <a:lnTo>
                  <a:pt x="966" y="281"/>
                </a:lnTo>
                <a:lnTo>
                  <a:pt x="958" y="283"/>
                </a:lnTo>
                <a:lnTo>
                  <a:pt x="953" y="283"/>
                </a:lnTo>
                <a:lnTo>
                  <a:pt x="951" y="285"/>
                </a:lnTo>
                <a:lnTo>
                  <a:pt x="951" y="287"/>
                </a:lnTo>
                <a:lnTo>
                  <a:pt x="951" y="289"/>
                </a:lnTo>
                <a:lnTo>
                  <a:pt x="953" y="289"/>
                </a:lnTo>
                <a:lnTo>
                  <a:pt x="958" y="292"/>
                </a:lnTo>
                <a:lnTo>
                  <a:pt x="962" y="294"/>
                </a:lnTo>
                <a:lnTo>
                  <a:pt x="964" y="294"/>
                </a:lnTo>
                <a:lnTo>
                  <a:pt x="970" y="294"/>
                </a:lnTo>
                <a:lnTo>
                  <a:pt x="979" y="294"/>
                </a:lnTo>
                <a:lnTo>
                  <a:pt x="989" y="292"/>
                </a:lnTo>
                <a:lnTo>
                  <a:pt x="995" y="289"/>
                </a:lnTo>
                <a:lnTo>
                  <a:pt x="999" y="287"/>
                </a:lnTo>
                <a:lnTo>
                  <a:pt x="1004" y="285"/>
                </a:lnTo>
                <a:lnTo>
                  <a:pt x="1006" y="285"/>
                </a:lnTo>
                <a:lnTo>
                  <a:pt x="1006" y="283"/>
                </a:lnTo>
                <a:lnTo>
                  <a:pt x="1008" y="283"/>
                </a:lnTo>
                <a:lnTo>
                  <a:pt x="1012" y="281"/>
                </a:lnTo>
                <a:lnTo>
                  <a:pt x="1020" y="281"/>
                </a:lnTo>
                <a:lnTo>
                  <a:pt x="1029" y="277"/>
                </a:lnTo>
                <a:lnTo>
                  <a:pt x="1031" y="275"/>
                </a:lnTo>
                <a:lnTo>
                  <a:pt x="1033" y="277"/>
                </a:lnTo>
                <a:lnTo>
                  <a:pt x="1033" y="277"/>
                </a:lnTo>
                <a:lnTo>
                  <a:pt x="1033" y="277"/>
                </a:lnTo>
                <a:lnTo>
                  <a:pt x="1033" y="277"/>
                </a:lnTo>
                <a:lnTo>
                  <a:pt x="1035" y="279"/>
                </a:lnTo>
                <a:lnTo>
                  <a:pt x="1037" y="279"/>
                </a:lnTo>
                <a:lnTo>
                  <a:pt x="1037" y="279"/>
                </a:lnTo>
                <a:lnTo>
                  <a:pt x="1039" y="279"/>
                </a:lnTo>
                <a:lnTo>
                  <a:pt x="1043" y="277"/>
                </a:lnTo>
                <a:lnTo>
                  <a:pt x="1046" y="277"/>
                </a:lnTo>
                <a:lnTo>
                  <a:pt x="1052" y="279"/>
                </a:lnTo>
                <a:lnTo>
                  <a:pt x="1056" y="279"/>
                </a:lnTo>
                <a:lnTo>
                  <a:pt x="1056" y="279"/>
                </a:lnTo>
                <a:lnTo>
                  <a:pt x="1058" y="279"/>
                </a:lnTo>
                <a:lnTo>
                  <a:pt x="1064" y="277"/>
                </a:lnTo>
                <a:lnTo>
                  <a:pt x="1071" y="275"/>
                </a:lnTo>
                <a:lnTo>
                  <a:pt x="1073" y="273"/>
                </a:lnTo>
                <a:lnTo>
                  <a:pt x="1075" y="273"/>
                </a:lnTo>
                <a:lnTo>
                  <a:pt x="1077" y="264"/>
                </a:lnTo>
                <a:lnTo>
                  <a:pt x="1077" y="262"/>
                </a:lnTo>
                <a:lnTo>
                  <a:pt x="1079" y="258"/>
                </a:lnTo>
                <a:lnTo>
                  <a:pt x="1079" y="256"/>
                </a:lnTo>
                <a:lnTo>
                  <a:pt x="1079" y="256"/>
                </a:lnTo>
                <a:lnTo>
                  <a:pt x="1079" y="252"/>
                </a:lnTo>
                <a:lnTo>
                  <a:pt x="1077" y="250"/>
                </a:lnTo>
                <a:lnTo>
                  <a:pt x="1077" y="250"/>
                </a:lnTo>
                <a:lnTo>
                  <a:pt x="1077" y="250"/>
                </a:lnTo>
                <a:lnTo>
                  <a:pt x="1073" y="248"/>
                </a:lnTo>
                <a:lnTo>
                  <a:pt x="1067" y="245"/>
                </a:lnTo>
                <a:lnTo>
                  <a:pt x="1064" y="248"/>
                </a:lnTo>
                <a:lnTo>
                  <a:pt x="1062" y="248"/>
                </a:lnTo>
                <a:lnTo>
                  <a:pt x="1060" y="250"/>
                </a:lnTo>
                <a:lnTo>
                  <a:pt x="1060" y="250"/>
                </a:lnTo>
                <a:lnTo>
                  <a:pt x="1060" y="250"/>
                </a:lnTo>
                <a:lnTo>
                  <a:pt x="1060" y="252"/>
                </a:lnTo>
                <a:lnTo>
                  <a:pt x="1060" y="254"/>
                </a:lnTo>
                <a:lnTo>
                  <a:pt x="1062" y="254"/>
                </a:lnTo>
                <a:lnTo>
                  <a:pt x="1062" y="254"/>
                </a:lnTo>
                <a:lnTo>
                  <a:pt x="1058" y="254"/>
                </a:lnTo>
                <a:lnTo>
                  <a:pt x="1058" y="256"/>
                </a:lnTo>
                <a:lnTo>
                  <a:pt x="1058" y="258"/>
                </a:lnTo>
                <a:lnTo>
                  <a:pt x="1058" y="258"/>
                </a:lnTo>
                <a:lnTo>
                  <a:pt x="1058" y="254"/>
                </a:lnTo>
                <a:lnTo>
                  <a:pt x="1056" y="252"/>
                </a:lnTo>
                <a:lnTo>
                  <a:pt x="1056" y="252"/>
                </a:lnTo>
                <a:lnTo>
                  <a:pt x="1056" y="252"/>
                </a:lnTo>
                <a:lnTo>
                  <a:pt x="1054" y="252"/>
                </a:lnTo>
                <a:lnTo>
                  <a:pt x="1052" y="252"/>
                </a:lnTo>
                <a:lnTo>
                  <a:pt x="1050" y="252"/>
                </a:lnTo>
                <a:lnTo>
                  <a:pt x="1048" y="252"/>
                </a:lnTo>
                <a:lnTo>
                  <a:pt x="1043" y="254"/>
                </a:lnTo>
                <a:lnTo>
                  <a:pt x="1043" y="254"/>
                </a:lnTo>
                <a:lnTo>
                  <a:pt x="1043" y="254"/>
                </a:lnTo>
                <a:lnTo>
                  <a:pt x="1043" y="254"/>
                </a:lnTo>
                <a:lnTo>
                  <a:pt x="1048" y="250"/>
                </a:lnTo>
                <a:lnTo>
                  <a:pt x="1048" y="250"/>
                </a:lnTo>
                <a:lnTo>
                  <a:pt x="1048" y="250"/>
                </a:lnTo>
                <a:lnTo>
                  <a:pt x="1048" y="248"/>
                </a:lnTo>
                <a:lnTo>
                  <a:pt x="1046" y="248"/>
                </a:lnTo>
                <a:lnTo>
                  <a:pt x="1046" y="248"/>
                </a:lnTo>
                <a:lnTo>
                  <a:pt x="1043" y="245"/>
                </a:lnTo>
                <a:lnTo>
                  <a:pt x="1041" y="248"/>
                </a:lnTo>
                <a:lnTo>
                  <a:pt x="1039" y="248"/>
                </a:lnTo>
                <a:lnTo>
                  <a:pt x="1037" y="245"/>
                </a:lnTo>
                <a:lnTo>
                  <a:pt x="1037" y="245"/>
                </a:lnTo>
                <a:lnTo>
                  <a:pt x="1037" y="245"/>
                </a:lnTo>
                <a:lnTo>
                  <a:pt x="1039" y="243"/>
                </a:lnTo>
                <a:lnTo>
                  <a:pt x="1041" y="241"/>
                </a:lnTo>
                <a:lnTo>
                  <a:pt x="1041" y="241"/>
                </a:lnTo>
                <a:lnTo>
                  <a:pt x="1039" y="239"/>
                </a:lnTo>
                <a:lnTo>
                  <a:pt x="1037" y="237"/>
                </a:lnTo>
                <a:lnTo>
                  <a:pt x="1035" y="235"/>
                </a:lnTo>
                <a:lnTo>
                  <a:pt x="1035" y="235"/>
                </a:lnTo>
                <a:lnTo>
                  <a:pt x="1035" y="233"/>
                </a:lnTo>
                <a:lnTo>
                  <a:pt x="1035" y="233"/>
                </a:lnTo>
                <a:lnTo>
                  <a:pt x="1033" y="231"/>
                </a:lnTo>
                <a:lnTo>
                  <a:pt x="1033" y="231"/>
                </a:lnTo>
                <a:lnTo>
                  <a:pt x="1035" y="229"/>
                </a:lnTo>
                <a:lnTo>
                  <a:pt x="1035" y="229"/>
                </a:lnTo>
                <a:lnTo>
                  <a:pt x="1037" y="227"/>
                </a:lnTo>
                <a:lnTo>
                  <a:pt x="1037" y="227"/>
                </a:lnTo>
                <a:lnTo>
                  <a:pt x="1035" y="227"/>
                </a:lnTo>
                <a:lnTo>
                  <a:pt x="1035" y="227"/>
                </a:lnTo>
                <a:lnTo>
                  <a:pt x="1031" y="224"/>
                </a:lnTo>
                <a:lnTo>
                  <a:pt x="1027" y="224"/>
                </a:lnTo>
                <a:lnTo>
                  <a:pt x="1025" y="224"/>
                </a:lnTo>
                <a:lnTo>
                  <a:pt x="1025" y="227"/>
                </a:lnTo>
                <a:lnTo>
                  <a:pt x="1020" y="229"/>
                </a:lnTo>
                <a:lnTo>
                  <a:pt x="1016" y="233"/>
                </a:lnTo>
                <a:lnTo>
                  <a:pt x="1014" y="233"/>
                </a:lnTo>
                <a:lnTo>
                  <a:pt x="1010" y="235"/>
                </a:lnTo>
                <a:lnTo>
                  <a:pt x="1010" y="237"/>
                </a:lnTo>
                <a:lnTo>
                  <a:pt x="1010" y="237"/>
                </a:lnTo>
                <a:lnTo>
                  <a:pt x="1010" y="239"/>
                </a:lnTo>
                <a:lnTo>
                  <a:pt x="1010" y="239"/>
                </a:lnTo>
                <a:lnTo>
                  <a:pt x="1012" y="239"/>
                </a:lnTo>
                <a:lnTo>
                  <a:pt x="1016" y="241"/>
                </a:lnTo>
                <a:lnTo>
                  <a:pt x="1018" y="241"/>
                </a:lnTo>
                <a:lnTo>
                  <a:pt x="1023" y="243"/>
                </a:lnTo>
                <a:lnTo>
                  <a:pt x="1023" y="245"/>
                </a:lnTo>
                <a:lnTo>
                  <a:pt x="1023" y="245"/>
                </a:lnTo>
                <a:lnTo>
                  <a:pt x="1023" y="248"/>
                </a:lnTo>
                <a:lnTo>
                  <a:pt x="1023" y="248"/>
                </a:lnTo>
                <a:lnTo>
                  <a:pt x="1016" y="250"/>
                </a:lnTo>
                <a:lnTo>
                  <a:pt x="1016" y="252"/>
                </a:lnTo>
                <a:lnTo>
                  <a:pt x="1029" y="258"/>
                </a:lnTo>
                <a:lnTo>
                  <a:pt x="1029" y="258"/>
                </a:lnTo>
                <a:lnTo>
                  <a:pt x="1031" y="260"/>
                </a:lnTo>
                <a:lnTo>
                  <a:pt x="1031" y="260"/>
                </a:lnTo>
                <a:lnTo>
                  <a:pt x="1029" y="262"/>
                </a:lnTo>
                <a:lnTo>
                  <a:pt x="1029" y="262"/>
                </a:lnTo>
                <a:lnTo>
                  <a:pt x="1027" y="262"/>
                </a:lnTo>
                <a:lnTo>
                  <a:pt x="1008" y="262"/>
                </a:lnTo>
                <a:lnTo>
                  <a:pt x="1004" y="260"/>
                </a:lnTo>
                <a:lnTo>
                  <a:pt x="1002" y="262"/>
                </a:lnTo>
                <a:lnTo>
                  <a:pt x="999" y="262"/>
                </a:lnTo>
                <a:lnTo>
                  <a:pt x="997" y="260"/>
                </a:lnTo>
                <a:lnTo>
                  <a:pt x="995" y="260"/>
                </a:lnTo>
                <a:lnTo>
                  <a:pt x="993" y="258"/>
                </a:lnTo>
                <a:lnTo>
                  <a:pt x="993" y="256"/>
                </a:lnTo>
                <a:lnTo>
                  <a:pt x="993" y="254"/>
                </a:lnTo>
                <a:lnTo>
                  <a:pt x="991" y="254"/>
                </a:lnTo>
                <a:lnTo>
                  <a:pt x="989" y="254"/>
                </a:lnTo>
                <a:lnTo>
                  <a:pt x="987" y="254"/>
                </a:lnTo>
                <a:lnTo>
                  <a:pt x="985" y="254"/>
                </a:lnTo>
                <a:lnTo>
                  <a:pt x="985" y="252"/>
                </a:lnTo>
                <a:lnTo>
                  <a:pt x="985" y="252"/>
                </a:lnTo>
                <a:lnTo>
                  <a:pt x="987" y="252"/>
                </a:lnTo>
                <a:lnTo>
                  <a:pt x="987" y="250"/>
                </a:lnTo>
                <a:lnTo>
                  <a:pt x="981" y="245"/>
                </a:lnTo>
                <a:lnTo>
                  <a:pt x="974" y="241"/>
                </a:lnTo>
                <a:lnTo>
                  <a:pt x="970" y="241"/>
                </a:lnTo>
                <a:lnTo>
                  <a:pt x="968" y="241"/>
                </a:lnTo>
                <a:lnTo>
                  <a:pt x="966" y="241"/>
                </a:lnTo>
                <a:lnTo>
                  <a:pt x="960" y="241"/>
                </a:lnTo>
                <a:lnTo>
                  <a:pt x="958" y="241"/>
                </a:lnTo>
                <a:close/>
                <a:moveTo>
                  <a:pt x="1075" y="201"/>
                </a:moveTo>
                <a:lnTo>
                  <a:pt x="1075" y="201"/>
                </a:lnTo>
                <a:lnTo>
                  <a:pt x="1077" y="204"/>
                </a:lnTo>
                <a:lnTo>
                  <a:pt x="1079" y="208"/>
                </a:lnTo>
                <a:lnTo>
                  <a:pt x="1081" y="210"/>
                </a:lnTo>
                <a:lnTo>
                  <a:pt x="1083" y="212"/>
                </a:lnTo>
                <a:lnTo>
                  <a:pt x="1085" y="214"/>
                </a:lnTo>
                <a:lnTo>
                  <a:pt x="1092" y="214"/>
                </a:lnTo>
                <a:lnTo>
                  <a:pt x="1094" y="214"/>
                </a:lnTo>
                <a:lnTo>
                  <a:pt x="1094" y="214"/>
                </a:lnTo>
                <a:lnTo>
                  <a:pt x="1094" y="212"/>
                </a:lnTo>
                <a:lnTo>
                  <a:pt x="1094" y="210"/>
                </a:lnTo>
                <a:lnTo>
                  <a:pt x="1094" y="210"/>
                </a:lnTo>
                <a:lnTo>
                  <a:pt x="1094" y="208"/>
                </a:lnTo>
                <a:lnTo>
                  <a:pt x="1090" y="206"/>
                </a:lnTo>
                <a:lnTo>
                  <a:pt x="1087" y="206"/>
                </a:lnTo>
                <a:lnTo>
                  <a:pt x="1087" y="206"/>
                </a:lnTo>
                <a:lnTo>
                  <a:pt x="1087" y="204"/>
                </a:lnTo>
                <a:lnTo>
                  <a:pt x="1085" y="201"/>
                </a:lnTo>
                <a:lnTo>
                  <a:pt x="1083" y="199"/>
                </a:lnTo>
                <a:lnTo>
                  <a:pt x="1079" y="197"/>
                </a:lnTo>
                <a:lnTo>
                  <a:pt x="1077" y="195"/>
                </a:lnTo>
                <a:lnTo>
                  <a:pt x="1075" y="195"/>
                </a:lnTo>
                <a:lnTo>
                  <a:pt x="1071" y="195"/>
                </a:lnTo>
                <a:lnTo>
                  <a:pt x="1071" y="197"/>
                </a:lnTo>
                <a:lnTo>
                  <a:pt x="1073" y="199"/>
                </a:lnTo>
                <a:lnTo>
                  <a:pt x="1075" y="201"/>
                </a:lnTo>
                <a:close/>
                <a:moveTo>
                  <a:pt x="968" y="178"/>
                </a:moveTo>
                <a:lnTo>
                  <a:pt x="970" y="178"/>
                </a:lnTo>
                <a:lnTo>
                  <a:pt x="976" y="176"/>
                </a:lnTo>
                <a:lnTo>
                  <a:pt x="983" y="176"/>
                </a:lnTo>
                <a:lnTo>
                  <a:pt x="989" y="178"/>
                </a:lnTo>
                <a:lnTo>
                  <a:pt x="991" y="178"/>
                </a:lnTo>
                <a:lnTo>
                  <a:pt x="993" y="178"/>
                </a:lnTo>
                <a:lnTo>
                  <a:pt x="995" y="178"/>
                </a:lnTo>
                <a:lnTo>
                  <a:pt x="995" y="176"/>
                </a:lnTo>
                <a:lnTo>
                  <a:pt x="997" y="176"/>
                </a:lnTo>
                <a:lnTo>
                  <a:pt x="999" y="176"/>
                </a:lnTo>
                <a:lnTo>
                  <a:pt x="1002" y="178"/>
                </a:lnTo>
                <a:lnTo>
                  <a:pt x="1004" y="178"/>
                </a:lnTo>
                <a:lnTo>
                  <a:pt x="1008" y="178"/>
                </a:lnTo>
                <a:lnTo>
                  <a:pt x="1010" y="178"/>
                </a:lnTo>
                <a:lnTo>
                  <a:pt x="1014" y="178"/>
                </a:lnTo>
                <a:lnTo>
                  <a:pt x="1018" y="178"/>
                </a:lnTo>
                <a:lnTo>
                  <a:pt x="1023" y="178"/>
                </a:lnTo>
                <a:lnTo>
                  <a:pt x="1023" y="178"/>
                </a:lnTo>
                <a:lnTo>
                  <a:pt x="1023" y="176"/>
                </a:lnTo>
                <a:lnTo>
                  <a:pt x="1025" y="174"/>
                </a:lnTo>
                <a:lnTo>
                  <a:pt x="1025" y="174"/>
                </a:lnTo>
                <a:lnTo>
                  <a:pt x="1023" y="172"/>
                </a:lnTo>
                <a:lnTo>
                  <a:pt x="1023" y="170"/>
                </a:lnTo>
                <a:lnTo>
                  <a:pt x="1020" y="170"/>
                </a:lnTo>
                <a:lnTo>
                  <a:pt x="1020" y="170"/>
                </a:lnTo>
                <a:lnTo>
                  <a:pt x="1018" y="170"/>
                </a:lnTo>
                <a:lnTo>
                  <a:pt x="1016" y="168"/>
                </a:lnTo>
                <a:lnTo>
                  <a:pt x="1014" y="166"/>
                </a:lnTo>
                <a:lnTo>
                  <a:pt x="1012" y="166"/>
                </a:lnTo>
                <a:lnTo>
                  <a:pt x="1008" y="164"/>
                </a:lnTo>
                <a:lnTo>
                  <a:pt x="1006" y="164"/>
                </a:lnTo>
                <a:lnTo>
                  <a:pt x="1002" y="166"/>
                </a:lnTo>
                <a:lnTo>
                  <a:pt x="999" y="166"/>
                </a:lnTo>
                <a:lnTo>
                  <a:pt x="993" y="168"/>
                </a:lnTo>
                <a:lnTo>
                  <a:pt x="991" y="170"/>
                </a:lnTo>
                <a:lnTo>
                  <a:pt x="989" y="170"/>
                </a:lnTo>
                <a:lnTo>
                  <a:pt x="983" y="170"/>
                </a:lnTo>
                <a:lnTo>
                  <a:pt x="976" y="172"/>
                </a:lnTo>
                <a:lnTo>
                  <a:pt x="972" y="174"/>
                </a:lnTo>
                <a:lnTo>
                  <a:pt x="968" y="174"/>
                </a:lnTo>
                <a:lnTo>
                  <a:pt x="966" y="176"/>
                </a:lnTo>
                <a:lnTo>
                  <a:pt x="966" y="178"/>
                </a:lnTo>
                <a:lnTo>
                  <a:pt x="968" y="178"/>
                </a:lnTo>
                <a:lnTo>
                  <a:pt x="968" y="178"/>
                </a:lnTo>
                <a:close/>
                <a:moveTo>
                  <a:pt x="1079" y="155"/>
                </a:moveTo>
                <a:lnTo>
                  <a:pt x="1081" y="155"/>
                </a:lnTo>
                <a:lnTo>
                  <a:pt x="1087" y="155"/>
                </a:lnTo>
                <a:lnTo>
                  <a:pt x="1090" y="155"/>
                </a:lnTo>
                <a:lnTo>
                  <a:pt x="1090" y="157"/>
                </a:lnTo>
                <a:lnTo>
                  <a:pt x="1087" y="159"/>
                </a:lnTo>
                <a:lnTo>
                  <a:pt x="1087" y="162"/>
                </a:lnTo>
                <a:lnTo>
                  <a:pt x="1087" y="162"/>
                </a:lnTo>
                <a:lnTo>
                  <a:pt x="1087" y="162"/>
                </a:lnTo>
                <a:lnTo>
                  <a:pt x="1090" y="162"/>
                </a:lnTo>
                <a:lnTo>
                  <a:pt x="1090" y="162"/>
                </a:lnTo>
                <a:lnTo>
                  <a:pt x="1096" y="157"/>
                </a:lnTo>
                <a:lnTo>
                  <a:pt x="1098" y="157"/>
                </a:lnTo>
                <a:lnTo>
                  <a:pt x="1100" y="157"/>
                </a:lnTo>
                <a:lnTo>
                  <a:pt x="1100" y="157"/>
                </a:lnTo>
                <a:lnTo>
                  <a:pt x="1102" y="159"/>
                </a:lnTo>
                <a:lnTo>
                  <a:pt x="1102" y="159"/>
                </a:lnTo>
                <a:lnTo>
                  <a:pt x="1098" y="162"/>
                </a:lnTo>
                <a:lnTo>
                  <a:pt x="1098" y="164"/>
                </a:lnTo>
                <a:lnTo>
                  <a:pt x="1098" y="164"/>
                </a:lnTo>
                <a:lnTo>
                  <a:pt x="1100" y="164"/>
                </a:lnTo>
                <a:lnTo>
                  <a:pt x="1108" y="164"/>
                </a:lnTo>
                <a:lnTo>
                  <a:pt x="1111" y="164"/>
                </a:lnTo>
                <a:lnTo>
                  <a:pt x="1111" y="166"/>
                </a:lnTo>
                <a:lnTo>
                  <a:pt x="1106" y="166"/>
                </a:lnTo>
                <a:lnTo>
                  <a:pt x="1102" y="168"/>
                </a:lnTo>
                <a:lnTo>
                  <a:pt x="1100" y="168"/>
                </a:lnTo>
                <a:lnTo>
                  <a:pt x="1106" y="168"/>
                </a:lnTo>
                <a:lnTo>
                  <a:pt x="1108" y="170"/>
                </a:lnTo>
                <a:lnTo>
                  <a:pt x="1106" y="170"/>
                </a:lnTo>
                <a:lnTo>
                  <a:pt x="1104" y="172"/>
                </a:lnTo>
                <a:lnTo>
                  <a:pt x="1098" y="170"/>
                </a:lnTo>
                <a:lnTo>
                  <a:pt x="1090" y="170"/>
                </a:lnTo>
                <a:lnTo>
                  <a:pt x="1090" y="170"/>
                </a:lnTo>
                <a:lnTo>
                  <a:pt x="1087" y="170"/>
                </a:lnTo>
                <a:lnTo>
                  <a:pt x="1087" y="172"/>
                </a:lnTo>
                <a:lnTo>
                  <a:pt x="1087" y="174"/>
                </a:lnTo>
                <a:lnTo>
                  <a:pt x="1087" y="176"/>
                </a:lnTo>
                <a:lnTo>
                  <a:pt x="1090" y="176"/>
                </a:lnTo>
                <a:lnTo>
                  <a:pt x="1094" y="178"/>
                </a:lnTo>
                <a:lnTo>
                  <a:pt x="1096" y="180"/>
                </a:lnTo>
                <a:lnTo>
                  <a:pt x="1102" y="180"/>
                </a:lnTo>
                <a:lnTo>
                  <a:pt x="1106" y="178"/>
                </a:lnTo>
                <a:lnTo>
                  <a:pt x="1119" y="176"/>
                </a:lnTo>
                <a:lnTo>
                  <a:pt x="1119" y="178"/>
                </a:lnTo>
                <a:lnTo>
                  <a:pt x="1119" y="178"/>
                </a:lnTo>
                <a:lnTo>
                  <a:pt x="1119" y="178"/>
                </a:lnTo>
                <a:lnTo>
                  <a:pt x="1121" y="180"/>
                </a:lnTo>
                <a:lnTo>
                  <a:pt x="1121" y="180"/>
                </a:lnTo>
                <a:lnTo>
                  <a:pt x="1125" y="178"/>
                </a:lnTo>
                <a:lnTo>
                  <a:pt x="1129" y="178"/>
                </a:lnTo>
                <a:lnTo>
                  <a:pt x="1131" y="180"/>
                </a:lnTo>
                <a:lnTo>
                  <a:pt x="1140" y="183"/>
                </a:lnTo>
                <a:lnTo>
                  <a:pt x="1144" y="183"/>
                </a:lnTo>
                <a:lnTo>
                  <a:pt x="1146" y="185"/>
                </a:lnTo>
                <a:lnTo>
                  <a:pt x="1146" y="185"/>
                </a:lnTo>
                <a:lnTo>
                  <a:pt x="1148" y="185"/>
                </a:lnTo>
                <a:lnTo>
                  <a:pt x="1148" y="189"/>
                </a:lnTo>
                <a:lnTo>
                  <a:pt x="1148" y="189"/>
                </a:lnTo>
                <a:lnTo>
                  <a:pt x="1148" y="191"/>
                </a:lnTo>
                <a:lnTo>
                  <a:pt x="1150" y="191"/>
                </a:lnTo>
                <a:lnTo>
                  <a:pt x="1155" y="193"/>
                </a:lnTo>
                <a:lnTo>
                  <a:pt x="1159" y="195"/>
                </a:lnTo>
                <a:lnTo>
                  <a:pt x="1163" y="193"/>
                </a:lnTo>
                <a:lnTo>
                  <a:pt x="1169" y="193"/>
                </a:lnTo>
                <a:lnTo>
                  <a:pt x="1171" y="193"/>
                </a:lnTo>
                <a:lnTo>
                  <a:pt x="1171" y="191"/>
                </a:lnTo>
                <a:lnTo>
                  <a:pt x="1173" y="189"/>
                </a:lnTo>
                <a:lnTo>
                  <a:pt x="1173" y="189"/>
                </a:lnTo>
                <a:lnTo>
                  <a:pt x="1173" y="187"/>
                </a:lnTo>
                <a:lnTo>
                  <a:pt x="1173" y="185"/>
                </a:lnTo>
                <a:lnTo>
                  <a:pt x="1171" y="185"/>
                </a:lnTo>
                <a:lnTo>
                  <a:pt x="1165" y="178"/>
                </a:lnTo>
                <a:lnTo>
                  <a:pt x="1163" y="178"/>
                </a:lnTo>
                <a:lnTo>
                  <a:pt x="1163" y="178"/>
                </a:lnTo>
                <a:lnTo>
                  <a:pt x="1163" y="176"/>
                </a:lnTo>
                <a:lnTo>
                  <a:pt x="1163" y="176"/>
                </a:lnTo>
                <a:lnTo>
                  <a:pt x="1161" y="174"/>
                </a:lnTo>
                <a:lnTo>
                  <a:pt x="1161" y="174"/>
                </a:lnTo>
                <a:lnTo>
                  <a:pt x="1163" y="172"/>
                </a:lnTo>
                <a:lnTo>
                  <a:pt x="1165" y="170"/>
                </a:lnTo>
                <a:lnTo>
                  <a:pt x="1165" y="170"/>
                </a:lnTo>
                <a:lnTo>
                  <a:pt x="1165" y="170"/>
                </a:lnTo>
                <a:lnTo>
                  <a:pt x="1163" y="168"/>
                </a:lnTo>
                <a:lnTo>
                  <a:pt x="1159" y="166"/>
                </a:lnTo>
                <a:lnTo>
                  <a:pt x="1152" y="162"/>
                </a:lnTo>
                <a:lnTo>
                  <a:pt x="1146" y="164"/>
                </a:lnTo>
                <a:lnTo>
                  <a:pt x="1142" y="164"/>
                </a:lnTo>
                <a:lnTo>
                  <a:pt x="1142" y="162"/>
                </a:lnTo>
                <a:lnTo>
                  <a:pt x="1142" y="162"/>
                </a:lnTo>
                <a:lnTo>
                  <a:pt x="1144" y="159"/>
                </a:lnTo>
                <a:lnTo>
                  <a:pt x="1144" y="157"/>
                </a:lnTo>
                <a:lnTo>
                  <a:pt x="1144" y="157"/>
                </a:lnTo>
                <a:lnTo>
                  <a:pt x="1142" y="157"/>
                </a:lnTo>
                <a:lnTo>
                  <a:pt x="1140" y="157"/>
                </a:lnTo>
                <a:lnTo>
                  <a:pt x="1134" y="153"/>
                </a:lnTo>
                <a:lnTo>
                  <a:pt x="1131" y="153"/>
                </a:lnTo>
                <a:lnTo>
                  <a:pt x="1129" y="153"/>
                </a:lnTo>
                <a:lnTo>
                  <a:pt x="1127" y="155"/>
                </a:lnTo>
                <a:lnTo>
                  <a:pt x="1125" y="155"/>
                </a:lnTo>
                <a:lnTo>
                  <a:pt x="1123" y="157"/>
                </a:lnTo>
                <a:lnTo>
                  <a:pt x="1123" y="159"/>
                </a:lnTo>
                <a:lnTo>
                  <a:pt x="1123" y="159"/>
                </a:lnTo>
                <a:lnTo>
                  <a:pt x="1121" y="159"/>
                </a:lnTo>
                <a:lnTo>
                  <a:pt x="1121" y="159"/>
                </a:lnTo>
                <a:lnTo>
                  <a:pt x="1121" y="159"/>
                </a:lnTo>
                <a:lnTo>
                  <a:pt x="1121" y="157"/>
                </a:lnTo>
                <a:lnTo>
                  <a:pt x="1119" y="157"/>
                </a:lnTo>
                <a:lnTo>
                  <a:pt x="1121" y="157"/>
                </a:lnTo>
                <a:lnTo>
                  <a:pt x="1121" y="155"/>
                </a:lnTo>
                <a:lnTo>
                  <a:pt x="1121" y="155"/>
                </a:lnTo>
                <a:lnTo>
                  <a:pt x="1121" y="153"/>
                </a:lnTo>
                <a:lnTo>
                  <a:pt x="1121" y="153"/>
                </a:lnTo>
                <a:lnTo>
                  <a:pt x="1117" y="149"/>
                </a:lnTo>
                <a:lnTo>
                  <a:pt x="1113" y="147"/>
                </a:lnTo>
                <a:lnTo>
                  <a:pt x="1108" y="147"/>
                </a:lnTo>
                <a:lnTo>
                  <a:pt x="1106" y="145"/>
                </a:lnTo>
                <a:lnTo>
                  <a:pt x="1102" y="145"/>
                </a:lnTo>
                <a:lnTo>
                  <a:pt x="1090" y="147"/>
                </a:lnTo>
                <a:lnTo>
                  <a:pt x="1081" y="147"/>
                </a:lnTo>
                <a:lnTo>
                  <a:pt x="1081" y="147"/>
                </a:lnTo>
                <a:lnTo>
                  <a:pt x="1079" y="149"/>
                </a:lnTo>
                <a:lnTo>
                  <a:pt x="1079" y="151"/>
                </a:lnTo>
                <a:lnTo>
                  <a:pt x="1079" y="153"/>
                </a:lnTo>
                <a:lnTo>
                  <a:pt x="1079" y="155"/>
                </a:lnTo>
                <a:lnTo>
                  <a:pt x="1079" y="155"/>
                </a:lnTo>
                <a:close/>
                <a:moveTo>
                  <a:pt x="1196" y="292"/>
                </a:moveTo>
                <a:lnTo>
                  <a:pt x="1199" y="289"/>
                </a:lnTo>
                <a:lnTo>
                  <a:pt x="1199" y="289"/>
                </a:lnTo>
                <a:lnTo>
                  <a:pt x="1199" y="289"/>
                </a:lnTo>
                <a:lnTo>
                  <a:pt x="1196" y="287"/>
                </a:lnTo>
                <a:lnTo>
                  <a:pt x="1194" y="289"/>
                </a:lnTo>
                <a:lnTo>
                  <a:pt x="1192" y="292"/>
                </a:lnTo>
                <a:lnTo>
                  <a:pt x="1192" y="292"/>
                </a:lnTo>
                <a:lnTo>
                  <a:pt x="1192" y="292"/>
                </a:lnTo>
                <a:lnTo>
                  <a:pt x="1196" y="292"/>
                </a:lnTo>
                <a:close/>
                <a:moveTo>
                  <a:pt x="5016" y="2426"/>
                </a:moveTo>
                <a:lnTo>
                  <a:pt x="5014" y="2426"/>
                </a:lnTo>
                <a:lnTo>
                  <a:pt x="5014" y="2426"/>
                </a:lnTo>
                <a:lnTo>
                  <a:pt x="5014" y="2428"/>
                </a:lnTo>
                <a:lnTo>
                  <a:pt x="5012" y="2430"/>
                </a:lnTo>
                <a:lnTo>
                  <a:pt x="5012" y="2430"/>
                </a:lnTo>
                <a:lnTo>
                  <a:pt x="5012" y="2430"/>
                </a:lnTo>
                <a:lnTo>
                  <a:pt x="5012" y="2430"/>
                </a:lnTo>
                <a:lnTo>
                  <a:pt x="5012" y="2430"/>
                </a:lnTo>
                <a:lnTo>
                  <a:pt x="5014" y="2430"/>
                </a:lnTo>
                <a:lnTo>
                  <a:pt x="5014" y="2430"/>
                </a:lnTo>
                <a:lnTo>
                  <a:pt x="5016" y="2432"/>
                </a:lnTo>
                <a:lnTo>
                  <a:pt x="5016" y="2432"/>
                </a:lnTo>
                <a:lnTo>
                  <a:pt x="5016" y="2430"/>
                </a:lnTo>
                <a:lnTo>
                  <a:pt x="5016" y="2430"/>
                </a:lnTo>
                <a:lnTo>
                  <a:pt x="5016" y="2428"/>
                </a:lnTo>
                <a:lnTo>
                  <a:pt x="5016" y="2428"/>
                </a:lnTo>
                <a:lnTo>
                  <a:pt x="5016" y="2428"/>
                </a:lnTo>
                <a:lnTo>
                  <a:pt x="5016" y="2428"/>
                </a:lnTo>
                <a:lnTo>
                  <a:pt x="5016" y="2426"/>
                </a:lnTo>
                <a:lnTo>
                  <a:pt x="5016" y="2426"/>
                </a:lnTo>
                <a:lnTo>
                  <a:pt x="5016" y="2426"/>
                </a:lnTo>
                <a:lnTo>
                  <a:pt x="5016" y="2426"/>
                </a:lnTo>
                <a:close/>
                <a:moveTo>
                  <a:pt x="4993" y="671"/>
                </a:moveTo>
                <a:lnTo>
                  <a:pt x="4993" y="669"/>
                </a:lnTo>
                <a:lnTo>
                  <a:pt x="4993" y="665"/>
                </a:lnTo>
                <a:lnTo>
                  <a:pt x="4991" y="663"/>
                </a:lnTo>
                <a:lnTo>
                  <a:pt x="4991" y="663"/>
                </a:lnTo>
                <a:lnTo>
                  <a:pt x="4987" y="667"/>
                </a:lnTo>
                <a:lnTo>
                  <a:pt x="4981" y="667"/>
                </a:lnTo>
                <a:lnTo>
                  <a:pt x="4981" y="669"/>
                </a:lnTo>
                <a:lnTo>
                  <a:pt x="4981" y="669"/>
                </a:lnTo>
                <a:lnTo>
                  <a:pt x="4981" y="673"/>
                </a:lnTo>
                <a:lnTo>
                  <a:pt x="4978" y="675"/>
                </a:lnTo>
                <a:lnTo>
                  <a:pt x="4974" y="677"/>
                </a:lnTo>
                <a:lnTo>
                  <a:pt x="4976" y="677"/>
                </a:lnTo>
                <a:lnTo>
                  <a:pt x="4976" y="677"/>
                </a:lnTo>
                <a:lnTo>
                  <a:pt x="4976" y="679"/>
                </a:lnTo>
                <a:lnTo>
                  <a:pt x="4978" y="677"/>
                </a:lnTo>
                <a:lnTo>
                  <a:pt x="4983" y="673"/>
                </a:lnTo>
                <a:lnTo>
                  <a:pt x="4987" y="671"/>
                </a:lnTo>
                <a:lnTo>
                  <a:pt x="4993" y="671"/>
                </a:lnTo>
                <a:close/>
                <a:moveTo>
                  <a:pt x="5022" y="1799"/>
                </a:moveTo>
                <a:lnTo>
                  <a:pt x="5025" y="1799"/>
                </a:lnTo>
                <a:lnTo>
                  <a:pt x="5025" y="1799"/>
                </a:lnTo>
                <a:lnTo>
                  <a:pt x="5027" y="1799"/>
                </a:lnTo>
                <a:lnTo>
                  <a:pt x="5025" y="1799"/>
                </a:lnTo>
                <a:lnTo>
                  <a:pt x="5025" y="1799"/>
                </a:lnTo>
                <a:lnTo>
                  <a:pt x="5025" y="1799"/>
                </a:lnTo>
                <a:lnTo>
                  <a:pt x="5022" y="1799"/>
                </a:lnTo>
                <a:close/>
                <a:moveTo>
                  <a:pt x="5016" y="744"/>
                </a:moveTo>
                <a:lnTo>
                  <a:pt x="5012" y="742"/>
                </a:lnTo>
                <a:lnTo>
                  <a:pt x="5010" y="744"/>
                </a:lnTo>
                <a:lnTo>
                  <a:pt x="5010" y="744"/>
                </a:lnTo>
                <a:lnTo>
                  <a:pt x="5012" y="747"/>
                </a:lnTo>
                <a:lnTo>
                  <a:pt x="5014" y="747"/>
                </a:lnTo>
                <a:lnTo>
                  <a:pt x="5014" y="749"/>
                </a:lnTo>
                <a:lnTo>
                  <a:pt x="5014" y="749"/>
                </a:lnTo>
                <a:lnTo>
                  <a:pt x="5016" y="751"/>
                </a:lnTo>
                <a:lnTo>
                  <a:pt x="5018" y="753"/>
                </a:lnTo>
                <a:lnTo>
                  <a:pt x="5018" y="753"/>
                </a:lnTo>
                <a:lnTo>
                  <a:pt x="5018" y="753"/>
                </a:lnTo>
                <a:lnTo>
                  <a:pt x="5020" y="755"/>
                </a:lnTo>
                <a:lnTo>
                  <a:pt x="5022" y="757"/>
                </a:lnTo>
                <a:lnTo>
                  <a:pt x="5022" y="753"/>
                </a:lnTo>
                <a:lnTo>
                  <a:pt x="5020" y="753"/>
                </a:lnTo>
                <a:lnTo>
                  <a:pt x="5020" y="751"/>
                </a:lnTo>
                <a:lnTo>
                  <a:pt x="5018" y="751"/>
                </a:lnTo>
                <a:lnTo>
                  <a:pt x="5016" y="747"/>
                </a:lnTo>
                <a:lnTo>
                  <a:pt x="5016" y="744"/>
                </a:lnTo>
                <a:lnTo>
                  <a:pt x="5016" y="744"/>
                </a:lnTo>
                <a:lnTo>
                  <a:pt x="5016" y="744"/>
                </a:lnTo>
                <a:close/>
                <a:moveTo>
                  <a:pt x="5020" y="1956"/>
                </a:moveTo>
                <a:lnTo>
                  <a:pt x="5025" y="1958"/>
                </a:lnTo>
                <a:lnTo>
                  <a:pt x="5025" y="1958"/>
                </a:lnTo>
                <a:lnTo>
                  <a:pt x="5027" y="1958"/>
                </a:lnTo>
                <a:lnTo>
                  <a:pt x="5027" y="1956"/>
                </a:lnTo>
                <a:lnTo>
                  <a:pt x="5027" y="1956"/>
                </a:lnTo>
                <a:lnTo>
                  <a:pt x="5027" y="1954"/>
                </a:lnTo>
                <a:lnTo>
                  <a:pt x="5025" y="1952"/>
                </a:lnTo>
                <a:lnTo>
                  <a:pt x="5022" y="1952"/>
                </a:lnTo>
                <a:lnTo>
                  <a:pt x="5020" y="1950"/>
                </a:lnTo>
                <a:lnTo>
                  <a:pt x="5020" y="1948"/>
                </a:lnTo>
                <a:lnTo>
                  <a:pt x="5016" y="1946"/>
                </a:lnTo>
                <a:lnTo>
                  <a:pt x="5014" y="1944"/>
                </a:lnTo>
                <a:lnTo>
                  <a:pt x="5012" y="1944"/>
                </a:lnTo>
                <a:lnTo>
                  <a:pt x="5010" y="1944"/>
                </a:lnTo>
                <a:lnTo>
                  <a:pt x="5010" y="1941"/>
                </a:lnTo>
                <a:lnTo>
                  <a:pt x="5010" y="1941"/>
                </a:lnTo>
                <a:lnTo>
                  <a:pt x="5008" y="1941"/>
                </a:lnTo>
                <a:lnTo>
                  <a:pt x="5006" y="1939"/>
                </a:lnTo>
                <a:lnTo>
                  <a:pt x="5004" y="1937"/>
                </a:lnTo>
                <a:lnTo>
                  <a:pt x="5004" y="1937"/>
                </a:lnTo>
                <a:lnTo>
                  <a:pt x="5004" y="1937"/>
                </a:lnTo>
                <a:lnTo>
                  <a:pt x="5004" y="1935"/>
                </a:lnTo>
                <a:lnTo>
                  <a:pt x="5004" y="1935"/>
                </a:lnTo>
                <a:lnTo>
                  <a:pt x="5001" y="1935"/>
                </a:lnTo>
                <a:lnTo>
                  <a:pt x="5001" y="1933"/>
                </a:lnTo>
                <a:lnTo>
                  <a:pt x="4999" y="1933"/>
                </a:lnTo>
                <a:lnTo>
                  <a:pt x="4997" y="1933"/>
                </a:lnTo>
                <a:lnTo>
                  <a:pt x="4993" y="1927"/>
                </a:lnTo>
                <a:lnTo>
                  <a:pt x="4989" y="1927"/>
                </a:lnTo>
                <a:lnTo>
                  <a:pt x="4989" y="1927"/>
                </a:lnTo>
                <a:lnTo>
                  <a:pt x="4987" y="1925"/>
                </a:lnTo>
                <a:lnTo>
                  <a:pt x="4985" y="1925"/>
                </a:lnTo>
                <a:lnTo>
                  <a:pt x="4985" y="1925"/>
                </a:lnTo>
                <a:lnTo>
                  <a:pt x="4985" y="1925"/>
                </a:lnTo>
                <a:lnTo>
                  <a:pt x="4985" y="1927"/>
                </a:lnTo>
                <a:lnTo>
                  <a:pt x="4985" y="1927"/>
                </a:lnTo>
                <a:lnTo>
                  <a:pt x="4987" y="1927"/>
                </a:lnTo>
                <a:lnTo>
                  <a:pt x="4987" y="1929"/>
                </a:lnTo>
                <a:lnTo>
                  <a:pt x="4987" y="1929"/>
                </a:lnTo>
                <a:lnTo>
                  <a:pt x="4989" y="1931"/>
                </a:lnTo>
                <a:lnTo>
                  <a:pt x="4989" y="1933"/>
                </a:lnTo>
                <a:lnTo>
                  <a:pt x="4991" y="1935"/>
                </a:lnTo>
                <a:lnTo>
                  <a:pt x="4991" y="1935"/>
                </a:lnTo>
                <a:lnTo>
                  <a:pt x="4993" y="1937"/>
                </a:lnTo>
                <a:lnTo>
                  <a:pt x="4995" y="1939"/>
                </a:lnTo>
                <a:lnTo>
                  <a:pt x="4997" y="1941"/>
                </a:lnTo>
                <a:lnTo>
                  <a:pt x="4997" y="1941"/>
                </a:lnTo>
                <a:lnTo>
                  <a:pt x="5001" y="1946"/>
                </a:lnTo>
                <a:lnTo>
                  <a:pt x="5004" y="1946"/>
                </a:lnTo>
                <a:lnTo>
                  <a:pt x="5004" y="1946"/>
                </a:lnTo>
                <a:lnTo>
                  <a:pt x="5008" y="1948"/>
                </a:lnTo>
                <a:lnTo>
                  <a:pt x="5010" y="1948"/>
                </a:lnTo>
                <a:lnTo>
                  <a:pt x="5010" y="1950"/>
                </a:lnTo>
                <a:lnTo>
                  <a:pt x="5012" y="1950"/>
                </a:lnTo>
                <a:lnTo>
                  <a:pt x="5014" y="1952"/>
                </a:lnTo>
                <a:lnTo>
                  <a:pt x="5014" y="1952"/>
                </a:lnTo>
                <a:lnTo>
                  <a:pt x="5014" y="1952"/>
                </a:lnTo>
                <a:lnTo>
                  <a:pt x="5016" y="1954"/>
                </a:lnTo>
                <a:lnTo>
                  <a:pt x="5016" y="1954"/>
                </a:lnTo>
                <a:lnTo>
                  <a:pt x="5018" y="1954"/>
                </a:lnTo>
                <a:lnTo>
                  <a:pt x="5018" y="1956"/>
                </a:lnTo>
                <a:lnTo>
                  <a:pt x="5020" y="1956"/>
                </a:lnTo>
                <a:lnTo>
                  <a:pt x="5020" y="1956"/>
                </a:lnTo>
                <a:lnTo>
                  <a:pt x="5020" y="1956"/>
                </a:lnTo>
                <a:close/>
                <a:moveTo>
                  <a:pt x="4968" y="1554"/>
                </a:moveTo>
                <a:lnTo>
                  <a:pt x="4968" y="1556"/>
                </a:lnTo>
                <a:lnTo>
                  <a:pt x="4968" y="1556"/>
                </a:lnTo>
                <a:lnTo>
                  <a:pt x="4970" y="1556"/>
                </a:lnTo>
                <a:lnTo>
                  <a:pt x="4968" y="1554"/>
                </a:lnTo>
                <a:lnTo>
                  <a:pt x="4968" y="1554"/>
                </a:lnTo>
                <a:close/>
                <a:moveTo>
                  <a:pt x="4945" y="1770"/>
                </a:moveTo>
                <a:lnTo>
                  <a:pt x="4945" y="1770"/>
                </a:lnTo>
                <a:lnTo>
                  <a:pt x="4945" y="1767"/>
                </a:lnTo>
                <a:lnTo>
                  <a:pt x="4945" y="1765"/>
                </a:lnTo>
                <a:lnTo>
                  <a:pt x="4943" y="1763"/>
                </a:lnTo>
                <a:lnTo>
                  <a:pt x="4943" y="1763"/>
                </a:lnTo>
                <a:lnTo>
                  <a:pt x="4943" y="1761"/>
                </a:lnTo>
                <a:lnTo>
                  <a:pt x="4943" y="1759"/>
                </a:lnTo>
                <a:lnTo>
                  <a:pt x="4941" y="1759"/>
                </a:lnTo>
                <a:lnTo>
                  <a:pt x="4941" y="1759"/>
                </a:lnTo>
                <a:lnTo>
                  <a:pt x="4939" y="1757"/>
                </a:lnTo>
                <a:lnTo>
                  <a:pt x="4939" y="1757"/>
                </a:lnTo>
                <a:lnTo>
                  <a:pt x="4941" y="1755"/>
                </a:lnTo>
                <a:lnTo>
                  <a:pt x="4941" y="1755"/>
                </a:lnTo>
                <a:lnTo>
                  <a:pt x="4937" y="1751"/>
                </a:lnTo>
                <a:lnTo>
                  <a:pt x="4937" y="1751"/>
                </a:lnTo>
                <a:lnTo>
                  <a:pt x="4937" y="1751"/>
                </a:lnTo>
                <a:lnTo>
                  <a:pt x="4934" y="1751"/>
                </a:lnTo>
                <a:lnTo>
                  <a:pt x="4934" y="1751"/>
                </a:lnTo>
                <a:lnTo>
                  <a:pt x="4934" y="1751"/>
                </a:lnTo>
                <a:lnTo>
                  <a:pt x="4937" y="1755"/>
                </a:lnTo>
                <a:lnTo>
                  <a:pt x="4934" y="1755"/>
                </a:lnTo>
                <a:lnTo>
                  <a:pt x="4937" y="1759"/>
                </a:lnTo>
                <a:lnTo>
                  <a:pt x="4939" y="1763"/>
                </a:lnTo>
                <a:lnTo>
                  <a:pt x="4941" y="1765"/>
                </a:lnTo>
                <a:lnTo>
                  <a:pt x="4941" y="1765"/>
                </a:lnTo>
                <a:lnTo>
                  <a:pt x="4943" y="1765"/>
                </a:lnTo>
                <a:lnTo>
                  <a:pt x="4945" y="1770"/>
                </a:lnTo>
                <a:lnTo>
                  <a:pt x="4945" y="1770"/>
                </a:lnTo>
                <a:close/>
                <a:moveTo>
                  <a:pt x="4960" y="1786"/>
                </a:moveTo>
                <a:lnTo>
                  <a:pt x="4957" y="1782"/>
                </a:lnTo>
                <a:lnTo>
                  <a:pt x="4955" y="1782"/>
                </a:lnTo>
                <a:lnTo>
                  <a:pt x="4955" y="1782"/>
                </a:lnTo>
                <a:lnTo>
                  <a:pt x="4953" y="1782"/>
                </a:lnTo>
                <a:lnTo>
                  <a:pt x="4953" y="1782"/>
                </a:lnTo>
                <a:lnTo>
                  <a:pt x="4951" y="1780"/>
                </a:lnTo>
                <a:lnTo>
                  <a:pt x="4951" y="1780"/>
                </a:lnTo>
                <a:lnTo>
                  <a:pt x="4949" y="1780"/>
                </a:lnTo>
                <a:lnTo>
                  <a:pt x="4947" y="1778"/>
                </a:lnTo>
                <a:lnTo>
                  <a:pt x="4945" y="1778"/>
                </a:lnTo>
                <a:lnTo>
                  <a:pt x="4945" y="1778"/>
                </a:lnTo>
                <a:lnTo>
                  <a:pt x="4945" y="1780"/>
                </a:lnTo>
                <a:lnTo>
                  <a:pt x="4945" y="1780"/>
                </a:lnTo>
                <a:lnTo>
                  <a:pt x="4945" y="1780"/>
                </a:lnTo>
                <a:lnTo>
                  <a:pt x="4947" y="1780"/>
                </a:lnTo>
                <a:lnTo>
                  <a:pt x="4947" y="1782"/>
                </a:lnTo>
                <a:lnTo>
                  <a:pt x="4947" y="1782"/>
                </a:lnTo>
                <a:lnTo>
                  <a:pt x="4947" y="1784"/>
                </a:lnTo>
                <a:lnTo>
                  <a:pt x="4951" y="1786"/>
                </a:lnTo>
                <a:lnTo>
                  <a:pt x="4953" y="1786"/>
                </a:lnTo>
                <a:lnTo>
                  <a:pt x="4955" y="1786"/>
                </a:lnTo>
                <a:lnTo>
                  <a:pt x="4955" y="1786"/>
                </a:lnTo>
                <a:lnTo>
                  <a:pt x="4957" y="1786"/>
                </a:lnTo>
                <a:lnTo>
                  <a:pt x="4960" y="1786"/>
                </a:lnTo>
                <a:lnTo>
                  <a:pt x="4960" y="1786"/>
                </a:lnTo>
                <a:lnTo>
                  <a:pt x="4960" y="1786"/>
                </a:lnTo>
                <a:lnTo>
                  <a:pt x="4960" y="1786"/>
                </a:lnTo>
                <a:close/>
                <a:moveTo>
                  <a:pt x="4930" y="1763"/>
                </a:moveTo>
                <a:lnTo>
                  <a:pt x="4930" y="1763"/>
                </a:lnTo>
                <a:lnTo>
                  <a:pt x="4930" y="1763"/>
                </a:lnTo>
                <a:lnTo>
                  <a:pt x="4930" y="1763"/>
                </a:lnTo>
                <a:lnTo>
                  <a:pt x="4930" y="1763"/>
                </a:lnTo>
                <a:lnTo>
                  <a:pt x="4932" y="1763"/>
                </a:lnTo>
                <a:lnTo>
                  <a:pt x="4930" y="1761"/>
                </a:lnTo>
                <a:lnTo>
                  <a:pt x="4930" y="1761"/>
                </a:lnTo>
                <a:lnTo>
                  <a:pt x="4928" y="1761"/>
                </a:lnTo>
                <a:lnTo>
                  <a:pt x="4928" y="1761"/>
                </a:lnTo>
                <a:lnTo>
                  <a:pt x="4926" y="1761"/>
                </a:lnTo>
                <a:lnTo>
                  <a:pt x="4928" y="1761"/>
                </a:lnTo>
                <a:lnTo>
                  <a:pt x="4928" y="1761"/>
                </a:lnTo>
                <a:lnTo>
                  <a:pt x="4930" y="1763"/>
                </a:lnTo>
                <a:close/>
                <a:moveTo>
                  <a:pt x="4947" y="1770"/>
                </a:moveTo>
                <a:lnTo>
                  <a:pt x="4947" y="1772"/>
                </a:lnTo>
                <a:lnTo>
                  <a:pt x="4947" y="1772"/>
                </a:lnTo>
                <a:lnTo>
                  <a:pt x="4949" y="1772"/>
                </a:lnTo>
                <a:lnTo>
                  <a:pt x="4949" y="1772"/>
                </a:lnTo>
                <a:lnTo>
                  <a:pt x="4949" y="1770"/>
                </a:lnTo>
                <a:lnTo>
                  <a:pt x="4947" y="1765"/>
                </a:lnTo>
                <a:lnTo>
                  <a:pt x="4945" y="1765"/>
                </a:lnTo>
                <a:lnTo>
                  <a:pt x="4947" y="1767"/>
                </a:lnTo>
                <a:lnTo>
                  <a:pt x="4947" y="1767"/>
                </a:lnTo>
                <a:lnTo>
                  <a:pt x="4947" y="1770"/>
                </a:lnTo>
                <a:lnTo>
                  <a:pt x="4947" y="1770"/>
                </a:lnTo>
                <a:close/>
                <a:moveTo>
                  <a:pt x="5043" y="1847"/>
                </a:moveTo>
                <a:lnTo>
                  <a:pt x="5043" y="1847"/>
                </a:lnTo>
                <a:lnTo>
                  <a:pt x="5043" y="1849"/>
                </a:lnTo>
                <a:lnTo>
                  <a:pt x="5043" y="1853"/>
                </a:lnTo>
                <a:lnTo>
                  <a:pt x="5043" y="1853"/>
                </a:lnTo>
                <a:lnTo>
                  <a:pt x="5043" y="1853"/>
                </a:lnTo>
                <a:lnTo>
                  <a:pt x="5043" y="1851"/>
                </a:lnTo>
                <a:lnTo>
                  <a:pt x="5043" y="1847"/>
                </a:lnTo>
                <a:close/>
                <a:moveTo>
                  <a:pt x="5048" y="1889"/>
                </a:moveTo>
                <a:lnTo>
                  <a:pt x="5050" y="1889"/>
                </a:lnTo>
                <a:lnTo>
                  <a:pt x="5050" y="1887"/>
                </a:lnTo>
                <a:lnTo>
                  <a:pt x="5050" y="1887"/>
                </a:lnTo>
                <a:lnTo>
                  <a:pt x="5048" y="1885"/>
                </a:lnTo>
                <a:lnTo>
                  <a:pt x="5045" y="1885"/>
                </a:lnTo>
                <a:lnTo>
                  <a:pt x="5045" y="1885"/>
                </a:lnTo>
                <a:lnTo>
                  <a:pt x="5045" y="1885"/>
                </a:lnTo>
                <a:lnTo>
                  <a:pt x="5045" y="1885"/>
                </a:lnTo>
                <a:lnTo>
                  <a:pt x="5043" y="1887"/>
                </a:lnTo>
                <a:lnTo>
                  <a:pt x="5043" y="1887"/>
                </a:lnTo>
                <a:lnTo>
                  <a:pt x="5043" y="1889"/>
                </a:lnTo>
                <a:lnTo>
                  <a:pt x="5045" y="1887"/>
                </a:lnTo>
                <a:lnTo>
                  <a:pt x="5045" y="1887"/>
                </a:lnTo>
                <a:lnTo>
                  <a:pt x="5045" y="1889"/>
                </a:lnTo>
                <a:lnTo>
                  <a:pt x="5045" y="1889"/>
                </a:lnTo>
                <a:lnTo>
                  <a:pt x="5048" y="1889"/>
                </a:lnTo>
                <a:close/>
                <a:moveTo>
                  <a:pt x="5048" y="1874"/>
                </a:moveTo>
                <a:lnTo>
                  <a:pt x="5045" y="1872"/>
                </a:lnTo>
                <a:lnTo>
                  <a:pt x="5045" y="1872"/>
                </a:lnTo>
                <a:lnTo>
                  <a:pt x="5045" y="1872"/>
                </a:lnTo>
                <a:lnTo>
                  <a:pt x="5043" y="1872"/>
                </a:lnTo>
                <a:lnTo>
                  <a:pt x="5043" y="1872"/>
                </a:lnTo>
                <a:lnTo>
                  <a:pt x="5043" y="1872"/>
                </a:lnTo>
                <a:lnTo>
                  <a:pt x="5043" y="1872"/>
                </a:lnTo>
                <a:lnTo>
                  <a:pt x="5043" y="1874"/>
                </a:lnTo>
                <a:lnTo>
                  <a:pt x="5043" y="1874"/>
                </a:lnTo>
                <a:lnTo>
                  <a:pt x="5045" y="1874"/>
                </a:lnTo>
                <a:lnTo>
                  <a:pt x="5045" y="1874"/>
                </a:lnTo>
                <a:lnTo>
                  <a:pt x="5048" y="1874"/>
                </a:lnTo>
                <a:lnTo>
                  <a:pt x="5048" y="1874"/>
                </a:lnTo>
                <a:lnTo>
                  <a:pt x="5048" y="1874"/>
                </a:lnTo>
                <a:lnTo>
                  <a:pt x="5048" y="1874"/>
                </a:lnTo>
                <a:close/>
                <a:moveTo>
                  <a:pt x="5041" y="1866"/>
                </a:moveTo>
                <a:lnTo>
                  <a:pt x="5041" y="1866"/>
                </a:lnTo>
                <a:lnTo>
                  <a:pt x="5041" y="1866"/>
                </a:lnTo>
                <a:lnTo>
                  <a:pt x="5041" y="1868"/>
                </a:lnTo>
                <a:lnTo>
                  <a:pt x="5043" y="1868"/>
                </a:lnTo>
                <a:lnTo>
                  <a:pt x="5045" y="1868"/>
                </a:lnTo>
                <a:lnTo>
                  <a:pt x="5045" y="1868"/>
                </a:lnTo>
                <a:lnTo>
                  <a:pt x="5045" y="1866"/>
                </a:lnTo>
                <a:lnTo>
                  <a:pt x="5045" y="1866"/>
                </a:lnTo>
                <a:lnTo>
                  <a:pt x="5043" y="1864"/>
                </a:lnTo>
                <a:lnTo>
                  <a:pt x="5043" y="1864"/>
                </a:lnTo>
                <a:lnTo>
                  <a:pt x="5043" y="1866"/>
                </a:lnTo>
                <a:lnTo>
                  <a:pt x="5041" y="1866"/>
                </a:lnTo>
                <a:close/>
                <a:moveTo>
                  <a:pt x="5041" y="1946"/>
                </a:moveTo>
                <a:lnTo>
                  <a:pt x="5041" y="1946"/>
                </a:lnTo>
                <a:lnTo>
                  <a:pt x="5041" y="1946"/>
                </a:lnTo>
                <a:lnTo>
                  <a:pt x="5043" y="1946"/>
                </a:lnTo>
                <a:lnTo>
                  <a:pt x="5043" y="1944"/>
                </a:lnTo>
                <a:lnTo>
                  <a:pt x="5043" y="1944"/>
                </a:lnTo>
                <a:lnTo>
                  <a:pt x="5041" y="1944"/>
                </a:lnTo>
                <a:lnTo>
                  <a:pt x="5041" y="1944"/>
                </a:lnTo>
                <a:lnTo>
                  <a:pt x="5041" y="1941"/>
                </a:lnTo>
                <a:lnTo>
                  <a:pt x="5041" y="1941"/>
                </a:lnTo>
                <a:lnTo>
                  <a:pt x="5041" y="1944"/>
                </a:lnTo>
                <a:lnTo>
                  <a:pt x="5039" y="1944"/>
                </a:lnTo>
                <a:lnTo>
                  <a:pt x="5039" y="1946"/>
                </a:lnTo>
                <a:lnTo>
                  <a:pt x="5039" y="1946"/>
                </a:lnTo>
                <a:lnTo>
                  <a:pt x="5041" y="1946"/>
                </a:lnTo>
                <a:close/>
                <a:moveTo>
                  <a:pt x="4937" y="1772"/>
                </a:moveTo>
                <a:lnTo>
                  <a:pt x="4937" y="1772"/>
                </a:lnTo>
                <a:lnTo>
                  <a:pt x="4934" y="1770"/>
                </a:lnTo>
                <a:lnTo>
                  <a:pt x="4932" y="1767"/>
                </a:lnTo>
                <a:lnTo>
                  <a:pt x="4930" y="1767"/>
                </a:lnTo>
                <a:lnTo>
                  <a:pt x="4926" y="1767"/>
                </a:lnTo>
                <a:lnTo>
                  <a:pt x="4926" y="1767"/>
                </a:lnTo>
                <a:lnTo>
                  <a:pt x="4922" y="1765"/>
                </a:lnTo>
                <a:lnTo>
                  <a:pt x="4922" y="1765"/>
                </a:lnTo>
                <a:lnTo>
                  <a:pt x="4920" y="1765"/>
                </a:lnTo>
                <a:lnTo>
                  <a:pt x="4920" y="1765"/>
                </a:lnTo>
                <a:lnTo>
                  <a:pt x="4920" y="1767"/>
                </a:lnTo>
                <a:lnTo>
                  <a:pt x="4920" y="1767"/>
                </a:lnTo>
                <a:lnTo>
                  <a:pt x="4922" y="1770"/>
                </a:lnTo>
                <a:lnTo>
                  <a:pt x="4922" y="1772"/>
                </a:lnTo>
                <a:lnTo>
                  <a:pt x="4922" y="1772"/>
                </a:lnTo>
                <a:lnTo>
                  <a:pt x="4924" y="1772"/>
                </a:lnTo>
                <a:lnTo>
                  <a:pt x="4926" y="1772"/>
                </a:lnTo>
                <a:lnTo>
                  <a:pt x="4930" y="1772"/>
                </a:lnTo>
                <a:lnTo>
                  <a:pt x="4932" y="1774"/>
                </a:lnTo>
                <a:lnTo>
                  <a:pt x="4934" y="1774"/>
                </a:lnTo>
                <a:lnTo>
                  <a:pt x="4937" y="1774"/>
                </a:lnTo>
                <a:lnTo>
                  <a:pt x="4937" y="1774"/>
                </a:lnTo>
                <a:lnTo>
                  <a:pt x="4937" y="1774"/>
                </a:lnTo>
                <a:lnTo>
                  <a:pt x="4937" y="1772"/>
                </a:lnTo>
                <a:lnTo>
                  <a:pt x="4937" y="1772"/>
                </a:lnTo>
                <a:close/>
                <a:moveTo>
                  <a:pt x="5027" y="1638"/>
                </a:moveTo>
                <a:lnTo>
                  <a:pt x="5027" y="1638"/>
                </a:lnTo>
                <a:lnTo>
                  <a:pt x="5027" y="1638"/>
                </a:lnTo>
                <a:lnTo>
                  <a:pt x="5027" y="1638"/>
                </a:lnTo>
                <a:lnTo>
                  <a:pt x="5027" y="1640"/>
                </a:lnTo>
                <a:lnTo>
                  <a:pt x="5027" y="1640"/>
                </a:lnTo>
                <a:lnTo>
                  <a:pt x="5027" y="1640"/>
                </a:lnTo>
                <a:lnTo>
                  <a:pt x="5027" y="1638"/>
                </a:lnTo>
                <a:close/>
                <a:moveTo>
                  <a:pt x="5022" y="1845"/>
                </a:moveTo>
                <a:lnTo>
                  <a:pt x="5020" y="1843"/>
                </a:lnTo>
                <a:lnTo>
                  <a:pt x="5020" y="1843"/>
                </a:lnTo>
                <a:lnTo>
                  <a:pt x="5020" y="1845"/>
                </a:lnTo>
                <a:lnTo>
                  <a:pt x="5020" y="1845"/>
                </a:lnTo>
                <a:lnTo>
                  <a:pt x="5022" y="1851"/>
                </a:lnTo>
                <a:lnTo>
                  <a:pt x="5022" y="1853"/>
                </a:lnTo>
                <a:lnTo>
                  <a:pt x="5022" y="1856"/>
                </a:lnTo>
                <a:lnTo>
                  <a:pt x="5025" y="1856"/>
                </a:lnTo>
                <a:lnTo>
                  <a:pt x="5025" y="1858"/>
                </a:lnTo>
                <a:lnTo>
                  <a:pt x="5025" y="1858"/>
                </a:lnTo>
                <a:lnTo>
                  <a:pt x="5027" y="1856"/>
                </a:lnTo>
                <a:lnTo>
                  <a:pt x="5029" y="1856"/>
                </a:lnTo>
                <a:lnTo>
                  <a:pt x="5031" y="1856"/>
                </a:lnTo>
                <a:lnTo>
                  <a:pt x="5031" y="1856"/>
                </a:lnTo>
                <a:lnTo>
                  <a:pt x="5029" y="1853"/>
                </a:lnTo>
                <a:lnTo>
                  <a:pt x="5029" y="1849"/>
                </a:lnTo>
                <a:lnTo>
                  <a:pt x="5029" y="1849"/>
                </a:lnTo>
                <a:lnTo>
                  <a:pt x="5029" y="1849"/>
                </a:lnTo>
                <a:lnTo>
                  <a:pt x="5029" y="1847"/>
                </a:lnTo>
                <a:lnTo>
                  <a:pt x="5029" y="1847"/>
                </a:lnTo>
                <a:lnTo>
                  <a:pt x="5027" y="1847"/>
                </a:lnTo>
                <a:lnTo>
                  <a:pt x="5027" y="1847"/>
                </a:lnTo>
                <a:lnTo>
                  <a:pt x="5027" y="1849"/>
                </a:lnTo>
                <a:lnTo>
                  <a:pt x="5027" y="1849"/>
                </a:lnTo>
                <a:lnTo>
                  <a:pt x="5025" y="1851"/>
                </a:lnTo>
                <a:lnTo>
                  <a:pt x="5025" y="1851"/>
                </a:lnTo>
                <a:lnTo>
                  <a:pt x="5022" y="1845"/>
                </a:lnTo>
                <a:lnTo>
                  <a:pt x="5022" y="1845"/>
                </a:lnTo>
                <a:close/>
                <a:moveTo>
                  <a:pt x="5025" y="1470"/>
                </a:moveTo>
                <a:lnTo>
                  <a:pt x="5027" y="1470"/>
                </a:lnTo>
                <a:lnTo>
                  <a:pt x="5025" y="1470"/>
                </a:lnTo>
                <a:lnTo>
                  <a:pt x="5025" y="1470"/>
                </a:lnTo>
                <a:lnTo>
                  <a:pt x="5025" y="1470"/>
                </a:lnTo>
                <a:lnTo>
                  <a:pt x="5025" y="1470"/>
                </a:lnTo>
                <a:lnTo>
                  <a:pt x="5025" y="1470"/>
                </a:lnTo>
                <a:close/>
                <a:moveTo>
                  <a:pt x="5043" y="1858"/>
                </a:moveTo>
                <a:lnTo>
                  <a:pt x="5043" y="1862"/>
                </a:lnTo>
                <a:lnTo>
                  <a:pt x="5043" y="1862"/>
                </a:lnTo>
                <a:lnTo>
                  <a:pt x="5045" y="1862"/>
                </a:lnTo>
                <a:lnTo>
                  <a:pt x="5045" y="1862"/>
                </a:lnTo>
                <a:lnTo>
                  <a:pt x="5045" y="1862"/>
                </a:lnTo>
                <a:lnTo>
                  <a:pt x="5043" y="1856"/>
                </a:lnTo>
                <a:lnTo>
                  <a:pt x="5043" y="1856"/>
                </a:lnTo>
                <a:lnTo>
                  <a:pt x="5043" y="1858"/>
                </a:lnTo>
                <a:close/>
                <a:moveTo>
                  <a:pt x="4895" y="1753"/>
                </a:moveTo>
                <a:lnTo>
                  <a:pt x="4895" y="1751"/>
                </a:lnTo>
                <a:lnTo>
                  <a:pt x="4893" y="1751"/>
                </a:lnTo>
                <a:lnTo>
                  <a:pt x="4893" y="1749"/>
                </a:lnTo>
                <a:lnTo>
                  <a:pt x="4890" y="1749"/>
                </a:lnTo>
                <a:lnTo>
                  <a:pt x="4890" y="1747"/>
                </a:lnTo>
                <a:lnTo>
                  <a:pt x="4888" y="1747"/>
                </a:lnTo>
                <a:lnTo>
                  <a:pt x="4888" y="1747"/>
                </a:lnTo>
                <a:lnTo>
                  <a:pt x="4886" y="1749"/>
                </a:lnTo>
                <a:lnTo>
                  <a:pt x="4886" y="1749"/>
                </a:lnTo>
                <a:lnTo>
                  <a:pt x="4886" y="1749"/>
                </a:lnTo>
                <a:lnTo>
                  <a:pt x="4886" y="1751"/>
                </a:lnTo>
                <a:lnTo>
                  <a:pt x="4886" y="1751"/>
                </a:lnTo>
                <a:lnTo>
                  <a:pt x="4886" y="1751"/>
                </a:lnTo>
                <a:lnTo>
                  <a:pt x="4886" y="1751"/>
                </a:lnTo>
                <a:lnTo>
                  <a:pt x="4890" y="1751"/>
                </a:lnTo>
                <a:lnTo>
                  <a:pt x="4890" y="1751"/>
                </a:lnTo>
                <a:lnTo>
                  <a:pt x="4890" y="1751"/>
                </a:lnTo>
                <a:lnTo>
                  <a:pt x="4890" y="1753"/>
                </a:lnTo>
                <a:lnTo>
                  <a:pt x="4893" y="1753"/>
                </a:lnTo>
                <a:lnTo>
                  <a:pt x="4893" y="1753"/>
                </a:lnTo>
                <a:lnTo>
                  <a:pt x="4895" y="1755"/>
                </a:lnTo>
                <a:lnTo>
                  <a:pt x="4895" y="1755"/>
                </a:lnTo>
                <a:lnTo>
                  <a:pt x="4895" y="1755"/>
                </a:lnTo>
                <a:lnTo>
                  <a:pt x="4895" y="1753"/>
                </a:lnTo>
                <a:close/>
                <a:moveTo>
                  <a:pt x="4886" y="1736"/>
                </a:moveTo>
                <a:lnTo>
                  <a:pt x="4886" y="1736"/>
                </a:lnTo>
                <a:lnTo>
                  <a:pt x="4886" y="1736"/>
                </a:lnTo>
                <a:lnTo>
                  <a:pt x="4886" y="1738"/>
                </a:lnTo>
                <a:lnTo>
                  <a:pt x="4888" y="1738"/>
                </a:lnTo>
                <a:lnTo>
                  <a:pt x="4890" y="1736"/>
                </a:lnTo>
                <a:lnTo>
                  <a:pt x="4888" y="1736"/>
                </a:lnTo>
                <a:lnTo>
                  <a:pt x="4888" y="1736"/>
                </a:lnTo>
                <a:lnTo>
                  <a:pt x="4888" y="1736"/>
                </a:lnTo>
                <a:lnTo>
                  <a:pt x="4886" y="1736"/>
                </a:lnTo>
                <a:lnTo>
                  <a:pt x="4884" y="1734"/>
                </a:lnTo>
                <a:lnTo>
                  <a:pt x="4884" y="1734"/>
                </a:lnTo>
                <a:lnTo>
                  <a:pt x="4884" y="1732"/>
                </a:lnTo>
                <a:lnTo>
                  <a:pt x="4882" y="1730"/>
                </a:lnTo>
                <a:lnTo>
                  <a:pt x="4878" y="1728"/>
                </a:lnTo>
                <a:lnTo>
                  <a:pt x="4876" y="1728"/>
                </a:lnTo>
                <a:lnTo>
                  <a:pt x="4874" y="1726"/>
                </a:lnTo>
                <a:lnTo>
                  <a:pt x="4874" y="1726"/>
                </a:lnTo>
                <a:lnTo>
                  <a:pt x="4874" y="1728"/>
                </a:lnTo>
                <a:lnTo>
                  <a:pt x="4876" y="1728"/>
                </a:lnTo>
                <a:lnTo>
                  <a:pt x="4878" y="1730"/>
                </a:lnTo>
                <a:lnTo>
                  <a:pt x="4880" y="1734"/>
                </a:lnTo>
                <a:lnTo>
                  <a:pt x="4884" y="1736"/>
                </a:lnTo>
                <a:lnTo>
                  <a:pt x="4886" y="1736"/>
                </a:lnTo>
                <a:close/>
                <a:moveTo>
                  <a:pt x="4890" y="1757"/>
                </a:moveTo>
                <a:lnTo>
                  <a:pt x="4890" y="1757"/>
                </a:lnTo>
                <a:lnTo>
                  <a:pt x="4888" y="1757"/>
                </a:lnTo>
                <a:lnTo>
                  <a:pt x="4888" y="1757"/>
                </a:lnTo>
                <a:lnTo>
                  <a:pt x="4890" y="1757"/>
                </a:lnTo>
                <a:lnTo>
                  <a:pt x="4893" y="1757"/>
                </a:lnTo>
                <a:lnTo>
                  <a:pt x="4893" y="1757"/>
                </a:lnTo>
                <a:lnTo>
                  <a:pt x="4890" y="1757"/>
                </a:lnTo>
                <a:lnTo>
                  <a:pt x="4890" y="1757"/>
                </a:lnTo>
                <a:close/>
                <a:moveTo>
                  <a:pt x="4888" y="1755"/>
                </a:moveTo>
                <a:lnTo>
                  <a:pt x="4888" y="1753"/>
                </a:lnTo>
                <a:lnTo>
                  <a:pt x="4888" y="1753"/>
                </a:lnTo>
                <a:lnTo>
                  <a:pt x="4886" y="1753"/>
                </a:lnTo>
                <a:lnTo>
                  <a:pt x="4886" y="1753"/>
                </a:lnTo>
                <a:lnTo>
                  <a:pt x="4886" y="1755"/>
                </a:lnTo>
                <a:lnTo>
                  <a:pt x="4886" y="1757"/>
                </a:lnTo>
                <a:lnTo>
                  <a:pt x="4888" y="1757"/>
                </a:lnTo>
                <a:lnTo>
                  <a:pt x="4888" y="1757"/>
                </a:lnTo>
                <a:lnTo>
                  <a:pt x="4886" y="1755"/>
                </a:lnTo>
                <a:lnTo>
                  <a:pt x="4886" y="1755"/>
                </a:lnTo>
                <a:lnTo>
                  <a:pt x="4888" y="1755"/>
                </a:lnTo>
                <a:close/>
                <a:moveTo>
                  <a:pt x="4876" y="1747"/>
                </a:moveTo>
                <a:lnTo>
                  <a:pt x="4876" y="1747"/>
                </a:lnTo>
                <a:lnTo>
                  <a:pt x="4876" y="1747"/>
                </a:lnTo>
                <a:lnTo>
                  <a:pt x="4876" y="1749"/>
                </a:lnTo>
                <a:lnTo>
                  <a:pt x="4876" y="1749"/>
                </a:lnTo>
                <a:lnTo>
                  <a:pt x="4876" y="1749"/>
                </a:lnTo>
                <a:lnTo>
                  <a:pt x="4876" y="1747"/>
                </a:lnTo>
                <a:lnTo>
                  <a:pt x="4876" y="1747"/>
                </a:lnTo>
                <a:close/>
                <a:moveTo>
                  <a:pt x="4884" y="1744"/>
                </a:moveTo>
                <a:lnTo>
                  <a:pt x="4884" y="1744"/>
                </a:lnTo>
                <a:lnTo>
                  <a:pt x="4882" y="1744"/>
                </a:lnTo>
                <a:lnTo>
                  <a:pt x="4882" y="1744"/>
                </a:lnTo>
                <a:lnTo>
                  <a:pt x="4882" y="1747"/>
                </a:lnTo>
                <a:lnTo>
                  <a:pt x="4882" y="1749"/>
                </a:lnTo>
                <a:lnTo>
                  <a:pt x="4884" y="1749"/>
                </a:lnTo>
                <a:lnTo>
                  <a:pt x="4884" y="1749"/>
                </a:lnTo>
                <a:lnTo>
                  <a:pt x="4884" y="1747"/>
                </a:lnTo>
                <a:lnTo>
                  <a:pt x="4884" y="1747"/>
                </a:lnTo>
                <a:lnTo>
                  <a:pt x="4884" y="1744"/>
                </a:lnTo>
                <a:lnTo>
                  <a:pt x="4884" y="1744"/>
                </a:lnTo>
                <a:close/>
                <a:moveTo>
                  <a:pt x="4878" y="1740"/>
                </a:moveTo>
                <a:lnTo>
                  <a:pt x="4876" y="1740"/>
                </a:lnTo>
                <a:lnTo>
                  <a:pt x="4876" y="1740"/>
                </a:lnTo>
                <a:lnTo>
                  <a:pt x="4876" y="1742"/>
                </a:lnTo>
                <a:lnTo>
                  <a:pt x="4876" y="1744"/>
                </a:lnTo>
                <a:lnTo>
                  <a:pt x="4876" y="1744"/>
                </a:lnTo>
                <a:lnTo>
                  <a:pt x="4878" y="1744"/>
                </a:lnTo>
                <a:lnTo>
                  <a:pt x="4878" y="1744"/>
                </a:lnTo>
                <a:lnTo>
                  <a:pt x="4878" y="1744"/>
                </a:lnTo>
                <a:lnTo>
                  <a:pt x="4878" y="1744"/>
                </a:lnTo>
                <a:lnTo>
                  <a:pt x="4880" y="1742"/>
                </a:lnTo>
                <a:lnTo>
                  <a:pt x="4880" y="1742"/>
                </a:lnTo>
                <a:lnTo>
                  <a:pt x="4878" y="1742"/>
                </a:lnTo>
                <a:lnTo>
                  <a:pt x="4878" y="1740"/>
                </a:lnTo>
                <a:close/>
                <a:moveTo>
                  <a:pt x="4865" y="1723"/>
                </a:moveTo>
                <a:lnTo>
                  <a:pt x="4865" y="1723"/>
                </a:lnTo>
                <a:lnTo>
                  <a:pt x="4863" y="1721"/>
                </a:lnTo>
                <a:lnTo>
                  <a:pt x="4863" y="1721"/>
                </a:lnTo>
                <a:lnTo>
                  <a:pt x="4861" y="1719"/>
                </a:lnTo>
                <a:lnTo>
                  <a:pt x="4861" y="1719"/>
                </a:lnTo>
                <a:lnTo>
                  <a:pt x="4859" y="1719"/>
                </a:lnTo>
                <a:lnTo>
                  <a:pt x="4859" y="1717"/>
                </a:lnTo>
                <a:lnTo>
                  <a:pt x="4857" y="1717"/>
                </a:lnTo>
                <a:lnTo>
                  <a:pt x="4857" y="1715"/>
                </a:lnTo>
                <a:lnTo>
                  <a:pt x="4857" y="1715"/>
                </a:lnTo>
                <a:lnTo>
                  <a:pt x="4857" y="1715"/>
                </a:lnTo>
                <a:lnTo>
                  <a:pt x="4855" y="1711"/>
                </a:lnTo>
                <a:lnTo>
                  <a:pt x="4853" y="1711"/>
                </a:lnTo>
                <a:lnTo>
                  <a:pt x="4851" y="1711"/>
                </a:lnTo>
                <a:lnTo>
                  <a:pt x="4851" y="1711"/>
                </a:lnTo>
                <a:lnTo>
                  <a:pt x="4851" y="1709"/>
                </a:lnTo>
                <a:lnTo>
                  <a:pt x="4849" y="1709"/>
                </a:lnTo>
                <a:lnTo>
                  <a:pt x="4849" y="1711"/>
                </a:lnTo>
                <a:lnTo>
                  <a:pt x="4849" y="1713"/>
                </a:lnTo>
                <a:lnTo>
                  <a:pt x="4849" y="1715"/>
                </a:lnTo>
                <a:lnTo>
                  <a:pt x="4851" y="1717"/>
                </a:lnTo>
                <a:lnTo>
                  <a:pt x="4851" y="1717"/>
                </a:lnTo>
                <a:lnTo>
                  <a:pt x="4851" y="1719"/>
                </a:lnTo>
                <a:lnTo>
                  <a:pt x="4853" y="1719"/>
                </a:lnTo>
                <a:lnTo>
                  <a:pt x="4853" y="1721"/>
                </a:lnTo>
                <a:lnTo>
                  <a:pt x="4855" y="1721"/>
                </a:lnTo>
                <a:lnTo>
                  <a:pt x="4857" y="1721"/>
                </a:lnTo>
                <a:lnTo>
                  <a:pt x="4857" y="1723"/>
                </a:lnTo>
                <a:lnTo>
                  <a:pt x="4857" y="1726"/>
                </a:lnTo>
                <a:lnTo>
                  <a:pt x="4857" y="1726"/>
                </a:lnTo>
                <a:lnTo>
                  <a:pt x="4859" y="1728"/>
                </a:lnTo>
                <a:lnTo>
                  <a:pt x="4859" y="1728"/>
                </a:lnTo>
                <a:lnTo>
                  <a:pt x="4861" y="1730"/>
                </a:lnTo>
                <a:lnTo>
                  <a:pt x="4863" y="1730"/>
                </a:lnTo>
                <a:lnTo>
                  <a:pt x="4863" y="1730"/>
                </a:lnTo>
                <a:lnTo>
                  <a:pt x="4865" y="1730"/>
                </a:lnTo>
                <a:lnTo>
                  <a:pt x="4865" y="1730"/>
                </a:lnTo>
                <a:lnTo>
                  <a:pt x="4865" y="1728"/>
                </a:lnTo>
                <a:lnTo>
                  <a:pt x="4867" y="1730"/>
                </a:lnTo>
                <a:lnTo>
                  <a:pt x="4867" y="1728"/>
                </a:lnTo>
                <a:lnTo>
                  <a:pt x="4867" y="1728"/>
                </a:lnTo>
                <a:lnTo>
                  <a:pt x="4867" y="1726"/>
                </a:lnTo>
                <a:lnTo>
                  <a:pt x="4865" y="1723"/>
                </a:lnTo>
                <a:close/>
                <a:moveTo>
                  <a:pt x="4876" y="830"/>
                </a:moveTo>
                <a:lnTo>
                  <a:pt x="4874" y="830"/>
                </a:lnTo>
                <a:lnTo>
                  <a:pt x="4874" y="830"/>
                </a:lnTo>
                <a:lnTo>
                  <a:pt x="4872" y="832"/>
                </a:lnTo>
                <a:lnTo>
                  <a:pt x="4869" y="832"/>
                </a:lnTo>
                <a:lnTo>
                  <a:pt x="4872" y="835"/>
                </a:lnTo>
                <a:lnTo>
                  <a:pt x="4872" y="835"/>
                </a:lnTo>
                <a:lnTo>
                  <a:pt x="4874" y="835"/>
                </a:lnTo>
                <a:lnTo>
                  <a:pt x="4874" y="835"/>
                </a:lnTo>
                <a:lnTo>
                  <a:pt x="4874" y="832"/>
                </a:lnTo>
                <a:lnTo>
                  <a:pt x="4876" y="830"/>
                </a:lnTo>
                <a:close/>
                <a:moveTo>
                  <a:pt x="4932" y="1799"/>
                </a:moveTo>
                <a:lnTo>
                  <a:pt x="4926" y="1797"/>
                </a:lnTo>
                <a:lnTo>
                  <a:pt x="4926" y="1797"/>
                </a:lnTo>
                <a:lnTo>
                  <a:pt x="4926" y="1797"/>
                </a:lnTo>
                <a:lnTo>
                  <a:pt x="4926" y="1797"/>
                </a:lnTo>
                <a:lnTo>
                  <a:pt x="4926" y="1799"/>
                </a:lnTo>
                <a:lnTo>
                  <a:pt x="4926" y="1799"/>
                </a:lnTo>
                <a:lnTo>
                  <a:pt x="4928" y="1799"/>
                </a:lnTo>
                <a:lnTo>
                  <a:pt x="4928" y="1799"/>
                </a:lnTo>
                <a:lnTo>
                  <a:pt x="4930" y="1799"/>
                </a:lnTo>
                <a:lnTo>
                  <a:pt x="4930" y="1801"/>
                </a:lnTo>
                <a:lnTo>
                  <a:pt x="4932" y="1801"/>
                </a:lnTo>
                <a:lnTo>
                  <a:pt x="4932" y="1801"/>
                </a:lnTo>
                <a:lnTo>
                  <a:pt x="4932" y="1801"/>
                </a:lnTo>
                <a:lnTo>
                  <a:pt x="4934" y="1801"/>
                </a:lnTo>
                <a:lnTo>
                  <a:pt x="4934" y="1801"/>
                </a:lnTo>
                <a:lnTo>
                  <a:pt x="4932" y="1799"/>
                </a:lnTo>
                <a:close/>
                <a:moveTo>
                  <a:pt x="4861" y="832"/>
                </a:moveTo>
                <a:lnTo>
                  <a:pt x="4863" y="830"/>
                </a:lnTo>
                <a:lnTo>
                  <a:pt x="4863" y="830"/>
                </a:lnTo>
                <a:lnTo>
                  <a:pt x="4863" y="830"/>
                </a:lnTo>
                <a:lnTo>
                  <a:pt x="4861" y="828"/>
                </a:lnTo>
                <a:lnTo>
                  <a:pt x="4859" y="830"/>
                </a:lnTo>
                <a:lnTo>
                  <a:pt x="4861" y="830"/>
                </a:lnTo>
                <a:lnTo>
                  <a:pt x="4861" y="830"/>
                </a:lnTo>
                <a:lnTo>
                  <a:pt x="4861" y="832"/>
                </a:lnTo>
                <a:close/>
                <a:moveTo>
                  <a:pt x="4867" y="832"/>
                </a:moveTo>
                <a:lnTo>
                  <a:pt x="4865" y="835"/>
                </a:lnTo>
                <a:lnTo>
                  <a:pt x="4865" y="839"/>
                </a:lnTo>
                <a:lnTo>
                  <a:pt x="4863" y="839"/>
                </a:lnTo>
                <a:lnTo>
                  <a:pt x="4859" y="841"/>
                </a:lnTo>
                <a:lnTo>
                  <a:pt x="4857" y="841"/>
                </a:lnTo>
                <a:lnTo>
                  <a:pt x="4857" y="841"/>
                </a:lnTo>
                <a:lnTo>
                  <a:pt x="4857" y="841"/>
                </a:lnTo>
                <a:lnTo>
                  <a:pt x="4857" y="843"/>
                </a:lnTo>
                <a:lnTo>
                  <a:pt x="4857" y="845"/>
                </a:lnTo>
                <a:lnTo>
                  <a:pt x="4857" y="845"/>
                </a:lnTo>
                <a:lnTo>
                  <a:pt x="4859" y="845"/>
                </a:lnTo>
                <a:lnTo>
                  <a:pt x="4859" y="845"/>
                </a:lnTo>
                <a:lnTo>
                  <a:pt x="4861" y="845"/>
                </a:lnTo>
                <a:lnTo>
                  <a:pt x="4861" y="843"/>
                </a:lnTo>
                <a:lnTo>
                  <a:pt x="4865" y="843"/>
                </a:lnTo>
                <a:lnTo>
                  <a:pt x="4867" y="841"/>
                </a:lnTo>
                <a:lnTo>
                  <a:pt x="4867" y="839"/>
                </a:lnTo>
                <a:lnTo>
                  <a:pt x="4869" y="837"/>
                </a:lnTo>
                <a:lnTo>
                  <a:pt x="4869" y="835"/>
                </a:lnTo>
                <a:lnTo>
                  <a:pt x="4869" y="832"/>
                </a:lnTo>
                <a:lnTo>
                  <a:pt x="4867" y="832"/>
                </a:lnTo>
                <a:close/>
                <a:moveTo>
                  <a:pt x="4922" y="1753"/>
                </a:moveTo>
                <a:lnTo>
                  <a:pt x="4924" y="1755"/>
                </a:lnTo>
                <a:lnTo>
                  <a:pt x="4924" y="1755"/>
                </a:lnTo>
                <a:lnTo>
                  <a:pt x="4924" y="1753"/>
                </a:lnTo>
                <a:lnTo>
                  <a:pt x="4922" y="1753"/>
                </a:lnTo>
                <a:lnTo>
                  <a:pt x="4924" y="1751"/>
                </a:lnTo>
                <a:lnTo>
                  <a:pt x="4918" y="1747"/>
                </a:lnTo>
                <a:lnTo>
                  <a:pt x="4916" y="1747"/>
                </a:lnTo>
                <a:lnTo>
                  <a:pt x="4916" y="1747"/>
                </a:lnTo>
                <a:lnTo>
                  <a:pt x="4913" y="1744"/>
                </a:lnTo>
                <a:lnTo>
                  <a:pt x="4913" y="1744"/>
                </a:lnTo>
                <a:lnTo>
                  <a:pt x="4911" y="1744"/>
                </a:lnTo>
                <a:lnTo>
                  <a:pt x="4911" y="1742"/>
                </a:lnTo>
                <a:lnTo>
                  <a:pt x="4909" y="1742"/>
                </a:lnTo>
                <a:lnTo>
                  <a:pt x="4907" y="1740"/>
                </a:lnTo>
                <a:lnTo>
                  <a:pt x="4903" y="1740"/>
                </a:lnTo>
                <a:lnTo>
                  <a:pt x="4903" y="1740"/>
                </a:lnTo>
                <a:lnTo>
                  <a:pt x="4905" y="1740"/>
                </a:lnTo>
                <a:lnTo>
                  <a:pt x="4905" y="1742"/>
                </a:lnTo>
                <a:lnTo>
                  <a:pt x="4907" y="1744"/>
                </a:lnTo>
                <a:lnTo>
                  <a:pt x="4907" y="1744"/>
                </a:lnTo>
                <a:lnTo>
                  <a:pt x="4909" y="1744"/>
                </a:lnTo>
                <a:lnTo>
                  <a:pt x="4909" y="1747"/>
                </a:lnTo>
                <a:lnTo>
                  <a:pt x="4911" y="1747"/>
                </a:lnTo>
                <a:lnTo>
                  <a:pt x="4913" y="1749"/>
                </a:lnTo>
                <a:lnTo>
                  <a:pt x="4916" y="1749"/>
                </a:lnTo>
                <a:lnTo>
                  <a:pt x="4916" y="1749"/>
                </a:lnTo>
                <a:lnTo>
                  <a:pt x="4916" y="1751"/>
                </a:lnTo>
                <a:lnTo>
                  <a:pt x="4920" y="1751"/>
                </a:lnTo>
                <a:lnTo>
                  <a:pt x="4922" y="1753"/>
                </a:lnTo>
                <a:close/>
                <a:moveTo>
                  <a:pt x="4863" y="1732"/>
                </a:moveTo>
                <a:lnTo>
                  <a:pt x="4863" y="1734"/>
                </a:lnTo>
                <a:lnTo>
                  <a:pt x="4863" y="1734"/>
                </a:lnTo>
                <a:lnTo>
                  <a:pt x="4865" y="1734"/>
                </a:lnTo>
                <a:lnTo>
                  <a:pt x="4865" y="1732"/>
                </a:lnTo>
                <a:lnTo>
                  <a:pt x="4863" y="1732"/>
                </a:lnTo>
                <a:lnTo>
                  <a:pt x="4863" y="1732"/>
                </a:lnTo>
                <a:close/>
                <a:moveTo>
                  <a:pt x="4922" y="1753"/>
                </a:moveTo>
                <a:lnTo>
                  <a:pt x="4920" y="1753"/>
                </a:lnTo>
                <a:lnTo>
                  <a:pt x="4920" y="1753"/>
                </a:lnTo>
                <a:lnTo>
                  <a:pt x="4920" y="1751"/>
                </a:lnTo>
                <a:lnTo>
                  <a:pt x="4920" y="1753"/>
                </a:lnTo>
                <a:lnTo>
                  <a:pt x="4920" y="1753"/>
                </a:lnTo>
                <a:lnTo>
                  <a:pt x="4920" y="1753"/>
                </a:lnTo>
                <a:lnTo>
                  <a:pt x="4920" y="1753"/>
                </a:lnTo>
                <a:lnTo>
                  <a:pt x="4922" y="1753"/>
                </a:lnTo>
                <a:close/>
                <a:moveTo>
                  <a:pt x="4924" y="1910"/>
                </a:moveTo>
                <a:lnTo>
                  <a:pt x="4924" y="1912"/>
                </a:lnTo>
                <a:lnTo>
                  <a:pt x="4924" y="1912"/>
                </a:lnTo>
                <a:lnTo>
                  <a:pt x="4926" y="1910"/>
                </a:lnTo>
                <a:lnTo>
                  <a:pt x="4926" y="1908"/>
                </a:lnTo>
                <a:lnTo>
                  <a:pt x="4924" y="1910"/>
                </a:lnTo>
                <a:close/>
                <a:moveTo>
                  <a:pt x="4899" y="1755"/>
                </a:moveTo>
                <a:lnTo>
                  <a:pt x="4897" y="1753"/>
                </a:lnTo>
                <a:lnTo>
                  <a:pt x="4897" y="1755"/>
                </a:lnTo>
                <a:lnTo>
                  <a:pt x="4897" y="1755"/>
                </a:lnTo>
                <a:lnTo>
                  <a:pt x="4895" y="1755"/>
                </a:lnTo>
                <a:lnTo>
                  <a:pt x="4895" y="1755"/>
                </a:lnTo>
                <a:lnTo>
                  <a:pt x="4895" y="1755"/>
                </a:lnTo>
                <a:lnTo>
                  <a:pt x="4897" y="1757"/>
                </a:lnTo>
                <a:lnTo>
                  <a:pt x="4897" y="1757"/>
                </a:lnTo>
                <a:lnTo>
                  <a:pt x="4899" y="1757"/>
                </a:lnTo>
                <a:lnTo>
                  <a:pt x="4899" y="1755"/>
                </a:lnTo>
                <a:lnTo>
                  <a:pt x="4899" y="1755"/>
                </a:lnTo>
                <a:lnTo>
                  <a:pt x="4897" y="1755"/>
                </a:lnTo>
                <a:lnTo>
                  <a:pt x="4899" y="1755"/>
                </a:lnTo>
                <a:lnTo>
                  <a:pt x="4899" y="1755"/>
                </a:lnTo>
                <a:close/>
                <a:moveTo>
                  <a:pt x="5039" y="1853"/>
                </a:moveTo>
                <a:lnTo>
                  <a:pt x="5037" y="1856"/>
                </a:lnTo>
                <a:lnTo>
                  <a:pt x="5037" y="1856"/>
                </a:lnTo>
                <a:lnTo>
                  <a:pt x="5039" y="1856"/>
                </a:lnTo>
                <a:lnTo>
                  <a:pt x="5041" y="1853"/>
                </a:lnTo>
                <a:lnTo>
                  <a:pt x="5041" y="1851"/>
                </a:lnTo>
                <a:lnTo>
                  <a:pt x="5039" y="1853"/>
                </a:lnTo>
                <a:close/>
                <a:moveTo>
                  <a:pt x="4899" y="1757"/>
                </a:moveTo>
                <a:lnTo>
                  <a:pt x="4899" y="1757"/>
                </a:lnTo>
                <a:lnTo>
                  <a:pt x="4899" y="1759"/>
                </a:lnTo>
                <a:lnTo>
                  <a:pt x="4899" y="1759"/>
                </a:lnTo>
                <a:lnTo>
                  <a:pt x="4901" y="1757"/>
                </a:lnTo>
                <a:lnTo>
                  <a:pt x="4901" y="1757"/>
                </a:lnTo>
                <a:lnTo>
                  <a:pt x="4899" y="1757"/>
                </a:lnTo>
                <a:close/>
                <a:moveTo>
                  <a:pt x="4909" y="2505"/>
                </a:moveTo>
                <a:lnTo>
                  <a:pt x="4909" y="2508"/>
                </a:lnTo>
                <a:lnTo>
                  <a:pt x="4909" y="2505"/>
                </a:lnTo>
                <a:lnTo>
                  <a:pt x="4911" y="2503"/>
                </a:lnTo>
                <a:lnTo>
                  <a:pt x="4911" y="2501"/>
                </a:lnTo>
                <a:lnTo>
                  <a:pt x="4909" y="2501"/>
                </a:lnTo>
                <a:lnTo>
                  <a:pt x="4909" y="2505"/>
                </a:lnTo>
                <a:close/>
                <a:moveTo>
                  <a:pt x="4901" y="1531"/>
                </a:moveTo>
                <a:lnTo>
                  <a:pt x="4899" y="1531"/>
                </a:lnTo>
                <a:lnTo>
                  <a:pt x="4899" y="1531"/>
                </a:lnTo>
                <a:lnTo>
                  <a:pt x="4899" y="1533"/>
                </a:lnTo>
                <a:lnTo>
                  <a:pt x="4899" y="1533"/>
                </a:lnTo>
                <a:lnTo>
                  <a:pt x="4899" y="1533"/>
                </a:lnTo>
                <a:lnTo>
                  <a:pt x="4901" y="1533"/>
                </a:lnTo>
                <a:lnTo>
                  <a:pt x="4901" y="1533"/>
                </a:lnTo>
                <a:lnTo>
                  <a:pt x="4901" y="1533"/>
                </a:lnTo>
                <a:lnTo>
                  <a:pt x="4901" y="1533"/>
                </a:lnTo>
                <a:lnTo>
                  <a:pt x="4901" y="1531"/>
                </a:lnTo>
                <a:close/>
                <a:moveTo>
                  <a:pt x="4913" y="1761"/>
                </a:moveTo>
                <a:lnTo>
                  <a:pt x="4913" y="1761"/>
                </a:lnTo>
                <a:lnTo>
                  <a:pt x="4913" y="1761"/>
                </a:lnTo>
                <a:lnTo>
                  <a:pt x="4911" y="1761"/>
                </a:lnTo>
                <a:lnTo>
                  <a:pt x="4911" y="1761"/>
                </a:lnTo>
                <a:lnTo>
                  <a:pt x="4911" y="1763"/>
                </a:lnTo>
                <a:lnTo>
                  <a:pt x="4913" y="1763"/>
                </a:lnTo>
                <a:lnTo>
                  <a:pt x="4913" y="1763"/>
                </a:lnTo>
                <a:lnTo>
                  <a:pt x="4913" y="1763"/>
                </a:lnTo>
                <a:lnTo>
                  <a:pt x="4916" y="1761"/>
                </a:lnTo>
                <a:lnTo>
                  <a:pt x="4913" y="1761"/>
                </a:lnTo>
                <a:lnTo>
                  <a:pt x="4913" y="1761"/>
                </a:lnTo>
                <a:close/>
                <a:moveTo>
                  <a:pt x="5117" y="1612"/>
                </a:moveTo>
                <a:lnTo>
                  <a:pt x="5117" y="1612"/>
                </a:lnTo>
                <a:lnTo>
                  <a:pt x="5117" y="1612"/>
                </a:lnTo>
                <a:lnTo>
                  <a:pt x="5117" y="1610"/>
                </a:lnTo>
                <a:lnTo>
                  <a:pt x="5117" y="1612"/>
                </a:lnTo>
                <a:lnTo>
                  <a:pt x="5115" y="1612"/>
                </a:lnTo>
                <a:lnTo>
                  <a:pt x="5115" y="1612"/>
                </a:lnTo>
                <a:lnTo>
                  <a:pt x="5115" y="1612"/>
                </a:lnTo>
                <a:lnTo>
                  <a:pt x="5115" y="1612"/>
                </a:lnTo>
                <a:lnTo>
                  <a:pt x="5115" y="1612"/>
                </a:lnTo>
                <a:lnTo>
                  <a:pt x="5117" y="1612"/>
                </a:lnTo>
                <a:close/>
                <a:moveTo>
                  <a:pt x="5113" y="1619"/>
                </a:moveTo>
                <a:lnTo>
                  <a:pt x="5115" y="1619"/>
                </a:lnTo>
                <a:lnTo>
                  <a:pt x="5115" y="1619"/>
                </a:lnTo>
                <a:lnTo>
                  <a:pt x="5115" y="1617"/>
                </a:lnTo>
                <a:lnTo>
                  <a:pt x="5115" y="1617"/>
                </a:lnTo>
                <a:lnTo>
                  <a:pt x="5115" y="1617"/>
                </a:lnTo>
                <a:lnTo>
                  <a:pt x="5115" y="1617"/>
                </a:lnTo>
                <a:lnTo>
                  <a:pt x="5115" y="1617"/>
                </a:lnTo>
                <a:lnTo>
                  <a:pt x="5115" y="1617"/>
                </a:lnTo>
                <a:lnTo>
                  <a:pt x="5115" y="1617"/>
                </a:lnTo>
                <a:lnTo>
                  <a:pt x="5115" y="1617"/>
                </a:lnTo>
                <a:lnTo>
                  <a:pt x="5115" y="1617"/>
                </a:lnTo>
                <a:lnTo>
                  <a:pt x="5115" y="1619"/>
                </a:lnTo>
                <a:lnTo>
                  <a:pt x="5113" y="1619"/>
                </a:lnTo>
                <a:close/>
                <a:moveTo>
                  <a:pt x="5110" y="1587"/>
                </a:moveTo>
                <a:lnTo>
                  <a:pt x="5110" y="1587"/>
                </a:lnTo>
                <a:lnTo>
                  <a:pt x="5113" y="1587"/>
                </a:lnTo>
                <a:lnTo>
                  <a:pt x="5113" y="1587"/>
                </a:lnTo>
                <a:lnTo>
                  <a:pt x="5113" y="1587"/>
                </a:lnTo>
                <a:lnTo>
                  <a:pt x="5110" y="1587"/>
                </a:lnTo>
                <a:lnTo>
                  <a:pt x="5110" y="1587"/>
                </a:lnTo>
                <a:lnTo>
                  <a:pt x="5110" y="1587"/>
                </a:lnTo>
                <a:close/>
                <a:moveTo>
                  <a:pt x="5127" y="2252"/>
                </a:moveTo>
                <a:lnTo>
                  <a:pt x="5127" y="2250"/>
                </a:lnTo>
                <a:lnTo>
                  <a:pt x="5127" y="2250"/>
                </a:lnTo>
                <a:lnTo>
                  <a:pt x="5127" y="2250"/>
                </a:lnTo>
                <a:lnTo>
                  <a:pt x="5125" y="2252"/>
                </a:lnTo>
                <a:lnTo>
                  <a:pt x="5125" y="2252"/>
                </a:lnTo>
                <a:lnTo>
                  <a:pt x="5125" y="2254"/>
                </a:lnTo>
                <a:lnTo>
                  <a:pt x="5127" y="2252"/>
                </a:lnTo>
                <a:lnTo>
                  <a:pt x="5127" y="2252"/>
                </a:lnTo>
                <a:close/>
                <a:moveTo>
                  <a:pt x="5115" y="1606"/>
                </a:moveTo>
                <a:lnTo>
                  <a:pt x="5115" y="1606"/>
                </a:lnTo>
                <a:lnTo>
                  <a:pt x="5115" y="1606"/>
                </a:lnTo>
                <a:lnTo>
                  <a:pt x="5115" y="1606"/>
                </a:lnTo>
                <a:lnTo>
                  <a:pt x="5115" y="1606"/>
                </a:lnTo>
                <a:lnTo>
                  <a:pt x="5115" y="1606"/>
                </a:lnTo>
                <a:lnTo>
                  <a:pt x="5115" y="1606"/>
                </a:lnTo>
                <a:lnTo>
                  <a:pt x="5115" y="1606"/>
                </a:lnTo>
                <a:lnTo>
                  <a:pt x="5115" y="1606"/>
                </a:lnTo>
                <a:close/>
                <a:moveTo>
                  <a:pt x="5123" y="801"/>
                </a:moveTo>
                <a:lnTo>
                  <a:pt x="5123" y="801"/>
                </a:lnTo>
                <a:lnTo>
                  <a:pt x="5125" y="801"/>
                </a:lnTo>
                <a:lnTo>
                  <a:pt x="5125" y="801"/>
                </a:lnTo>
                <a:lnTo>
                  <a:pt x="5125" y="799"/>
                </a:lnTo>
                <a:lnTo>
                  <a:pt x="5123" y="799"/>
                </a:lnTo>
                <a:lnTo>
                  <a:pt x="5121" y="801"/>
                </a:lnTo>
                <a:lnTo>
                  <a:pt x="5121" y="801"/>
                </a:lnTo>
                <a:lnTo>
                  <a:pt x="5119" y="801"/>
                </a:lnTo>
                <a:lnTo>
                  <a:pt x="5123" y="801"/>
                </a:lnTo>
                <a:close/>
                <a:moveTo>
                  <a:pt x="5039" y="757"/>
                </a:moveTo>
                <a:lnTo>
                  <a:pt x="5037" y="755"/>
                </a:lnTo>
                <a:lnTo>
                  <a:pt x="5035" y="755"/>
                </a:lnTo>
                <a:lnTo>
                  <a:pt x="5035" y="753"/>
                </a:lnTo>
                <a:lnTo>
                  <a:pt x="5033" y="753"/>
                </a:lnTo>
                <a:lnTo>
                  <a:pt x="5035" y="755"/>
                </a:lnTo>
                <a:lnTo>
                  <a:pt x="5037" y="757"/>
                </a:lnTo>
                <a:lnTo>
                  <a:pt x="5043" y="759"/>
                </a:lnTo>
                <a:lnTo>
                  <a:pt x="5041" y="759"/>
                </a:lnTo>
                <a:lnTo>
                  <a:pt x="5039" y="757"/>
                </a:lnTo>
                <a:close/>
                <a:moveTo>
                  <a:pt x="5115" y="1604"/>
                </a:moveTo>
                <a:lnTo>
                  <a:pt x="5115" y="1604"/>
                </a:lnTo>
                <a:lnTo>
                  <a:pt x="5115" y="1604"/>
                </a:lnTo>
                <a:lnTo>
                  <a:pt x="5113" y="1604"/>
                </a:lnTo>
                <a:lnTo>
                  <a:pt x="5113" y="1604"/>
                </a:lnTo>
                <a:lnTo>
                  <a:pt x="5113" y="1604"/>
                </a:lnTo>
                <a:lnTo>
                  <a:pt x="5113" y="1604"/>
                </a:lnTo>
                <a:lnTo>
                  <a:pt x="5113" y="1604"/>
                </a:lnTo>
                <a:lnTo>
                  <a:pt x="5115" y="1604"/>
                </a:lnTo>
                <a:close/>
                <a:moveTo>
                  <a:pt x="5192" y="2197"/>
                </a:moveTo>
                <a:lnTo>
                  <a:pt x="5190" y="2197"/>
                </a:lnTo>
                <a:lnTo>
                  <a:pt x="5186" y="2197"/>
                </a:lnTo>
                <a:lnTo>
                  <a:pt x="5186" y="2197"/>
                </a:lnTo>
                <a:lnTo>
                  <a:pt x="5186" y="2197"/>
                </a:lnTo>
                <a:lnTo>
                  <a:pt x="5184" y="2199"/>
                </a:lnTo>
                <a:lnTo>
                  <a:pt x="5182" y="2199"/>
                </a:lnTo>
                <a:lnTo>
                  <a:pt x="5182" y="2201"/>
                </a:lnTo>
                <a:lnTo>
                  <a:pt x="5180" y="2201"/>
                </a:lnTo>
                <a:lnTo>
                  <a:pt x="5177" y="2204"/>
                </a:lnTo>
                <a:lnTo>
                  <a:pt x="5177" y="2204"/>
                </a:lnTo>
                <a:lnTo>
                  <a:pt x="5175" y="2204"/>
                </a:lnTo>
                <a:lnTo>
                  <a:pt x="5173" y="2204"/>
                </a:lnTo>
                <a:lnTo>
                  <a:pt x="5169" y="2201"/>
                </a:lnTo>
                <a:lnTo>
                  <a:pt x="5167" y="2201"/>
                </a:lnTo>
                <a:lnTo>
                  <a:pt x="5161" y="2199"/>
                </a:lnTo>
                <a:lnTo>
                  <a:pt x="5161" y="2199"/>
                </a:lnTo>
                <a:lnTo>
                  <a:pt x="5161" y="2199"/>
                </a:lnTo>
                <a:lnTo>
                  <a:pt x="5159" y="2197"/>
                </a:lnTo>
                <a:lnTo>
                  <a:pt x="5159" y="2197"/>
                </a:lnTo>
                <a:lnTo>
                  <a:pt x="5159" y="2197"/>
                </a:lnTo>
                <a:lnTo>
                  <a:pt x="5159" y="2197"/>
                </a:lnTo>
                <a:lnTo>
                  <a:pt x="5159" y="2197"/>
                </a:lnTo>
                <a:lnTo>
                  <a:pt x="5159" y="2197"/>
                </a:lnTo>
                <a:lnTo>
                  <a:pt x="5157" y="2195"/>
                </a:lnTo>
                <a:lnTo>
                  <a:pt x="5157" y="2191"/>
                </a:lnTo>
                <a:lnTo>
                  <a:pt x="5157" y="2187"/>
                </a:lnTo>
                <a:lnTo>
                  <a:pt x="5154" y="2185"/>
                </a:lnTo>
                <a:lnTo>
                  <a:pt x="5154" y="2185"/>
                </a:lnTo>
                <a:lnTo>
                  <a:pt x="5154" y="2183"/>
                </a:lnTo>
                <a:lnTo>
                  <a:pt x="5152" y="2183"/>
                </a:lnTo>
                <a:lnTo>
                  <a:pt x="5150" y="2180"/>
                </a:lnTo>
                <a:lnTo>
                  <a:pt x="5150" y="2180"/>
                </a:lnTo>
                <a:lnTo>
                  <a:pt x="5150" y="2178"/>
                </a:lnTo>
                <a:lnTo>
                  <a:pt x="5148" y="2178"/>
                </a:lnTo>
                <a:lnTo>
                  <a:pt x="5148" y="2180"/>
                </a:lnTo>
                <a:lnTo>
                  <a:pt x="5148" y="2180"/>
                </a:lnTo>
                <a:lnTo>
                  <a:pt x="5150" y="2183"/>
                </a:lnTo>
                <a:lnTo>
                  <a:pt x="5150" y="2183"/>
                </a:lnTo>
                <a:lnTo>
                  <a:pt x="5150" y="2183"/>
                </a:lnTo>
                <a:lnTo>
                  <a:pt x="5150" y="2185"/>
                </a:lnTo>
                <a:lnTo>
                  <a:pt x="5150" y="2185"/>
                </a:lnTo>
                <a:lnTo>
                  <a:pt x="5150" y="2189"/>
                </a:lnTo>
                <a:lnTo>
                  <a:pt x="5150" y="2191"/>
                </a:lnTo>
                <a:lnTo>
                  <a:pt x="5150" y="2191"/>
                </a:lnTo>
                <a:lnTo>
                  <a:pt x="5150" y="2191"/>
                </a:lnTo>
                <a:lnTo>
                  <a:pt x="5148" y="2191"/>
                </a:lnTo>
                <a:lnTo>
                  <a:pt x="5148" y="2191"/>
                </a:lnTo>
                <a:lnTo>
                  <a:pt x="5148" y="2189"/>
                </a:lnTo>
                <a:lnTo>
                  <a:pt x="5148" y="2187"/>
                </a:lnTo>
                <a:lnTo>
                  <a:pt x="5146" y="2187"/>
                </a:lnTo>
                <a:lnTo>
                  <a:pt x="5144" y="2187"/>
                </a:lnTo>
                <a:lnTo>
                  <a:pt x="5142" y="2185"/>
                </a:lnTo>
                <a:lnTo>
                  <a:pt x="5142" y="2185"/>
                </a:lnTo>
                <a:lnTo>
                  <a:pt x="5142" y="2187"/>
                </a:lnTo>
                <a:lnTo>
                  <a:pt x="5140" y="2185"/>
                </a:lnTo>
                <a:lnTo>
                  <a:pt x="5140" y="2185"/>
                </a:lnTo>
                <a:lnTo>
                  <a:pt x="5140" y="2185"/>
                </a:lnTo>
                <a:lnTo>
                  <a:pt x="5140" y="2185"/>
                </a:lnTo>
                <a:lnTo>
                  <a:pt x="5140" y="2185"/>
                </a:lnTo>
                <a:lnTo>
                  <a:pt x="5140" y="2183"/>
                </a:lnTo>
                <a:lnTo>
                  <a:pt x="5140" y="2180"/>
                </a:lnTo>
                <a:lnTo>
                  <a:pt x="5140" y="2178"/>
                </a:lnTo>
                <a:lnTo>
                  <a:pt x="5140" y="2178"/>
                </a:lnTo>
                <a:lnTo>
                  <a:pt x="5140" y="2178"/>
                </a:lnTo>
                <a:lnTo>
                  <a:pt x="5140" y="2176"/>
                </a:lnTo>
                <a:lnTo>
                  <a:pt x="5138" y="2172"/>
                </a:lnTo>
                <a:lnTo>
                  <a:pt x="5136" y="2172"/>
                </a:lnTo>
                <a:lnTo>
                  <a:pt x="5136" y="2170"/>
                </a:lnTo>
                <a:lnTo>
                  <a:pt x="5133" y="2168"/>
                </a:lnTo>
                <a:lnTo>
                  <a:pt x="5133" y="2168"/>
                </a:lnTo>
                <a:lnTo>
                  <a:pt x="5136" y="2168"/>
                </a:lnTo>
                <a:lnTo>
                  <a:pt x="5138" y="2168"/>
                </a:lnTo>
                <a:lnTo>
                  <a:pt x="5136" y="2166"/>
                </a:lnTo>
                <a:lnTo>
                  <a:pt x="5136" y="2166"/>
                </a:lnTo>
                <a:lnTo>
                  <a:pt x="5136" y="2164"/>
                </a:lnTo>
                <a:lnTo>
                  <a:pt x="5136" y="2162"/>
                </a:lnTo>
                <a:lnTo>
                  <a:pt x="5136" y="2162"/>
                </a:lnTo>
                <a:lnTo>
                  <a:pt x="5133" y="2162"/>
                </a:lnTo>
                <a:lnTo>
                  <a:pt x="5133" y="2162"/>
                </a:lnTo>
                <a:lnTo>
                  <a:pt x="5133" y="2160"/>
                </a:lnTo>
                <a:lnTo>
                  <a:pt x="5133" y="2160"/>
                </a:lnTo>
                <a:lnTo>
                  <a:pt x="5133" y="2160"/>
                </a:lnTo>
                <a:lnTo>
                  <a:pt x="5131" y="2160"/>
                </a:lnTo>
                <a:lnTo>
                  <a:pt x="5131" y="2160"/>
                </a:lnTo>
                <a:lnTo>
                  <a:pt x="5129" y="2160"/>
                </a:lnTo>
                <a:lnTo>
                  <a:pt x="5129" y="2157"/>
                </a:lnTo>
                <a:lnTo>
                  <a:pt x="5129" y="2157"/>
                </a:lnTo>
                <a:lnTo>
                  <a:pt x="5129" y="2157"/>
                </a:lnTo>
                <a:lnTo>
                  <a:pt x="5127" y="2155"/>
                </a:lnTo>
                <a:lnTo>
                  <a:pt x="5127" y="2155"/>
                </a:lnTo>
                <a:lnTo>
                  <a:pt x="5125" y="2155"/>
                </a:lnTo>
                <a:lnTo>
                  <a:pt x="5125" y="2155"/>
                </a:lnTo>
                <a:lnTo>
                  <a:pt x="5125" y="2155"/>
                </a:lnTo>
                <a:lnTo>
                  <a:pt x="5123" y="2155"/>
                </a:lnTo>
                <a:lnTo>
                  <a:pt x="5121" y="2153"/>
                </a:lnTo>
                <a:lnTo>
                  <a:pt x="5121" y="2153"/>
                </a:lnTo>
                <a:lnTo>
                  <a:pt x="5121" y="2153"/>
                </a:lnTo>
                <a:lnTo>
                  <a:pt x="5119" y="2153"/>
                </a:lnTo>
                <a:lnTo>
                  <a:pt x="5119" y="2153"/>
                </a:lnTo>
                <a:lnTo>
                  <a:pt x="5119" y="2155"/>
                </a:lnTo>
                <a:lnTo>
                  <a:pt x="5119" y="2153"/>
                </a:lnTo>
                <a:lnTo>
                  <a:pt x="5117" y="2153"/>
                </a:lnTo>
                <a:lnTo>
                  <a:pt x="5117" y="2153"/>
                </a:lnTo>
                <a:lnTo>
                  <a:pt x="5117" y="2151"/>
                </a:lnTo>
                <a:lnTo>
                  <a:pt x="5115" y="2149"/>
                </a:lnTo>
                <a:lnTo>
                  <a:pt x="5115" y="2149"/>
                </a:lnTo>
                <a:lnTo>
                  <a:pt x="5113" y="2147"/>
                </a:lnTo>
                <a:lnTo>
                  <a:pt x="5115" y="2145"/>
                </a:lnTo>
                <a:lnTo>
                  <a:pt x="5113" y="2145"/>
                </a:lnTo>
                <a:lnTo>
                  <a:pt x="5110" y="2147"/>
                </a:lnTo>
                <a:lnTo>
                  <a:pt x="5113" y="2149"/>
                </a:lnTo>
                <a:lnTo>
                  <a:pt x="5115" y="2151"/>
                </a:lnTo>
                <a:lnTo>
                  <a:pt x="5117" y="2153"/>
                </a:lnTo>
                <a:lnTo>
                  <a:pt x="5117" y="2155"/>
                </a:lnTo>
                <a:lnTo>
                  <a:pt x="5117" y="2157"/>
                </a:lnTo>
                <a:lnTo>
                  <a:pt x="5115" y="2157"/>
                </a:lnTo>
                <a:lnTo>
                  <a:pt x="5117" y="2160"/>
                </a:lnTo>
                <a:lnTo>
                  <a:pt x="5117" y="2160"/>
                </a:lnTo>
                <a:lnTo>
                  <a:pt x="5119" y="2160"/>
                </a:lnTo>
                <a:lnTo>
                  <a:pt x="5119" y="2162"/>
                </a:lnTo>
                <a:lnTo>
                  <a:pt x="5119" y="2162"/>
                </a:lnTo>
                <a:lnTo>
                  <a:pt x="5119" y="2162"/>
                </a:lnTo>
                <a:lnTo>
                  <a:pt x="5119" y="2164"/>
                </a:lnTo>
                <a:lnTo>
                  <a:pt x="5119" y="2162"/>
                </a:lnTo>
                <a:lnTo>
                  <a:pt x="5121" y="2162"/>
                </a:lnTo>
                <a:lnTo>
                  <a:pt x="5121" y="2162"/>
                </a:lnTo>
                <a:lnTo>
                  <a:pt x="5121" y="2160"/>
                </a:lnTo>
                <a:lnTo>
                  <a:pt x="5123" y="2160"/>
                </a:lnTo>
                <a:lnTo>
                  <a:pt x="5123" y="2160"/>
                </a:lnTo>
                <a:lnTo>
                  <a:pt x="5123" y="2162"/>
                </a:lnTo>
                <a:lnTo>
                  <a:pt x="5123" y="2162"/>
                </a:lnTo>
                <a:lnTo>
                  <a:pt x="5121" y="2162"/>
                </a:lnTo>
                <a:lnTo>
                  <a:pt x="5121" y="2164"/>
                </a:lnTo>
                <a:lnTo>
                  <a:pt x="5127" y="2174"/>
                </a:lnTo>
                <a:lnTo>
                  <a:pt x="5129" y="2174"/>
                </a:lnTo>
                <a:lnTo>
                  <a:pt x="5129" y="2176"/>
                </a:lnTo>
                <a:lnTo>
                  <a:pt x="5129" y="2178"/>
                </a:lnTo>
                <a:lnTo>
                  <a:pt x="5131" y="2176"/>
                </a:lnTo>
                <a:lnTo>
                  <a:pt x="5131" y="2176"/>
                </a:lnTo>
                <a:lnTo>
                  <a:pt x="5131" y="2176"/>
                </a:lnTo>
                <a:lnTo>
                  <a:pt x="5129" y="2174"/>
                </a:lnTo>
                <a:lnTo>
                  <a:pt x="5127" y="2172"/>
                </a:lnTo>
                <a:lnTo>
                  <a:pt x="5127" y="2170"/>
                </a:lnTo>
                <a:lnTo>
                  <a:pt x="5127" y="2170"/>
                </a:lnTo>
                <a:lnTo>
                  <a:pt x="5127" y="2172"/>
                </a:lnTo>
                <a:lnTo>
                  <a:pt x="5129" y="2172"/>
                </a:lnTo>
                <a:lnTo>
                  <a:pt x="5131" y="2174"/>
                </a:lnTo>
                <a:lnTo>
                  <a:pt x="5133" y="2174"/>
                </a:lnTo>
                <a:lnTo>
                  <a:pt x="5131" y="2174"/>
                </a:lnTo>
                <a:lnTo>
                  <a:pt x="5131" y="2174"/>
                </a:lnTo>
                <a:lnTo>
                  <a:pt x="5133" y="2174"/>
                </a:lnTo>
                <a:lnTo>
                  <a:pt x="5133" y="2174"/>
                </a:lnTo>
                <a:lnTo>
                  <a:pt x="5133" y="2176"/>
                </a:lnTo>
                <a:lnTo>
                  <a:pt x="5133" y="2176"/>
                </a:lnTo>
                <a:lnTo>
                  <a:pt x="5133" y="2176"/>
                </a:lnTo>
                <a:lnTo>
                  <a:pt x="5133" y="2178"/>
                </a:lnTo>
                <a:lnTo>
                  <a:pt x="5136" y="2178"/>
                </a:lnTo>
                <a:lnTo>
                  <a:pt x="5136" y="2180"/>
                </a:lnTo>
                <a:lnTo>
                  <a:pt x="5136" y="2180"/>
                </a:lnTo>
                <a:lnTo>
                  <a:pt x="5133" y="2180"/>
                </a:lnTo>
                <a:lnTo>
                  <a:pt x="5131" y="2178"/>
                </a:lnTo>
                <a:lnTo>
                  <a:pt x="5131" y="2178"/>
                </a:lnTo>
                <a:lnTo>
                  <a:pt x="5133" y="2183"/>
                </a:lnTo>
                <a:lnTo>
                  <a:pt x="5133" y="2185"/>
                </a:lnTo>
                <a:lnTo>
                  <a:pt x="5136" y="2185"/>
                </a:lnTo>
                <a:lnTo>
                  <a:pt x="5136" y="2187"/>
                </a:lnTo>
                <a:lnTo>
                  <a:pt x="5136" y="2187"/>
                </a:lnTo>
                <a:lnTo>
                  <a:pt x="5138" y="2187"/>
                </a:lnTo>
                <a:lnTo>
                  <a:pt x="5138" y="2187"/>
                </a:lnTo>
                <a:lnTo>
                  <a:pt x="5140" y="2187"/>
                </a:lnTo>
                <a:lnTo>
                  <a:pt x="5140" y="2187"/>
                </a:lnTo>
                <a:lnTo>
                  <a:pt x="5142" y="2189"/>
                </a:lnTo>
                <a:lnTo>
                  <a:pt x="5142" y="2189"/>
                </a:lnTo>
                <a:lnTo>
                  <a:pt x="5140" y="2189"/>
                </a:lnTo>
                <a:lnTo>
                  <a:pt x="5140" y="2191"/>
                </a:lnTo>
                <a:lnTo>
                  <a:pt x="5140" y="2191"/>
                </a:lnTo>
                <a:lnTo>
                  <a:pt x="5138" y="2189"/>
                </a:lnTo>
                <a:lnTo>
                  <a:pt x="5138" y="2189"/>
                </a:lnTo>
                <a:lnTo>
                  <a:pt x="5138" y="2189"/>
                </a:lnTo>
                <a:lnTo>
                  <a:pt x="5138" y="2193"/>
                </a:lnTo>
                <a:lnTo>
                  <a:pt x="5138" y="2193"/>
                </a:lnTo>
                <a:lnTo>
                  <a:pt x="5140" y="2193"/>
                </a:lnTo>
                <a:lnTo>
                  <a:pt x="5140" y="2193"/>
                </a:lnTo>
                <a:lnTo>
                  <a:pt x="5140" y="2195"/>
                </a:lnTo>
                <a:lnTo>
                  <a:pt x="5140" y="2195"/>
                </a:lnTo>
                <a:lnTo>
                  <a:pt x="5140" y="2199"/>
                </a:lnTo>
                <a:lnTo>
                  <a:pt x="5142" y="2201"/>
                </a:lnTo>
                <a:lnTo>
                  <a:pt x="5142" y="2201"/>
                </a:lnTo>
                <a:lnTo>
                  <a:pt x="5140" y="2201"/>
                </a:lnTo>
                <a:lnTo>
                  <a:pt x="5140" y="2201"/>
                </a:lnTo>
                <a:lnTo>
                  <a:pt x="5140" y="2204"/>
                </a:lnTo>
                <a:lnTo>
                  <a:pt x="5140" y="2206"/>
                </a:lnTo>
                <a:lnTo>
                  <a:pt x="5140" y="2208"/>
                </a:lnTo>
                <a:lnTo>
                  <a:pt x="5138" y="2212"/>
                </a:lnTo>
                <a:lnTo>
                  <a:pt x="5138" y="2214"/>
                </a:lnTo>
                <a:lnTo>
                  <a:pt x="5138" y="2218"/>
                </a:lnTo>
                <a:lnTo>
                  <a:pt x="5138" y="2218"/>
                </a:lnTo>
                <a:lnTo>
                  <a:pt x="5136" y="2220"/>
                </a:lnTo>
                <a:lnTo>
                  <a:pt x="5133" y="2220"/>
                </a:lnTo>
                <a:lnTo>
                  <a:pt x="5133" y="2220"/>
                </a:lnTo>
                <a:lnTo>
                  <a:pt x="5133" y="2220"/>
                </a:lnTo>
                <a:lnTo>
                  <a:pt x="5129" y="2222"/>
                </a:lnTo>
                <a:lnTo>
                  <a:pt x="5127" y="2222"/>
                </a:lnTo>
                <a:lnTo>
                  <a:pt x="5125" y="2225"/>
                </a:lnTo>
                <a:lnTo>
                  <a:pt x="5125" y="2225"/>
                </a:lnTo>
                <a:lnTo>
                  <a:pt x="5125" y="2225"/>
                </a:lnTo>
                <a:lnTo>
                  <a:pt x="5125" y="2227"/>
                </a:lnTo>
                <a:lnTo>
                  <a:pt x="5125" y="2227"/>
                </a:lnTo>
                <a:lnTo>
                  <a:pt x="5125" y="2229"/>
                </a:lnTo>
                <a:lnTo>
                  <a:pt x="5127" y="2229"/>
                </a:lnTo>
                <a:lnTo>
                  <a:pt x="5131" y="2231"/>
                </a:lnTo>
                <a:lnTo>
                  <a:pt x="5133" y="2231"/>
                </a:lnTo>
                <a:lnTo>
                  <a:pt x="5136" y="2233"/>
                </a:lnTo>
                <a:lnTo>
                  <a:pt x="5138" y="2235"/>
                </a:lnTo>
                <a:lnTo>
                  <a:pt x="5138" y="2235"/>
                </a:lnTo>
                <a:lnTo>
                  <a:pt x="5140" y="2235"/>
                </a:lnTo>
                <a:lnTo>
                  <a:pt x="5144" y="2237"/>
                </a:lnTo>
                <a:lnTo>
                  <a:pt x="5146" y="2239"/>
                </a:lnTo>
                <a:lnTo>
                  <a:pt x="5146" y="2241"/>
                </a:lnTo>
                <a:lnTo>
                  <a:pt x="5146" y="2243"/>
                </a:lnTo>
                <a:lnTo>
                  <a:pt x="5146" y="2245"/>
                </a:lnTo>
                <a:lnTo>
                  <a:pt x="5146" y="2248"/>
                </a:lnTo>
                <a:lnTo>
                  <a:pt x="5144" y="2252"/>
                </a:lnTo>
                <a:lnTo>
                  <a:pt x="5140" y="2256"/>
                </a:lnTo>
                <a:lnTo>
                  <a:pt x="5138" y="2258"/>
                </a:lnTo>
                <a:lnTo>
                  <a:pt x="5138" y="2258"/>
                </a:lnTo>
                <a:lnTo>
                  <a:pt x="5138" y="2260"/>
                </a:lnTo>
                <a:lnTo>
                  <a:pt x="5138" y="2260"/>
                </a:lnTo>
                <a:lnTo>
                  <a:pt x="5138" y="2260"/>
                </a:lnTo>
                <a:lnTo>
                  <a:pt x="5140" y="2260"/>
                </a:lnTo>
                <a:lnTo>
                  <a:pt x="5140" y="2260"/>
                </a:lnTo>
                <a:lnTo>
                  <a:pt x="5140" y="2260"/>
                </a:lnTo>
                <a:lnTo>
                  <a:pt x="5140" y="2258"/>
                </a:lnTo>
                <a:lnTo>
                  <a:pt x="5142" y="2258"/>
                </a:lnTo>
                <a:lnTo>
                  <a:pt x="5142" y="2258"/>
                </a:lnTo>
                <a:lnTo>
                  <a:pt x="5142" y="2260"/>
                </a:lnTo>
                <a:lnTo>
                  <a:pt x="5142" y="2262"/>
                </a:lnTo>
                <a:lnTo>
                  <a:pt x="5142" y="2262"/>
                </a:lnTo>
                <a:lnTo>
                  <a:pt x="5142" y="2262"/>
                </a:lnTo>
                <a:lnTo>
                  <a:pt x="5144" y="2262"/>
                </a:lnTo>
                <a:lnTo>
                  <a:pt x="5146" y="2262"/>
                </a:lnTo>
                <a:lnTo>
                  <a:pt x="5146" y="2262"/>
                </a:lnTo>
                <a:lnTo>
                  <a:pt x="5146" y="2264"/>
                </a:lnTo>
                <a:lnTo>
                  <a:pt x="5146" y="2264"/>
                </a:lnTo>
                <a:lnTo>
                  <a:pt x="5148" y="2264"/>
                </a:lnTo>
                <a:lnTo>
                  <a:pt x="5148" y="2264"/>
                </a:lnTo>
                <a:lnTo>
                  <a:pt x="5150" y="2264"/>
                </a:lnTo>
                <a:lnTo>
                  <a:pt x="5152" y="2262"/>
                </a:lnTo>
                <a:lnTo>
                  <a:pt x="5154" y="2260"/>
                </a:lnTo>
                <a:lnTo>
                  <a:pt x="5157" y="2258"/>
                </a:lnTo>
                <a:lnTo>
                  <a:pt x="5159" y="2256"/>
                </a:lnTo>
                <a:lnTo>
                  <a:pt x="5159" y="2256"/>
                </a:lnTo>
                <a:lnTo>
                  <a:pt x="5161" y="2252"/>
                </a:lnTo>
                <a:lnTo>
                  <a:pt x="5163" y="2252"/>
                </a:lnTo>
                <a:lnTo>
                  <a:pt x="5163" y="2250"/>
                </a:lnTo>
                <a:lnTo>
                  <a:pt x="5165" y="2248"/>
                </a:lnTo>
                <a:lnTo>
                  <a:pt x="5167" y="2245"/>
                </a:lnTo>
                <a:lnTo>
                  <a:pt x="5167" y="2243"/>
                </a:lnTo>
                <a:lnTo>
                  <a:pt x="5169" y="2241"/>
                </a:lnTo>
                <a:lnTo>
                  <a:pt x="5169" y="2241"/>
                </a:lnTo>
                <a:lnTo>
                  <a:pt x="5171" y="2237"/>
                </a:lnTo>
                <a:lnTo>
                  <a:pt x="5173" y="2233"/>
                </a:lnTo>
                <a:lnTo>
                  <a:pt x="5171" y="2231"/>
                </a:lnTo>
                <a:lnTo>
                  <a:pt x="5171" y="2231"/>
                </a:lnTo>
                <a:lnTo>
                  <a:pt x="5171" y="2229"/>
                </a:lnTo>
                <a:lnTo>
                  <a:pt x="5171" y="2227"/>
                </a:lnTo>
                <a:lnTo>
                  <a:pt x="5173" y="2225"/>
                </a:lnTo>
                <a:lnTo>
                  <a:pt x="5173" y="2225"/>
                </a:lnTo>
                <a:lnTo>
                  <a:pt x="5173" y="2225"/>
                </a:lnTo>
                <a:lnTo>
                  <a:pt x="5175" y="2222"/>
                </a:lnTo>
                <a:lnTo>
                  <a:pt x="5177" y="2222"/>
                </a:lnTo>
                <a:lnTo>
                  <a:pt x="5180" y="2222"/>
                </a:lnTo>
                <a:lnTo>
                  <a:pt x="5182" y="2222"/>
                </a:lnTo>
                <a:lnTo>
                  <a:pt x="5184" y="2222"/>
                </a:lnTo>
                <a:lnTo>
                  <a:pt x="5184" y="2222"/>
                </a:lnTo>
                <a:lnTo>
                  <a:pt x="5184" y="2225"/>
                </a:lnTo>
                <a:lnTo>
                  <a:pt x="5186" y="2225"/>
                </a:lnTo>
                <a:lnTo>
                  <a:pt x="5186" y="2222"/>
                </a:lnTo>
                <a:lnTo>
                  <a:pt x="5186" y="2222"/>
                </a:lnTo>
                <a:lnTo>
                  <a:pt x="5186" y="2222"/>
                </a:lnTo>
                <a:lnTo>
                  <a:pt x="5186" y="2220"/>
                </a:lnTo>
                <a:lnTo>
                  <a:pt x="5186" y="2218"/>
                </a:lnTo>
                <a:lnTo>
                  <a:pt x="5186" y="2216"/>
                </a:lnTo>
                <a:lnTo>
                  <a:pt x="5188" y="2216"/>
                </a:lnTo>
                <a:lnTo>
                  <a:pt x="5190" y="2214"/>
                </a:lnTo>
                <a:lnTo>
                  <a:pt x="5190" y="2214"/>
                </a:lnTo>
                <a:lnTo>
                  <a:pt x="5190" y="2212"/>
                </a:lnTo>
                <a:lnTo>
                  <a:pt x="5192" y="2208"/>
                </a:lnTo>
                <a:lnTo>
                  <a:pt x="5192" y="2204"/>
                </a:lnTo>
                <a:lnTo>
                  <a:pt x="5192" y="2201"/>
                </a:lnTo>
                <a:lnTo>
                  <a:pt x="5194" y="2199"/>
                </a:lnTo>
                <a:lnTo>
                  <a:pt x="5194" y="2199"/>
                </a:lnTo>
                <a:lnTo>
                  <a:pt x="5194" y="2199"/>
                </a:lnTo>
                <a:lnTo>
                  <a:pt x="5192" y="2197"/>
                </a:lnTo>
                <a:close/>
                <a:moveTo>
                  <a:pt x="5113" y="1587"/>
                </a:moveTo>
                <a:lnTo>
                  <a:pt x="5113" y="1587"/>
                </a:lnTo>
                <a:lnTo>
                  <a:pt x="5113" y="1587"/>
                </a:lnTo>
                <a:lnTo>
                  <a:pt x="5113" y="1585"/>
                </a:lnTo>
                <a:lnTo>
                  <a:pt x="5113" y="1585"/>
                </a:lnTo>
                <a:lnTo>
                  <a:pt x="5113" y="1587"/>
                </a:lnTo>
                <a:close/>
                <a:moveTo>
                  <a:pt x="5138" y="1948"/>
                </a:moveTo>
                <a:lnTo>
                  <a:pt x="5138" y="1948"/>
                </a:lnTo>
                <a:lnTo>
                  <a:pt x="5138" y="1948"/>
                </a:lnTo>
                <a:lnTo>
                  <a:pt x="5138" y="1948"/>
                </a:lnTo>
                <a:lnTo>
                  <a:pt x="5138" y="1948"/>
                </a:lnTo>
                <a:lnTo>
                  <a:pt x="5138" y="1948"/>
                </a:lnTo>
                <a:lnTo>
                  <a:pt x="5138" y="1948"/>
                </a:lnTo>
                <a:close/>
                <a:moveTo>
                  <a:pt x="5175" y="1879"/>
                </a:moveTo>
                <a:lnTo>
                  <a:pt x="5175" y="1881"/>
                </a:lnTo>
                <a:lnTo>
                  <a:pt x="5175" y="1881"/>
                </a:lnTo>
                <a:lnTo>
                  <a:pt x="5175" y="1879"/>
                </a:lnTo>
                <a:lnTo>
                  <a:pt x="5175" y="1879"/>
                </a:lnTo>
                <a:lnTo>
                  <a:pt x="5175" y="1879"/>
                </a:lnTo>
                <a:lnTo>
                  <a:pt x="5175" y="1879"/>
                </a:lnTo>
                <a:lnTo>
                  <a:pt x="5175" y="1879"/>
                </a:lnTo>
                <a:close/>
                <a:moveTo>
                  <a:pt x="5177" y="811"/>
                </a:moveTo>
                <a:lnTo>
                  <a:pt x="5177" y="811"/>
                </a:lnTo>
                <a:lnTo>
                  <a:pt x="5180" y="809"/>
                </a:lnTo>
                <a:lnTo>
                  <a:pt x="5180" y="809"/>
                </a:lnTo>
                <a:lnTo>
                  <a:pt x="5182" y="807"/>
                </a:lnTo>
                <a:lnTo>
                  <a:pt x="5182" y="807"/>
                </a:lnTo>
                <a:lnTo>
                  <a:pt x="5182" y="807"/>
                </a:lnTo>
                <a:lnTo>
                  <a:pt x="5180" y="807"/>
                </a:lnTo>
                <a:lnTo>
                  <a:pt x="5180" y="809"/>
                </a:lnTo>
                <a:lnTo>
                  <a:pt x="5180" y="809"/>
                </a:lnTo>
                <a:lnTo>
                  <a:pt x="5177" y="809"/>
                </a:lnTo>
                <a:lnTo>
                  <a:pt x="5175" y="811"/>
                </a:lnTo>
                <a:lnTo>
                  <a:pt x="5175" y="811"/>
                </a:lnTo>
                <a:lnTo>
                  <a:pt x="5177" y="811"/>
                </a:lnTo>
                <a:close/>
                <a:moveTo>
                  <a:pt x="5188" y="1908"/>
                </a:moveTo>
                <a:lnTo>
                  <a:pt x="5190" y="1908"/>
                </a:lnTo>
                <a:lnTo>
                  <a:pt x="5190" y="1908"/>
                </a:lnTo>
                <a:lnTo>
                  <a:pt x="5190" y="1908"/>
                </a:lnTo>
                <a:lnTo>
                  <a:pt x="5190" y="1908"/>
                </a:lnTo>
                <a:lnTo>
                  <a:pt x="5190" y="1908"/>
                </a:lnTo>
                <a:lnTo>
                  <a:pt x="5192" y="1908"/>
                </a:lnTo>
                <a:lnTo>
                  <a:pt x="5194" y="1908"/>
                </a:lnTo>
                <a:lnTo>
                  <a:pt x="5194" y="1906"/>
                </a:lnTo>
                <a:lnTo>
                  <a:pt x="5192" y="1906"/>
                </a:lnTo>
                <a:lnTo>
                  <a:pt x="5192" y="1906"/>
                </a:lnTo>
                <a:lnTo>
                  <a:pt x="5190" y="1906"/>
                </a:lnTo>
                <a:lnTo>
                  <a:pt x="5190" y="1906"/>
                </a:lnTo>
                <a:lnTo>
                  <a:pt x="5188" y="1908"/>
                </a:lnTo>
                <a:lnTo>
                  <a:pt x="5188" y="1908"/>
                </a:lnTo>
                <a:lnTo>
                  <a:pt x="5188" y="1908"/>
                </a:lnTo>
                <a:lnTo>
                  <a:pt x="5186" y="1908"/>
                </a:lnTo>
                <a:lnTo>
                  <a:pt x="5186" y="1908"/>
                </a:lnTo>
                <a:lnTo>
                  <a:pt x="5186" y="1910"/>
                </a:lnTo>
                <a:lnTo>
                  <a:pt x="5188" y="1908"/>
                </a:lnTo>
                <a:close/>
                <a:moveTo>
                  <a:pt x="5194" y="1889"/>
                </a:moveTo>
                <a:lnTo>
                  <a:pt x="5194" y="1889"/>
                </a:lnTo>
                <a:lnTo>
                  <a:pt x="5194" y="1887"/>
                </a:lnTo>
                <a:lnTo>
                  <a:pt x="5194" y="1887"/>
                </a:lnTo>
                <a:lnTo>
                  <a:pt x="5194" y="1887"/>
                </a:lnTo>
                <a:lnTo>
                  <a:pt x="5192" y="1885"/>
                </a:lnTo>
                <a:lnTo>
                  <a:pt x="5192" y="1885"/>
                </a:lnTo>
                <a:lnTo>
                  <a:pt x="5190" y="1885"/>
                </a:lnTo>
                <a:lnTo>
                  <a:pt x="5190" y="1883"/>
                </a:lnTo>
                <a:lnTo>
                  <a:pt x="5190" y="1883"/>
                </a:lnTo>
                <a:lnTo>
                  <a:pt x="5190" y="1883"/>
                </a:lnTo>
                <a:lnTo>
                  <a:pt x="5190" y="1883"/>
                </a:lnTo>
                <a:lnTo>
                  <a:pt x="5188" y="1883"/>
                </a:lnTo>
                <a:lnTo>
                  <a:pt x="5186" y="1883"/>
                </a:lnTo>
                <a:lnTo>
                  <a:pt x="5184" y="1883"/>
                </a:lnTo>
                <a:lnTo>
                  <a:pt x="5182" y="1885"/>
                </a:lnTo>
                <a:lnTo>
                  <a:pt x="5180" y="1885"/>
                </a:lnTo>
                <a:lnTo>
                  <a:pt x="5177" y="1887"/>
                </a:lnTo>
                <a:lnTo>
                  <a:pt x="5177" y="1887"/>
                </a:lnTo>
                <a:lnTo>
                  <a:pt x="5177" y="1889"/>
                </a:lnTo>
                <a:lnTo>
                  <a:pt x="5177" y="1889"/>
                </a:lnTo>
                <a:lnTo>
                  <a:pt x="5177" y="1889"/>
                </a:lnTo>
                <a:lnTo>
                  <a:pt x="5177" y="1889"/>
                </a:lnTo>
                <a:lnTo>
                  <a:pt x="5177" y="1889"/>
                </a:lnTo>
                <a:lnTo>
                  <a:pt x="5177" y="1889"/>
                </a:lnTo>
                <a:lnTo>
                  <a:pt x="5175" y="1891"/>
                </a:lnTo>
                <a:lnTo>
                  <a:pt x="5175" y="1891"/>
                </a:lnTo>
                <a:lnTo>
                  <a:pt x="5175" y="1891"/>
                </a:lnTo>
                <a:lnTo>
                  <a:pt x="5177" y="1893"/>
                </a:lnTo>
                <a:lnTo>
                  <a:pt x="5177" y="1893"/>
                </a:lnTo>
                <a:lnTo>
                  <a:pt x="5180" y="1895"/>
                </a:lnTo>
                <a:lnTo>
                  <a:pt x="5182" y="1895"/>
                </a:lnTo>
                <a:lnTo>
                  <a:pt x="5184" y="1895"/>
                </a:lnTo>
                <a:lnTo>
                  <a:pt x="5184" y="1895"/>
                </a:lnTo>
                <a:lnTo>
                  <a:pt x="5186" y="1895"/>
                </a:lnTo>
                <a:lnTo>
                  <a:pt x="5188" y="1895"/>
                </a:lnTo>
                <a:lnTo>
                  <a:pt x="5188" y="1895"/>
                </a:lnTo>
                <a:lnTo>
                  <a:pt x="5190" y="1895"/>
                </a:lnTo>
                <a:lnTo>
                  <a:pt x="5192" y="1893"/>
                </a:lnTo>
                <a:lnTo>
                  <a:pt x="5192" y="1893"/>
                </a:lnTo>
                <a:lnTo>
                  <a:pt x="5192" y="1895"/>
                </a:lnTo>
                <a:lnTo>
                  <a:pt x="5194" y="1893"/>
                </a:lnTo>
                <a:lnTo>
                  <a:pt x="5194" y="1893"/>
                </a:lnTo>
                <a:lnTo>
                  <a:pt x="5196" y="1893"/>
                </a:lnTo>
                <a:lnTo>
                  <a:pt x="5196" y="1891"/>
                </a:lnTo>
                <a:lnTo>
                  <a:pt x="5194" y="1889"/>
                </a:lnTo>
                <a:close/>
                <a:moveTo>
                  <a:pt x="5173" y="1812"/>
                </a:moveTo>
                <a:lnTo>
                  <a:pt x="5173" y="1812"/>
                </a:lnTo>
                <a:lnTo>
                  <a:pt x="5173" y="1812"/>
                </a:lnTo>
                <a:lnTo>
                  <a:pt x="5173" y="1812"/>
                </a:lnTo>
                <a:lnTo>
                  <a:pt x="5173" y="1812"/>
                </a:lnTo>
                <a:lnTo>
                  <a:pt x="5171" y="1812"/>
                </a:lnTo>
                <a:lnTo>
                  <a:pt x="5171" y="1812"/>
                </a:lnTo>
                <a:lnTo>
                  <a:pt x="5173" y="1812"/>
                </a:lnTo>
                <a:lnTo>
                  <a:pt x="5173" y="1812"/>
                </a:lnTo>
                <a:close/>
                <a:moveTo>
                  <a:pt x="5140" y="1650"/>
                </a:moveTo>
                <a:lnTo>
                  <a:pt x="5140" y="1650"/>
                </a:lnTo>
                <a:lnTo>
                  <a:pt x="5140" y="1648"/>
                </a:lnTo>
                <a:lnTo>
                  <a:pt x="5140" y="1648"/>
                </a:lnTo>
                <a:lnTo>
                  <a:pt x="5140" y="1648"/>
                </a:lnTo>
                <a:lnTo>
                  <a:pt x="5140" y="1648"/>
                </a:lnTo>
                <a:lnTo>
                  <a:pt x="5140" y="1648"/>
                </a:lnTo>
                <a:lnTo>
                  <a:pt x="5140" y="1648"/>
                </a:lnTo>
                <a:lnTo>
                  <a:pt x="5140" y="1650"/>
                </a:lnTo>
                <a:close/>
                <a:moveTo>
                  <a:pt x="5094" y="1531"/>
                </a:moveTo>
                <a:lnTo>
                  <a:pt x="5096" y="1531"/>
                </a:lnTo>
                <a:lnTo>
                  <a:pt x="5096" y="1531"/>
                </a:lnTo>
                <a:lnTo>
                  <a:pt x="5096" y="1531"/>
                </a:lnTo>
                <a:lnTo>
                  <a:pt x="5096" y="1531"/>
                </a:lnTo>
                <a:lnTo>
                  <a:pt x="5094" y="1531"/>
                </a:lnTo>
                <a:lnTo>
                  <a:pt x="5094" y="1531"/>
                </a:lnTo>
                <a:lnTo>
                  <a:pt x="5094" y="1531"/>
                </a:lnTo>
                <a:lnTo>
                  <a:pt x="5094" y="1531"/>
                </a:lnTo>
                <a:lnTo>
                  <a:pt x="5094" y="1531"/>
                </a:lnTo>
                <a:close/>
                <a:moveTo>
                  <a:pt x="5150" y="2176"/>
                </a:moveTo>
                <a:lnTo>
                  <a:pt x="5150" y="2176"/>
                </a:lnTo>
                <a:lnTo>
                  <a:pt x="5150" y="2176"/>
                </a:lnTo>
                <a:lnTo>
                  <a:pt x="5150" y="2176"/>
                </a:lnTo>
                <a:lnTo>
                  <a:pt x="5150" y="2174"/>
                </a:lnTo>
                <a:lnTo>
                  <a:pt x="5150" y="2172"/>
                </a:lnTo>
                <a:lnTo>
                  <a:pt x="5148" y="2172"/>
                </a:lnTo>
                <a:lnTo>
                  <a:pt x="5148" y="2172"/>
                </a:lnTo>
                <a:lnTo>
                  <a:pt x="5148" y="2172"/>
                </a:lnTo>
                <a:lnTo>
                  <a:pt x="5148" y="2174"/>
                </a:lnTo>
                <a:lnTo>
                  <a:pt x="5148" y="2174"/>
                </a:lnTo>
                <a:lnTo>
                  <a:pt x="5148" y="2174"/>
                </a:lnTo>
                <a:lnTo>
                  <a:pt x="5150" y="2176"/>
                </a:lnTo>
                <a:close/>
                <a:moveTo>
                  <a:pt x="5136" y="1644"/>
                </a:moveTo>
                <a:lnTo>
                  <a:pt x="5136" y="1642"/>
                </a:lnTo>
                <a:lnTo>
                  <a:pt x="5136" y="1642"/>
                </a:lnTo>
                <a:lnTo>
                  <a:pt x="5136" y="1640"/>
                </a:lnTo>
                <a:lnTo>
                  <a:pt x="5136" y="1640"/>
                </a:lnTo>
                <a:lnTo>
                  <a:pt x="5133" y="1640"/>
                </a:lnTo>
                <a:lnTo>
                  <a:pt x="5133" y="1640"/>
                </a:lnTo>
                <a:lnTo>
                  <a:pt x="5133" y="1640"/>
                </a:lnTo>
                <a:lnTo>
                  <a:pt x="5136" y="1640"/>
                </a:lnTo>
                <a:lnTo>
                  <a:pt x="5136" y="1642"/>
                </a:lnTo>
                <a:lnTo>
                  <a:pt x="5136" y="1642"/>
                </a:lnTo>
                <a:lnTo>
                  <a:pt x="5136" y="1644"/>
                </a:lnTo>
                <a:close/>
                <a:moveTo>
                  <a:pt x="5115" y="791"/>
                </a:moveTo>
                <a:lnTo>
                  <a:pt x="5115" y="791"/>
                </a:lnTo>
                <a:lnTo>
                  <a:pt x="5110" y="788"/>
                </a:lnTo>
                <a:lnTo>
                  <a:pt x="5108" y="788"/>
                </a:lnTo>
                <a:lnTo>
                  <a:pt x="5106" y="791"/>
                </a:lnTo>
                <a:lnTo>
                  <a:pt x="5108" y="791"/>
                </a:lnTo>
                <a:lnTo>
                  <a:pt x="5110" y="793"/>
                </a:lnTo>
                <a:lnTo>
                  <a:pt x="5110" y="793"/>
                </a:lnTo>
                <a:lnTo>
                  <a:pt x="5113" y="795"/>
                </a:lnTo>
                <a:lnTo>
                  <a:pt x="5115" y="793"/>
                </a:lnTo>
                <a:lnTo>
                  <a:pt x="5117" y="793"/>
                </a:lnTo>
                <a:lnTo>
                  <a:pt x="5119" y="793"/>
                </a:lnTo>
                <a:lnTo>
                  <a:pt x="5119" y="793"/>
                </a:lnTo>
                <a:lnTo>
                  <a:pt x="5119" y="793"/>
                </a:lnTo>
                <a:lnTo>
                  <a:pt x="5121" y="793"/>
                </a:lnTo>
                <a:lnTo>
                  <a:pt x="5117" y="791"/>
                </a:lnTo>
                <a:lnTo>
                  <a:pt x="5115" y="791"/>
                </a:lnTo>
                <a:close/>
                <a:moveTo>
                  <a:pt x="5022" y="1929"/>
                </a:moveTo>
                <a:lnTo>
                  <a:pt x="5022" y="1929"/>
                </a:lnTo>
                <a:lnTo>
                  <a:pt x="5020" y="1929"/>
                </a:lnTo>
                <a:lnTo>
                  <a:pt x="5020" y="1929"/>
                </a:lnTo>
                <a:lnTo>
                  <a:pt x="5020" y="1931"/>
                </a:lnTo>
                <a:lnTo>
                  <a:pt x="5020" y="1931"/>
                </a:lnTo>
                <a:lnTo>
                  <a:pt x="5020" y="1933"/>
                </a:lnTo>
                <a:lnTo>
                  <a:pt x="5020" y="1933"/>
                </a:lnTo>
                <a:lnTo>
                  <a:pt x="5020" y="1931"/>
                </a:lnTo>
                <a:lnTo>
                  <a:pt x="5022" y="1931"/>
                </a:lnTo>
                <a:lnTo>
                  <a:pt x="5020" y="1931"/>
                </a:lnTo>
                <a:lnTo>
                  <a:pt x="5020" y="1929"/>
                </a:lnTo>
                <a:lnTo>
                  <a:pt x="5022" y="1929"/>
                </a:lnTo>
                <a:lnTo>
                  <a:pt x="5022" y="1929"/>
                </a:lnTo>
                <a:close/>
                <a:moveTo>
                  <a:pt x="5029" y="1858"/>
                </a:moveTo>
                <a:lnTo>
                  <a:pt x="5031" y="1860"/>
                </a:lnTo>
                <a:lnTo>
                  <a:pt x="5031" y="1858"/>
                </a:lnTo>
                <a:lnTo>
                  <a:pt x="5031" y="1858"/>
                </a:lnTo>
                <a:lnTo>
                  <a:pt x="5029" y="1858"/>
                </a:lnTo>
                <a:lnTo>
                  <a:pt x="5029" y="1858"/>
                </a:lnTo>
                <a:close/>
                <a:moveTo>
                  <a:pt x="5027" y="2327"/>
                </a:moveTo>
                <a:lnTo>
                  <a:pt x="5025" y="2329"/>
                </a:lnTo>
                <a:lnTo>
                  <a:pt x="5027" y="2329"/>
                </a:lnTo>
                <a:lnTo>
                  <a:pt x="5027" y="2329"/>
                </a:lnTo>
                <a:lnTo>
                  <a:pt x="5027" y="2327"/>
                </a:lnTo>
                <a:lnTo>
                  <a:pt x="5027" y="2327"/>
                </a:lnTo>
                <a:close/>
                <a:moveTo>
                  <a:pt x="5033" y="1962"/>
                </a:moveTo>
                <a:lnTo>
                  <a:pt x="5035" y="1962"/>
                </a:lnTo>
                <a:lnTo>
                  <a:pt x="5035" y="1962"/>
                </a:lnTo>
                <a:lnTo>
                  <a:pt x="5035" y="1960"/>
                </a:lnTo>
                <a:lnTo>
                  <a:pt x="5033" y="1960"/>
                </a:lnTo>
                <a:lnTo>
                  <a:pt x="5033" y="1960"/>
                </a:lnTo>
                <a:lnTo>
                  <a:pt x="5033" y="1962"/>
                </a:lnTo>
                <a:lnTo>
                  <a:pt x="5033" y="1962"/>
                </a:lnTo>
                <a:close/>
                <a:moveTo>
                  <a:pt x="5014" y="1784"/>
                </a:moveTo>
                <a:lnTo>
                  <a:pt x="5012" y="1784"/>
                </a:lnTo>
                <a:lnTo>
                  <a:pt x="5012" y="1784"/>
                </a:lnTo>
                <a:lnTo>
                  <a:pt x="5010" y="1786"/>
                </a:lnTo>
                <a:lnTo>
                  <a:pt x="5010" y="1786"/>
                </a:lnTo>
                <a:lnTo>
                  <a:pt x="5010" y="1786"/>
                </a:lnTo>
                <a:lnTo>
                  <a:pt x="5010" y="1786"/>
                </a:lnTo>
                <a:lnTo>
                  <a:pt x="5010" y="1786"/>
                </a:lnTo>
                <a:lnTo>
                  <a:pt x="5010" y="1786"/>
                </a:lnTo>
                <a:lnTo>
                  <a:pt x="5012" y="1788"/>
                </a:lnTo>
                <a:lnTo>
                  <a:pt x="5012" y="1786"/>
                </a:lnTo>
                <a:lnTo>
                  <a:pt x="5012" y="1786"/>
                </a:lnTo>
                <a:lnTo>
                  <a:pt x="5014" y="1786"/>
                </a:lnTo>
                <a:lnTo>
                  <a:pt x="5014" y="1786"/>
                </a:lnTo>
                <a:lnTo>
                  <a:pt x="5014" y="1786"/>
                </a:lnTo>
                <a:lnTo>
                  <a:pt x="5014" y="1784"/>
                </a:lnTo>
                <a:lnTo>
                  <a:pt x="5014" y="1784"/>
                </a:lnTo>
                <a:close/>
                <a:moveTo>
                  <a:pt x="5031" y="1862"/>
                </a:moveTo>
                <a:lnTo>
                  <a:pt x="5031" y="1862"/>
                </a:lnTo>
                <a:lnTo>
                  <a:pt x="5029" y="1862"/>
                </a:lnTo>
                <a:lnTo>
                  <a:pt x="5029" y="1864"/>
                </a:lnTo>
                <a:lnTo>
                  <a:pt x="5031" y="1866"/>
                </a:lnTo>
                <a:lnTo>
                  <a:pt x="5031" y="1864"/>
                </a:lnTo>
                <a:lnTo>
                  <a:pt x="5031" y="1864"/>
                </a:lnTo>
                <a:lnTo>
                  <a:pt x="5033" y="1866"/>
                </a:lnTo>
                <a:lnTo>
                  <a:pt x="5033" y="1866"/>
                </a:lnTo>
                <a:lnTo>
                  <a:pt x="5033" y="1868"/>
                </a:lnTo>
                <a:lnTo>
                  <a:pt x="5033" y="1870"/>
                </a:lnTo>
                <a:lnTo>
                  <a:pt x="5033" y="1870"/>
                </a:lnTo>
                <a:lnTo>
                  <a:pt x="5033" y="1870"/>
                </a:lnTo>
                <a:lnTo>
                  <a:pt x="5035" y="1870"/>
                </a:lnTo>
                <a:lnTo>
                  <a:pt x="5035" y="1870"/>
                </a:lnTo>
                <a:lnTo>
                  <a:pt x="5037" y="1870"/>
                </a:lnTo>
                <a:lnTo>
                  <a:pt x="5039" y="1870"/>
                </a:lnTo>
                <a:lnTo>
                  <a:pt x="5039" y="1868"/>
                </a:lnTo>
                <a:lnTo>
                  <a:pt x="5039" y="1868"/>
                </a:lnTo>
                <a:lnTo>
                  <a:pt x="5037" y="1868"/>
                </a:lnTo>
                <a:lnTo>
                  <a:pt x="5037" y="1866"/>
                </a:lnTo>
                <a:lnTo>
                  <a:pt x="5037" y="1866"/>
                </a:lnTo>
                <a:lnTo>
                  <a:pt x="5035" y="1866"/>
                </a:lnTo>
                <a:lnTo>
                  <a:pt x="5035" y="1864"/>
                </a:lnTo>
                <a:lnTo>
                  <a:pt x="5033" y="1864"/>
                </a:lnTo>
                <a:lnTo>
                  <a:pt x="5033" y="1864"/>
                </a:lnTo>
                <a:lnTo>
                  <a:pt x="5033" y="1862"/>
                </a:lnTo>
                <a:lnTo>
                  <a:pt x="5031" y="1862"/>
                </a:lnTo>
                <a:close/>
                <a:moveTo>
                  <a:pt x="5033" y="1830"/>
                </a:moveTo>
                <a:lnTo>
                  <a:pt x="5033" y="1832"/>
                </a:lnTo>
                <a:lnTo>
                  <a:pt x="5033" y="1832"/>
                </a:lnTo>
                <a:lnTo>
                  <a:pt x="5035" y="1832"/>
                </a:lnTo>
                <a:lnTo>
                  <a:pt x="5035" y="1832"/>
                </a:lnTo>
                <a:lnTo>
                  <a:pt x="5035" y="1832"/>
                </a:lnTo>
                <a:lnTo>
                  <a:pt x="5035" y="1830"/>
                </a:lnTo>
                <a:lnTo>
                  <a:pt x="5035" y="1830"/>
                </a:lnTo>
                <a:lnTo>
                  <a:pt x="5035" y="1830"/>
                </a:lnTo>
                <a:lnTo>
                  <a:pt x="5035" y="1828"/>
                </a:lnTo>
                <a:lnTo>
                  <a:pt x="5033" y="1830"/>
                </a:lnTo>
                <a:lnTo>
                  <a:pt x="5033" y="1830"/>
                </a:lnTo>
                <a:close/>
                <a:moveTo>
                  <a:pt x="5033" y="1837"/>
                </a:moveTo>
                <a:lnTo>
                  <a:pt x="5033" y="1837"/>
                </a:lnTo>
                <a:lnTo>
                  <a:pt x="5033" y="1837"/>
                </a:lnTo>
                <a:lnTo>
                  <a:pt x="5033" y="1837"/>
                </a:lnTo>
                <a:lnTo>
                  <a:pt x="5035" y="1839"/>
                </a:lnTo>
                <a:lnTo>
                  <a:pt x="5035" y="1837"/>
                </a:lnTo>
                <a:lnTo>
                  <a:pt x="5035" y="1837"/>
                </a:lnTo>
                <a:lnTo>
                  <a:pt x="5035" y="1835"/>
                </a:lnTo>
                <a:lnTo>
                  <a:pt x="5033" y="1837"/>
                </a:lnTo>
                <a:close/>
                <a:moveTo>
                  <a:pt x="5027" y="1935"/>
                </a:moveTo>
                <a:lnTo>
                  <a:pt x="5029" y="1937"/>
                </a:lnTo>
                <a:lnTo>
                  <a:pt x="5029" y="1937"/>
                </a:lnTo>
                <a:lnTo>
                  <a:pt x="5031" y="1939"/>
                </a:lnTo>
                <a:lnTo>
                  <a:pt x="5033" y="1939"/>
                </a:lnTo>
                <a:lnTo>
                  <a:pt x="5033" y="1939"/>
                </a:lnTo>
                <a:lnTo>
                  <a:pt x="5033" y="1937"/>
                </a:lnTo>
                <a:lnTo>
                  <a:pt x="5033" y="1937"/>
                </a:lnTo>
                <a:lnTo>
                  <a:pt x="5033" y="1935"/>
                </a:lnTo>
                <a:lnTo>
                  <a:pt x="5031" y="1935"/>
                </a:lnTo>
                <a:lnTo>
                  <a:pt x="5031" y="1933"/>
                </a:lnTo>
                <a:lnTo>
                  <a:pt x="5031" y="1933"/>
                </a:lnTo>
                <a:lnTo>
                  <a:pt x="5031" y="1933"/>
                </a:lnTo>
                <a:lnTo>
                  <a:pt x="5029" y="1933"/>
                </a:lnTo>
                <a:lnTo>
                  <a:pt x="5029" y="1933"/>
                </a:lnTo>
                <a:lnTo>
                  <a:pt x="5029" y="1933"/>
                </a:lnTo>
                <a:lnTo>
                  <a:pt x="5031" y="1933"/>
                </a:lnTo>
                <a:lnTo>
                  <a:pt x="5029" y="1935"/>
                </a:lnTo>
                <a:lnTo>
                  <a:pt x="5027" y="1935"/>
                </a:lnTo>
                <a:close/>
                <a:moveTo>
                  <a:pt x="5087" y="1528"/>
                </a:moveTo>
                <a:lnTo>
                  <a:pt x="5089" y="1528"/>
                </a:lnTo>
                <a:lnTo>
                  <a:pt x="5089" y="1528"/>
                </a:lnTo>
                <a:lnTo>
                  <a:pt x="5089" y="1528"/>
                </a:lnTo>
                <a:lnTo>
                  <a:pt x="5092" y="1528"/>
                </a:lnTo>
                <a:lnTo>
                  <a:pt x="5087" y="1528"/>
                </a:lnTo>
                <a:lnTo>
                  <a:pt x="5087" y="1528"/>
                </a:lnTo>
                <a:lnTo>
                  <a:pt x="5085" y="1528"/>
                </a:lnTo>
                <a:lnTo>
                  <a:pt x="5085" y="1528"/>
                </a:lnTo>
                <a:lnTo>
                  <a:pt x="5087" y="1528"/>
                </a:lnTo>
                <a:lnTo>
                  <a:pt x="5087" y="1528"/>
                </a:lnTo>
                <a:lnTo>
                  <a:pt x="5087" y="1528"/>
                </a:lnTo>
                <a:close/>
                <a:moveTo>
                  <a:pt x="5020" y="2338"/>
                </a:moveTo>
                <a:lnTo>
                  <a:pt x="5020" y="2338"/>
                </a:lnTo>
                <a:lnTo>
                  <a:pt x="5020" y="2338"/>
                </a:lnTo>
                <a:lnTo>
                  <a:pt x="5022" y="2338"/>
                </a:lnTo>
                <a:lnTo>
                  <a:pt x="5022" y="2338"/>
                </a:lnTo>
                <a:lnTo>
                  <a:pt x="5022" y="2338"/>
                </a:lnTo>
                <a:lnTo>
                  <a:pt x="5022" y="2338"/>
                </a:lnTo>
                <a:lnTo>
                  <a:pt x="5022" y="2336"/>
                </a:lnTo>
                <a:lnTo>
                  <a:pt x="5022" y="2336"/>
                </a:lnTo>
                <a:lnTo>
                  <a:pt x="5022" y="2336"/>
                </a:lnTo>
                <a:lnTo>
                  <a:pt x="5020" y="2336"/>
                </a:lnTo>
                <a:lnTo>
                  <a:pt x="5020" y="2338"/>
                </a:lnTo>
                <a:close/>
                <a:moveTo>
                  <a:pt x="5066" y="1545"/>
                </a:moveTo>
                <a:lnTo>
                  <a:pt x="5066" y="1545"/>
                </a:lnTo>
                <a:lnTo>
                  <a:pt x="5066" y="1545"/>
                </a:lnTo>
                <a:lnTo>
                  <a:pt x="5066" y="1545"/>
                </a:lnTo>
                <a:lnTo>
                  <a:pt x="5066" y="1545"/>
                </a:lnTo>
                <a:lnTo>
                  <a:pt x="5064" y="1547"/>
                </a:lnTo>
                <a:lnTo>
                  <a:pt x="5064" y="1547"/>
                </a:lnTo>
                <a:lnTo>
                  <a:pt x="5064" y="1547"/>
                </a:lnTo>
                <a:lnTo>
                  <a:pt x="5064" y="1547"/>
                </a:lnTo>
                <a:lnTo>
                  <a:pt x="5064" y="1547"/>
                </a:lnTo>
                <a:lnTo>
                  <a:pt x="5066" y="1545"/>
                </a:lnTo>
                <a:close/>
                <a:moveTo>
                  <a:pt x="5060" y="1914"/>
                </a:moveTo>
                <a:lnTo>
                  <a:pt x="5060" y="1914"/>
                </a:lnTo>
                <a:lnTo>
                  <a:pt x="5060" y="1916"/>
                </a:lnTo>
                <a:lnTo>
                  <a:pt x="5062" y="1916"/>
                </a:lnTo>
                <a:lnTo>
                  <a:pt x="5062" y="1914"/>
                </a:lnTo>
                <a:lnTo>
                  <a:pt x="5062" y="1914"/>
                </a:lnTo>
                <a:lnTo>
                  <a:pt x="5060" y="1912"/>
                </a:lnTo>
                <a:lnTo>
                  <a:pt x="5060" y="1912"/>
                </a:lnTo>
                <a:lnTo>
                  <a:pt x="5060" y="1912"/>
                </a:lnTo>
                <a:lnTo>
                  <a:pt x="5060" y="1914"/>
                </a:lnTo>
                <a:close/>
                <a:moveTo>
                  <a:pt x="5064" y="1644"/>
                </a:moveTo>
                <a:lnTo>
                  <a:pt x="5064" y="1644"/>
                </a:lnTo>
                <a:lnTo>
                  <a:pt x="5064" y="1644"/>
                </a:lnTo>
                <a:lnTo>
                  <a:pt x="5064" y="1644"/>
                </a:lnTo>
                <a:lnTo>
                  <a:pt x="5064" y="1644"/>
                </a:lnTo>
                <a:lnTo>
                  <a:pt x="5064" y="1644"/>
                </a:lnTo>
                <a:lnTo>
                  <a:pt x="5064" y="1644"/>
                </a:lnTo>
                <a:close/>
                <a:moveTo>
                  <a:pt x="5069" y="1925"/>
                </a:moveTo>
                <a:lnTo>
                  <a:pt x="5069" y="1925"/>
                </a:lnTo>
                <a:lnTo>
                  <a:pt x="5069" y="1925"/>
                </a:lnTo>
                <a:lnTo>
                  <a:pt x="5069" y="1925"/>
                </a:lnTo>
                <a:lnTo>
                  <a:pt x="5066" y="1925"/>
                </a:lnTo>
                <a:lnTo>
                  <a:pt x="5066" y="1925"/>
                </a:lnTo>
                <a:lnTo>
                  <a:pt x="5069" y="1925"/>
                </a:lnTo>
                <a:lnTo>
                  <a:pt x="5069" y="1925"/>
                </a:lnTo>
                <a:close/>
                <a:moveTo>
                  <a:pt x="5131" y="2258"/>
                </a:moveTo>
                <a:lnTo>
                  <a:pt x="5129" y="2258"/>
                </a:lnTo>
                <a:lnTo>
                  <a:pt x="5129" y="2258"/>
                </a:lnTo>
                <a:lnTo>
                  <a:pt x="5131" y="2258"/>
                </a:lnTo>
                <a:lnTo>
                  <a:pt x="5131" y="2256"/>
                </a:lnTo>
                <a:lnTo>
                  <a:pt x="5131" y="2256"/>
                </a:lnTo>
                <a:lnTo>
                  <a:pt x="5133" y="2256"/>
                </a:lnTo>
                <a:lnTo>
                  <a:pt x="5131" y="2256"/>
                </a:lnTo>
                <a:lnTo>
                  <a:pt x="5131" y="2254"/>
                </a:lnTo>
                <a:lnTo>
                  <a:pt x="5131" y="2254"/>
                </a:lnTo>
                <a:lnTo>
                  <a:pt x="5129" y="2254"/>
                </a:lnTo>
                <a:lnTo>
                  <a:pt x="5129" y="2254"/>
                </a:lnTo>
                <a:lnTo>
                  <a:pt x="5129" y="2254"/>
                </a:lnTo>
                <a:lnTo>
                  <a:pt x="5129" y="2256"/>
                </a:lnTo>
                <a:lnTo>
                  <a:pt x="5129" y="2256"/>
                </a:lnTo>
                <a:lnTo>
                  <a:pt x="5127" y="2256"/>
                </a:lnTo>
                <a:lnTo>
                  <a:pt x="5127" y="2258"/>
                </a:lnTo>
                <a:lnTo>
                  <a:pt x="5127" y="2258"/>
                </a:lnTo>
                <a:lnTo>
                  <a:pt x="5127" y="2258"/>
                </a:lnTo>
                <a:lnTo>
                  <a:pt x="5125" y="2260"/>
                </a:lnTo>
                <a:lnTo>
                  <a:pt x="5127" y="2258"/>
                </a:lnTo>
                <a:lnTo>
                  <a:pt x="5127" y="2256"/>
                </a:lnTo>
                <a:lnTo>
                  <a:pt x="5127" y="2256"/>
                </a:lnTo>
                <a:lnTo>
                  <a:pt x="5127" y="2256"/>
                </a:lnTo>
                <a:lnTo>
                  <a:pt x="5127" y="2254"/>
                </a:lnTo>
                <a:lnTo>
                  <a:pt x="5127" y="2254"/>
                </a:lnTo>
                <a:lnTo>
                  <a:pt x="5129" y="2254"/>
                </a:lnTo>
                <a:lnTo>
                  <a:pt x="5127" y="2254"/>
                </a:lnTo>
                <a:lnTo>
                  <a:pt x="5127" y="2254"/>
                </a:lnTo>
                <a:lnTo>
                  <a:pt x="5125" y="2254"/>
                </a:lnTo>
                <a:lnTo>
                  <a:pt x="5125" y="2254"/>
                </a:lnTo>
                <a:lnTo>
                  <a:pt x="5123" y="2256"/>
                </a:lnTo>
                <a:lnTo>
                  <a:pt x="5121" y="2258"/>
                </a:lnTo>
                <a:lnTo>
                  <a:pt x="5119" y="2258"/>
                </a:lnTo>
                <a:lnTo>
                  <a:pt x="5117" y="2260"/>
                </a:lnTo>
                <a:lnTo>
                  <a:pt x="5115" y="2260"/>
                </a:lnTo>
                <a:lnTo>
                  <a:pt x="5115" y="2258"/>
                </a:lnTo>
                <a:lnTo>
                  <a:pt x="5115" y="2256"/>
                </a:lnTo>
                <a:lnTo>
                  <a:pt x="5115" y="2254"/>
                </a:lnTo>
                <a:lnTo>
                  <a:pt x="5115" y="2252"/>
                </a:lnTo>
                <a:lnTo>
                  <a:pt x="5113" y="2252"/>
                </a:lnTo>
                <a:lnTo>
                  <a:pt x="5110" y="2252"/>
                </a:lnTo>
                <a:lnTo>
                  <a:pt x="5110" y="2250"/>
                </a:lnTo>
                <a:lnTo>
                  <a:pt x="5110" y="2250"/>
                </a:lnTo>
                <a:lnTo>
                  <a:pt x="5110" y="2248"/>
                </a:lnTo>
                <a:lnTo>
                  <a:pt x="5110" y="2248"/>
                </a:lnTo>
                <a:lnTo>
                  <a:pt x="5113" y="2245"/>
                </a:lnTo>
                <a:lnTo>
                  <a:pt x="5113" y="2245"/>
                </a:lnTo>
                <a:lnTo>
                  <a:pt x="5110" y="2245"/>
                </a:lnTo>
                <a:lnTo>
                  <a:pt x="5108" y="2245"/>
                </a:lnTo>
                <a:lnTo>
                  <a:pt x="5106" y="2248"/>
                </a:lnTo>
                <a:lnTo>
                  <a:pt x="5104" y="2250"/>
                </a:lnTo>
                <a:lnTo>
                  <a:pt x="5102" y="2254"/>
                </a:lnTo>
                <a:lnTo>
                  <a:pt x="5100" y="2258"/>
                </a:lnTo>
                <a:lnTo>
                  <a:pt x="5100" y="2262"/>
                </a:lnTo>
                <a:lnTo>
                  <a:pt x="5098" y="2264"/>
                </a:lnTo>
                <a:lnTo>
                  <a:pt x="5098" y="2266"/>
                </a:lnTo>
                <a:lnTo>
                  <a:pt x="5096" y="2266"/>
                </a:lnTo>
                <a:lnTo>
                  <a:pt x="5096" y="2266"/>
                </a:lnTo>
                <a:lnTo>
                  <a:pt x="5094" y="2269"/>
                </a:lnTo>
                <a:lnTo>
                  <a:pt x="5092" y="2269"/>
                </a:lnTo>
                <a:lnTo>
                  <a:pt x="5092" y="2271"/>
                </a:lnTo>
                <a:lnTo>
                  <a:pt x="5089" y="2273"/>
                </a:lnTo>
                <a:lnTo>
                  <a:pt x="5089" y="2275"/>
                </a:lnTo>
                <a:lnTo>
                  <a:pt x="5089" y="2277"/>
                </a:lnTo>
                <a:lnTo>
                  <a:pt x="5089" y="2279"/>
                </a:lnTo>
                <a:lnTo>
                  <a:pt x="5089" y="2279"/>
                </a:lnTo>
                <a:lnTo>
                  <a:pt x="5089" y="2279"/>
                </a:lnTo>
                <a:lnTo>
                  <a:pt x="5089" y="2279"/>
                </a:lnTo>
                <a:lnTo>
                  <a:pt x="5087" y="2281"/>
                </a:lnTo>
                <a:lnTo>
                  <a:pt x="5087" y="2281"/>
                </a:lnTo>
                <a:lnTo>
                  <a:pt x="5085" y="2283"/>
                </a:lnTo>
                <a:lnTo>
                  <a:pt x="5085" y="2285"/>
                </a:lnTo>
                <a:lnTo>
                  <a:pt x="5085" y="2287"/>
                </a:lnTo>
                <a:lnTo>
                  <a:pt x="5085" y="2287"/>
                </a:lnTo>
                <a:lnTo>
                  <a:pt x="5085" y="2285"/>
                </a:lnTo>
                <a:lnTo>
                  <a:pt x="5085" y="2285"/>
                </a:lnTo>
                <a:lnTo>
                  <a:pt x="5085" y="2285"/>
                </a:lnTo>
                <a:lnTo>
                  <a:pt x="5083" y="2287"/>
                </a:lnTo>
                <a:lnTo>
                  <a:pt x="5081" y="2287"/>
                </a:lnTo>
                <a:lnTo>
                  <a:pt x="5081" y="2290"/>
                </a:lnTo>
                <a:lnTo>
                  <a:pt x="5081" y="2290"/>
                </a:lnTo>
                <a:lnTo>
                  <a:pt x="5081" y="2290"/>
                </a:lnTo>
                <a:lnTo>
                  <a:pt x="5079" y="2290"/>
                </a:lnTo>
                <a:lnTo>
                  <a:pt x="5079" y="2290"/>
                </a:lnTo>
                <a:lnTo>
                  <a:pt x="5079" y="2290"/>
                </a:lnTo>
                <a:lnTo>
                  <a:pt x="5079" y="2292"/>
                </a:lnTo>
                <a:lnTo>
                  <a:pt x="5079" y="2290"/>
                </a:lnTo>
                <a:lnTo>
                  <a:pt x="5077" y="2290"/>
                </a:lnTo>
                <a:lnTo>
                  <a:pt x="5077" y="2290"/>
                </a:lnTo>
                <a:lnTo>
                  <a:pt x="5075" y="2292"/>
                </a:lnTo>
                <a:lnTo>
                  <a:pt x="5077" y="2292"/>
                </a:lnTo>
                <a:lnTo>
                  <a:pt x="5077" y="2292"/>
                </a:lnTo>
                <a:lnTo>
                  <a:pt x="5075" y="2292"/>
                </a:lnTo>
                <a:lnTo>
                  <a:pt x="5075" y="2292"/>
                </a:lnTo>
                <a:lnTo>
                  <a:pt x="5075" y="2292"/>
                </a:lnTo>
                <a:lnTo>
                  <a:pt x="5073" y="2294"/>
                </a:lnTo>
                <a:lnTo>
                  <a:pt x="5073" y="2294"/>
                </a:lnTo>
                <a:lnTo>
                  <a:pt x="5073" y="2294"/>
                </a:lnTo>
                <a:lnTo>
                  <a:pt x="5071" y="2296"/>
                </a:lnTo>
                <a:lnTo>
                  <a:pt x="5069" y="2296"/>
                </a:lnTo>
                <a:lnTo>
                  <a:pt x="5069" y="2298"/>
                </a:lnTo>
                <a:lnTo>
                  <a:pt x="5069" y="2298"/>
                </a:lnTo>
                <a:lnTo>
                  <a:pt x="5069" y="2298"/>
                </a:lnTo>
                <a:lnTo>
                  <a:pt x="5069" y="2298"/>
                </a:lnTo>
                <a:lnTo>
                  <a:pt x="5069" y="2298"/>
                </a:lnTo>
                <a:lnTo>
                  <a:pt x="5066" y="2298"/>
                </a:lnTo>
                <a:lnTo>
                  <a:pt x="5066" y="2300"/>
                </a:lnTo>
                <a:lnTo>
                  <a:pt x="5064" y="2300"/>
                </a:lnTo>
                <a:lnTo>
                  <a:pt x="5060" y="2302"/>
                </a:lnTo>
                <a:lnTo>
                  <a:pt x="5058" y="2302"/>
                </a:lnTo>
                <a:lnTo>
                  <a:pt x="5058" y="2304"/>
                </a:lnTo>
                <a:lnTo>
                  <a:pt x="5058" y="2304"/>
                </a:lnTo>
                <a:lnTo>
                  <a:pt x="5058" y="2304"/>
                </a:lnTo>
                <a:lnTo>
                  <a:pt x="5056" y="2304"/>
                </a:lnTo>
                <a:lnTo>
                  <a:pt x="5056" y="2304"/>
                </a:lnTo>
                <a:lnTo>
                  <a:pt x="5054" y="2306"/>
                </a:lnTo>
                <a:lnTo>
                  <a:pt x="5052" y="2306"/>
                </a:lnTo>
                <a:lnTo>
                  <a:pt x="5052" y="2306"/>
                </a:lnTo>
                <a:lnTo>
                  <a:pt x="5048" y="2306"/>
                </a:lnTo>
                <a:lnTo>
                  <a:pt x="5048" y="2308"/>
                </a:lnTo>
                <a:lnTo>
                  <a:pt x="5043" y="2310"/>
                </a:lnTo>
                <a:lnTo>
                  <a:pt x="5041" y="2313"/>
                </a:lnTo>
                <a:lnTo>
                  <a:pt x="5039" y="2315"/>
                </a:lnTo>
                <a:lnTo>
                  <a:pt x="5039" y="2317"/>
                </a:lnTo>
                <a:lnTo>
                  <a:pt x="5039" y="2317"/>
                </a:lnTo>
                <a:lnTo>
                  <a:pt x="5039" y="2319"/>
                </a:lnTo>
                <a:lnTo>
                  <a:pt x="5039" y="2317"/>
                </a:lnTo>
                <a:lnTo>
                  <a:pt x="5039" y="2317"/>
                </a:lnTo>
                <a:lnTo>
                  <a:pt x="5037" y="2319"/>
                </a:lnTo>
                <a:lnTo>
                  <a:pt x="5035" y="2319"/>
                </a:lnTo>
                <a:lnTo>
                  <a:pt x="5035" y="2321"/>
                </a:lnTo>
                <a:lnTo>
                  <a:pt x="5033" y="2321"/>
                </a:lnTo>
                <a:lnTo>
                  <a:pt x="5033" y="2321"/>
                </a:lnTo>
                <a:lnTo>
                  <a:pt x="5035" y="2323"/>
                </a:lnTo>
                <a:lnTo>
                  <a:pt x="5035" y="2323"/>
                </a:lnTo>
                <a:lnTo>
                  <a:pt x="5033" y="2323"/>
                </a:lnTo>
                <a:lnTo>
                  <a:pt x="5033" y="2321"/>
                </a:lnTo>
                <a:lnTo>
                  <a:pt x="5031" y="2323"/>
                </a:lnTo>
                <a:lnTo>
                  <a:pt x="5029" y="2325"/>
                </a:lnTo>
                <a:lnTo>
                  <a:pt x="5031" y="2325"/>
                </a:lnTo>
                <a:lnTo>
                  <a:pt x="5031" y="2325"/>
                </a:lnTo>
                <a:lnTo>
                  <a:pt x="5031" y="2325"/>
                </a:lnTo>
                <a:lnTo>
                  <a:pt x="5029" y="2325"/>
                </a:lnTo>
                <a:lnTo>
                  <a:pt x="5027" y="2327"/>
                </a:lnTo>
                <a:lnTo>
                  <a:pt x="5027" y="2327"/>
                </a:lnTo>
                <a:lnTo>
                  <a:pt x="5027" y="2327"/>
                </a:lnTo>
                <a:lnTo>
                  <a:pt x="5029" y="2329"/>
                </a:lnTo>
                <a:lnTo>
                  <a:pt x="5031" y="2329"/>
                </a:lnTo>
                <a:lnTo>
                  <a:pt x="5031" y="2329"/>
                </a:lnTo>
                <a:lnTo>
                  <a:pt x="5029" y="2329"/>
                </a:lnTo>
                <a:lnTo>
                  <a:pt x="5029" y="2329"/>
                </a:lnTo>
                <a:lnTo>
                  <a:pt x="5029" y="2331"/>
                </a:lnTo>
                <a:lnTo>
                  <a:pt x="5029" y="2331"/>
                </a:lnTo>
                <a:lnTo>
                  <a:pt x="5029" y="2331"/>
                </a:lnTo>
                <a:lnTo>
                  <a:pt x="5027" y="2329"/>
                </a:lnTo>
                <a:lnTo>
                  <a:pt x="5025" y="2329"/>
                </a:lnTo>
                <a:lnTo>
                  <a:pt x="5025" y="2331"/>
                </a:lnTo>
                <a:lnTo>
                  <a:pt x="5027" y="2331"/>
                </a:lnTo>
                <a:lnTo>
                  <a:pt x="5025" y="2331"/>
                </a:lnTo>
                <a:lnTo>
                  <a:pt x="5022" y="2334"/>
                </a:lnTo>
                <a:lnTo>
                  <a:pt x="5022" y="2334"/>
                </a:lnTo>
                <a:lnTo>
                  <a:pt x="5025" y="2334"/>
                </a:lnTo>
                <a:lnTo>
                  <a:pt x="5027" y="2334"/>
                </a:lnTo>
                <a:lnTo>
                  <a:pt x="5025" y="2336"/>
                </a:lnTo>
                <a:lnTo>
                  <a:pt x="5025" y="2336"/>
                </a:lnTo>
                <a:lnTo>
                  <a:pt x="5025" y="2338"/>
                </a:lnTo>
                <a:lnTo>
                  <a:pt x="5027" y="2338"/>
                </a:lnTo>
                <a:lnTo>
                  <a:pt x="5027" y="2338"/>
                </a:lnTo>
                <a:lnTo>
                  <a:pt x="5025" y="2338"/>
                </a:lnTo>
                <a:lnTo>
                  <a:pt x="5020" y="2340"/>
                </a:lnTo>
                <a:lnTo>
                  <a:pt x="5020" y="2340"/>
                </a:lnTo>
                <a:lnTo>
                  <a:pt x="5020" y="2340"/>
                </a:lnTo>
                <a:lnTo>
                  <a:pt x="5020" y="2342"/>
                </a:lnTo>
                <a:lnTo>
                  <a:pt x="5022" y="2342"/>
                </a:lnTo>
                <a:lnTo>
                  <a:pt x="5022" y="2340"/>
                </a:lnTo>
                <a:lnTo>
                  <a:pt x="5022" y="2340"/>
                </a:lnTo>
                <a:lnTo>
                  <a:pt x="5022" y="2342"/>
                </a:lnTo>
                <a:lnTo>
                  <a:pt x="5022" y="2342"/>
                </a:lnTo>
                <a:lnTo>
                  <a:pt x="5022" y="2344"/>
                </a:lnTo>
                <a:lnTo>
                  <a:pt x="5025" y="2342"/>
                </a:lnTo>
                <a:lnTo>
                  <a:pt x="5027" y="2342"/>
                </a:lnTo>
                <a:lnTo>
                  <a:pt x="5022" y="2344"/>
                </a:lnTo>
                <a:lnTo>
                  <a:pt x="5022" y="2346"/>
                </a:lnTo>
                <a:lnTo>
                  <a:pt x="5025" y="2346"/>
                </a:lnTo>
                <a:lnTo>
                  <a:pt x="5029" y="2346"/>
                </a:lnTo>
                <a:lnTo>
                  <a:pt x="5033" y="2346"/>
                </a:lnTo>
                <a:lnTo>
                  <a:pt x="5033" y="2346"/>
                </a:lnTo>
                <a:lnTo>
                  <a:pt x="5035" y="2344"/>
                </a:lnTo>
                <a:lnTo>
                  <a:pt x="5035" y="2344"/>
                </a:lnTo>
                <a:lnTo>
                  <a:pt x="5037" y="2346"/>
                </a:lnTo>
                <a:lnTo>
                  <a:pt x="5037" y="2346"/>
                </a:lnTo>
                <a:lnTo>
                  <a:pt x="5039" y="2348"/>
                </a:lnTo>
                <a:lnTo>
                  <a:pt x="5039" y="2348"/>
                </a:lnTo>
                <a:lnTo>
                  <a:pt x="5043" y="2348"/>
                </a:lnTo>
                <a:lnTo>
                  <a:pt x="5043" y="2348"/>
                </a:lnTo>
                <a:lnTo>
                  <a:pt x="5045" y="2348"/>
                </a:lnTo>
                <a:lnTo>
                  <a:pt x="5045" y="2350"/>
                </a:lnTo>
                <a:lnTo>
                  <a:pt x="5045" y="2350"/>
                </a:lnTo>
                <a:lnTo>
                  <a:pt x="5045" y="2350"/>
                </a:lnTo>
                <a:lnTo>
                  <a:pt x="5045" y="2352"/>
                </a:lnTo>
                <a:lnTo>
                  <a:pt x="5048" y="2352"/>
                </a:lnTo>
                <a:lnTo>
                  <a:pt x="5048" y="2352"/>
                </a:lnTo>
                <a:lnTo>
                  <a:pt x="5048" y="2352"/>
                </a:lnTo>
                <a:lnTo>
                  <a:pt x="5050" y="2352"/>
                </a:lnTo>
                <a:lnTo>
                  <a:pt x="5050" y="2352"/>
                </a:lnTo>
                <a:lnTo>
                  <a:pt x="5052" y="2352"/>
                </a:lnTo>
                <a:lnTo>
                  <a:pt x="5054" y="2352"/>
                </a:lnTo>
                <a:lnTo>
                  <a:pt x="5056" y="2352"/>
                </a:lnTo>
                <a:lnTo>
                  <a:pt x="5058" y="2354"/>
                </a:lnTo>
                <a:lnTo>
                  <a:pt x="5060" y="2352"/>
                </a:lnTo>
                <a:lnTo>
                  <a:pt x="5066" y="2352"/>
                </a:lnTo>
                <a:lnTo>
                  <a:pt x="5066" y="2352"/>
                </a:lnTo>
                <a:lnTo>
                  <a:pt x="5066" y="2350"/>
                </a:lnTo>
                <a:lnTo>
                  <a:pt x="5069" y="2348"/>
                </a:lnTo>
                <a:lnTo>
                  <a:pt x="5073" y="2344"/>
                </a:lnTo>
                <a:lnTo>
                  <a:pt x="5075" y="2344"/>
                </a:lnTo>
                <a:lnTo>
                  <a:pt x="5075" y="2342"/>
                </a:lnTo>
                <a:lnTo>
                  <a:pt x="5077" y="2342"/>
                </a:lnTo>
                <a:lnTo>
                  <a:pt x="5081" y="2340"/>
                </a:lnTo>
                <a:lnTo>
                  <a:pt x="5081" y="2340"/>
                </a:lnTo>
                <a:lnTo>
                  <a:pt x="5081" y="2340"/>
                </a:lnTo>
                <a:lnTo>
                  <a:pt x="5081" y="2340"/>
                </a:lnTo>
                <a:lnTo>
                  <a:pt x="5081" y="2338"/>
                </a:lnTo>
                <a:lnTo>
                  <a:pt x="5081" y="2338"/>
                </a:lnTo>
                <a:lnTo>
                  <a:pt x="5081" y="2338"/>
                </a:lnTo>
                <a:lnTo>
                  <a:pt x="5081" y="2336"/>
                </a:lnTo>
                <a:lnTo>
                  <a:pt x="5083" y="2334"/>
                </a:lnTo>
                <a:lnTo>
                  <a:pt x="5083" y="2331"/>
                </a:lnTo>
                <a:lnTo>
                  <a:pt x="5083" y="2327"/>
                </a:lnTo>
                <a:lnTo>
                  <a:pt x="5085" y="2327"/>
                </a:lnTo>
                <a:lnTo>
                  <a:pt x="5087" y="2325"/>
                </a:lnTo>
                <a:lnTo>
                  <a:pt x="5087" y="2323"/>
                </a:lnTo>
                <a:lnTo>
                  <a:pt x="5085" y="2323"/>
                </a:lnTo>
                <a:lnTo>
                  <a:pt x="5085" y="2323"/>
                </a:lnTo>
                <a:lnTo>
                  <a:pt x="5087" y="2323"/>
                </a:lnTo>
                <a:lnTo>
                  <a:pt x="5087" y="2321"/>
                </a:lnTo>
                <a:lnTo>
                  <a:pt x="5087" y="2317"/>
                </a:lnTo>
                <a:lnTo>
                  <a:pt x="5087" y="2317"/>
                </a:lnTo>
                <a:lnTo>
                  <a:pt x="5089" y="2313"/>
                </a:lnTo>
                <a:lnTo>
                  <a:pt x="5089" y="2313"/>
                </a:lnTo>
                <a:lnTo>
                  <a:pt x="5089" y="2310"/>
                </a:lnTo>
                <a:lnTo>
                  <a:pt x="5089" y="2310"/>
                </a:lnTo>
                <a:lnTo>
                  <a:pt x="5092" y="2310"/>
                </a:lnTo>
                <a:lnTo>
                  <a:pt x="5092" y="2308"/>
                </a:lnTo>
                <a:lnTo>
                  <a:pt x="5092" y="2308"/>
                </a:lnTo>
                <a:lnTo>
                  <a:pt x="5094" y="2308"/>
                </a:lnTo>
                <a:lnTo>
                  <a:pt x="5096" y="2308"/>
                </a:lnTo>
                <a:lnTo>
                  <a:pt x="5096" y="2308"/>
                </a:lnTo>
                <a:lnTo>
                  <a:pt x="5098" y="2306"/>
                </a:lnTo>
                <a:lnTo>
                  <a:pt x="5100" y="2306"/>
                </a:lnTo>
                <a:lnTo>
                  <a:pt x="5100" y="2306"/>
                </a:lnTo>
                <a:lnTo>
                  <a:pt x="5102" y="2304"/>
                </a:lnTo>
                <a:lnTo>
                  <a:pt x="5102" y="2304"/>
                </a:lnTo>
                <a:lnTo>
                  <a:pt x="5100" y="2302"/>
                </a:lnTo>
                <a:lnTo>
                  <a:pt x="5100" y="2302"/>
                </a:lnTo>
                <a:lnTo>
                  <a:pt x="5102" y="2302"/>
                </a:lnTo>
                <a:lnTo>
                  <a:pt x="5102" y="2304"/>
                </a:lnTo>
                <a:lnTo>
                  <a:pt x="5104" y="2304"/>
                </a:lnTo>
                <a:lnTo>
                  <a:pt x="5104" y="2304"/>
                </a:lnTo>
                <a:lnTo>
                  <a:pt x="5104" y="2304"/>
                </a:lnTo>
                <a:lnTo>
                  <a:pt x="5106" y="2302"/>
                </a:lnTo>
                <a:lnTo>
                  <a:pt x="5106" y="2302"/>
                </a:lnTo>
                <a:lnTo>
                  <a:pt x="5106" y="2302"/>
                </a:lnTo>
                <a:lnTo>
                  <a:pt x="5106" y="2302"/>
                </a:lnTo>
                <a:lnTo>
                  <a:pt x="5108" y="2302"/>
                </a:lnTo>
                <a:lnTo>
                  <a:pt x="5106" y="2304"/>
                </a:lnTo>
                <a:lnTo>
                  <a:pt x="5106" y="2304"/>
                </a:lnTo>
                <a:lnTo>
                  <a:pt x="5108" y="2304"/>
                </a:lnTo>
                <a:lnTo>
                  <a:pt x="5110" y="2304"/>
                </a:lnTo>
                <a:lnTo>
                  <a:pt x="5110" y="2304"/>
                </a:lnTo>
                <a:lnTo>
                  <a:pt x="5113" y="2304"/>
                </a:lnTo>
                <a:lnTo>
                  <a:pt x="5115" y="2304"/>
                </a:lnTo>
                <a:lnTo>
                  <a:pt x="5115" y="2304"/>
                </a:lnTo>
                <a:lnTo>
                  <a:pt x="5115" y="2304"/>
                </a:lnTo>
                <a:lnTo>
                  <a:pt x="5115" y="2302"/>
                </a:lnTo>
                <a:lnTo>
                  <a:pt x="5115" y="2302"/>
                </a:lnTo>
                <a:lnTo>
                  <a:pt x="5115" y="2300"/>
                </a:lnTo>
                <a:lnTo>
                  <a:pt x="5113" y="2300"/>
                </a:lnTo>
                <a:lnTo>
                  <a:pt x="5110" y="2300"/>
                </a:lnTo>
                <a:lnTo>
                  <a:pt x="5110" y="2300"/>
                </a:lnTo>
                <a:lnTo>
                  <a:pt x="5110" y="2298"/>
                </a:lnTo>
                <a:lnTo>
                  <a:pt x="5110" y="2298"/>
                </a:lnTo>
                <a:lnTo>
                  <a:pt x="5110" y="2298"/>
                </a:lnTo>
                <a:lnTo>
                  <a:pt x="5106" y="2298"/>
                </a:lnTo>
                <a:lnTo>
                  <a:pt x="5108" y="2296"/>
                </a:lnTo>
                <a:lnTo>
                  <a:pt x="5108" y="2296"/>
                </a:lnTo>
                <a:lnTo>
                  <a:pt x="5110" y="2296"/>
                </a:lnTo>
                <a:lnTo>
                  <a:pt x="5110" y="2296"/>
                </a:lnTo>
                <a:lnTo>
                  <a:pt x="5110" y="2294"/>
                </a:lnTo>
                <a:lnTo>
                  <a:pt x="5108" y="2294"/>
                </a:lnTo>
                <a:lnTo>
                  <a:pt x="5108" y="2294"/>
                </a:lnTo>
                <a:lnTo>
                  <a:pt x="5110" y="2294"/>
                </a:lnTo>
                <a:lnTo>
                  <a:pt x="5110" y="2292"/>
                </a:lnTo>
                <a:lnTo>
                  <a:pt x="5113" y="2292"/>
                </a:lnTo>
                <a:lnTo>
                  <a:pt x="5115" y="2290"/>
                </a:lnTo>
                <a:lnTo>
                  <a:pt x="5117" y="2290"/>
                </a:lnTo>
                <a:lnTo>
                  <a:pt x="5117" y="2290"/>
                </a:lnTo>
                <a:lnTo>
                  <a:pt x="5119" y="2287"/>
                </a:lnTo>
                <a:lnTo>
                  <a:pt x="5121" y="2281"/>
                </a:lnTo>
                <a:lnTo>
                  <a:pt x="5123" y="2279"/>
                </a:lnTo>
                <a:lnTo>
                  <a:pt x="5125" y="2277"/>
                </a:lnTo>
                <a:lnTo>
                  <a:pt x="5127" y="2275"/>
                </a:lnTo>
                <a:lnTo>
                  <a:pt x="5127" y="2275"/>
                </a:lnTo>
                <a:lnTo>
                  <a:pt x="5127" y="2273"/>
                </a:lnTo>
                <a:lnTo>
                  <a:pt x="5129" y="2273"/>
                </a:lnTo>
                <a:lnTo>
                  <a:pt x="5131" y="2269"/>
                </a:lnTo>
                <a:lnTo>
                  <a:pt x="5131" y="2269"/>
                </a:lnTo>
                <a:lnTo>
                  <a:pt x="5133" y="2266"/>
                </a:lnTo>
                <a:lnTo>
                  <a:pt x="5131" y="2266"/>
                </a:lnTo>
                <a:lnTo>
                  <a:pt x="5131" y="2266"/>
                </a:lnTo>
                <a:lnTo>
                  <a:pt x="5129" y="2266"/>
                </a:lnTo>
                <a:lnTo>
                  <a:pt x="5131" y="2264"/>
                </a:lnTo>
                <a:lnTo>
                  <a:pt x="5129" y="2264"/>
                </a:lnTo>
                <a:lnTo>
                  <a:pt x="5129" y="2262"/>
                </a:lnTo>
                <a:lnTo>
                  <a:pt x="5129" y="2262"/>
                </a:lnTo>
                <a:lnTo>
                  <a:pt x="5129" y="2260"/>
                </a:lnTo>
                <a:lnTo>
                  <a:pt x="5131" y="2260"/>
                </a:lnTo>
                <a:lnTo>
                  <a:pt x="5131" y="2260"/>
                </a:lnTo>
                <a:lnTo>
                  <a:pt x="5133" y="2260"/>
                </a:lnTo>
                <a:lnTo>
                  <a:pt x="5133" y="2258"/>
                </a:lnTo>
                <a:lnTo>
                  <a:pt x="5133" y="2256"/>
                </a:lnTo>
                <a:lnTo>
                  <a:pt x="5133" y="2258"/>
                </a:lnTo>
                <a:lnTo>
                  <a:pt x="5131" y="2258"/>
                </a:lnTo>
                <a:close/>
                <a:moveTo>
                  <a:pt x="5060" y="1906"/>
                </a:moveTo>
                <a:lnTo>
                  <a:pt x="5060" y="1908"/>
                </a:lnTo>
                <a:lnTo>
                  <a:pt x="5060" y="1906"/>
                </a:lnTo>
                <a:lnTo>
                  <a:pt x="5060" y="1906"/>
                </a:lnTo>
                <a:lnTo>
                  <a:pt x="5058" y="1904"/>
                </a:lnTo>
                <a:lnTo>
                  <a:pt x="5060" y="1904"/>
                </a:lnTo>
                <a:lnTo>
                  <a:pt x="5058" y="1904"/>
                </a:lnTo>
                <a:lnTo>
                  <a:pt x="5058" y="1902"/>
                </a:lnTo>
                <a:lnTo>
                  <a:pt x="5058" y="1902"/>
                </a:lnTo>
                <a:lnTo>
                  <a:pt x="5056" y="1902"/>
                </a:lnTo>
                <a:lnTo>
                  <a:pt x="5056" y="1904"/>
                </a:lnTo>
                <a:lnTo>
                  <a:pt x="5056" y="1904"/>
                </a:lnTo>
                <a:lnTo>
                  <a:pt x="5056" y="1906"/>
                </a:lnTo>
                <a:lnTo>
                  <a:pt x="5060" y="1906"/>
                </a:lnTo>
                <a:close/>
                <a:moveTo>
                  <a:pt x="5058" y="2464"/>
                </a:moveTo>
                <a:lnTo>
                  <a:pt x="5058" y="2464"/>
                </a:lnTo>
                <a:lnTo>
                  <a:pt x="5056" y="2464"/>
                </a:lnTo>
                <a:lnTo>
                  <a:pt x="5056" y="2464"/>
                </a:lnTo>
                <a:lnTo>
                  <a:pt x="5058" y="2464"/>
                </a:lnTo>
                <a:lnTo>
                  <a:pt x="5058" y="2464"/>
                </a:lnTo>
                <a:lnTo>
                  <a:pt x="5060" y="2464"/>
                </a:lnTo>
                <a:lnTo>
                  <a:pt x="5058" y="2464"/>
                </a:lnTo>
                <a:lnTo>
                  <a:pt x="5058" y="2464"/>
                </a:lnTo>
                <a:close/>
                <a:moveTo>
                  <a:pt x="5043" y="2361"/>
                </a:moveTo>
                <a:lnTo>
                  <a:pt x="5043" y="2359"/>
                </a:lnTo>
                <a:lnTo>
                  <a:pt x="5041" y="2359"/>
                </a:lnTo>
                <a:lnTo>
                  <a:pt x="5041" y="2359"/>
                </a:lnTo>
                <a:lnTo>
                  <a:pt x="5043" y="2359"/>
                </a:lnTo>
                <a:lnTo>
                  <a:pt x="5043" y="2359"/>
                </a:lnTo>
                <a:lnTo>
                  <a:pt x="5041" y="2354"/>
                </a:lnTo>
                <a:lnTo>
                  <a:pt x="5039" y="2354"/>
                </a:lnTo>
                <a:lnTo>
                  <a:pt x="5037" y="2357"/>
                </a:lnTo>
                <a:lnTo>
                  <a:pt x="5039" y="2359"/>
                </a:lnTo>
                <a:lnTo>
                  <a:pt x="5037" y="2359"/>
                </a:lnTo>
                <a:lnTo>
                  <a:pt x="5037" y="2361"/>
                </a:lnTo>
                <a:lnTo>
                  <a:pt x="5037" y="2361"/>
                </a:lnTo>
                <a:lnTo>
                  <a:pt x="5037" y="2361"/>
                </a:lnTo>
                <a:lnTo>
                  <a:pt x="5037" y="2363"/>
                </a:lnTo>
                <a:lnTo>
                  <a:pt x="5035" y="2363"/>
                </a:lnTo>
                <a:lnTo>
                  <a:pt x="5035" y="2365"/>
                </a:lnTo>
                <a:lnTo>
                  <a:pt x="5035" y="2365"/>
                </a:lnTo>
                <a:lnTo>
                  <a:pt x="5037" y="2365"/>
                </a:lnTo>
                <a:lnTo>
                  <a:pt x="5039" y="2363"/>
                </a:lnTo>
                <a:lnTo>
                  <a:pt x="5039" y="2363"/>
                </a:lnTo>
                <a:lnTo>
                  <a:pt x="5039" y="2363"/>
                </a:lnTo>
                <a:lnTo>
                  <a:pt x="5041" y="2363"/>
                </a:lnTo>
                <a:lnTo>
                  <a:pt x="5043" y="2363"/>
                </a:lnTo>
                <a:lnTo>
                  <a:pt x="5045" y="2361"/>
                </a:lnTo>
                <a:lnTo>
                  <a:pt x="5045" y="2361"/>
                </a:lnTo>
                <a:lnTo>
                  <a:pt x="5045" y="2361"/>
                </a:lnTo>
                <a:lnTo>
                  <a:pt x="5043" y="2361"/>
                </a:lnTo>
                <a:close/>
                <a:moveTo>
                  <a:pt x="5054" y="1526"/>
                </a:moveTo>
                <a:lnTo>
                  <a:pt x="5052" y="1526"/>
                </a:lnTo>
                <a:lnTo>
                  <a:pt x="5052" y="1526"/>
                </a:lnTo>
                <a:lnTo>
                  <a:pt x="5052" y="1526"/>
                </a:lnTo>
                <a:lnTo>
                  <a:pt x="5052" y="1526"/>
                </a:lnTo>
                <a:lnTo>
                  <a:pt x="5054" y="1526"/>
                </a:lnTo>
                <a:lnTo>
                  <a:pt x="5054" y="1526"/>
                </a:lnTo>
                <a:close/>
                <a:moveTo>
                  <a:pt x="4849" y="1705"/>
                </a:moveTo>
                <a:lnTo>
                  <a:pt x="4849" y="1705"/>
                </a:lnTo>
                <a:lnTo>
                  <a:pt x="4849" y="1702"/>
                </a:lnTo>
                <a:lnTo>
                  <a:pt x="4849" y="1702"/>
                </a:lnTo>
                <a:lnTo>
                  <a:pt x="4846" y="1705"/>
                </a:lnTo>
                <a:lnTo>
                  <a:pt x="4846" y="1705"/>
                </a:lnTo>
                <a:lnTo>
                  <a:pt x="4846" y="1707"/>
                </a:lnTo>
                <a:lnTo>
                  <a:pt x="4846" y="1707"/>
                </a:lnTo>
                <a:lnTo>
                  <a:pt x="4849" y="1709"/>
                </a:lnTo>
                <a:lnTo>
                  <a:pt x="4849" y="1709"/>
                </a:lnTo>
                <a:lnTo>
                  <a:pt x="4849" y="1709"/>
                </a:lnTo>
                <a:lnTo>
                  <a:pt x="4849" y="1707"/>
                </a:lnTo>
                <a:lnTo>
                  <a:pt x="4849" y="1705"/>
                </a:lnTo>
                <a:close/>
                <a:moveTo>
                  <a:pt x="4427" y="1480"/>
                </a:moveTo>
                <a:lnTo>
                  <a:pt x="4427" y="1480"/>
                </a:lnTo>
                <a:lnTo>
                  <a:pt x="4427" y="1482"/>
                </a:lnTo>
                <a:lnTo>
                  <a:pt x="4427" y="1482"/>
                </a:lnTo>
                <a:lnTo>
                  <a:pt x="4425" y="1482"/>
                </a:lnTo>
                <a:lnTo>
                  <a:pt x="4425" y="1484"/>
                </a:lnTo>
                <a:lnTo>
                  <a:pt x="4425" y="1484"/>
                </a:lnTo>
                <a:lnTo>
                  <a:pt x="4427" y="1487"/>
                </a:lnTo>
                <a:lnTo>
                  <a:pt x="4427" y="1487"/>
                </a:lnTo>
                <a:lnTo>
                  <a:pt x="4427" y="1489"/>
                </a:lnTo>
                <a:lnTo>
                  <a:pt x="4427" y="1489"/>
                </a:lnTo>
                <a:lnTo>
                  <a:pt x="4429" y="1489"/>
                </a:lnTo>
                <a:lnTo>
                  <a:pt x="4429" y="1489"/>
                </a:lnTo>
                <a:lnTo>
                  <a:pt x="4429" y="1489"/>
                </a:lnTo>
                <a:lnTo>
                  <a:pt x="4429" y="1487"/>
                </a:lnTo>
                <a:lnTo>
                  <a:pt x="4427" y="1484"/>
                </a:lnTo>
                <a:lnTo>
                  <a:pt x="4429" y="1482"/>
                </a:lnTo>
                <a:lnTo>
                  <a:pt x="4427" y="1480"/>
                </a:lnTo>
                <a:close/>
                <a:moveTo>
                  <a:pt x="4392" y="1445"/>
                </a:moveTo>
                <a:lnTo>
                  <a:pt x="4390" y="1443"/>
                </a:lnTo>
                <a:lnTo>
                  <a:pt x="4390" y="1443"/>
                </a:lnTo>
                <a:lnTo>
                  <a:pt x="4390" y="1443"/>
                </a:lnTo>
                <a:lnTo>
                  <a:pt x="4390" y="1443"/>
                </a:lnTo>
                <a:lnTo>
                  <a:pt x="4390" y="1443"/>
                </a:lnTo>
                <a:lnTo>
                  <a:pt x="4390" y="1445"/>
                </a:lnTo>
                <a:lnTo>
                  <a:pt x="4392" y="1445"/>
                </a:lnTo>
                <a:lnTo>
                  <a:pt x="4394" y="1447"/>
                </a:lnTo>
                <a:lnTo>
                  <a:pt x="4396" y="1449"/>
                </a:lnTo>
                <a:lnTo>
                  <a:pt x="4394" y="1445"/>
                </a:lnTo>
                <a:lnTo>
                  <a:pt x="4392" y="1445"/>
                </a:lnTo>
                <a:close/>
                <a:moveTo>
                  <a:pt x="4409" y="1478"/>
                </a:moveTo>
                <a:lnTo>
                  <a:pt x="4411" y="1478"/>
                </a:lnTo>
                <a:lnTo>
                  <a:pt x="4411" y="1478"/>
                </a:lnTo>
                <a:lnTo>
                  <a:pt x="4409" y="1476"/>
                </a:lnTo>
                <a:lnTo>
                  <a:pt x="4409" y="1476"/>
                </a:lnTo>
                <a:lnTo>
                  <a:pt x="4409" y="1478"/>
                </a:lnTo>
                <a:lnTo>
                  <a:pt x="4409" y="1478"/>
                </a:lnTo>
                <a:close/>
                <a:moveTo>
                  <a:pt x="4383" y="1480"/>
                </a:moveTo>
                <a:lnTo>
                  <a:pt x="4383" y="1480"/>
                </a:lnTo>
                <a:lnTo>
                  <a:pt x="4385" y="1480"/>
                </a:lnTo>
                <a:lnTo>
                  <a:pt x="4385" y="1480"/>
                </a:lnTo>
                <a:lnTo>
                  <a:pt x="4385" y="1478"/>
                </a:lnTo>
                <a:lnTo>
                  <a:pt x="4385" y="1476"/>
                </a:lnTo>
                <a:lnTo>
                  <a:pt x="4385" y="1476"/>
                </a:lnTo>
                <a:lnTo>
                  <a:pt x="4385" y="1476"/>
                </a:lnTo>
                <a:lnTo>
                  <a:pt x="4385" y="1476"/>
                </a:lnTo>
                <a:lnTo>
                  <a:pt x="4383" y="1476"/>
                </a:lnTo>
                <a:lnTo>
                  <a:pt x="4383" y="1478"/>
                </a:lnTo>
                <a:lnTo>
                  <a:pt x="4383" y="1480"/>
                </a:lnTo>
                <a:lnTo>
                  <a:pt x="4383" y="1480"/>
                </a:lnTo>
                <a:lnTo>
                  <a:pt x="4383" y="1480"/>
                </a:lnTo>
                <a:close/>
                <a:moveTo>
                  <a:pt x="4377" y="1449"/>
                </a:moveTo>
                <a:lnTo>
                  <a:pt x="4375" y="1449"/>
                </a:lnTo>
                <a:lnTo>
                  <a:pt x="4375" y="1451"/>
                </a:lnTo>
                <a:lnTo>
                  <a:pt x="4375" y="1453"/>
                </a:lnTo>
                <a:lnTo>
                  <a:pt x="4375" y="1453"/>
                </a:lnTo>
                <a:lnTo>
                  <a:pt x="4375" y="1453"/>
                </a:lnTo>
                <a:lnTo>
                  <a:pt x="4375" y="1455"/>
                </a:lnTo>
                <a:lnTo>
                  <a:pt x="4375" y="1455"/>
                </a:lnTo>
                <a:lnTo>
                  <a:pt x="4375" y="1457"/>
                </a:lnTo>
                <a:lnTo>
                  <a:pt x="4377" y="1453"/>
                </a:lnTo>
                <a:lnTo>
                  <a:pt x="4377" y="1451"/>
                </a:lnTo>
                <a:lnTo>
                  <a:pt x="4377" y="1449"/>
                </a:lnTo>
                <a:lnTo>
                  <a:pt x="4377" y="1449"/>
                </a:lnTo>
                <a:lnTo>
                  <a:pt x="4377" y="1449"/>
                </a:lnTo>
                <a:close/>
                <a:moveTo>
                  <a:pt x="4402" y="1470"/>
                </a:moveTo>
                <a:lnTo>
                  <a:pt x="4400" y="1468"/>
                </a:lnTo>
                <a:lnTo>
                  <a:pt x="4400" y="1468"/>
                </a:lnTo>
                <a:lnTo>
                  <a:pt x="4400" y="1470"/>
                </a:lnTo>
                <a:lnTo>
                  <a:pt x="4400" y="1470"/>
                </a:lnTo>
                <a:lnTo>
                  <a:pt x="4402" y="1470"/>
                </a:lnTo>
                <a:close/>
                <a:moveTo>
                  <a:pt x="4406" y="1487"/>
                </a:moveTo>
                <a:lnTo>
                  <a:pt x="4404" y="1487"/>
                </a:lnTo>
                <a:lnTo>
                  <a:pt x="4402" y="1489"/>
                </a:lnTo>
                <a:lnTo>
                  <a:pt x="4402" y="1489"/>
                </a:lnTo>
                <a:lnTo>
                  <a:pt x="4402" y="1491"/>
                </a:lnTo>
                <a:lnTo>
                  <a:pt x="4402" y="1491"/>
                </a:lnTo>
                <a:lnTo>
                  <a:pt x="4402" y="1493"/>
                </a:lnTo>
                <a:lnTo>
                  <a:pt x="4402" y="1493"/>
                </a:lnTo>
                <a:lnTo>
                  <a:pt x="4406" y="1493"/>
                </a:lnTo>
                <a:lnTo>
                  <a:pt x="4409" y="1493"/>
                </a:lnTo>
                <a:lnTo>
                  <a:pt x="4411" y="1493"/>
                </a:lnTo>
                <a:lnTo>
                  <a:pt x="4411" y="1491"/>
                </a:lnTo>
                <a:lnTo>
                  <a:pt x="4411" y="1491"/>
                </a:lnTo>
                <a:lnTo>
                  <a:pt x="4413" y="1491"/>
                </a:lnTo>
                <a:lnTo>
                  <a:pt x="4413" y="1491"/>
                </a:lnTo>
                <a:lnTo>
                  <a:pt x="4413" y="1489"/>
                </a:lnTo>
                <a:lnTo>
                  <a:pt x="4413" y="1489"/>
                </a:lnTo>
                <a:lnTo>
                  <a:pt x="4413" y="1487"/>
                </a:lnTo>
                <a:lnTo>
                  <a:pt x="4411" y="1487"/>
                </a:lnTo>
                <a:lnTo>
                  <a:pt x="4411" y="1484"/>
                </a:lnTo>
                <a:lnTo>
                  <a:pt x="4409" y="1484"/>
                </a:lnTo>
                <a:lnTo>
                  <a:pt x="4409" y="1484"/>
                </a:lnTo>
                <a:lnTo>
                  <a:pt x="4409" y="1484"/>
                </a:lnTo>
                <a:lnTo>
                  <a:pt x="4406" y="1484"/>
                </a:lnTo>
                <a:lnTo>
                  <a:pt x="4406" y="1487"/>
                </a:lnTo>
                <a:close/>
                <a:moveTo>
                  <a:pt x="4404" y="1468"/>
                </a:moveTo>
                <a:lnTo>
                  <a:pt x="4404" y="1470"/>
                </a:lnTo>
                <a:lnTo>
                  <a:pt x="4404" y="1470"/>
                </a:lnTo>
                <a:lnTo>
                  <a:pt x="4404" y="1472"/>
                </a:lnTo>
                <a:lnTo>
                  <a:pt x="4402" y="1472"/>
                </a:lnTo>
                <a:lnTo>
                  <a:pt x="4402" y="1474"/>
                </a:lnTo>
                <a:lnTo>
                  <a:pt x="4402" y="1476"/>
                </a:lnTo>
                <a:lnTo>
                  <a:pt x="4400" y="1478"/>
                </a:lnTo>
                <a:lnTo>
                  <a:pt x="4400" y="1480"/>
                </a:lnTo>
                <a:lnTo>
                  <a:pt x="4398" y="1482"/>
                </a:lnTo>
                <a:lnTo>
                  <a:pt x="4398" y="1484"/>
                </a:lnTo>
                <a:lnTo>
                  <a:pt x="4396" y="1489"/>
                </a:lnTo>
                <a:lnTo>
                  <a:pt x="4396" y="1489"/>
                </a:lnTo>
                <a:lnTo>
                  <a:pt x="4394" y="1493"/>
                </a:lnTo>
                <a:lnTo>
                  <a:pt x="4394" y="1495"/>
                </a:lnTo>
                <a:lnTo>
                  <a:pt x="4394" y="1495"/>
                </a:lnTo>
                <a:lnTo>
                  <a:pt x="4396" y="1495"/>
                </a:lnTo>
                <a:lnTo>
                  <a:pt x="4396" y="1493"/>
                </a:lnTo>
                <a:lnTo>
                  <a:pt x="4398" y="1489"/>
                </a:lnTo>
                <a:lnTo>
                  <a:pt x="4398" y="1487"/>
                </a:lnTo>
                <a:lnTo>
                  <a:pt x="4400" y="1484"/>
                </a:lnTo>
                <a:lnTo>
                  <a:pt x="4400" y="1484"/>
                </a:lnTo>
                <a:lnTo>
                  <a:pt x="4402" y="1482"/>
                </a:lnTo>
                <a:lnTo>
                  <a:pt x="4404" y="1482"/>
                </a:lnTo>
                <a:lnTo>
                  <a:pt x="4404" y="1482"/>
                </a:lnTo>
                <a:lnTo>
                  <a:pt x="4404" y="1478"/>
                </a:lnTo>
                <a:lnTo>
                  <a:pt x="4404" y="1476"/>
                </a:lnTo>
                <a:lnTo>
                  <a:pt x="4404" y="1474"/>
                </a:lnTo>
                <a:lnTo>
                  <a:pt x="4404" y="1472"/>
                </a:lnTo>
                <a:lnTo>
                  <a:pt x="4404" y="1472"/>
                </a:lnTo>
                <a:lnTo>
                  <a:pt x="4404" y="1472"/>
                </a:lnTo>
                <a:lnTo>
                  <a:pt x="4404" y="1470"/>
                </a:lnTo>
                <a:lnTo>
                  <a:pt x="4404" y="1468"/>
                </a:lnTo>
                <a:close/>
                <a:moveTo>
                  <a:pt x="4381" y="1489"/>
                </a:moveTo>
                <a:lnTo>
                  <a:pt x="4381" y="1489"/>
                </a:lnTo>
                <a:lnTo>
                  <a:pt x="4381" y="1491"/>
                </a:lnTo>
                <a:lnTo>
                  <a:pt x="4383" y="1495"/>
                </a:lnTo>
                <a:lnTo>
                  <a:pt x="4383" y="1495"/>
                </a:lnTo>
                <a:lnTo>
                  <a:pt x="4385" y="1495"/>
                </a:lnTo>
                <a:lnTo>
                  <a:pt x="4385" y="1497"/>
                </a:lnTo>
                <a:lnTo>
                  <a:pt x="4388" y="1497"/>
                </a:lnTo>
                <a:lnTo>
                  <a:pt x="4390" y="1499"/>
                </a:lnTo>
                <a:lnTo>
                  <a:pt x="4390" y="1501"/>
                </a:lnTo>
                <a:lnTo>
                  <a:pt x="4390" y="1501"/>
                </a:lnTo>
                <a:lnTo>
                  <a:pt x="4392" y="1501"/>
                </a:lnTo>
                <a:lnTo>
                  <a:pt x="4392" y="1501"/>
                </a:lnTo>
                <a:lnTo>
                  <a:pt x="4394" y="1499"/>
                </a:lnTo>
                <a:lnTo>
                  <a:pt x="4394" y="1499"/>
                </a:lnTo>
                <a:lnTo>
                  <a:pt x="4394" y="1497"/>
                </a:lnTo>
                <a:lnTo>
                  <a:pt x="4394" y="1497"/>
                </a:lnTo>
                <a:lnTo>
                  <a:pt x="4394" y="1497"/>
                </a:lnTo>
                <a:lnTo>
                  <a:pt x="4392" y="1493"/>
                </a:lnTo>
                <a:lnTo>
                  <a:pt x="4392" y="1493"/>
                </a:lnTo>
                <a:lnTo>
                  <a:pt x="4392" y="1491"/>
                </a:lnTo>
                <a:lnTo>
                  <a:pt x="4392" y="1489"/>
                </a:lnTo>
                <a:lnTo>
                  <a:pt x="4392" y="1489"/>
                </a:lnTo>
                <a:lnTo>
                  <a:pt x="4394" y="1487"/>
                </a:lnTo>
                <a:lnTo>
                  <a:pt x="4394" y="1484"/>
                </a:lnTo>
                <a:lnTo>
                  <a:pt x="4394" y="1482"/>
                </a:lnTo>
                <a:lnTo>
                  <a:pt x="4396" y="1480"/>
                </a:lnTo>
                <a:lnTo>
                  <a:pt x="4396" y="1478"/>
                </a:lnTo>
                <a:lnTo>
                  <a:pt x="4398" y="1478"/>
                </a:lnTo>
                <a:lnTo>
                  <a:pt x="4398" y="1476"/>
                </a:lnTo>
                <a:lnTo>
                  <a:pt x="4398" y="1476"/>
                </a:lnTo>
                <a:lnTo>
                  <a:pt x="4398" y="1474"/>
                </a:lnTo>
                <a:lnTo>
                  <a:pt x="4394" y="1472"/>
                </a:lnTo>
                <a:lnTo>
                  <a:pt x="4394" y="1472"/>
                </a:lnTo>
                <a:lnTo>
                  <a:pt x="4390" y="1474"/>
                </a:lnTo>
                <a:lnTo>
                  <a:pt x="4390" y="1474"/>
                </a:lnTo>
                <a:lnTo>
                  <a:pt x="4390" y="1474"/>
                </a:lnTo>
                <a:lnTo>
                  <a:pt x="4390" y="1476"/>
                </a:lnTo>
                <a:lnTo>
                  <a:pt x="4390" y="1476"/>
                </a:lnTo>
                <a:lnTo>
                  <a:pt x="4388" y="1478"/>
                </a:lnTo>
                <a:lnTo>
                  <a:pt x="4388" y="1478"/>
                </a:lnTo>
                <a:lnTo>
                  <a:pt x="4388" y="1480"/>
                </a:lnTo>
                <a:lnTo>
                  <a:pt x="4388" y="1482"/>
                </a:lnTo>
                <a:lnTo>
                  <a:pt x="4388" y="1482"/>
                </a:lnTo>
                <a:lnTo>
                  <a:pt x="4388" y="1484"/>
                </a:lnTo>
                <a:lnTo>
                  <a:pt x="4388" y="1487"/>
                </a:lnTo>
                <a:lnTo>
                  <a:pt x="4385" y="1487"/>
                </a:lnTo>
                <a:lnTo>
                  <a:pt x="4385" y="1487"/>
                </a:lnTo>
                <a:lnTo>
                  <a:pt x="4383" y="1487"/>
                </a:lnTo>
                <a:lnTo>
                  <a:pt x="4381" y="1489"/>
                </a:lnTo>
                <a:lnTo>
                  <a:pt x="4381" y="1489"/>
                </a:lnTo>
                <a:close/>
                <a:moveTo>
                  <a:pt x="4400" y="1497"/>
                </a:moveTo>
                <a:lnTo>
                  <a:pt x="4398" y="1497"/>
                </a:lnTo>
                <a:lnTo>
                  <a:pt x="4398" y="1499"/>
                </a:lnTo>
                <a:lnTo>
                  <a:pt x="4396" y="1499"/>
                </a:lnTo>
                <a:lnTo>
                  <a:pt x="4396" y="1499"/>
                </a:lnTo>
                <a:lnTo>
                  <a:pt x="4398" y="1499"/>
                </a:lnTo>
                <a:lnTo>
                  <a:pt x="4398" y="1499"/>
                </a:lnTo>
                <a:lnTo>
                  <a:pt x="4400" y="1499"/>
                </a:lnTo>
                <a:lnTo>
                  <a:pt x="4400" y="1499"/>
                </a:lnTo>
                <a:lnTo>
                  <a:pt x="4400" y="1497"/>
                </a:lnTo>
                <a:close/>
                <a:moveTo>
                  <a:pt x="4373" y="1537"/>
                </a:moveTo>
                <a:lnTo>
                  <a:pt x="4373" y="1537"/>
                </a:lnTo>
                <a:lnTo>
                  <a:pt x="4375" y="1539"/>
                </a:lnTo>
                <a:lnTo>
                  <a:pt x="4375" y="1539"/>
                </a:lnTo>
                <a:lnTo>
                  <a:pt x="4377" y="1539"/>
                </a:lnTo>
                <a:lnTo>
                  <a:pt x="4377" y="1539"/>
                </a:lnTo>
                <a:lnTo>
                  <a:pt x="4379" y="1537"/>
                </a:lnTo>
                <a:lnTo>
                  <a:pt x="4379" y="1537"/>
                </a:lnTo>
                <a:lnTo>
                  <a:pt x="4379" y="1535"/>
                </a:lnTo>
                <a:lnTo>
                  <a:pt x="4375" y="1535"/>
                </a:lnTo>
                <a:lnTo>
                  <a:pt x="4373" y="1535"/>
                </a:lnTo>
                <a:lnTo>
                  <a:pt x="4373" y="1535"/>
                </a:lnTo>
                <a:lnTo>
                  <a:pt x="4373" y="1537"/>
                </a:lnTo>
                <a:lnTo>
                  <a:pt x="4373" y="1537"/>
                </a:lnTo>
                <a:close/>
                <a:moveTo>
                  <a:pt x="4346" y="1558"/>
                </a:moveTo>
                <a:lnTo>
                  <a:pt x="4346" y="1558"/>
                </a:lnTo>
                <a:lnTo>
                  <a:pt x="4348" y="1558"/>
                </a:lnTo>
                <a:lnTo>
                  <a:pt x="4348" y="1556"/>
                </a:lnTo>
                <a:lnTo>
                  <a:pt x="4348" y="1556"/>
                </a:lnTo>
                <a:lnTo>
                  <a:pt x="4350" y="1558"/>
                </a:lnTo>
                <a:lnTo>
                  <a:pt x="4350" y="1556"/>
                </a:lnTo>
                <a:lnTo>
                  <a:pt x="4350" y="1556"/>
                </a:lnTo>
                <a:lnTo>
                  <a:pt x="4350" y="1556"/>
                </a:lnTo>
                <a:lnTo>
                  <a:pt x="4350" y="1554"/>
                </a:lnTo>
                <a:lnTo>
                  <a:pt x="4348" y="1554"/>
                </a:lnTo>
                <a:lnTo>
                  <a:pt x="4348" y="1556"/>
                </a:lnTo>
                <a:lnTo>
                  <a:pt x="4346" y="1556"/>
                </a:lnTo>
                <a:lnTo>
                  <a:pt x="4344" y="1558"/>
                </a:lnTo>
                <a:lnTo>
                  <a:pt x="4344" y="1558"/>
                </a:lnTo>
                <a:lnTo>
                  <a:pt x="4344" y="1558"/>
                </a:lnTo>
                <a:lnTo>
                  <a:pt x="4346" y="1558"/>
                </a:lnTo>
                <a:close/>
                <a:moveTo>
                  <a:pt x="4350" y="1434"/>
                </a:moveTo>
                <a:lnTo>
                  <a:pt x="4350" y="1432"/>
                </a:lnTo>
                <a:lnTo>
                  <a:pt x="4350" y="1432"/>
                </a:lnTo>
                <a:lnTo>
                  <a:pt x="4348" y="1430"/>
                </a:lnTo>
                <a:lnTo>
                  <a:pt x="4348" y="1432"/>
                </a:lnTo>
                <a:lnTo>
                  <a:pt x="4348" y="1432"/>
                </a:lnTo>
                <a:lnTo>
                  <a:pt x="4348" y="1432"/>
                </a:lnTo>
                <a:lnTo>
                  <a:pt x="4350" y="1434"/>
                </a:lnTo>
                <a:close/>
                <a:moveTo>
                  <a:pt x="4369" y="1449"/>
                </a:moveTo>
                <a:lnTo>
                  <a:pt x="4369" y="1449"/>
                </a:lnTo>
                <a:lnTo>
                  <a:pt x="4367" y="1447"/>
                </a:lnTo>
                <a:lnTo>
                  <a:pt x="4367" y="1445"/>
                </a:lnTo>
                <a:lnTo>
                  <a:pt x="4369" y="1443"/>
                </a:lnTo>
                <a:lnTo>
                  <a:pt x="4369" y="1443"/>
                </a:lnTo>
                <a:lnTo>
                  <a:pt x="4369" y="1443"/>
                </a:lnTo>
                <a:lnTo>
                  <a:pt x="4367" y="1440"/>
                </a:lnTo>
                <a:lnTo>
                  <a:pt x="4367" y="1440"/>
                </a:lnTo>
                <a:lnTo>
                  <a:pt x="4365" y="1438"/>
                </a:lnTo>
                <a:lnTo>
                  <a:pt x="4365" y="1436"/>
                </a:lnTo>
                <a:lnTo>
                  <a:pt x="4362" y="1438"/>
                </a:lnTo>
                <a:lnTo>
                  <a:pt x="4362" y="1438"/>
                </a:lnTo>
                <a:lnTo>
                  <a:pt x="4360" y="1436"/>
                </a:lnTo>
                <a:lnTo>
                  <a:pt x="4360" y="1436"/>
                </a:lnTo>
                <a:lnTo>
                  <a:pt x="4360" y="1436"/>
                </a:lnTo>
                <a:lnTo>
                  <a:pt x="4356" y="1436"/>
                </a:lnTo>
                <a:lnTo>
                  <a:pt x="4356" y="1436"/>
                </a:lnTo>
                <a:lnTo>
                  <a:pt x="4356" y="1436"/>
                </a:lnTo>
                <a:lnTo>
                  <a:pt x="4352" y="1436"/>
                </a:lnTo>
                <a:lnTo>
                  <a:pt x="4352" y="1436"/>
                </a:lnTo>
                <a:lnTo>
                  <a:pt x="4352" y="1436"/>
                </a:lnTo>
                <a:lnTo>
                  <a:pt x="4352" y="1438"/>
                </a:lnTo>
                <a:lnTo>
                  <a:pt x="4352" y="1438"/>
                </a:lnTo>
                <a:lnTo>
                  <a:pt x="4352" y="1438"/>
                </a:lnTo>
                <a:lnTo>
                  <a:pt x="4352" y="1438"/>
                </a:lnTo>
                <a:lnTo>
                  <a:pt x="4354" y="1438"/>
                </a:lnTo>
                <a:lnTo>
                  <a:pt x="4354" y="1440"/>
                </a:lnTo>
                <a:lnTo>
                  <a:pt x="4354" y="1440"/>
                </a:lnTo>
                <a:lnTo>
                  <a:pt x="4356" y="1440"/>
                </a:lnTo>
                <a:lnTo>
                  <a:pt x="4356" y="1443"/>
                </a:lnTo>
                <a:lnTo>
                  <a:pt x="4358" y="1445"/>
                </a:lnTo>
                <a:lnTo>
                  <a:pt x="4358" y="1447"/>
                </a:lnTo>
                <a:lnTo>
                  <a:pt x="4358" y="1447"/>
                </a:lnTo>
                <a:lnTo>
                  <a:pt x="4358" y="1447"/>
                </a:lnTo>
                <a:lnTo>
                  <a:pt x="4358" y="1449"/>
                </a:lnTo>
                <a:lnTo>
                  <a:pt x="4358" y="1449"/>
                </a:lnTo>
                <a:lnTo>
                  <a:pt x="4360" y="1449"/>
                </a:lnTo>
                <a:lnTo>
                  <a:pt x="4360" y="1451"/>
                </a:lnTo>
                <a:lnTo>
                  <a:pt x="4360" y="1451"/>
                </a:lnTo>
                <a:lnTo>
                  <a:pt x="4360" y="1453"/>
                </a:lnTo>
                <a:lnTo>
                  <a:pt x="4362" y="1453"/>
                </a:lnTo>
                <a:lnTo>
                  <a:pt x="4362" y="1453"/>
                </a:lnTo>
                <a:lnTo>
                  <a:pt x="4362" y="1455"/>
                </a:lnTo>
                <a:lnTo>
                  <a:pt x="4362" y="1455"/>
                </a:lnTo>
                <a:lnTo>
                  <a:pt x="4365" y="1455"/>
                </a:lnTo>
                <a:lnTo>
                  <a:pt x="4365" y="1453"/>
                </a:lnTo>
                <a:lnTo>
                  <a:pt x="4365" y="1453"/>
                </a:lnTo>
                <a:lnTo>
                  <a:pt x="4367" y="1453"/>
                </a:lnTo>
                <a:lnTo>
                  <a:pt x="4367" y="1453"/>
                </a:lnTo>
                <a:lnTo>
                  <a:pt x="4367" y="1453"/>
                </a:lnTo>
                <a:lnTo>
                  <a:pt x="4367" y="1453"/>
                </a:lnTo>
                <a:lnTo>
                  <a:pt x="4367" y="1451"/>
                </a:lnTo>
                <a:lnTo>
                  <a:pt x="4367" y="1451"/>
                </a:lnTo>
                <a:lnTo>
                  <a:pt x="4369" y="1449"/>
                </a:lnTo>
                <a:close/>
                <a:moveTo>
                  <a:pt x="4344" y="1256"/>
                </a:moveTo>
                <a:lnTo>
                  <a:pt x="4344" y="1254"/>
                </a:lnTo>
                <a:lnTo>
                  <a:pt x="4341" y="1256"/>
                </a:lnTo>
                <a:lnTo>
                  <a:pt x="4341" y="1256"/>
                </a:lnTo>
                <a:lnTo>
                  <a:pt x="4341" y="1256"/>
                </a:lnTo>
                <a:lnTo>
                  <a:pt x="4341" y="1258"/>
                </a:lnTo>
                <a:lnTo>
                  <a:pt x="4341" y="1258"/>
                </a:lnTo>
                <a:lnTo>
                  <a:pt x="4341" y="1258"/>
                </a:lnTo>
                <a:lnTo>
                  <a:pt x="4344" y="1258"/>
                </a:lnTo>
                <a:lnTo>
                  <a:pt x="4344" y="1258"/>
                </a:lnTo>
                <a:lnTo>
                  <a:pt x="4344" y="1258"/>
                </a:lnTo>
                <a:lnTo>
                  <a:pt x="4344" y="1256"/>
                </a:lnTo>
                <a:lnTo>
                  <a:pt x="4344" y="1256"/>
                </a:lnTo>
                <a:lnTo>
                  <a:pt x="4344" y="1256"/>
                </a:lnTo>
                <a:lnTo>
                  <a:pt x="4344" y="1256"/>
                </a:lnTo>
                <a:close/>
                <a:moveTo>
                  <a:pt x="4352" y="1457"/>
                </a:moveTo>
                <a:lnTo>
                  <a:pt x="4350" y="1455"/>
                </a:lnTo>
                <a:lnTo>
                  <a:pt x="4350" y="1455"/>
                </a:lnTo>
                <a:lnTo>
                  <a:pt x="4350" y="1455"/>
                </a:lnTo>
                <a:lnTo>
                  <a:pt x="4348" y="1455"/>
                </a:lnTo>
                <a:lnTo>
                  <a:pt x="4348" y="1455"/>
                </a:lnTo>
                <a:lnTo>
                  <a:pt x="4348" y="1455"/>
                </a:lnTo>
                <a:lnTo>
                  <a:pt x="4346" y="1455"/>
                </a:lnTo>
                <a:lnTo>
                  <a:pt x="4346" y="1453"/>
                </a:lnTo>
                <a:lnTo>
                  <a:pt x="4346" y="1453"/>
                </a:lnTo>
                <a:lnTo>
                  <a:pt x="4344" y="1453"/>
                </a:lnTo>
                <a:lnTo>
                  <a:pt x="4344" y="1453"/>
                </a:lnTo>
                <a:lnTo>
                  <a:pt x="4344" y="1455"/>
                </a:lnTo>
                <a:lnTo>
                  <a:pt x="4344" y="1455"/>
                </a:lnTo>
                <a:lnTo>
                  <a:pt x="4344" y="1455"/>
                </a:lnTo>
                <a:lnTo>
                  <a:pt x="4346" y="1455"/>
                </a:lnTo>
                <a:lnTo>
                  <a:pt x="4346" y="1457"/>
                </a:lnTo>
                <a:lnTo>
                  <a:pt x="4346" y="1457"/>
                </a:lnTo>
                <a:lnTo>
                  <a:pt x="4348" y="1457"/>
                </a:lnTo>
                <a:lnTo>
                  <a:pt x="4348" y="1457"/>
                </a:lnTo>
                <a:lnTo>
                  <a:pt x="4350" y="1457"/>
                </a:lnTo>
                <a:lnTo>
                  <a:pt x="4350" y="1457"/>
                </a:lnTo>
                <a:lnTo>
                  <a:pt x="4352" y="1457"/>
                </a:lnTo>
                <a:close/>
                <a:moveTo>
                  <a:pt x="4346" y="1459"/>
                </a:moveTo>
                <a:lnTo>
                  <a:pt x="4346" y="1459"/>
                </a:lnTo>
                <a:lnTo>
                  <a:pt x="4346" y="1459"/>
                </a:lnTo>
                <a:lnTo>
                  <a:pt x="4346" y="1459"/>
                </a:lnTo>
                <a:lnTo>
                  <a:pt x="4344" y="1459"/>
                </a:lnTo>
                <a:lnTo>
                  <a:pt x="4346" y="1461"/>
                </a:lnTo>
                <a:lnTo>
                  <a:pt x="4346" y="1461"/>
                </a:lnTo>
                <a:lnTo>
                  <a:pt x="4346" y="1463"/>
                </a:lnTo>
                <a:lnTo>
                  <a:pt x="4346" y="1463"/>
                </a:lnTo>
                <a:lnTo>
                  <a:pt x="4348" y="1461"/>
                </a:lnTo>
                <a:lnTo>
                  <a:pt x="4348" y="1461"/>
                </a:lnTo>
                <a:lnTo>
                  <a:pt x="4348" y="1461"/>
                </a:lnTo>
                <a:lnTo>
                  <a:pt x="4348" y="1459"/>
                </a:lnTo>
                <a:lnTo>
                  <a:pt x="4346" y="1459"/>
                </a:lnTo>
                <a:close/>
                <a:moveTo>
                  <a:pt x="4346" y="1480"/>
                </a:moveTo>
                <a:lnTo>
                  <a:pt x="4346" y="1480"/>
                </a:lnTo>
                <a:lnTo>
                  <a:pt x="4346" y="1478"/>
                </a:lnTo>
                <a:lnTo>
                  <a:pt x="4346" y="1478"/>
                </a:lnTo>
                <a:lnTo>
                  <a:pt x="4344" y="1478"/>
                </a:lnTo>
                <a:lnTo>
                  <a:pt x="4344" y="1478"/>
                </a:lnTo>
                <a:lnTo>
                  <a:pt x="4344" y="1480"/>
                </a:lnTo>
                <a:lnTo>
                  <a:pt x="4346" y="1480"/>
                </a:lnTo>
                <a:close/>
                <a:moveTo>
                  <a:pt x="4365" y="1545"/>
                </a:moveTo>
                <a:lnTo>
                  <a:pt x="4365" y="1545"/>
                </a:lnTo>
                <a:lnTo>
                  <a:pt x="4362" y="1543"/>
                </a:lnTo>
                <a:lnTo>
                  <a:pt x="4360" y="1543"/>
                </a:lnTo>
                <a:lnTo>
                  <a:pt x="4358" y="1545"/>
                </a:lnTo>
                <a:lnTo>
                  <a:pt x="4358" y="1545"/>
                </a:lnTo>
                <a:lnTo>
                  <a:pt x="4360" y="1547"/>
                </a:lnTo>
                <a:lnTo>
                  <a:pt x="4360" y="1545"/>
                </a:lnTo>
                <a:lnTo>
                  <a:pt x="4362" y="1547"/>
                </a:lnTo>
                <a:lnTo>
                  <a:pt x="4365" y="1545"/>
                </a:lnTo>
                <a:lnTo>
                  <a:pt x="4365" y="1547"/>
                </a:lnTo>
                <a:lnTo>
                  <a:pt x="4367" y="1545"/>
                </a:lnTo>
                <a:lnTo>
                  <a:pt x="4367" y="1545"/>
                </a:lnTo>
                <a:lnTo>
                  <a:pt x="4367" y="1545"/>
                </a:lnTo>
                <a:lnTo>
                  <a:pt x="4365" y="1545"/>
                </a:lnTo>
                <a:close/>
                <a:moveTo>
                  <a:pt x="4344" y="1466"/>
                </a:moveTo>
                <a:lnTo>
                  <a:pt x="4344" y="1466"/>
                </a:lnTo>
                <a:lnTo>
                  <a:pt x="4341" y="1466"/>
                </a:lnTo>
                <a:lnTo>
                  <a:pt x="4341" y="1466"/>
                </a:lnTo>
                <a:lnTo>
                  <a:pt x="4344" y="1468"/>
                </a:lnTo>
                <a:lnTo>
                  <a:pt x="4344" y="1468"/>
                </a:lnTo>
                <a:lnTo>
                  <a:pt x="4344" y="1468"/>
                </a:lnTo>
                <a:lnTo>
                  <a:pt x="4344" y="1466"/>
                </a:lnTo>
                <a:lnTo>
                  <a:pt x="4344" y="1466"/>
                </a:lnTo>
                <a:lnTo>
                  <a:pt x="4344" y="1466"/>
                </a:lnTo>
                <a:close/>
                <a:moveTo>
                  <a:pt x="4436" y="1115"/>
                </a:moveTo>
                <a:lnTo>
                  <a:pt x="4436" y="1115"/>
                </a:lnTo>
                <a:lnTo>
                  <a:pt x="4436" y="1115"/>
                </a:lnTo>
                <a:lnTo>
                  <a:pt x="4434" y="1118"/>
                </a:lnTo>
                <a:lnTo>
                  <a:pt x="4436" y="1118"/>
                </a:lnTo>
                <a:lnTo>
                  <a:pt x="4436" y="1118"/>
                </a:lnTo>
                <a:lnTo>
                  <a:pt x="4436" y="1118"/>
                </a:lnTo>
                <a:lnTo>
                  <a:pt x="4438" y="1118"/>
                </a:lnTo>
                <a:lnTo>
                  <a:pt x="4438" y="1115"/>
                </a:lnTo>
                <a:lnTo>
                  <a:pt x="4438" y="1115"/>
                </a:lnTo>
                <a:lnTo>
                  <a:pt x="4436" y="1115"/>
                </a:lnTo>
                <a:close/>
                <a:moveTo>
                  <a:pt x="4432" y="1491"/>
                </a:moveTo>
                <a:lnTo>
                  <a:pt x="4432" y="1493"/>
                </a:lnTo>
                <a:lnTo>
                  <a:pt x="4432" y="1493"/>
                </a:lnTo>
                <a:lnTo>
                  <a:pt x="4434" y="1493"/>
                </a:lnTo>
                <a:lnTo>
                  <a:pt x="4434" y="1491"/>
                </a:lnTo>
                <a:lnTo>
                  <a:pt x="4434" y="1491"/>
                </a:lnTo>
                <a:lnTo>
                  <a:pt x="4432" y="1491"/>
                </a:lnTo>
                <a:close/>
                <a:moveTo>
                  <a:pt x="4434" y="1489"/>
                </a:moveTo>
                <a:lnTo>
                  <a:pt x="4434" y="1491"/>
                </a:lnTo>
                <a:lnTo>
                  <a:pt x="4434" y="1491"/>
                </a:lnTo>
                <a:lnTo>
                  <a:pt x="4436" y="1491"/>
                </a:lnTo>
                <a:lnTo>
                  <a:pt x="4436" y="1491"/>
                </a:lnTo>
                <a:lnTo>
                  <a:pt x="4436" y="1489"/>
                </a:lnTo>
                <a:lnTo>
                  <a:pt x="4436" y="1489"/>
                </a:lnTo>
                <a:lnTo>
                  <a:pt x="4436" y="1489"/>
                </a:lnTo>
                <a:lnTo>
                  <a:pt x="4434" y="1487"/>
                </a:lnTo>
                <a:lnTo>
                  <a:pt x="4434" y="1489"/>
                </a:lnTo>
                <a:lnTo>
                  <a:pt x="4434" y="1489"/>
                </a:lnTo>
                <a:close/>
                <a:moveTo>
                  <a:pt x="4388" y="1524"/>
                </a:moveTo>
                <a:lnTo>
                  <a:pt x="4388" y="1524"/>
                </a:lnTo>
                <a:lnTo>
                  <a:pt x="4388" y="1524"/>
                </a:lnTo>
                <a:lnTo>
                  <a:pt x="4388" y="1526"/>
                </a:lnTo>
                <a:lnTo>
                  <a:pt x="4388" y="1526"/>
                </a:lnTo>
                <a:lnTo>
                  <a:pt x="4390" y="1524"/>
                </a:lnTo>
                <a:lnTo>
                  <a:pt x="4390" y="1524"/>
                </a:lnTo>
                <a:lnTo>
                  <a:pt x="4390" y="1524"/>
                </a:lnTo>
                <a:lnTo>
                  <a:pt x="4388" y="1524"/>
                </a:lnTo>
                <a:lnTo>
                  <a:pt x="4388" y="1524"/>
                </a:lnTo>
                <a:close/>
                <a:moveTo>
                  <a:pt x="4427" y="1493"/>
                </a:moveTo>
                <a:lnTo>
                  <a:pt x="4425" y="1491"/>
                </a:lnTo>
                <a:lnTo>
                  <a:pt x="4425" y="1491"/>
                </a:lnTo>
                <a:lnTo>
                  <a:pt x="4425" y="1493"/>
                </a:lnTo>
                <a:lnTo>
                  <a:pt x="4425" y="1497"/>
                </a:lnTo>
                <a:lnTo>
                  <a:pt x="4427" y="1499"/>
                </a:lnTo>
                <a:lnTo>
                  <a:pt x="4425" y="1501"/>
                </a:lnTo>
                <a:lnTo>
                  <a:pt x="4423" y="1501"/>
                </a:lnTo>
                <a:lnTo>
                  <a:pt x="4423" y="1501"/>
                </a:lnTo>
                <a:lnTo>
                  <a:pt x="4421" y="1501"/>
                </a:lnTo>
                <a:lnTo>
                  <a:pt x="4421" y="1503"/>
                </a:lnTo>
                <a:lnTo>
                  <a:pt x="4421" y="1503"/>
                </a:lnTo>
                <a:lnTo>
                  <a:pt x="4419" y="1503"/>
                </a:lnTo>
                <a:lnTo>
                  <a:pt x="4417" y="1501"/>
                </a:lnTo>
                <a:lnTo>
                  <a:pt x="4417" y="1501"/>
                </a:lnTo>
                <a:lnTo>
                  <a:pt x="4415" y="1503"/>
                </a:lnTo>
                <a:lnTo>
                  <a:pt x="4415" y="1503"/>
                </a:lnTo>
                <a:lnTo>
                  <a:pt x="4415" y="1505"/>
                </a:lnTo>
                <a:lnTo>
                  <a:pt x="4415" y="1508"/>
                </a:lnTo>
                <a:lnTo>
                  <a:pt x="4413" y="1508"/>
                </a:lnTo>
                <a:lnTo>
                  <a:pt x="4411" y="1508"/>
                </a:lnTo>
                <a:lnTo>
                  <a:pt x="4411" y="1508"/>
                </a:lnTo>
                <a:lnTo>
                  <a:pt x="4409" y="1508"/>
                </a:lnTo>
                <a:lnTo>
                  <a:pt x="4409" y="1510"/>
                </a:lnTo>
                <a:lnTo>
                  <a:pt x="4409" y="1510"/>
                </a:lnTo>
                <a:lnTo>
                  <a:pt x="4406" y="1512"/>
                </a:lnTo>
                <a:lnTo>
                  <a:pt x="4406" y="1512"/>
                </a:lnTo>
                <a:lnTo>
                  <a:pt x="4406" y="1514"/>
                </a:lnTo>
                <a:lnTo>
                  <a:pt x="4404" y="1514"/>
                </a:lnTo>
                <a:lnTo>
                  <a:pt x="4402" y="1514"/>
                </a:lnTo>
                <a:lnTo>
                  <a:pt x="4402" y="1516"/>
                </a:lnTo>
                <a:lnTo>
                  <a:pt x="4400" y="1516"/>
                </a:lnTo>
                <a:lnTo>
                  <a:pt x="4402" y="1514"/>
                </a:lnTo>
                <a:lnTo>
                  <a:pt x="4402" y="1514"/>
                </a:lnTo>
                <a:lnTo>
                  <a:pt x="4402" y="1510"/>
                </a:lnTo>
                <a:lnTo>
                  <a:pt x="4402" y="1510"/>
                </a:lnTo>
                <a:lnTo>
                  <a:pt x="4400" y="1508"/>
                </a:lnTo>
                <a:lnTo>
                  <a:pt x="4400" y="1508"/>
                </a:lnTo>
                <a:lnTo>
                  <a:pt x="4398" y="1508"/>
                </a:lnTo>
                <a:lnTo>
                  <a:pt x="4396" y="1505"/>
                </a:lnTo>
                <a:lnTo>
                  <a:pt x="4396" y="1505"/>
                </a:lnTo>
                <a:lnTo>
                  <a:pt x="4396" y="1508"/>
                </a:lnTo>
                <a:lnTo>
                  <a:pt x="4394" y="1508"/>
                </a:lnTo>
                <a:lnTo>
                  <a:pt x="4394" y="1508"/>
                </a:lnTo>
                <a:lnTo>
                  <a:pt x="4392" y="1510"/>
                </a:lnTo>
                <a:lnTo>
                  <a:pt x="4392" y="1510"/>
                </a:lnTo>
                <a:lnTo>
                  <a:pt x="4390" y="1510"/>
                </a:lnTo>
                <a:lnTo>
                  <a:pt x="4390" y="1510"/>
                </a:lnTo>
                <a:lnTo>
                  <a:pt x="4390" y="1512"/>
                </a:lnTo>
                <a:lnTo>
                  <a:pt x="4390" y="1512"/>
                </a:lnTo>
                <a:lnTo>
                  <a:pt x="4390" y="1514"/>
                </a:lnTo>
                <a:lnTo>
                  <a:pt x="4388" y="1514"/>
                </a:lnTo>
                <a:lnTo>
                  <a:pt x="4388" y="1514"/>
                </a:lnTo>
                <a:lnTo>
                  <a:pt x="4385" y="1514"/>
                </a:lnTo>
                <a:lnTo>
                  <a:pt x="4383" y="1514"/>
                </a:lnTo>
                <a:lnTo>
                  <a:pt x="4381" y="1516"/>
                </a:lnTo>
                <a:lnTo>
                  <a:pt x="4379" y="1516"/>
                </a:lnTo>
                <a:lnTo>
                  <a:pt x="4379" y="1516"/>
                </a:lnTo>
                <a:lnTo>
                  <a:pt x="4377" y="1518"/>
                </a:lnTo>
                <a:lnTo>
                  <a:pt x="4377" y="1520"/>
                </a:lnTo>
                <a:lnTo>
                  <a:pt x="4377" y="1520"/>
                </a:lnTo>
                <a:lnTo>
                  <a:pt x="4375" y="1524"/>
                </a:lnTo>
                <a:lnTo>
                  <a:pt x="4375" y="1526"/>
                </a:lnTo>
                <a:lnTo>
                  <a:pt x="4375" y="1528"/>
                </a:lnTo>
                <a:lnTo>
                  <a:pt x="4373" y="1528"/>
                </a:lnTo>
                <a:lnTo>
                  <a:pt x="4375" y="1531"/>
                </a:lnTo>
                <a:lnTo>
                  <a:pt x="4375" y="1531"/>
                </a:lnTo>
                <a:lnTo>
                  <a:pt x="4377" y="1533"/>
                </a:lnTo>
                <a:lnTo>
                  <a:pt x="4377" y="1531"/>
                </a:lnTo>
                <a:lnTo>
                  <a:pt x="4377" y="1531"/>
                </a:lnTo>
                <a:lnTo>
                  <a:pt x="4379" y="1528"/>
                </a:lnTo>
                <a:lnTo>
                  <a:pt x="4379" y="1526"/>
                </a:lnTo>
                <a:lnTo>
                  <a:pt x="4381" y="1522"/>
                </a:lnTo>
                <a:lnTo>
                  <a:pt x="4381" y="1522"/>
                </a:lnTo>
                <a:lnTo>
                  <a:pt x="4383" y="1520"/>
                </a:lnTo>
                <a:lnTo>
                  <a:pt x="4383" y="1520"/>
                </a:lnTo>
                <a:lnTo>
                  <a:pt x="4385" y="1520"/>
                </a:lnTo>
                <a:lnTo>
                  <a:pt x="4388" y="1520"/>
                </a:lnTo>
                <a:lnTo>
                  <a:pt x="4388" y="1522"/>
                </a:lnTo>
                <a:lnTo>
                  <a:pt x="4388" y="1522"/>
                </a:lnTo>
                <a:lnTo>
                  <a:pt x="4388" y="1522"/>
                </a:lnTo>
                <a:lnTo>
                  <a:pt x="4390" y="1522"/>
                </a:lnTo>
                <a:lnTo>
                  <a:pt x="4390" y="1522"/>
                </a:lnTo>
                <a:lnTo>
                  <a:pt x="4392" y="1520"/>
                </a:lnTo>
                <a:lnTo>
                  <a:pt x="4392" y="1520"/>
                </a:lnTo>
                <a:lnTo>
                  <a:pt x="4392" y="1522"/>
                </a:lnTo>
                <a:lnTo>
                  <a:pt x="4392" y="1522"/>
                </a:lnTo>
                <a:lnTo>
                  <a:pt x="4392" y="1522"/>
                </a:lnTo>
                <a:lnTo>
                  <a:pt x="4394" y="1524"/>
                </a:lnTo>
                <a:lnTo>
                  <a:pt x="4396" y="1524"/>
                </a:lnTo>
                <a:lnTo>
                  <a:pt x="4396" y="1520"/>
                </a:lnTo>
                <a:lnTo>
                  <a:pt x="4396" y="1520"/>
                </a:lnTo>
                <a:lnTo>
                  <a:pt x="4396" y="1520"/>
                </a:lnTo>
                <a:lnTo>
                  <a:pt x="4396" y="1518"/>
                </a:lnTo>
                <a:lnTo>
                  <a:pt x="4398" y="1518"/>
                </a:lnTo>
                <a:lnTo>
                  <a:pt x="4398" y="1518"/>
                </a:lnTo>
                <a:lnTo>
                  <a:pt x="4400" y="1518"/>
                </a:lnTo>
                <a:lnTo>
                  <a:pt x="4400" y="1520"/>
                </a:lnTo>
                <a:lnTo>
                  <a:pt x="4400" y="1520"/>
                </a:lnTo>
                <a:lnTo>
                  <a:pt x="4404" y="1520"/>
                </a:lnTo>
                <a:lnTo>
                  <a:pt x="4404" y="1522"/>
                </a:lnTo>
                <a:lnTo>
                  <a:pt x="4406" y="1524"/>
                </a:lnTo>
                <a:lnTo>
                  <a:pt x="4406" y="1524"/>
                </a:lnTo>
                <a:lnTo>
                  <a:pt x="4406" y="1526"/>
                </a:lnTo>
                <a:lnTo>
                  <a:pt x="4406" y="1526"/>
                </a:lnTo>
                <a:lnTo>
                  <a:pt x="4406" y="1526"/>
                </a:lnTo>
                <a:lnTo>
                  <a:pt x="4406" y="1528"/>
                </a:lnTo>
                <a:lnTo>
                  <a:pt x="4404" y="1528"/>
                </a:lnTo>
                <a:lnTo>
                  <a:pt x="4404" y="1531"/>
                </a:lnTo>
                <a:lnTo>
                  <a:pt x="4404" y="1531"/>
                </a:lnTo>
                <a:lnTo>
                  <a:pt x="4404" y="1533"/>
                </a:lnTo>
                <a:lnTo>
                  <a:pt x="4404" y="1535"/>
                </a:lnTo>
                <a:lnTo>
                  <a:pt x="4404" y="1537"/>
                </a:lnTo>
                <a:lnTo>
                  <a:pt x="4404" y="1539"/>
                </a:lnTo>
                <a:lnTo>
                  <a:pt x="4406" y="1541"/>
                </a:lnTo>
                <a:lnTo>
                  <a:pt x="4411" y="1543"/>
                </a:lnTo>
                <a:lnTo>
                  <a:pt x="4413" y="1545"/>
                </a:lnTo>
                <a:lnTo>
                  <a:pt x="4417" y="1547"/>
                </a:lnTo>
                <a:lnTo>
                  <a:pt x="4419" y="1547"/>
                </a:lnTo>
                <a:lnTo>
                  <a:pt x="4419" y="1547"/>
                </a:lnTo>
                <a:lnTo>
                  <a:pt x="4419" y="1545"/>
                </a:lnTo>
                <a:lnTo>
                  <a:pt x="4421" y="1545"/>
                </a:lnTo>
                <a:lnTo>
                  <a:pt x="4421" y="1543"/>
                </a:lnTo>
                <a:lnTo>
                  <a:pt x="4421" y="1543"/>
                </a:lnTo>
                <a:lnTo>
                  <a:pt x="4423" y="1545"/>
                </a:lnTo>
                <a:lnTo>
                  <a:pt x="4423" y="1545"/>
                </a:lnTo>
                <a:lnTo>
                  <a:pt x="4421" y="1547"/>
                </a:lnTo>
                <a:lnTo>
                  <a:pt x="4421" y="1549"/>
                </a:lnTo>
                <a:lnTo>
                  <a:pt x="4423" y="1549"/>
                </a:lnTo>
                <a:lnTo>
                  <a:pt x="4423" y="1552"/>
                </a:lnTo>
                <a:lnTo>
                  <a:pt x="4425" y="1549"/>
                </a:lnTo>
                <a:lnTo>
                  <a:pt x="4427" y="1547"/>
                </a:lnTo>
                <a:lnTo>
                  <a:pt x="4427" y="1545"/>
                </a:lnTo>
                <a:lnTo>
                  <a:pt x="4427" y="1541"/>
                </a:lnTo>
                <a:lnTo>
                  <a:pt x="4427" y="1539"/>
                </a:lnTo>
                <a:lnTo>
                  <a:pt x="4427" y="1537"/>
                </a:lnTo>
                <a:lnTo>
                  <a:pt x="4425" y="1537"/>
                </a:lnTo>
                <a:lnTo>
                  <a:pt x="4425" y="1537"/>
                </a:lnTo>
                <a:lnTo>
                  <a:pt x="4423" y="1535"/>
                </a:lnTo>
                <a:lnTo>
                  <a:pt x="4425" y="1533"/>
                </a:lnTo>
                <a:lnTo>
                  <a:pt x="4425" y="1533"/>
                </a:lnTo>
                <a:lnTo>
                  <a:pt x="4427" y="1531"/>
                </a:lnTo>
                <a:lnTo>
                  <a:pt x="4427" y="1528"/>
                </a:lnTo>
                <a:lnTo>
                  <a:pt x="4427" y="1528"/>
                </a:lnTo>
                <a:lnTo>
                  <a:pt x="4427" y="1526"/>
                </a:lnTo>
                <a:lnTo>
                  <a:pt x="4429" y="1526"/>
                </a:lnTo>
                <a:lnTo>
                  <a:pt x="4429" y="1526"/>
                </a:lnTo>
                <a:lnTo>
                  <a:pt x="4432" y="1526"/>
                </a:lnTo>
                <a:lnTo>
                  <a:pt x="4432" y="1528"/>
                </a:lnTo>
                <a:lnTo>
                  <a:pt x="4432" y="1531"/>
                </a:lnTo>
                <a:lnTo>
                  <a:pt x="4434" y="1531"/>
                </a:lnTo>
                <a:lnTo>
                  <a:pt x="4434" y="1533"/>
                </a:lnTo>
                <a:lnTo>
                  <a:pt x="4434" y="1535"/>
                </a:lnTo>
                <a:lnTo>
                  <a:pt x="4434" y="1537"/>
                </a:lnTo>
                <a:lnTo>
                  <a:pt x="4436" y="1539"/>
                </a:lnTo>
                <a:lnTo>
                  <a:pt x="4436" y="1541"/>
                </a:lnTo>
                <a:lnTo>
                  <a:pt x="4436" y="1539"/>
                </a:lnTo>
                <a:lnTo>
                  <a:pt x="4436" y="1535"/>
                </a:lnTo>
                <a:lnTo>
                  <a:pt x="4436" y="1533"/>
                </a:lnTo>
                <a:lnTo>
                  <a:pt x="4436" y="1533"/>
                </a:lnTo>
                <a:lnTo>
                  <a:pt x="4438" y="1533"/>
                </a:lnTo>
                <a:lnTo>
                  <a:pt x="4440" y="1531"/>
                </a:lnTo>
                <a:lnTo>
                  <a:pt x="4442" y="1528"/>
                </a:lnTo>
                <a:lnTo>
                  <a:pt x="4442" y="1526"/>
                </a:lnTo>
                <a:lnTo>
                  <a:pt x="4442" y="1526"/>
                </a:lnTo>
                <a:lnTo>
                  <a:pt x="4442" y="1522"/>
                </a:lnTo>
                <a:lnTo>
                  <a:pt x="4442" y="1520"/>
                </a:lnTo>
                <a:lnTo>
                  <a:pt x="4440" y="1520"/>
                </a:lnTo>
                <a:lnTo>
                  <a:pt x="4440" y="1520"/>
                </a:lnTo>
                <a:lnTo>
                  <a:pt x="4440" y="1518"/>
                </a:lnTo>
                <a:lnTo>
                  <a:pt x="4440" y="1518"/>
                </a:lnTo>
                <a:lnTo>
                  <a:pt x="4440" y="1514"/>
                </a:lnTo>
                <a:lnTo>
                  <a:pt x="4440" y="1514"/>
                </a:lnTo>
                <a:lnTo>
                  <a:pt x="4438" y="1512"/>
                </a:lnTo>
                <a:lnTo>
                  <a:pt x="4438" y="1510"/>
                </a:lnTo>
                <a:lnTo>
                  <a:pt x="4438" y="1508"/>
                </a:lnTo>
                <a:lnTo>
                  <a:pt x="4436" y="1508"/>
                </a:lnTo>
                <a:lnTo>
                  <a:pt x="4436" y="1508"/>
                </a:lnTo>
                <a:lnTo>
                  <a:pt x="4436" y="1508"/>
                </a:lnTo>
                <a:lnTo>
                  <a:pt x="4436" y="1505"/>
                </a:lnTo>
                <a:lnTo>
                  <a:pt x="4438" y="1505"/>
                </a:lnTo>
                <a:lnTo>
                  <a:pt x="4438" y="1503"/>
                </a:lnTo>
                <a:lnTo>
                  <a:pt x="4438" y="1503"/>
                </a:lnTo>
                <a:lnTo>
                  <a:pt x="4436" y="1501"/>
                </a:lnTo>
                <a:lnTo>
                  <a:pt x="4436" y="1499"/>
                </a:lnTo>
                <a:lnTo>
                  <a:pt x="4436" y="1497"/>
                </a:lnTo>
                <a:lnTo>
                  <a:pt x="4434" y="1497"/>
                </a:lnTo>
                <a:lnTo>
                  <a:pt x="4434" y="1497"/>
                </a:lnTo>
                <a:lnTo>
                  <a:pt x="4432" y="1495"/>
                </a:lnTo>
                <a:lnTo>
                  <a:pt x="4432" y="1495"/>
                </a:lnTo>
                <a:lnTo>
                  <a:pt x="4427" y="1493"/>
                </a:lnTo>
                <a:close/>
                <a:moveTo>
                  <a:pt x="4434" y="1109"/>
                </a:moveTo>
                <a:lnTo>
                  <a:pt x="4434" y="1109"/>
                </a:lnTo>
                <a:lnTo>
                  <a:pt x="4434" y="1109"/>
                </a:lnTo>
                <a:lnTo>
                  <a:pt x="4434" y="1111"/>
                </a:lnTo>
                <a:lnTo>
                  <a:pt x="4436" y="1111"/>
                </a:lnTo>
                <a:lnTo>
                  <a:pt x="4436" y="1111"/>
                </a:lnTo>
                <a:lnTo>
                  <a:pt x="4436" y="1111"/>
                </a:lnTo>
                <a:lnTo>
                  <a:pt x="4436" y="1109"/>
                </a:lnTo>
                <a:lnTo>
                  <a:pt x="4434" y="1109"/>
                </a:lnTo>
                <a:close/>
                <a:moveTo>
                  <a:pt x="4853" y="853"/>
                </a:moveTo>
                <a:lnTo>
                  <a:pt x="4851" y="853"/>
                </a:lnTo>
                <a:lnTo>
                  <a:pt x="4849" y="858"/>
                </a:lnTo>
                <a:lnTo>
                  <a:pt x="4849" y="860"/>
                </a:lnTo>
                <a:lnTo>
                  <a:pt x="4849" y="860"/>
                </a:lnTo>
                <a:lnTo>
                  <a:pt x="4851" y="860"/>
                </a:lnTo>
                <a:lnTo>
                  <a:pt x="4851" y="860"/>
                </a:lnTo>
                <a:lnTo>
                  <a:pt x="4851" y="858"/>
                </a:lnTo>
                <a:lnTo>
                  <a:pt x="4851" y="856"/>
                </a:lnTo>
                <a:lnTo>
                  <a:pt x="4853" y="853"/>
                </a:lnTo>
                <a:close/>
                <a:moveTo>
                  <a:pt x="4339" y="1644"/>
                </a:moveTo>
                <a:lnTo>
                  <a:pt x="4337" y="1648"/>
                </a:lnTo>
                <a:lnTo>
                  <a:pt x="4335" y="1652"/>
                </a:lnTo>
                <a:lnTo>
                  <a:pt x="4335" y="1652"/>
                </a:lnTo>
                <a:lnTo>
                  <a:pt x="4337" y="1654"/>
                </a:lnTo>
                <a:lnTo>
                  <a:pt x="4335" y="1654"/>
                </a:lnTo>
                <a:lnTo>
                  <a:pt x="4337" y="1656"/>
                </a:lnTo>
                <a:lnTo>
                  <a:pt x="4337" y="1658"/>
                </a:lnTo>
                <a:lnTo>
                  <a:pt x="4335" y="1661"/>
                </a:lnTo>
                <a:lnTo>
                  <a:pt x="4335" y="1663"/>
                </a:lnTo>
                <a:lnTo>
                  <a:pt x="4333" y="1663"/>
                </a:lnTo>
                <a:lnTo>
                  <a:pt x="4333" y="1665"/>
                </a:lnTo>
                <a:lnTo>
                  <a:pt x="4333" y="1667"/>
                </a:lnTo>
                <a:lnTo>
                  <a:pt x="4331" y="1669"/>
                </a:lnTo>
                <a:lnTo>
                  <a:pt x="4331" y="1669"/>
                </a:lnTo>
                <a:lnTo>
                  <a:pt x="4329" y="1669"/>
                </a:lnTo>
                <a:lnTo>
                  <a:pt x="4329" y="1669"/>
                </a:lnTo>
                <a:lnTo>
                  <a:pt x="4329" y="1671"/>
                </a:lnTo>
                <a:lnTo>
                  <a:pt x="4329" y="1671"/>
                </a:lnTo>
                <a:lnTo>
                  <a:pt x="4329" y="1671"/>
                </a:lnTo>
                <a:lnTo>
                  <a:pt x="4329" y="1673"/>
                </a:lnTo>
                <a:lnTo>
                  <a:pt x="4329" y="1675"/>
                </a:lnTo>
                <a:lnTo>
                  <a:pt x="4329" y="1677"/>
                </a:lnTo>
                <a:lnTo>
                  <a:pt x="4329" y="1677"/>
                </a:lnTo>
                <a:lnTo>
                  <a:pt x="4329" y="1679"/>
                </a:lnTo>
                <a:lnTo>
                  <a:pt x="4331" y="1682"/>
                </a:lnTo>
                <a:lnTo>
                  <a:pt x="4331" y="1682"/>
                </a:lnTo>
                <a:lnTo>
                  <a:pt x="4335" y="1682"/>
                </a:lnTo>
                <a:lnTo>
                  <a:pt x="4337" y="1682"/>
                </a:lnTo>
                <a:lnTo>
                  <a:pt x="4337" y="1682"/>
                </a:lnTo>
                <a:lnTo>
                  <a:pt x="4339" y="1682"/>
                </a:lnTo>
                <a:lnTo>
                  <a:pt x="4339" y="1682"/>
                </a:lnTo>
                <a:lnTo>
                  <a:pt x="4339" y="1684"/>
                </a:lnTo>
                <a:lnTo>
                  <a:pt x="4339" y="1684"/>
                </a:lnTo>
                <a:lnTo>
                  <a:pt x="4339" y="1686"/>
                </a:lnTo>
                <a:lnTo>
                  <a:pt x="4339" y="1686"/>
                </a:lnTo>
                <a:lnTo>
                  <a:pt x="4341" y="1688"/>
                </a:lnTo>
                <a:lnTo>
                  <a:pt x="4341" y="1690"/>
                </a:lnTo>
                <a:lnTo>
                  <a:pt x="4341" y="1694"/>
                </a:lnTo>
                <a:lnTo>
                  <a:pt x="4339" y="1696"/>
                </a:lnTo>
                <a:lnTo>
                  <a:pt x="4339" y="1698"/>
                </a:lnTo>
                <a:lnTo>
                  <a:pt x="4339" y="1698"/>
                </a:lnTo>
                <a:lnTo>
                  <a:pt x="4339" y="1700"/>
                </a:lnTo>
                <a:lnTo>
                  <a:pt x="4337" y="1705"/>
                </a:lnTo>
                <a:lnTo>
                  <a:pt x="4337" y="1707"/>
                </a:lnTo>
                <a:lnTo>
                  <a:pt x="4337" y="1707"/>
                </a:lnTo>
                <a:lnTo>
                  <a:pt x="4337" y="1709"/>
                </a:lnTo>
                <a:lnTo>
                  <a:pt x="4339" y="1711"/>
                </a:lnTo>
                <a:lnTo>
                  <a:pt x="4339" y="1711"/>
                </a:lnTo>
                <a:lnTo>
                  <a:pt x="4341" y="1713"/>
                </a:lnTo>
                <a:lnTo>
                  <a:pt x="4344" y="1713"/>
                </a:lnTo>
                <a:lnTo>
                  <a:pt x="4344" y="1713"/>
                </a:lnTo>
                <a:lnTo>
                  <a:pt x="4346" y="1711"/>
                </a:lnTo>
                <a:lnTo>
                  <a:pt x="4346" y="1711"/>
                </a:lnTo>
                <a:lnTo>
                  <a:pt x="4348" y="1711"/>
                </a:lnTo>
                <a:lnTo>
                  <a:pt x="4350" y="1711"/>
                </a:lnTo>
                <a:lnTo>
                  <a:pt x="4350" y="1711"/>
                </a:lnTo>
                <a:lnTo>
                  <a:pt x="4350" y="1711"/>
                </a:lnTo>
                <a:lnTo>
                  <a:pt x="4352" y="1711"/>
                </a:lnTo>
                <a:lnTo>
                  <a:pt x="4352" y="1711"/>
                </a:lnTo>
                <a:lnTo>
                  <a:pt x="4352" y="1709"/>
                </a:lnTo>
                <a:lnTo>
                  <a:pt x="4350" y="1705"/>
                </a:lnTo>
                <a:lnTo>
                  <a:pt x="4350" y="1705"/>
                </a:lnTo>
                <a:lnTo>
                  <a:pt x="4350" y="1702"/>
                </a:lnTo>
                <a:lnTo>
                  <a:pt x="4352" y="1698"/>
                </a:lnTo>
                <a:lnTo>
                  <a:pt x="4352" y="1698"/>
                </a:lnTo>
                <a:lnTo>
                  <a:pt x="4352" y="1694"/>
                </a:lnTo>
                <a:lnTo>
                  <a:pt x="4352" y="1690"/>
                </a:lnTo>
                <a:lnTo>
                  <a:pt x="4352" y="1686"/>
                </a:lnTo>
                <a:lnTo>
                  <a:pt x="4352" y="1686"/>
                </a:lnTo>
                <a:lnTo>
                  <a:pt x="4352" y="1684"/>
                </a:lnTo>
                <a:lnTo>
                  <a:pt x="4352" y="1679"/>
                </a:lnTo>
                <a:lnTo>
                  <a:pt x="4352" y="1677"/>
                </a:lnTo>
                <a:lnTo>
                  <a:pt x="4350" y="1677"/>
                </a:lnTo>
                <a:lnTo>
                  <a:pt x="4350" y="1675"/>
                </a:lnTo>
                <a:lnTo>
                  <a:pt x="4350" y="1673"/>
                </a:lnTo>
                <a:lnTo>
                  <a:pt x="4352" y="1673"/>
                </a:lnTo>
                <a:lnTo>
                  <a:pt x="4354" y="1671"/>
                </a:lnTo>
                <a:lnTo>
                  <a:pt x="4356" y="1669"/>
                </a:lnTo>
                <a:lnTo>
                  <a:pt x="4358" y="1669"/>
                </a:lnTo>
                <a:lnTo>
                  <a:pt x="4358" y="1669"/>
                </a:lnTo>
                <a:lnTo>
                  <a:pt x="4360" y="1669"/>
                </a:lnTo>
                <a:lnTo>
                  <a:pt x="4362" y="1671"/>
                </a:lnTo>
                <a:lnTo>
                  <a:pt x="4362" y="1673"/>
                </a:lnTo>
                <a:lnTo>
                  <a:pt x="4362" y="1675"/>
                </a:lnTo>
                <a:lnTo>
                  <a:pt x="4362" y="1677"/>
                </a:lnTo>
                <a:lnTo>
                  <a:pt x="4360" y="1677"/>
                </a:lnTo>
                <a:lnTo>
                  <a:pt x="4360" y="1679"/>
                </a:lnTo>
                <a:lnTo>
                  <a:pt x="4358" y="1682"/>
                </a:lnTo>
                <a:lnTo>
                  <a:pt x="4358" y="1682"/>
                </a:lnTo>
                <a:lnTo>
                  <a:pt x="4360" y="1682"/>
                </a:lnTo>
                <a:lnTo>
                  <a:pt x="4365" y="1688"/>
                </a:lnTo>
                <a:lnTo>
                  <a:pt x="4367" y="1688"/>
                </a:lnTo>
                <a:lnTo>
                  <a:pt x="4369" y="1688"/>
                </a:lnTo>
                <a:lnTo>
                  <a:pt x="4369" y="1690"/>
                </a:lnTo>
                <a:lnTo>
                  <a:pt x="4369" y="1690"/>
                </a:lnTo>
                <a:lnTo>
                  <a:pt x="4369" y="1692"/>
                </a:lnTo>
                <a:lnTo>
                  <a:pt x="4369" y="1692"/>
                </a:lnTo>
                <a:lnTo>
                  <a:pt x="4369" y="1692"/>
                </a:lnTo>
                <a:lnTo>
                  <a:pt x="4369" y="1696"/>
                </a:lnTo>
                <a:lnTo>
                  <a:pt x="4369" y="1698"/>
                </a:lnTo>
                <a:lnTo>
                  <a:pt x="4369" y="1700"/>
                </a:lnTo>
                <a:lnTo>
                  <a:pt x="4371" y="1700"/>
                </a:lnTo>
                <a:lnTo>
                  <a:pt x="4371" y="1700"/>
                </a:lnTo>
                <a:lnTo>
                  <a:pt x="4373" y="1700"/>
                </a:lnTo>
                <a:lnTo>
                  <a:pt x="4375" y="1700"/>
                </a:lnTo>
                <a:lnTo>
                  <a:pt x="4377" y="1700"/>
                </a:lnTo>
                <a:lnTo>
                  <a:pt x="4375" y="1698"/>
                </a:lnTo>
                <a:lnTo>
                  <a:pt x="4375" y="1698"/>
                </a:lnTo>
                <a:lnTo>
                  <a:pt x="4377" y="1696"/>
                </a:lnTo>
                <a:lnTo>
                  <a:pt x="4379" y="1696"/>
                </a:lnTo>
                <a:lnTo>
                  <a:pt x="4381" y="1694"/>
                </a:lnTo>
                <a:lnTo>
                  <a:pt x="4383" y="1694"/>
                </a:lnTo>
                <a:lnTo>
                  <a:pt x="4385" y="1694"/>
                </a:lnTo>
                <a:lnTo>
                  <a:pt x="4385" y="1694"/>
                </a:lnTo>
                <a:lnTo>
                  <a:pt x="4385" y="1694"/>
                </a:lnTo>
                <a:lnTo>
                  <a:pt x="4385" y="1694"/>
                </a:lnTo>
                <a:lnTo>
                  <a:pt x="4388" y="1694"/>
                </a:lnTo>
                <a:lnTo>
                  <a:pt x="4388" y="1694"/>
                </a:lnTo>
                <a:lnTo>
                  <a:pt x="4388" y="1694"/>
                </a:lnTo>
                <a:lnTo>
                  <a:pt x="4388" y="1692"/>
                </a:lnTo>
                <a:lnTo>
                  <a:pt x="4388" y="1692"/>
                </a:lnTo>
                <a:lnTo>
                  <a:pt x="4388" y="1690"/>
                </a:lnTo>
                <a:lnTo>
                  <a:pt x="4388" y="1690"/>
                </a:lnTo>
                <a:lnTo>
                  <a:pt x="4388" y="1690"/>
                </a:lnTo>
                <a:lnTo>
                  <a:pt x="4385" y="1690"/>
                </a:lnTo>
                <a:lnTo>
                  <a:pt x="4385" y="1690"/>
                </a:lnTo>
                <a:lnTo>
                  <a:pt x="4385" y="1690"/>
                </a:lnTo>
                <a:lnTo>
                  <a:pt x="4385" y="1690"/>
                </a:lnTo>
                <a:lnTo>
                  <a:pt x="4383" y="1688"/>
                </a:lnTo>
                <a:lnTo>
                  <a:pt x="4383" y="1688"/>
                </a:lnTo>
                <a:lnTo>
                  <a:pt x="4383" y="1688"/>
                </a:lnTo>
                <a:lnTo>
                  <a:pt x="4383" y="1686"/>
                </a:lnTo>
                <a:lnTo>
                  <a:pt x="4381" y="1686"/>
                </a:lnTo>
                <a:lnTo>
                  <a:pt x="4381" y="1684"/>
                </a:lnTo>
                <a:lnTo>
                  <a:pt x="4379" y="1684"/>
                </a:lnTo>
                <a:lnTo>
                  <a:pt x="4379" y="1684"/>
                </a:lnTo>
                <a:lnTo>
                  <a:pt x="4379" y="1684"/>
                </a:lnTo>
                <a:lnTo>
                  <a:pt x="4379" y="1682"/>
                </a:lnTo>
                <a:lnTo>
                  <a:pt x="4379" y="1682"/>
                </a:lnTo>
                <a:lnTo>
                  <a:pt x="4379" y="1679"/>
                </a:lnTo>
                <a:lnTo>
                  <a:pt x="4379" y="1677"/>
                </a:lnTo>
                <a:lnTo>
                  <a:pt x="4381" y="1677"/>
                </a:lnTo>
                <a:lnTo>
                  <a:pt x="4381" y="1675"/>
                </a:lnTo>
                <a:lnTo>
                  <a:pt x="4379" y="1675"/>
                </a:lnTo>
                <a:lnTo>
                  <a:pt x="4379" y="1675"/>
                </a:lnTo>
                <a:lnTo>
                  <a:pt x="4379" y="1673"/>
                </a:lnTo>
                <a:lnTo>
                  <a:pt x="4379" y="1673"/>
                </a:lnTo>
                <a:lnTo>
                  <a:pt x="4377" y="1671"/>
                </a:lnTo>
                <a:lnTo>
                  <a:pt x="4375" y="1669"/>
                </a:lnTo>
                <a:lnTo>
                  <a:pt x="4375" y="1667"/>
                </a:lnTo>
                <a:lnTo>
                  <a:pt x="4373" y="1665"/>
                </a:lnTo>
                <a:lnTo>
                  <a:pt x="4371" y="1663"/>
                </a:lnTo>
                <a:lnTo>
                  <a:pt x="4371" y="1663"/>
                </a:lnTo>
                <a:lnTo>
                  <a:pt x="4369" y="1663"/>
                </a:lnTo>
                <a:lnTo>
                  <a:pt x="4369" y="1663"/>
                </a:lnTo>
                <a:lnTo>
                  <a:pt x="4369" y="1661"/>
                </a:lnTo>
                <a:lnTo>
                  <a:pt x="4367" y="1658"/>
                </a:lnTo>
                <a:lnTo>
                  <a:pt x="4367" y="1658"/>
                </a:lnTo>
                <a:lnTo>
                  <a:pt x="4367" y="1658"/>
                </a:lnTo>
                <a:lnTo>
                  <a:pt x="4367" y="1658"/>
                </a:lnTo>
                <a:lnTo>
                  <a:pt x="4369" y="1658"/>
                </a:lnTo>
                <a:lnTo>
                  <a:pt x="4369" y="1658"/>
                </a:lnTo>
                <a:lnTo>
                  <a:pt x="4371" y="1658"/>
                </a:lnTo>
                <a:lnTo>
                  <a:pt x="4371" y="1658"/>
                </a:lnTo>
                <a:lnTo>
                  <a:pt x="4373" y="1656"/>
                </a:lnTo>
                <a:lnTo>
                  <a:pt x="4373" y="1656"/>
                </a:lnTo>
                <a:lnTo>
                  <a:pt x="4377" y="1654"/>
                </a:lnTo>
                <a:lnTo>
                  <a:pt x="4379" y="1654"/>
                </a:lnTo>
                <a:lnTo>
                  <a:pt x="4379" y="1652"/>
                </a:lnTo>
                <a:lnTo>
                  <a:pt x="4383" y="1650"/>
                </a:lnTo>
                <a:lnTo>
                  <a:pt x="4385" y="1648"/>
                </a:lnTo>
                <a:lnTo>
                  <a:pt x="4385" y="1646"/>
                </a:lnTo>
                <a:lnTo>
                  <a:pt x="4388" y="1646"/>
                </a:lnTo>
                <a:lnTo>
                  <a:pt x="4388" y="1644"/>
                </a:lnTo>
                <a:lnTo>
                  <a:pt x="4388" y="1644"/>
                </a:lnTo>
                <a:lnTo>
                  <a:pt x="4390" y="1644"/>
                </a:lnTo>
                <a:lnTo>
                  <a:pt x="4392" y="1644"/>
                </a:lnTo>
                <a:lnTo>
                  <a:pt x="4394" y="1646"/>
                </a:lnTo>
                <a:lnTo>
                  <a:pt x="4394" y="1646"/>
                </a:lnTo>
                <a:lnTo>
                  <a:pt x="4396" y="1646"/>
                </a:lnTo>
                <a:lnTo>
                  <a:pt x="4396" y="1646"/>
                </a:lnTo>
                <a:lnTo>
                  <a:pt x="4396" y="1642"/>
                </a:lnTo>
                <a:lnTo>
                  <a:pt x="4396" y="1642"/>
                </a:lnTo>
                <a:lnTo>
                  <a:pt x="4396" y="1640"/>
                </a:lnTo>
                <a:lnTo>
                  <a:pt x="4394" y="1640"/>
                </a:lnTo>
                <a:lnTo>
                  <a:pt x="4392" y="1640"/>
                </a:lnTo>
                <a:lnTo>
                  <a:pt x="4390" y="1640"/>
                </a:lnTo>
                <a:lnTo>
                  <a:pt x="4388" y="1640"/>
                </a:lnTo>
                <a:lnTo>
                  <a:pt x="4388" y="1640"/>
                </a:lnTo>
                <a:lnTo>
                  <a:pt x="4388" y="1642"/>
                </a:lnTo>
                <a:lnTo>
                  <a:pt x="4388" y="1642"/>
                </a:lnTo>
                <a:lnTo>
                  <a:pt x="4388" y="1642"/>
                </a:lnTo>
                <a:lnTo>
                  <a:pt x="4385" y="1642"/>
                </a:lnTo>
                <a:lnTo>
                  <a:pt x="4383" y="1642"/>
                </a:lnTo>
                <a:lnTo>
                  <a:pt x="4379" y="1642"/>
                </a:lnTo>
                <a:lnTo>
                  <a:pt x="4377" y="1642"/>
                </a:lnTo>
                <a:lnTo>
                  <a:pt x="4377" y="1644"/>
                </a:lnTo>
                <a:lnTo>
                  <a:pt x="4377" y="1644"/>
                </a:lnTo>
                <a:lnTo>
                  <a:pt x="4375" y="1644"/>
                </a:lnTo>
                <a:lnTo>
                  <a:pt x="4373" y="1644"/>
                </a:lnTo>
                <a:lnTo>
                  <a:pt x="4371" y="1644"/>
                </a:lnTo>
                <a:lnTo>
                  <a:pt x="4371" y="1644"/>
                </a:lnTo>
                <a:lnTo>
                  <a:pt x="4371" y="1644"/>
                </a:lnTo>
                <a:lnTo>
                  <a:pt x="4369" y="1644"/>
                </a:lnTo>
                <a:lnTo>
                  <a:pt x="4369" y="1644"/>
                </a:lnTo>
                <a:lnTo>
                  <a:pt x="4367" y="1644"/>
                </a:lnTo>
                <a:lnTo>
                  <a:pt x="4365" y="1648"/>
                </a:lnTo>
                <a:lnTo>
                  <a:pt x="4365" y="1648"/>
                </a:lnTo>
                <a:lnTo>
                  <a:pt x="4362" y="1650"/>
                </a:lnTo>
                <a:lnTo>
                  <a:pt x="4360" y="1652"/>
                </a:lnTo>
                <a:lnTo>
                  <a:pt x="4360" y="1650"/>
                </a:lnTo>
                <a:lnTo>
                  <a:pt x="4358" y="1650"/>
                </a:lnTo>
                <a:lnTo>
                  <a:pt x="4356" y="1650"/>
                </a:lnTo>
                <a:lnTo>
                  <a:pt x="4356" y="1650"/>
                </a:lnTo>
                <a:lnTo>
                  <a:pt x="4354" y="1650"/>
                </a:lnTo>
                <a:lnTo>
                  <a:pt x="4354" y="1646"/>
                </a:lnTo>
                <a:lnTo>
                  <a:pt x="4352" y="1646"/>
                </a:lnTo>
                <a:lnTo>
                  <a:pt x="4350" y="1644"/>
                </a:lnTo>
                <a:lnTo>
                  <a:pt x="4350" y="1644"/>
                </a:lnTo>
                <a:lnTo>
                  <a:pt x="4348" y="1640"/>
                </a:lnTo>
                <a:lnTo>
                  <a:pt x="4348" y="1640"/>
                </a:lnTo>
                <a:lnTo>
                  <a:pt x="4346" y="1638"/>
                </a:lnTo>
                <a:lnTo>
                  <a:pt x="4346" y="1635"/>
                </a:lnTo>
                <a:lnTo>
                  <a:pt x="4346" y="1633"/>
                </a:lnTo>
                <a:lnTo>
                  <a:pt x="4346" y="1633"/>
                </a:lnTo>
                <a:lnTo>
                  <a:pt x="4348" y="1631"/>
                </a:lnTo>
                <a:lnTo>
                  <a:pt x="4348" y="1629"/>
                </a:lnTo>
                <a:lnTo>
                  <a:pt x="4350" y="1627"/>
                </a:lnTo>
                <a:lnTo>
                  <a:pt x="4350" y="1625"/>
                </a:lnTo>
                <a:lnTo>
                  <a:pt x="4352" y="1625"/>
                </a:lnTo>
                <a:lnTo>
                  <a:pt x="4352" y="1623"/>
                </a:lnTo>
                <a:lnTo>
                  <a:pt x="4354" y="1623"/>
                </a:lnTo>
                <a:lnTo>
                  <a:pt x="4356" y="1623"/>
                </a:lnTo>
                <a:lnTo>
                  <a:pt x="4360" y="1625"/>
                </a:lnTo>
                <a:lnTo>
                  <a:pt x="4360" y="1625"/>
                </a:lnTo>
                <a:lnTo>
                  <a:pt x="4367" y="1625"/>
                </a:lnTo>
                <a:lnTo>
                  <a:pt x="4369" y="1625"/>
                </a:lnTo>
                <a:lnTo>
                  <a:pt x="4369" y="1625"/>
                </a:lnTo>
                <a:lnTo>
                  <a:pt x="4371" y="1625"/>
                </a:lnTo>
                <a:lnTo>
                  <a:pt x="4373" y="1625"/>
                </a:lnTo>
                <a:lnTo>
                  <a:pt x="4375" y="1625"/>
                </a:lnTo>
                <a:lnTo>
                  <a:pt x="4379" y="1625"/>
                </a:lnTo>
                <a:lnTo>
                  <a:pt x="4388" y="1625"/>
                </a:lnTo>
                <a:lnTo>
                  <a:pt x="4390" y="1625"/>
                </a:lnTo>
                <a:lnTo>
                  <a:pt x="4392" y="1625"/>
                </a:lnTo>
                <a:lnTo>
                  <a:pt x="4392" y="1625"/>
                </a:lnTo>
                <a:lnTo>
                  <a:pt x="4394" y="1627"/>
                </a:lnTo>
                <a:lnTo>
                  <a:pt x="4394" y="1627"/>
                </a:lnTo>
                <a:lnTo>
                  <a:pt x="4398" y="1627"/>
                </a:lnTo>
                <a:lnTo>
                  <a:pt x="4398" y="1627"/>
                </a:lnTo>
                <a:lnTo>
                  <a:pt x="4400" y="1627"/>
                </a:lnTo>
                <a:lnTo>
                  <a:pt x="4406" y="1625"/>
                </a:lnTo>
                <a:lnTo>
                  <a:pt x="4406" y="1625"/>
                </a:lnTo>
                <a:lnTo>
                  <a:pt x="4409" y="1625"/>
                </a:lnTo>
                <a:lnTo>
                  <a:pt x="4411" y="1625"/>
                </a:lnTo>
                <a:lnTo>
                  <a:pt x="4411" y="1625"/>
                </a:lnTo>
                <a:lnTo>
                  <a:pt x="4411" y="1623"/>
                </a:lnTo>
                <a:lnTo>
                  <a:pt x="4413" y="1621"/>
                </a:lnTo>
                <a:lnTo>
                  <a:pt x="4413" y="1621"/>
                </a:lnTo>
                <a:lnTo>
                  <a:pt x="4415" y="1619"/>
                </a:lnTo>
                <a:lnTo>
                  <a:pt x="4417" y="1617"/>
                </a:lnTo>
                <a:lnTo>
                  <a:pt x="4419" y="1617"/>
                </a:lnTo>
                <a:lnTo>
                  <a:pt x="4419" y="1614"/>
                </a:lnTo>
                <a:lnTo>
                  <a:pt x="4421" y="1612"/>
                </a:lnTo>
                <a:lnTo>
                  <a:pt x="4421" y="1610"/>
                </a:lnTo>
                <a:lnTo>
                  <a:pt x="4421" y="1610"/>
                </a:lnTo>
                <a:lnTo>
                  <a:pt x="4421" y="1610"/>
                </a:lnTo>
                <a:lnTo>
                  <a:pt x="4421" y="1608"/>
                </a:lnTo>
                <a:lnTo>
                  <a:pt x="4421" y="1606"/>
                </a:lnTo>
                <a:lnTo>
                  <a:pt x="4419" y="1606"/>
                </a:lnTo>
                <a:lnTo>
                  <a:pt x="4417" y="1608"/>
                </a:lnTo>
                <a:lnTo>
                  <a:pt x="4417" y="1608"/>
                </a:lnTo>
                <a:lnTo>
                  <a:pt x="4415" y="1610"/>
                </a:lnTo>
                <a:lnTo>
                  <a:pt x="4415" y="1610"/>
                </a:lnTo>
                <a:lnTo>
                  <a:pt x="4413" y="1610"/>
                </a:lnTo>
                <a:lnTo>
                  <a:pt x="4413" y="1610"/>
                </a:lnTo>
                <a:lnTo>
                  <a:pt x="4413" y="1612"/>
                </a:lnTo>
                <a:lnTo>
                  <a:pt x="4413" y="1614"/>
                </a:lnTo>
                <a:lnTo>
                  <a:pt x="4411" y="1614"/>
                </a:lnTo>
                <a:lnTo>
                  <a:pt x="4409" y="1617"/>
                </a:lnTo>
                <a:lnTo>
                  <a:pt x="4402" y="1619"/>
                </a:lnTo>
                <a:lnTo>
                  <a:pt x="4402" y="1619"/>
                </a:lnTo>
                <a:lnTo>
                  <a:pt x="4394" y="1619"/>
                </a:lnTo>
                <a:lnTo>
                  <a:pt x="4390" y="1619"/>
                </a:lnTo>
                <a:lnTo>
                  <a:pt x="4390" y="1619"/>
                </a:lnTo>
                <a:lnTo>
                  <a:pt x="4390" y="1619"/>
                </a:lnTo>
                <a:lnTo>
                  <a:pt x="4388" y="1619"/>
                </a:lnTo>
                <a:lnTo>
                  <a:pt x="4388" y="1619"/>
                </a:lnTo>
                <a:lnTo>
                  <a:pt x="4388" y="1619"/>
                </a:lnTo>
                <a:lnTo>
                  <a:pt x="4385" y="1619"/>
                </a:lnTo>
                <a:lnTo>
                  <a:pt x="4383" y="1617"/>
                </a:lnTo>
                <a:lnTo>
                  <a:pt x="4381" y="1617"/>
                </a:lnTo>
                <a:lnTo>
                  <a:pt x="4377" y="1617"/>
                </a:lnTo>
                <a:lnTo>
                  <a:pt x="4373" y="1617"/>
                </a:lnTo>
                <a:lnTo>
                  <a:pt x="4369" y="1617"/>
                </a:lnTo>
                <a:lnTo>
                  <a:pt x="4369" y="1617"/>
                </a:lnTo>
                <a:lnTo>
                  <a:pt x="4369" y="1614"/>
                </a:lnTo>
                <a:lnTo>
                  <a:pt x="4367" y="1614"/>
                </a:lnTo>
                <a:lnTo>
                  <a:pt x="4367" y="1614"/>
                </a:lnTo>
                <a:lnTo>
                  <a:pt x="4367" y="1612"/>
                </a:lnTo>
                <a:lnTo>
                  <a:pt x="4367" y="1612"/>
                </a:lnTo>
                <a:lnTo>
                  <a:pt x="4365" y="1612"/>
                </a:lnTo>
                <a:lnTo>
                  <a:pt x="4365" y="1612"/>
                </a:lnTo>
                <a:lnTo>
                  <a:pt x="4362" y="1612"/>
                </a:lnTo>
                <a:lnTo>
                  <a:pt x="4360" y="1612"/>
                </a:lnTo>
                <a:lnTo>
                  <a:pt x="4360" y="1612"/>
                </a:lnTo>
                <a:lnTo>
                  <a:pt x="4360" y="1612"/>
                </a:lnTo>
                <a:lnTo>
                  <a:pt x="4358" y="1612"/>
                </a:lnTo>
                <a:lnTo>
                  <a:pt x="4358" y="1614"/>
                </a:lnTo>
                <a:lnTo>
                  <a:pt x="4356" y="1617"/>
                </a:lnTo>
                <a:lnTo>
                  <a:pt x="4356" y="1617"/>
                </a:lnTo>
                <a:lnTo>
                  <a:pt x="4356" y="1619"/>
                </a:lnTo>
                <a:lnTo>
                  <a:pt x="4356" y="1619"/>
                </a:lnTo>
                <a:lnTo>
                  <a:pt x="4354" y="1619"/>
                </a:lnTo>
                <a:lnTo>
                  <a:pt x="4354" y="1619"/>
                </a:lnTo>
                <a:lnTo>
                  <a:pt x="4352" y="1619"/>
                </a:lnTo>
                <a:lnTo>
                  <a:pt x="4352" y="1619"/>
                </a:lnTo>
                <a:lnTo>
                  <a:pt x="4350" y="1617"/>
                </a:lnTo>
                <a:lnTo>
                  <a:pt x="4350" y="1617"/>
                </a:lnTo>
                <a:lnTo>
                  <a:pt x="4350" y="1617"/>
                </a:lnTo>
                <a:lnTo>
                  <a:pt x="4350" y="1619"/>
                </a:lnTo>
                <a:lnTo>
                  <a:pt x="4348" y="1621"/>
                </a:lnTo>
                <a:lnTo>
                  <a:pt x="4348" y="1621"/>
                </a:lnTo>
                <a:lnTo>
                  <a:pt x="4348" y="1621"/>
                </a:lnTo>
                <a:lnTo>
                  <a:pt x="4346" y="1623"/>
                </a:lnTo>
                <a:lnTo>
                  <a:pt x="4346" y="1623"/>
                </a:lnTo>
                <a:lnTo>
                  <a:pt x="4346" y="1625"/>
                </a:lnTo>
                <a:lnTo>
                  <a:pt x="4344" y="1627"/>
                </a:lnTo>
                <a:lnTo>
                  <a:pt x="4344" y="1629"/>
                </a:lnTo>
                <a:lnTo>
                  <a:pt x="4344" y="1631"/>
                </a:lnTo>
                <a:lnTo>
                  <a:pt x="4344" y="1631"/>
                </a:lnTo>
                <a:lnTo>
                  <a:pt x="4344" y="1631"/>
                </a:lnTo>
                <a:lnTo>
                  <a:pt x="4341" y="1631"/>
                </a:lnTo>
                <a:lnTo>
                  <a:pt x="4341" y="1633"/>
                </a:lnTo>
                <a:lnTo>
                  <a:pt x="4344" y="1638"/>
                </a:lnTo>
                <a:lnTo>
                  <a:pt x="4344" y="1642"/>
                </a:lnTo>
                <a:lnTo>
                  <a:pt x="4344" y="1642"/>
                </a:lnTo>
                <a:lnTo>
                  <a:pt x="4344" y="1644"/>
                </a:lnTo>
                <a:lnTo>
                  <a:pt x="4344" y="1642"/>
                </a:lnTo>
                <a:lnTo>
                  <a:pt x="4341" y="1642"/>
                </a:lnTo>
                <a:lnTo>
                  <a:pt x="4341" y="1642"/>
                </a:lnTo>
                <a:lnTo>
                  <a:pt x="4339" y="1644"/>
                </a:lnTo>
                <a:close/>
                <a:moveTo>
                  <a:pt x="4444" y="1577"/>
                </a:moveTo>
                <a:lnTo>
                  <a:pt x="4444" y="1577"/>
                </a:lnTo>
                <a:lnTo>
                  <a:pt x="4444" y="1577"/>
                </a:lnTo>
                <a:lnTo>
                  <a:pt x="4446" y="1577"/>
                </a:lnTo>
                <a:lnTo>
                  <a:pt x="4446" y="1577"/>
                </a:lnTo>
                <a:lnTo>
                  <a:pt x="4446" y="1577"/>
                </a:lnTo>
                <a:lnTo>
                  <a:pt x="4446" y="1577"/>
                </a:lnTo>
                <a:lnTo>
                  <a:pt x="4444" y="1577"/>
                </a:lnTo>
                <a:lnTo>
                  <a:pt x="4444" y="1577"/>
                </a:lnTo>
                <a:close/>
                <a:moveTo>
                  <a:pt x="4415" y="1499"/>
                </a:moveTo>
                <a:lnTo>
                  <a:pt x="4413" y="1499"/>
                </a:lnTo>
                <a:lnTo>
                  <a:pt x="4413" y="1499"/>
                </a:lnTo>
                <a:lnTo>
                  <a:pt x="4415" y="1499"/>
                </a:lnTo>
                <a:lnTo>
                  <a:pt x="4415" y="1501"/>
                </a:lnTo>
                <a:lnTo>
                  <a:pt x="4415" y="1499"/>
                </a:lnTo>
                <a:lnTo>
                  <a:pt x="4415" y="1499"/>
                </a:lnTo>
                <a:lnTo>
                  <a:pt x="4415" y="1499"/>
                </a:lnTo>
                <a:lnTo>
                  <a:pt x="4415" y="1499"/>
                </a:lnTo>
                <a:close/>
                <a:moveTo>
                  <a:pt x="4442" y="1573"/>
                </a:moveTo>
                <a:lnTo>
                  <a:pt x="4442" y="1575"/>
                </a:lnTo>
                <a:lnTo>
                  <a:pt x="4444" y="1577"/>
                </a:lnTo>
                <a:lnTo>
                  <a:pt x="4444" y="1575"/>
                </a:lnTo>
                <a:lnTo>
                  <a:pt x="4444" y="1575"/>
                </a:lnTo>
                <a:lnTo>
                  <a:pt x="4442" y="1575"/>
                </a:lnTo>
                <a:lnTo>
                  <a:pt x="4442" y="1573"/>
                </a:lnTo>
                <a:close/>
                <a:moveTo>
                  <a:pt x="4375" y="1436"/>
                </a:moveTo>
                <a:lnTo>
                  <a:pt x="4375" y="1436"/>
                </a:lnTo>
                <a:lnTo>
                  <a:pt x="4373" y="1436"/>
                </a:lnTo>
                <a:lnTo>
                  <a:pt x="4373" y="1436"/>
                </a:lnTo>
                <a:lnTo>
                  <a:pt x="4373" y="1438"/>
                </a:lnTo>
                <a:lnTo>
                  <a:pt x="4373" y="1438"/>
                </a:lnTo>
                <a:lnTo>
                  <a:pt x="4373" y="1440"/>
                </a:lnTo>
                <a:lnTo>
                  <a:pt x="4375" y="1440"/>
                </a:lnTo>
                <a:lnTo>
                  <a:pt x="4375" y="1440"/>
                </a:lnTo>
                <a:lnTo>
                  <a:pt x="4375" y="1440"/>
                </a:lnTo>
                <a:lnTo>
                  <a:pt x="4377" y="1438"/>
                </a:lnTo>
                <a:lnTo>
                  <a:pt x="4377" y="1438"/>
                </a:lnTo>
                <a:lnTo>
                  <a:pt x="4377" y="1436"/>
                </a:lnTo>
                <a:lnTo>
                  <a:pt x="4375" y="1436"/>
                </a:lnTo>
                <a:close/>
                <a:moveTo>
                  <a:pt x="4415" y="1463"/>
                </a:moveTo>
                <a:lnTo>
                  <a:pt x="4417" y="1466"/>
                </a:lnTo>
                <a:lnTo>
                  <a:pt x="4417" y="1463"/>
                </a:lnTo>
                <a:lnTo>
                  <a:pt x="4417" y="1463"/>
                </a:lnTo>
                <a:lnTo>
                  <a:pt x="4415" y="1463"/>
                </a:lnTo>
                <a:lnTo>
                  <a:pt x="4415" y="1461"/>
                </a:lnTo>
                <a:lnTo>
                  <a:pt x="4415" y="1463"/>
                </a:lnTo>
                <a:lnTo>
                  <a:pt x="4415" y="1463"/>
                </a:lnTo>
                <a:lnTo>
                  <a:pt x="4415" y="1463"/>
                </a:lnTo>
                <a:close/>
                <a:moveTo>
                  <a:pt x="4411" y="1466"/>
                </a:moveTo>
                <a:lnTo>
                  <a:pt x="4413" y="1466"/>
                </a:lnTo>
                <a:lnTo>
                  <a:pt x="4413" y="1466"/>
                </a:lnTo>
                <a:lnTo>
                  <a:pt x="4413" y="1463"/>
                </a:lnTo>
                <a:lnTo>
                  <a:pt x="4411" y="1463"/>
                </a:lnTo>
                <a:lnTo>
                  <a:pt x="4411" y="1463"/>
                </a:lnTo>
                <a:lnTo>
                  <a:pt x="4409" y="1463"/>
                </a:lnTo>
                <a:lnTo>
                  <a:pt x="4411" y="1466"/>
                </a:lnTo>
                <a:lnTo>
                  <a:pt x="4411" y="1466"/>
                </a:lnTo>
                <a:close/>
                <a:moveTo>
                  <a:pt x="4375" y="1459"/>
                </a:moveTo>
                <a:lnTo>
                  <a:pt x="4375" y="1459"/>
                </a:lnTo>
                <a:lnTo>
                  <a:pt x="4373" y="1459"/>
                </a:lnTo>
                <a:lnTo>
                  <a:pt x="4373" y="1461"/>
                </a:lnTo>
                <a:lnTo>
                  <a:pt x="4375" y="1461"/>
                </a:lnTo>
                <a:lnTo>
                  <a:pt x="4377" y="1461"/>
                </a:lnTo>
                <a:lnTo>
                  <a:pt x="4377" y="1463"/>
                </a:lnTo>
                <a:lnTo>
                  <a:pt x="4377" y="1463"/>
                </a:lnTo>
                <a:lnTo>
                  <a:pt x="4375" y="1468"/>
                </a:lnTo>
                <a:lnTo>
                  <a:pt x="4375" y="1472"/>
                </a:lnTo>
                <a:lnTo>
                  <a:pt x="4375" y="1472"/>
                </a:lnTo>
                <a:lnTo>
                  <a:pt x="4375" y="1474"/>
                </a:lnTo>
                <a:lnTo>
                  <a:pt x="4375" y="1476"/>
                </a:lnTo>
                <a:lnTo>
                  <a:pt x="4375" y="1476"/>
                </a:lnTo>
                <a:lnTo>
                  <a:pt x="4375" y="1478"/>
                </a:lnTo>
                <a:lnTo>
                  <a:pt x="4375" y="1480"/>
                </a:lnTo>
                <a:lnTo>
                  <a:pt x="4375" y="1480"/>
                </a:lnTo>
                <a:lnTo>
                  <a:pt x="4375" y="1480"/>
                </a:lnTo>
                <a:lnTo>
                  <a:pt x="4375" y="1480"/>
                </a:lnTo>
                <a:lnTo>
                  <a:pt x="4375" y="1480"/>
                </a:lnTo>
                <a:lnTo>
                  <a:pt x="4377" y="1478"/>
                </a:lnTo>
                <a:lnTo>
                  <a:pt x="4377" y="1478"/>
                </a:lnTo>
                <a:lnTo>
                  <a:pt x="4383" y="1476"/>
                </a:lnTo>
                <a:lnTo>
                  <a:pt x="4385" y="1476"/>
                </a:lnTo>
                <a:lnTo>
                  <a:pt x="4385" y="1476"/>
                </a:lnTo>
                <a:lnTo>
                  <a:pt x="4388" y="1474"/>
                </a:lnTo>
                <a:lnTo>
                  <a:pt x="4388" y="1474"/>
                </a:lnTo>
                <a:lnTo>
                  <a:pt x="4388" y="1472"/>
                </a:lnTo>
                <a:lnTo>
                  <a:pt x="4388" y="1472"/>
                </a:lnTo>
                <a:lnTo>
                  <a:pt x="4390" y="1472"/>
                </a:lnTo>
                <a:lnTo>
                  <a:pt x="4390" y="1472"/>
                </a:lnTo>
                <a:lnTo>
                  <a:pt x="4392" y="1470"/>
                </a:lnTo>
                <a:lnTo>
                  <a:pt x="4392" y="1468"/>
                </a:lnTo>
                <a:lnTo>
                  <a:pt x="4392" y="1468"/>
                </a:lnTo>
                <a:lnTo>
                  <a:pt x="4392" y="1466"/>
                </a:lnTo>
                <a:lnTo>
                  <a:pt x="4392" y="1466"/>
                </a:lnTo>
                <a:lnTo>
                  <a:pt x="4392" y="1466"/>
                </a:lnTo>
                <a:lnTo>
                  <a:pt x="4388" y="1466"/>
                </a:lnTo>
                <a:lnTo>
                  <a:pt x="4388" y="1466"/>
                </a:lnTo>
                <a:lnTo>
                  <a:pt x="4390" y="1466"/>
                </a:lnTo>
                <a:lnTo>
                  <a:pt x="4388" y="1463"/>
                </a:lnTo>
                <a:lnTo>
                  <a:pt x="4385" y="1463"/>
                </a:lnTo>
                <a:lnTo>
                  <a:pt x="4383" y="1463"/>
                </a:lnTo>
                <a:lnTo>
                  <a:pt x="4383" y="1463"/>
                </a:lnTo>
                <a:lnTo>
                  <a:pt x="4381" y="1461"/>
                </a:lnTo>
                <a:lnTo>
                  <a:pt x="4379" y="1461"/>
                </a:lnTo>
                <a:lnTo>
                  <a:pt x="4377" y="1459"/>
                </a:lnTo>
                <a:lnTo>
                  <a:pt x="4375" y="1459"/>
                </a:lnTo>
                <a:close/>
                <a:moveTo>
                  <a:pt x="4421" y="1484"/>
                </a:moveTo>
                <a:lnTo>
                  <a:pt x="4421" y="1484"/>
                </a:lnTo>
                <a:lnTo>
                  <a:pt x="4421" y="1487"/>
                </a:lnTo>
                <a:lnTo>
                  <a:pt x="4423" y="1489"/>
                </a:lnTo>
                <a:lnTo>
                  <a:pt x="4423" y="1487"/>
                </a:lnTo>
                <a:lnTo>
                  <a:pt x="4421" y="1484"/>
                </a:lnTo>
                <a:lnTo>
                  <a:pt x="4421" y="1484"/>
                </a:lnTo>
                <a:close/>
                <a:moveTo>
                  <a:pt x="4409" y="1466"/>
                </a:moveTo>
                <a:lnTo>
                  <a:pt x="4409" y="1466"/>
                </a:lnTo>
                <a:lnTo>
                  <a:pt x="4409" y="1468"/>
                </a:lnTo>
                <a:lnTo>
                  <a:pt x="4411" y="1470"/>
                </a:lnTo>
                <a:lnTo>
                  <a:pt x="4411" y="1474"/>
                </a:lnTo>
                <a:lnTo>
                  <a:pt x="4411" y="1474"/>
                </a:lnTo>
                <a:lnTo>
                  <a:pt x="4413" y="1474"/>
                </a:lnTo>
                <a:lnTo>
                  <a:pt x="4413" y="1474"/>
                </a:lnTo>
                <a:lnTo>
                  <a:pt x="4415" y="1474"/>
                </a:lnTo>
                <a:lnTo>
                  <a:pt x="4415" y="1476"/>
                </a:lnTo>
                <a:lnTo>
                  <a:pt x="4415" y="1476"/>
                </a:lnTo>
                <a:lnTo>
                  <a:pt x="4415" y="1478"/>
                </a:lnTo>
                <a:lnTo>
                  <a:pt x="4415" y="1480"/>
                </a:lnTo>
                <a:lnTo>
                  <a:pt x="4415" y="1482"/>
                </a:lnTo>
                <a:lnTo>
                  <a:pt x="4415" y="1482"/>
                </a:lnTo>
                <a:lnTo>
                  <a:pt x="4415" y="1484"/>
                </a:lnTo>
                <a:lnTo>
                  <a:pt x="4417" y="1484"/>
                </a:lnTo>
                <a:lnTo>
                  <a:pt x="4417" y="1487"/>
                </a:lnTo>
                <a:lnTo>
                  <a:pt x="4419" y="1487"/>
                </a:lnTo>
                <a:lnTo>
                  <a:pt x="4419" y="1484"/>
                </a:lnTo>
                <a:lnTo>
                  <a:pt x="4419" y="1484"/>
                </a:lnTo>
                <a:lnTo>
                  <a:pt x="4419" y="1482"/>
                </a:lnTo>
                <a:lnTo>
                  <a:pt x="4419" y="1482"/>
                </a:lnTo>
                <a:lnTo>
                  <a:pt x="4421" y="1484"/>
                </a:lnTo>
                <a:lnTo>
                  <a:pt x="4421" y="1484"/>
                </a:lnTo>
                <a:lnTo>
                  <a:pt x="4421" y="1484"/>
                </a:lnTo>
                <a:lnTo>
                  <a:pt x="4421" y="1482"/>
                </a:lnTo>
                <a:lnTo>
                  <a:pt x="4423" y="1482"/>
                </a:lnTo>
                <a:lnTo>
                  <a:pt x="4423" y="1482"/>
                </a:lnTo>
                <a:lnTo>
                  <a:pt x="4423" y="1482"/>
                </a:lnTo>
                <a:lnTo>
                  <a:pt x="4421" y="1480"/>
                </a:lnTo>
                <a:lnTo>
                  <a:pt x="4421" y="1478"/>
                </a:lnTo>
                <a:lnTo>
                  <a:pt x="4421" y="1478"/>
                </a:lnTo>
                <a:lnTo>
                  <a:pt x="4421" y="1478"/>
                </a:lnTo>
                <a:lnTo>
                  <a:pt x="4419" y="1476"/>
                </a:lnTo>
                <a:lnTo>
                  <a:pt x="4419" y="1476"/>
                </a:lnTo>
                <a:lnTo>
                  <a:pt x="4419" y="1476"/>
                </a:lnTo>
                <a:lnTo>
                  <a:pt x="4419" y="1474"/>
                </a:lnTo>
                <a:lnTo>
                  <a:pt x="4419" y="1470"/>
                </a:lnTo>
                <a:lnTo>
                  <a:pt x="4419" y="1470"/>
                </a:lnTo>
                <a:lnTo>
                  <a:pt x="4419" y="1470"/>
                </a:lnTo>
                <a:lnTo>
                  <a:pt x="4417" y="1468"/>
                </a:lnTo>
                <a:lnTo>
                  <a:pt x="4417" y="1468"/>
                </a:lnTo>
                <a:lnTo>
                  <a:pt x="4415" y="1468"/>
                </a:lnTo>
                <a:lnTo>
                  <a:pt x="4413" y="1468"/>
                </a:lnTo>
                <a:lnTo>
                  <a:pt x="4413" y="1468"/>
                </a:lnTo>
                <a:lnTo>
                  <a:pt x="4413" y="1468"/>
                </a:lnTo>
                <a:lnTo>
                  <a:pt x="4411" y="1466"/>
                </a:lnTo>
                <a:lnTo>
                  <a:pt x="4411" y="1466"/>
                </a:lnTo>
                <a:lnTo>
                  <a:pt x="4409" y="1466"/>
                </a:lnTo>
                <a:lnTo>
                  <a:pt x="4409" y="1466"/>
                </a:lnTo>
                <a:lnTo>
                  <a:pt x="4409" y="1466"/>
                </a:lnTo>
                <a:close/>
                <a:moveTo>
                  <a:pt x="4383" y="1453"/>
                </a:moveTo>
                <a:lnTo>
                  <a:pt x="4385" y="1453"/>
                </a:lnTo>
                <a:lnTo>
                  <a:pt x="4385" y="1453"/>
                </a:lnTo>
                <a:lnTo>
                  <a:pt x="4385" y="1451"/>
                </a:lnTo>
                <a:lnTo>
                  <a:pt x="4383" y="1451"/>
                </a:lnTo>
                <a:lnTo>
                  <a:pt x="4381" y="1451"/>
                </a:lnTo>
                <a:lnTo>
                  <a:pt x="4381" y="1451"/>
                </a:lnTo>
                <a:lnTo>
                  <a:pt x="4381" y="1451"/>
                </a:lnTo>
                <a:lnTo>
                  <a:pt x="4383" y="1453"/>
                </a:lnTo>
                <a:lnTo>
                  <a:pt x="4383" y="1453"/>
                </a:lnTo>
                <a:close/>
                <a:moveTo>
                  <a:pt x="4379" y="1451"/>
                </a:moveTo>
                <a:lnTo>
                  <a:pt x="4379" y="1449"/>
                </a:lnTo>
                <a:lnTo>
                  <a:pt x="4379" y="1449"/>
                </a:lnTo>
                <a:lnTo>
                  <a:pt x="4379" y="1451"/>
                </a:lnTo>
                <a:lnTo>
                  <a:pt x="4379" y="1451"/>
                </a:lnTo>
                <a:lnTo>
                  <a:pt x="4379" y="1451"/>
                </a:lnTo>
                <a:lnTo>
                  <a:pt x="4379" y="1451"/>
                </a:lnTo>
                <a:close/>
                <a:moveTo>
                  <a:pt x="4400" y="1453"/>
                </a:moveTo>
                <a:lnTo>
                  <a:pt x="4400" y="1451"/>
                </a:lnTo>
                <a:lnTo>
                  <a:pt x="4400" y="1449"/>
                </a:lnTo>
                <a:lnTo>
                  <a:pt x="4398" y="1449"/>
                </a:lnTo>
                <a:lnTo>
                  <a:pt x="4398" y="1449"/>
                </a:lnTo>
                <a:lnTo>
                  <a:pt x="4398" y="1449"/>
                </a:lnTo>
                <a:lnTo>
                  <a:pt x="4400" y="1453"/>
                </a:lnTo>
                <a:lnTo>
                  <a:pt x="4400" y="1453"/>
                </a:lnTo>
                <a:close/>
                <a:moveTo>
                  <a:pt x="4398" y="1451"/>
                </a:moveTo>
                <a:lnTo>
                  <a:pt x="4396" y="1451"/>
                </a:lnTo>
                <a:lnTo>
                  <a:pt x="4394" y="1451"/>
                </a:lnTo>
                <a:lnTo>
                  <a:pt x="4394" y="1449"/>
                </a:lnTo>
                <a:lnTo>
                  <a:pt x="4394" y="1451"/>
                </a:lnTo>
                <a:lnTo>
                  <a:pt x="4394" y="1453"/>
                </a:lnTo>
                <a:lnTo>
                  <a:pt x="4394" y="1453"/>
                </a:lnTo>
                <a:lnTo>
                  <a:pt x="4392" y="1457"/>
                </a:lnTo>
                <a:lnTo>
                  <a:pt x="4392" y="1459"/>
                </a:lnTo>
                <a:lnTo>
                  <a:pt x="4392" y="1459"/>
                </a:lnTo>
                <a:lnTo>
                  <a:pt x="4394" y="1457"/>
                </a:lnTo>
                <a:lnTo>
                  <a:pt x="4396" y="1455"/>
                </a:lnTo>
                <a:lnTo>
                  <a:pt x="4396" y="1455"/>
                </a:lnTo>
                <a:lnTo>
                  <a:pt x="4398" y="1455"/>
                </a:lnTo>
                <a:lnTo>
                  <a:pt x="4398" y="1457"/>
                </a:lnTo>
                <a:lnTo>
                  <a:pt x="4400" y="1457"/>
                </a:lnTo>
                <a:lnTo>
                  <a:pt x="4400" y="1457"/>
                </a:lnTo>
                <a:lnTo>
                  <a:pt x="4400" y="1457"/>
                </a:lnTo>
                <a:lnTo>
                  <a:pt x="4400" y="1459"/>
                </a:lnTo>
                <a:lnTo>
                  <a:pt x="4400" y="1459"/>
                </a:lnTo>
                <a:lnTo>
                  <a:pt x="4402" y="1459"/>
                </a:lnTo>
                <a:lnTo>
                  <a:pt x="4404" y="1461"/>
                </a:lnTo>
                <a:lnTo>
                  <a:pt x="4404" y="1461"/>
                </a:lnTo>
                <a:lnTo>
                  <a:pt x="4404" y="1461"/>
                </a:lnTo>
                <a:lnTo>
                  <a:pt x="4404" y="1459"/>
                </a:lnTo>
                <a:lnTo>
                  <a:pt x="4402" y="1455"/>
                </a:lnTo>
                <a:lnTo>
                  <a:pt x="4400" y="1453"/>
                </a:lnTo>
                <a:lnTo>
                  <a:pt x="4398" y="1453"/>
                </a:lnTo>
                <a:lnTo>
                  <a:pt x="4398" y="1451"/>
                </a:lnTo>
                <a:close/>
                <a:moveTo>
                  <a:pt x="4444" y="1573"/>
                </a:moveTo>
                <a:lnTo>
                  <a:pt x="4444" y="1573"/>
                </a:lnTo>
                <a:lnTo>
                  <a:pt x="4444" y="1573"/>
                </a:lnTo>
                <a:lnTo>
                  <a:pt x="4444" y="1573"/>
                </a:lnTo>
                <a:lnTo>
                  <a:pt x="4446" y="1570"/>
                </a:lnTo>
                <a:lnTo>
                  <a:pt x="4446" y="1570"/>
                </a:lnTo>
                <a:lnTo>
                  <a:pt x="4446" y="1568"/>
                </a:lnTo>
                <a:lnTo>
                  <a:pt x="4446" y="1566"/>
                </a:lnTo>
                <a:lnTo>
                  <a:pt x="4444" y="1566"/>
                </a:lnTo>
                <a:lnTo>
                  <a:pt x="4444" y="1566"/>
                </a:lnTo>
                <a:lnTo>
                  <a:pt x="4444" y="1568"/>
                </a:lnTo>
                <a:lnTo>
                  <a:pt x="4444" y="1568"/>
                </a:lnTo>
                <a:lnTo>
                  <a:pt x="4444" y="1570"/>
                </a:lnTo>
                <a:lnTo>
                  <a:pt x="4444" y="1570"/>
                </a:lnTo>
                <a:lnTo>
                  <a:pt x="4444" y="1570"/>
                </a:lnTo>
                <a:lnTo>
                  <a:pt x="4444" y="1573"/>
                </a:lnTo>
                <a:close/>
                <a:moveTo>
                  <a:pt x="4714" y="2210"/>
                </a:moveTo>
                <a:lnTo>
                  <a:pt x="4714" y="2210"/>
                </a:lnTo>
                <a:lnTo>
                  <a:pt x="4712" y="2210"/>
                </a:lnTo>
                <a:lnTo>
                  <a:pt x="4712" y="2210"/>
                </a:lnTo>
                <a:lnTo>
                  <a:pt x="4712" y="2210"/>
                </a:lnTo>
                <a:lnTo>
                  <a:pt x="4712" y="2212"/>
                </a:lnTo>
                <a:lnTo>
                  <a:pt x="4714" y="2210"/>
                </a:lnTo>
                <a:close/>
                <a:moveTo>
                  <a:pt x="4710" y="2212"/>
                </a:moveTo>
                <a:lnTo>
                  <a:pt x="4712" y="2212"/>
                </a:lnTo>
                <a:lnTo>
                  <a:pt x="4714" y="2214"/>
                </a:lnTo>
                <a:lnTo>
                  <a:pt x="4714" y="2214"/>
                </a:lnTo>
                <a:lnTo>
                  <a:pt x="4712" y="2212"/>
                </a:lnTo>
                <a:lnTo>
                  <a:pt x="4712" y="2212"/>
                </a:lnTo>
                <a:lnTo>
                  <a:pt x="4712" y="2212"/>
                </a:lnTo>
                <a:lnTo>
                  <a:pt x="4710" y="2212"/>
                </a:lnTo>
                <a:close/>
                <a:moveTo>
                  <a:pt x="4756" y="2237"/>
                </a:moveTo>
                <a:lnTo>
                  <a:pt x="4756" y="2237"/>
                </a:lnTo>
                <a:lnTo>
                  <a:pt x="4754" y="2237"/>
                </a:lnTo>
                <a:lnTo>
                  <a:pt x="4752" y="2233"/>
                </a:lnTo>
                <a:lnTo>
                  <a:pt x="4750" y="2233"/>
                </a:lnTo>
                <a:lnTo>
                  <a:pt x="4750" y="2235"/>
                </a:lnTo>
                <a:lnTo>
                  <a:pt x="4748" y="2235"/>
                </a:lnTo>
                <a:lnTo>
                  <a:pt x="4750" y="2237"/>
                </a:lnTo>
                <a:lnTo>
                  <a:pt x="4750" y="2237"/>
                </a:lnTo>
                <a:lnTo>
                  <a:pt x="4750" y="2237"/>
                </a:lnTo>
                <a:lnTo>
                  <a:pt x="4750" y="2237"/>
                </a:lnTo>
                <a:lnTo>
                  <a:pt x="4752" y="2241"/>
                </a:lnTo>
                <a:lnTo>
                  <a:pt x="4752" y="2241"/>
                </a:lnTo>
                <a:lnTo>
                  <a:pt x="4752" y="2241"/>
                </a:lnTo>
                <a:lnTo>
                  <a:pt x="4754" y="2241"/>
                </a:lnTo>
                <a:lnTo>
                  <a:pt x="4754" y="2241"/>
                </a:lnTo>
                <a:lnTo>
                  <a:pt x="4756" y="2241"/>
                </a:lnTo>
                <a:lnTo>
                  <a:pt x="4756" y="2241"/>
                </a:lnTo>
                <a:lnTo>
                  <a:pt x="4756" y="2239"/>
                </a:lnTo>
                <a:lnTo>
                  <a:pt x="4756" y="2239"/>
                </a:lnTo>
                <a:lnTo>
                  <a:pt x="4756" y="2239"/>
                </a:lnTo>
                <a:lnTo>
                  <a:pt x="4756" y="2237"/>
                </a:lnTo>
                <a:close/>
                <a:moveTo>
                  <a:pt x="4756" y="2243"/>
                </a:moveTo>
                <a:lnTo>
                  <a:pt x="4754" y="2243"/>
                </a:lnTo>
                <a:lnTo>
                  <a:pt x="4752" y="2243"/>
                </a:lnTo>
                <a:lnTo>
                  <a:pt x="4752" y="2243"/>
                </a:lnTo>
                <a:lnTo>
                  <a:pt x="4752" y="2245"/>
                </a:lnTo>
                <a:lnTo>
                  <a:pt x="4754" y="2245"/>
                </a:lnTo>
                <a:lnTo>
                  <a:pt x="4754" y="2245"/>
                </a:lnTo>
                <a:lnTo>
                  <a:pt x="4756" y="2245"/>
                </a:lnTo>
                <a:lnTo>
                  <a:pt x="4756" y="2245"/>
                </a:lnTo>
                <a:lnTo>
                  <a:pt x="4758" y="2245"/>
                </a:lnTo>
                <a:lnTo>
                  <a:pt x="4758" y="2245"/>
                </a:lnTo>
                <a:lnTo>
                  <a:pt x="4758" y="2243"/>
                </a:lnTo>
                <a:lnTo>
                  <a:pt x="4756" y="2243"/>
                </a:lnTo>
                <a:close/>
                <a:moveTo>
                  <a:pt x="4754" y="2245"/>
                </a:moveTo>
                <a:lnTo>
                  <a:pt x="4754" y="2245"/>
                </a:lnTo>
                <a:lnTo>
                  <a:pt x="4754" y="2245"/>
                </a:lnTo>
                <a:lnTo>
                  <a:pt x="4754" y="2248"/>
                </a:lnTo>
                <a:lnTo>
                  <a:pt x="4754" y="2248"/>
                </a:lnTo>
                <a:lnTo>
                  <a:pt x="4754" y="2248"/>
                </a:lnTo>
                <a:lnTo>
                  <a:pt x="4754" y="2245"/>
                </a:lnTo>
                <a:close/>
                <a:moveTo>
                  <a:pt x="4706" y="2245"/>
                </a:moveTo>
                <a:lnTo>
                  <a:pt x="4706" y="2245"/>
                </a:lnTo>
                <a:lnTo>
                  <a:pt x="4706" y="2245"/>
                </a:lnTo>
                <a:lnTo>
                  <a:pt x="4704" y="2245"/>
                </a:lnTo>
                <a:lnTo>
                  <a:pt x="4704" y="2245"/>
                </a:lnTo>
                <a:lnTo>
                  <a:pt x="4704" y="2248"/>
                </a:lnTo>
                <a:lnTo>
                  <a:pt x="4706" y="2245"/>
                </a:lnTo>
                <a:close/>
                <a:moveTo>
                  <a:pt x="4696" y="2235"/>
                </a:moveTo>
                <a:lnTo>
                  <a:pt x="4696" y="2231"/>
                </a:lnTo>
                <a:lnTo>
                  <a:pt x="4693" y="2231"/>
                </a:lnTo>
                <a:lnTo>
                  <a:pt x="4693" y="2231"/>
                </a:lnTo>
                <a:lnTo>
                  <a:pt x="4693" y="2233"/>
                </a:lnTo>
                <a:lnTo>
                  <a:pt x="4691" y="2233"/>
                </a:lnTo>
                <a:lnTo>
                  <a:pt x="4691" y="2233"/>
                </a:lnTo>
                <a:lnTo>
                  <a:pt x="4691" y="2235"/>
                </a:lnTo>
                <a:lnTo>
                  <a:pt x="4691" y="2237"/>
                </a:lnTo>
                <a:lnTo>
                  <a:pt x="4691" y="2237"/>
                </a:lnTo>
                <a:lnTo>
                  <a:pt x="4691" y="2239"/>
                </a:lnTo>
                <a:lnTo>
                  <a:pt x="4691" y="2239"/>
                </a:lnTo>
                <a:lnTo>
                  <a:pt x="4693" y="2239"/>
                </a:lnTo>
                <a:lnTo>
                  <a:pt x="4693" y="2239"/>
                </a:lnTo>
                <a:lnTo>
                  <a:pt x="4696" y="2237"/>
                </a:lnTo>
                <a:lnTo>
                  <a:pt x="4696" y="2237"/>
                </a:lnTo>
                <a:lnTo>
                  <a:pt x="4696" y="2235"/>
                </a:lnTo>
                <a:lnTo>
                  <a:pt x="4696" y="2235"/>
                </a:lnTo>
                <a:close/>
                <a:moveTo>
                  <a:pt x="4756" y="2275"/>
                </a:moveTo>
                <a:lnTo>
                  <a:pt x="4756" y="2273"/>
                </a:lnTo>
                <a:lnTo>
                  <a:pt x="4756" y="2273"/>
                </a:lnTo>
                <a:lnTo>
                  <a:pt x="4756" y="2273"/>
                </a:lnTo>
                <a:lnTo>
                  <a:pt x="4756" y="2271"/>
                </a:lnTo>
                <a:lnTo>
                  <a:pt x="4756" y="2269"/>
                </a:lnTo>
                <a:lnTo>
                  <a:pt x="4756" y="2266"/>
                </a:lnTo>
                <a:lnTo>
                  <a:pt x="4756" y="2264"/>
                </a:lnTo>
                <a:lnTo>
                  <a:pt x="4756" y="2262"/>
                </a:lnTo>
                <a:lnTo>
                  <a:pt x="4756" y="2260"/>
                </a:lnTo>
                <a:lnTo>
                  <a:pt x="4756" y="2258"/>
                </a:lnTo>
                <a:lnTo>
                  <a:pt x="4756" y="2258"/>
                </a:lnTo>
                <a:lnTo>
                  <a:pt x="4756" y="2256"/>
                </a:lnTo>
                <a:lnTo>
                  <a:pt x="4756" y="2254"/>
                </a:lnTo>
                <a:lnTo>
                  <a:pt x="4754" y="2252"/>
                </a:lnTo>
                <a:lnTo>
                  <a:pt x="4752" y="2252"/>
                </a:lnTo>
                <a:lnTo>
                  <a:pt x="4752" y="2252"/>
                </a:lnTo>
                <a:lnTo>
                  <a:pt x="4750" y="2252"/>
                </a:lnTo>
                <a:lnTo>
                  <a:pt x="4750" y="2252"/>
                </a:lnTo>
                <a:lnTo>
                  <a:pt x="4746" y="2252"/>
                </a:lnTo>
                <a:lnTo>
                  <a:pt x="4746" y="2252"/>
                </a:lnTo>
                <a:lnTo>
                  <a:pt x="4744" y="2254"/>
                </a:lnTo>
                <a:lnTo>
                  <a:pt x="4744" y="2254"/>
                </a:lnTo>
                <a:lnTo>
                  <a:pt x="4744" y="2254"/>
                </a:lnTo>
                <a:lnTo>
                  <a:pt x="4742" y="2254"/>
                </a:lnTo>
                <a:lnTo>
                  <a:pt x="4742" y="2254"/>
                </a:lnTo>
                <a:lnTo>
                  <a:pt x="4740" y="2254"/>
                </a:lnTo>
                <a:lnTo>
                  <a:pt x="4740" y="2254"/>
                </a:lnTo>
                <a:lnTo>
                  <a:pt x="4737" y="2254"/>
                </a:lnTo>
                <a:lnTo>
                  <a:pt x="4735" y="2256"/>
                </a:lnTo>
                <a:lnTo>
                  <a:pt x="4735" y="2256"/>
                </a:lnTo>
                <a:lnTo>
                  <a:pt x="4735" y="2256"/>
                </a:lnTo>
                <a:lnTo>
                  <a:pt x="4735" y="2258"/>
                </a:lnTo>
                <a:lnTo>
                  <a:pt x="4733" y="2256"/>
                </a:lnTo>
                <a:lnTo>
                  <a:pt x="4733" y="2256"/>
                </a:lnTo>
                <a:lnTo>
                  <a:pt x="4733" y="2256"/>
                </a:lnTo>
                <a:lnTo>
                  <a:pt x="4731" y="2258"/>
                </a:lnTo>
                <a:lnTo>
                  <a:pt x="4727" y="2258"/>
                </a:lnTo>
                <a:lnTo>
                  <a:pt x="4725" y="2256"/>
                </a:lnTo>
                <a:lnTo>
                  <a:pt x="4721" y="2256"/>
                </a:lnTo>
                <a:lnTo>
                  <a:pt x="4719" y="2254"/>
                </a:lnTo>
                <a:lnTo>
                  <a:pt x="4719" y="2254"/>
                </a:lnTo>
                <a:lnTo>
                  <a:pt x="4719" y="2254"/>
                </a:lnTo>
                <a:lnTo>
                  <a:pt x="4717" y="2254"/>
                </a:lnTo>
                <a:lnTo>
                  <a:pt x="4717" y="2252"/>
                </a:lnTo>
                <a:lnTo>
                  <a:pt x="4714" y="2252"/>
                </a:lnTo>
                <a:lnTo>
                  <a:pt x="4714" y="2252"/>
                </a:lnTo>
                <a:lnTo>
                  <a:pt x="4714" y="2252"/>
                </a:lnTo>
                <a:lnTo>
                  <a:pt x="4712" y="2252"/>
                </a:lnTo>
                <a:lnTo>
                  <a:pt x="4712" y="2250"/>
                </a:lnTo>
                <a:lnTo>
                  <a:pt x="4710" y="2252"/>
                </a:lnTo>
                <a:lnTo>
                  <a:pt x="4708" y="2252"/>
                </a:lnTo>
                <a:lnTo>
                  <a:pt x="4706" y="2250"/>
                </a:lnTo>
                <a:lnTo>
                  <a:pt x="4704" y="2250"/>
                </a:lnTo>
                <a:lnTo>
                  <a:pt x="4704" y="2252"/>
                </a:lnTo>
                <a:lnTo>
                  <a:pt x="4704" y="2254"/>
                </a:lnTo>
                <a:lnTo>
                  <a:pt x="4704" y="2256"/>
                </a:lnTo>
                <a:lnTo>
                  <a:pt x="4704" y="2258"/>
                </a:lnTo>
                <a:lnTo>
                  <a:pt x="4704" y="2260"/>
                </a:lnTo>
                <a:lnTo>
                  <a:pt x="4704" y="2262"/>
                </a:lnTo>
                <a:lnTo>
                  <a:pt x="4706" y="2262"/>
                </a:lnTo>
                <a:lnTo>
                  <a:pt x="4708" y="2266"/>
                </a:lnTo>
                <a:lnTo>
                  <a:pt x="4708" y="2269"/>
                </a:lnTo>
                <a:lnTo>
                  <a:pt x="4712" y="2273"/>
                </a:lnTo>
                <a:lnTo>
                  <a:pt x="4712" y="2273"/>
                </a:lnTo>
                <a:lnTo>
                  <a:pt x="4712" y="2275"/>
                </a:lnTo>
                <a:lnTo>
                  <a:pt x="4712" y="2275"/>
                </a:lnTo>
                <a:lnTo>
                  <a:pt x="4712" y="2275"/>
                </a:lnTo>
                <a:lnTo>
                  <a:pt x="4712" y="2275"/>
                </a:lnTo>
                <a:lnTo>
                  <a:pt x="4714" y="2275"/>
                </a:lnTo>
                <a:lnTo>
                  <a:pt x="4717" y="2279"/>
                </a:lnTo>
                <a:lnTo>
                  <a:pt x="4717" y="2279"/>
                </a:lnTo>
                <a:lnTo>
                  <a:pt x="4714" y="2281"/>
                </a:lnTo>
                <a:lnTo>
                  <a:pt x="4714" y="2279"/>
                </a:lnTo>
                <a:lnTo>
                  <a:pt x="4714" y="2277"/>
                </a:lnTo>
                <a:lnTo>
                  <a:pt x="4710" y="2275"/>
                </a:lnTo>
                <a:lnTo>
                  <a:pt x="4712" y="2279"/>
                </a:lnTo>
                <a:lnTo>
                  <a:pt x="4712" y="2281"/>
                </a:lnTo>
                <a:lnTo>
                  <a:pt x="4714" y="2287"/>
                </a:lnTo>
                <a:lnTo>
                  <a:pt x="4717" y="2287"/>
                </a:lnTo>
                <a:lnTo>
                  <a:pt x="4717" y="2290"/>
                </a:lnTo>
                <a:lnTo>
                  <a:pt x="4717" y="2290"/>
                </a:lnTo>
                <a:lnTo>
                  <a:pt x="4719" y="2290"/>
                </a:lnTo>
                <a:lnTo>
                  <a:pt x="4721" y="2294"/>
                </a:lnTo>
                <a:lnTo>
                  <a:pt x="4721" y="2294"/>
                </a:lnTo>
                <a:lnTo>
                  <a:pt x="4723" y="2294"/>
                </a:lnTo>
                <a:lnTo>
                  <a:pt x="4725" y="2294"/>
                </a:lnTo>
                <a:lnTo>
                  <a:pt x="4725" y="2294"/>
                </a:lnTo>
                <a:lnTo>
                  <a:pt x="4725" y="2294"/>
                </a:lnTo>
                <a:lnTo>
                  <a:pt x="4727" y="2296"/>
                </a:lnTo>
                <a:lnTo>
                  <a:pt x="4725" y="2296"/>
                </a:lnTo>
                <a:lnTo>
                  <a:pt x="4723" y="2296"/>
                </a:lnTo>
                <a:lnTo>
                  <a:pt x="4723" y="2296"/>
                </a:lnTo>
                <a:lnTo>
                  <a:pt x="4723" y="2298"/>
                </a:lnTo>
                <a:lnTo>
                  <a:pt x="4723" y="2298"/>
                </a:lnTo>
                <a:lnTo>
                  <a:pt x="4725" y="2298"/>
                </a:lnTo>
                <a:lnTo>
                  <a:pt x="4729" y="2298"/>
                </a:lnTo>
                <a:lnTo>
                  <a:pt x="4731" y="2298"/>
                </a:lnTo>
                <a:lnTo>
                  <a:pt x="4733" y="2300"/>
                </a:lnTo>
                <a:lnTo>
                  <a:pt x="4735" y="2300"/>
                </a:lnTo>
                <a:lnTo>
                  <a:pt x="4735" y="2300"/>
                </a:lnTo>
                <a:lnTo>
                  <a:pt x="4737" y="2298"/>
                </a:lnTo>
                <a:lnTo>
                  <a:pt x="4737" y="2296"/>
                </a:lnTo>
                <a:lnTo>
                  <a:pt x="4737" y="2294"/>
                </a:lnTo>
                <a:lnTo>
                  <a:pt x="4737" y="2294"/>
                </a:lnTo>
                <a:lnTo>
                  <a:pt x="4737" y="2294"/>
                </a:lnTo>
                <a:lnTo>
                  <a:pt x="4737" y="2292"/>
                </a:lnTo>
                <a:lnTo>
                  <a:pt x="4737" y="2292"/>
                </a:lnTo>
                <a:lnTo>
                  <a:pt x="4740" y="2294"/>
                </a:lnTo>
                <a:lnTo>
                  <a:pt x="4742" y="2294"/>
                </a:lnTo>
                <a:lnTo>
                  <a:pt x="4742" y="2292"/>
                </a:lnTo>
                <a:lnTo>
                  <a:pt x="4742" y="2290"/>
                </a:lnTo>
                <a:lnTo>
                  <a:pt x="4742" y="2290"/>
                </a:lnTo>
                <a:lnTo>
                  <a:pt x="4742" y="2290"/>
                </a:lnTo>
                <a:lnTo>
                  <a:pt x="4742" y="2290"/>
                </a:lnTo>
                <a:lnTo>
                  <a:pt x="4742" y="2287"/>
                </a:lnTo>
                <a:lnTo>
                  <a:pt x="4742" y="2287"/>
                </a:lnTo>
                <a:lnTo>
                  <a:pt x="4742" y="2285"/>
                </a:lnTo>
                <a:lnTo>
                  <a:pt x="4744" y="2287"/>
                </a:lnTo>
                <a:lnTo>
                  <a:pt x="4744" y="2290"/>
                </a:lnTo>
                <a:lnTo>
                  <a:pt x="4746" y="2290"/>
                </a:lnTo>
                <a:lnTo>
                  <a:pt x="4746" y="2290"/>
                </a:lnTo>
                <a:lnTo>
                  <a:pt x="4746" y="2287"/>
                </a:lnTo>
                <a:lnTo>
                  <a:pt x="4746" y="2287"/>
                </a:lnTo>
                <a:lnTo>
                  <a:pt x="4748" y="2287"/>
                </a:lnTo>
                <a:lnTo>
                  <a:pt x="4748" y="2287"/>
                </a:lnTo>
                <a:lnTo>
                  <a:pt x="4750" y="2287"/>
                </a:lnTo>
                <a:lnTo>
                  <a:pt x="4748" y="2290"/>
                </a:lnTo>
                <a:lnTo>
                  <a:pt x="4748" y="2290"/>
                </a:lnTo>
                <a:lnTo>
                  <a:pt x="4748" y="2290"/>
                </a:lnTo>
                <a:lnTo>
                  <a:pt x="4746" y="2290"/>
                </a:lnTo>
                <a:lnTo>
                  <a:pt x="4748" y="2292"/>
                </a:lnTo>
                <a:lnTo>
                  <a:pt x="4748" y="2294"/>
                </a:lnTo>
                <a:lnTo>
                  <a:pt x="4750" y="2292"/>
                </a:lnTo>
                <a:lnTo>
                  <a:pt x="4750" y="2292"/>
                </a:lnTo>
                <a:lnTo>
                  <a:pt x="4752" y="2292"/>
                </a:lnTo>
                <a:lnTo>
                  <a:pt x="4752" y="2290"/>
                </a:lnTo>
                <a:lnTo>
                  <a:pt x="4750" y="2285"/>
                </a:lnTo>
                <a:lnTo>
                  <a:pt x="4750" y="2283"/>
                </a:lnTo>
                <a:lnTo>
                  <a:pt x="4750" y="2281"/>
                </a:lnTo>
                <a:lnTo>
                  <a:pt x="4752" y="2281"/>
                </a:lnTo>
                <a:lnTo>
                  <a:pt x="4752" y="2279"/>
                </a:lnTo>
                <a:lnTo>
                  <a:pt x="4752" y="2277"/>
                </a:lnTo>
                <a:lnTo>
                  <a:pt x="4752" y="2277"/>
                </a:lnTo>
                <a:lnTo>
                  <a:pt x="4752" y="2275"/>
                </a:lnTo>
                <a:lnTo>
                  <a:pt x="4754" y="2273"/>
                </a:lnTo>
                <a:lnTo>
                  <a:pt x="4754" y="2273"/>
                </a:lnTo>
                <a:lnTo>
                  <a:pt x="4754" y="2273"/>
                </a:lnTo>
                <a:lnTo>
                  <a:pt x="4754" y="2273"/>
                </a:lnTo>
                <a:lnTo>
                  <a:pt x="4754" y="2271"/>
                </a:lnTo>
                <a:lnTo>
                  <a:pt x="4756" y="2273"/>
                </a:lnTo>
                <a:lnTo>
                  <a:pt x="4754" y="2273"/>
                </a:lnTo>
                <a:lnTo>
                  <a:pt x="4754" y="2273"/>
                </a:lnTo>
                <a:lnTo>
                  <a:pt x="4756" y="2273"/>
                </a:lnTo>
                <a:lnTo>
                  <a:pt x="4756" y="2275"/>
                </a:lnTo>
                <a:lnTo>
                  <a:pt x="4756" y="2275"/>
                </a:lnTo>
                <a:lnTo>
                  <a:pt x="4756" y="2275"/>
                </a:lnTo>
                <a:lnTo>
                  <a:pt x="4756" y="2277"/>
                </a:lnTo>
                <a:lnTo>
                  <a:pt x="4756" y="2277"/>
                </a:lnTo>
                <a:lnTo>
                  <a:pt x="4756" y="2275"/>
                </a:lnTo>
                <a:lnTo>
                  <a:pt x="4756" y="2275"/>
                </a:lnTo>
                <a:lnTo>
                  <a:pt x="4756" y="2275"/>
                </a:lnTo>
                <a:close/>
                <a:moveTo>
                  <a:pt x="4742" y="2292"/>
                </a:moveTo>
                <a:lnTo>
                  <a:pt x="4742" y="2292"/>
                </a:lnTo>
                <a:lnTo>
                  <a:pt x="4742" y="2292"/>
                </a:lnTo>
                <a:lnTo>
                  <a:pt x="4742" y="2292"/>
                </a:lnTo>
                <a:lnTo>
                  <a:pt x="4742" y="2292"/>
                </a:lnTo>
                <a:lnTo>
                  <a:pt x="4742" y="2294"/>
                </a:lnTo>
                <a:lnTo>
                  <a:pt x="4742" y="2294"/>
                </a:lnTo>
                <a:lnTo>
                  <a:pt x="4744" y="2294"/>
                </a:lnTo>
                <a:lnTo>
                  <a:pt x="4744" y="2292"/>
                </a:lnTo>
                <a:lnTo>
                  <a:pt x="4742" y="2292"/>
                </a:lnTo>
                <a:close/>
                <a:moveTo>
                  <a:pt x="4754" y="2283"/>
                </a:moveTo>
                <a:lnTo>
                  <a:pt x="4752" y="2281"/>
                </a:lnTo>
                <a:lnTo>
                  <a:pt x="4752" y="2283"/>
                </a:lnTo>
                <a:lnTo>
                  <a:pt x="4752" y="2283"/>
                </a:lnTo>
                <a:lnTo>
                  <a:pt x="4752" y="2283"/>
                </a:lnTo>
                <a:lnTo>
                  <a:pt x="4752" y="2285"/>
                </a:lnTo>
                <a:lnTo>
                  <a:pt x="4754" y="2283"/>
                </a:lnTo>
                <a:lnTo>
                  <a:pt x="4754" y="2283"/>
                </a:lnTo>
                <a:lnTo>
                  <a:pt x="4754" y="2283"/>
                </a:lnTo>
                <a:lnTo>
                  <a:pt x="4754" y="2283"/>
                </a:lnTo>
                <a:close/>
                <a:moveTo>
                  <a:pt x="4742" y="2294"/>
                </a:moveTo>
                <a:lnTo>
                  <a:pt x="4742" y="2294"/>
                </a:lnTo>
                <a:lnTo>
                  <a:pt x="4742" y="2296"/>
                </a:lnTo>
                <a:lnTo>
                  <a:pt x="4740" y="2296"/>
                </a:lnTo>
                <a:lnTo>
                  <a:pt x="4740" y="2296"/>
                </a:lnTo>
                <a:lnTo>
                  <a:pt x="4740" y="2296"/>
                </a:lnTo>
                <a:lnTo>
                  <a:pt x="4740" y="2296"/>
                </a:lnTo>
                <a:lnTo>
                  <a:pt x="4740" y="2296"/>
                </a:lnTo>
                <a:lnTo>
                  <a:pt x="4740" y="2296"/>
                </a:lnTo>
                <a:lnTo>
                  <a:pt x="4740" y="2298"/>
                </a:lnTo>
                <a:lnTo>
                  <a:pt x="4742" y="2298"/>
                </a:lnTo>
                <a:lnTo>
                  <a:pt x="4742" y="2298"/>
                </a:lnTo>
                <a:lnTo>
                  <a:pt x="4742" y="2296"/>
                </a:lnTo>
                <a:lnTo>
                  <a:pt x="4742" y="2296"/>
                </a:lnTo>
                <a:lnTo>
                  <a:pt x="4742" y="2294"/>
                </a:lnTo>
                <a:close/>
                <a:moveTo>
                  <a:pt x="4832" y="2048"/>
                </a:moveTo>
                <a:lnTo>
                  <a:pt x="4832" y="2044"/>
                </a:lnTo>
                <a:lnTo>
                  <a:pt x="4830" y="2042"/>
                </a:lnTo>
                <a:lnTo>
                  <a:pt x="4830" y="2040"/>
                </a:lnTo>
                <a:lnTo>
                  <a:pt x="4828" y="2034"/>
                </a:lnTo>
                <a:lnTo>
                  <a:pt x="4825" y="2032"/>
                </a:lnTo>
                <a:lnTo>
                  <a:pt x="4828" y="2027"/>
                </a:lnTo>
                <a:lnTo>
                  <a:pt x="4825" y="2017"/>
                </a:lnTo>
                <a:lnTo>
                  <a:pt x="4828" y="2013"/>
                </a:lnTo>
                <a:lnTo>
                  <a:pt x="4825" y="2011"/>
                </a:lnTo>
                <a:lnTo>
                  <a:pt x="4825" y="2011"/>
                </a:lnTo>
                <a:lnTo>
                  <a:pt x="4823" y="2011"/>
                </a:lnTo>
                <a:lnTo>
                  <a:pt x="4823" y="2009"/>
                </a:lnTo>
                <a:lnTo>
                  <a:pt x="4823" y="2004"/>
                </a:lnTo>
                <a:lnTo>
                  <a:pt x="4821" y="2002"/>
                </a:lnTo>
                <a:lnTo>
                  <a:pt x="4819" y="2000"/>
                </a:lnTo>
                <a:lnTo>
                  <a:pt x="4817" y="1998"/>
                </a:lnTo>
                <a:lnTo>
                  <a:pt x="4817" y="1996"/>
                </a:lnTo>
                <a:lnTo>
                  <a:pt x="4817" y="1996"/>
                </a:lnTo>
                <a:lnTo>
                  <a:pt x="4817" y="1994"/>
                </a:lnTo>
                <a:lnTo>
                  <a:pt x="4815" y="1994"/>
                </a:lnTo>
                <a:lnTo>
                  <a:pt x="4813" y="1994"/>
                </a:lnTo>
                <a:lnTo>
                  <a:pt x="4811" y="1992"/>
                </a:lnTo>
                <a:lnTo>
                  <a:pt x="4811" y="1990"/>
                </a:lnTo>
                <a:lnTo>
                  <a:pt x="4809" y="1986"/>
                </a:lnTo>
                <a:lnTo>
                  <a:pt x="4807" y="1983"/>
                </a:lnTo>
                <a:lnTo>
                  <a:pt x="4805" y="1983"/>
                </a:lnTo>
                <a:lnTo>
                  <a:pt x="4805" y="1983"/>
                </a:lnTo>
                <a:lnTo>
                  <a:pt x="4802" y="1983"/>
                </a:lnTo>
                <a:lnTo>
                  <a:pt x="4798" y="1979"/>
                </a:lnTo>
                <a:lnTo>
                  <a:pt x="4798" y="1979"/>
                </a:lnTo>
                <a:lnTo>
                  <a:pt x="4796" y="1977"/>
                </a:lnTo>
                <a:lnTo>
                  <a:pt x="4796" y="1977"/>
                </a:lnTo>
                <a:lnTo>
                  <a:pt x="4794" y="1975"/>
                </a:lnTo>
                <a:lnTo>
                  <a:pt x="4792" y="1975"/>
                </a:lnTo>
                <a:lnTo>
                  <a:pt x="4792" y="1969"/>
                </a:lnTo>
                <a:lnTo>
                  <a:pt x="4792" y="1967"/>
                </a:lnTo>
                <a:lnTo>
                  <a:pt x="4792" y="1960"/>
                </a:lnTo>
                <a:lnTo>
                  <a:pt x="4790" y="1958"/>
                </a:lnTo>
                <a:lnTo>
                  <a:pt x="4790" y="1958"/>
                </a:lnTo>
                <a:lnTo>
                  <a:pt x="4790" y="1958"/>
                </a:lnTo>
                <a:lnTo>
                  <a:pt x="4790" y="1960"/>
                </a:lnTo>
                <a:lnTo>
                  <a:pt x="4790" y="1960"/>
                </a:lnTo>
                <a:lnTo>
                  <a:pt x="4788" y="1960"/>
                </a:lnTo>
                <a:lnTo>
                  <a:pt x="4786" y="1958"/>
                </a:lnTo>
                <a:lnTo>
                  <a:pt x="4784" y="1958"/>
                </a:lnTo>
                <a:lnTo>
                  <a:pt x="4784" y="1956"/>
                </a:lnTo>
                <a:lnTo>
                  <a:pt x="4781" y="1954"/>
                </a:lnTo>
                <a:lnTo>
                  <a:pt x="4781" y="1954"/>
                </a:lnTo>
                <a:lnTo>
                  <a:pt x="4781" y="1954"/>
                </a:lnTo>
                <a:lnTo>
                  <a:pt x="4779" y="1956"/>
                </a:lnTo>
                <a:lnTo>
                  <a:pt x="4781" y="1960"/>
                </a:lnTo>
                <a:lnTo>
                  <a:pt x="4779" y="1960"/>
                </a:lnTo>
                <a:lnTo>
                  <a:pt x="4779" y="1960"/>
                </a:lnTo>
                <a:lnTo>
                  <a:pt x="4777" y="1958"/>
                </a:lnTo>
                <a:lnTo>
                  <a:pt x="4777" y="1958"/>
                </a:lnTo>
                <a:lnTo>
                  <a:pt x="4777" y="1958"/>
                </a:lnTo>
                <a:lnTo>
                  <a:pt x="4775" y="1956"/>
                </a:lnTo>
                <a:lnTo>
                  <a:pt x="4775" y="1956"/>
                </a:lnTo>
                <a:lnTo>
                  <a:pt x="4773" y="1952"/>
                </a:lnTo>
                <a:lnTo>
                  <a:pt x="4773" y="1948"/>
                </a:lnTo>
                <a:lnTo>
                  <a:pt x="4773" y="1946"/>
                </a:lnTo>
                <a:lnTo>
                  <a:pt x="4771" y="1944"/>
                </a:lnTo>
                <a:lnTo>
                  <a:pt x="4771" y="1941"/>
                </a:lnTo>
                <a:lnTo>
                  <a:pt x="4769" y="1941"/>
                </a:lnTo>
                <a:lnTo>
                  <a:pt x="4769" y="1939"/>
                </a:lnTo>
                <a:lnTo>
                  <a:pt x="4767" y="1937"/>
                </a:lnTo>
                <a:lnTo>
                  <a:pt x="4765" y="1935"/>
                </a:lnTo>
                <a:lnTo>
                  <a:pt x="4763" y="1933"/>
                </a:lnTo>
                <a:lnTo>
                  <a:pt x="4763" y="1931"/>
                </a:lnTo>
                <a:lnTo>
                  <a:pt x="4763" y="1929"/>
                </a:lnTo>
                <a:lnTo>
                  <a:pt x="4763" y="1929"/>
                </a:lnTo>
                <a:lnTo>
                  <a:pt x="4765" y="1929"/>
                </a:lnTo>
                <a:lnTo>
                  <a:pt x="4765" y="1927"/>
                </a:lnTo>
                <a:lnTo>
                  <a:pt x="4763" y="1927"/>
                </a:lnTo>
                <a:lnTo>
                  <a:pt x="4761" y="1925"/>
                </a:lnTo>
                <a:lnTo>
                  <a:pt x="4758" y="1923"/>
                </a:lnTo>
                <a:lnTo>
                  <a:pt x="4756" y="1923"/>
                </a:lnTo>
                <a:lnTo>
                  <a:pt x="4754" y="1921"/>
                </a:lnTo>
                <a:lnTo>
                  <a:pt x="4752" y="1921"/>
                </a:lnTo>
                <a:lnTo>
                  <a:pt x="4752" y="1921"/>
                </a:lnTo>
                <a:lnTo>
                  <a:pt x="4750" y="1921"/>
                </a:lnTo>
                <a:lnTo>
                  <a:pt x="4750" y="1918"/>
                </a:lnTo>
                <a:lnTo>
                  <a:pt x="4748" y="1918"/>
                </a:lnTo>
                <a:lnTo>
                  <a:pt x="4746" y="1916"/>
                </a:lnTo>
                <a:lnTo>
                  <a:pt x="4744" y="1914"/>
                </a:lnTo>
                <a:lnTo>
                  <a:pt x="4744" y="1914"/>
                </a:lnTo>
                <a:lnTo>
                  <a:pt x="4744" y="1912"/>
                </a:lnTo>
                <a:lnTo>
                  <a:pt x="4742" y="1912"/>
                </a:lnTo>
                <a:lnTo>
                  <a:pt x="4742" y="1914"/>
                </a:lnTo>
                <a:lnTo>
                  <a:pt x="4740" y="1912"/>
                </a:lnTo>
                <a:lnTo>
                  <a:pt x="4740" y="1912"/>
                </a:lnTo>
                <a:lnTo>
                  <a:pt x="4737" y="1910"/>
                </a:lnTo>
                <a:lnTo>
                  <a:pt x="4735" y="1910"/>
                </a:lnTo>
                <a:lnTo>
                  <a:pt x="4733" y="1910"/>
                </a:lnTo>
                <a:lnTo>
                  <a:pt x="4731" y="1910"/>
                </a:lnTo>
                <a:lnTo>
                  <a:pt x="4729" y="1908"/>
                </a:lnTo>
                <a:lnTo>
                  <a:pt x="4729" y="1906"/>
                </a:lnTo>
                <a:lnTo>
                  <a:pt x="4727" y="1904"/>
                </a:lnTo>
                <a:lnTo>
                  <a:pt x="4727" y="1902"/>
                </a:lnTo>
                <a:lnTo>
                  <a:pt x="4727" y="1900"/>
                </a:lnTo>
                <a:lnTo>
                  <a:pt x="4727" y="1900"/>
                </a:lnTo>
                <a:lnTo>
                  <a:pt x="4723" y="1895"/>
                </a:lnTo>
                <a:lnTo>
                  <a:pt x="4723" y="1895"/>
                </a:lnTo>
                <a:lnTo>
                  <a:pt x="4725" y="1891"/>
                </a:lnTo>
                <a:lnTo>
                  <a:pt x="4725" y="1887"/>
                </a:lnTo>
                <a:lnTo>
                  <a:pt x="4723" y="1883"/>
                </a:lnTo>
                <a:lnTo>
                  <a:pt x="4721" y="1879"/>
                </a:lnTo>
                <a:lnTo>
                  <a:pt x="4721" y="1877"/>
                </a:lnTo>
                <a:lnTo>
                  <a:pt x="4721" y="1877"/>
                </a:lnTo>
                <a:lnTo>
                  <a:pt x="4719" y="1877"/>
                </a:lnTo>
                <a:lnTo>
                  <a:pt x="4719" y="1874"/>
                </a:lnTo>
                <a:lnTo>
                  <a:pt x="4717" y="1872"/>
                </a:lnTo>
                <a:lnTo>
                  <a:pt x="4714" y="1870"/>
                </a:lnTo>
                <a:lnTo>
                  <a:pt x="4714" y="1868"/>
                </a:lnTo>
                <a:lnTo>
                  <a:pt x="4714" y="1868"/>
                </a:lnTo>
                <a:lnTo>
                  <a:pt x="4714" y="1866"/>
                </a:lnTo>
                <a:lnTo>
                  <a:pt x="4714" y="1864"/>
                </a:lnTo>
                <a:lnTo>
                  <a:pt x="4714" y="1862"/>
                </a:lnTo>
                <a:lnTo>
                  <a:pt x="4714" y="1858"/>
                </a:lnTo>
                <a:lnTo>
                  <a:pt x="4712" y="1856"/>
                </a:lnTo>
                <a:lnTo>
                  <a:pt x="4712" y="1853"/>
                </a:lnTo>
                <a:lnTo>
                  <a:pt x="4712" y="1851"/>
                </a:lnTo>
                <a:lnTo>
                  <a:pt x="4712" y="1849"/>
                </a:lnTo>
                <a:lnTo>
                  <a:pt x="4712" y="1849"/>
                </a:lnTo>
                <a:lnTo>
                  <a:pt x="4712" y="1847"/>
                </a:lnTo>
                <a:lnTo>
                  <a:pt x="4710" y="1845"/>
                </a:lnTo>
                <a:lnTo>
                  <a:pt x="4710" y="1845"/>
                </a:lnTo>
                <a:lnTo>
                  <a:pt x="4708" y="1843"/>
                </a:lnTo>
                <a:lnTo>
                  <a:pt x="4704" y="1841"/>
                </a:lnTo>
                <a:lnTo>
                  <a:pt x="4702" y="1839"/>
                </a:lnTo>
                <a:lnTo>
                  <a:pt x="4700" y="1837"/>
                </a:lnTo>
                <a:lnTo>
                  <a:pt x="4698" y="1837"/>
                </a:lnTo>
                <a:lnTo>
                  <a:pt x="4698" y="1839"/>
                </a:lnTo>
                <a:lnTo>
                  <a:pt x="4696" y="1839"/>
                </a:lnTo>
                <a:lnTo>
                  <a:pt x="4693" y="1841"/>
                </a:lnTo>
                <a:lnTo>
                  <a:pt x="4691" y="1839"/>
                </a:lnTo>
                <a:lnTo>
                  <a:pt x="4689" y="1839"/>
                </a:lnTo>
                <a:lnTo>
                  <a:pt x="4689" y="1837"/>
                </a:lnTo>
                <a:lnTo>
                  <a:pt x="4689" y="1832"/>
                </a:lnTo>
                <a:lnTo>
                  <a:pt x="4687" y="1830"/>
                </a:lnTo>
                <a:lnTo>
                  <a:pt x="4687" y="1830"/>
                </a:lnTo>
                <a:lnTo>
                  <a:pt x="4687" y="1826"/>
                </a:lnTo>
                <a:lnTo>
                  <a:pt x="4687" y="1824"/>
                </a:lnTo>
                <a:lnTo>
                  <a:pt x="4687" y="1820"/>
                </a:lnTo>
                <a:lnTo>
                  <a:pt x="4685" y="1816"/>
                </a:lnTo>
                <a:lnTo>
                  <a:pt x="4685" y="1816"/>
                </a:lnTo>
                <a:lnTo>
                  <a:pt x="4685" y="1814"/>
                </a:lnTo>
                <a:lnTo>
                  <a:pt x="4683" y="1812"/>
                </a:lnTo>
                <a:lnTo>
                  <a:pt x="4683" y="1809"/>
                </a:lnTo>
                <a:lnTo>
                  <a:pt x="4683" y="1809"/>
                </a:lnTo>
                <a:lnTo>
                  <a:pt x="4681" y="1809"/>
                </a:lnTo>
                <a:lnTo>
                  <a:pt x="4681" y="1807"/>
                </a:lnTo>
                <a:lnTo>
                  <a:pt x="4681" y="1807"/>
                </a:lnTo>
                <a:lnTo>
                  <a:pt x="4681" y="1805"/>
                </a:lnTo>
                <a:lnTo>
                  <a:pt x="4683" y="1803"/>
                </a:lnTo>
                <a:lnTo>
                  <a:pt x="4681" y="1803"/>
                </a:lnTo>
                <a:lnTo>
                  <a:pt x="4679" y="1803"/>
                </a:lnTo>
                <a:lnTo>
                  <a:pt x="4679" y="1803"/>
                </a:lnTo>
                <a:lnTo>
                  <a:pt x="4677" y="1801"/>
                </a:lnTo>
                <a:lnTo>
                  <a:pt x="4677" y="1799"/>
                </a:lnTo>
                <a:lnTo>
                  <a:pt x="4677" y="1797"/>
                </a:lnTo>
                <a:lnTo>
                  <a:pt x="4677" y="1795"/>
                </a:lnTo>
                <a:lnTo>
                  <a:pt x="4677" y="1793"/>
                </a:lnTo>
                <a:lnTo>
                  <a:pt x="4677" y="1791"/>
                </a:lnTo>
                <a:lnTo>
                  <a:pt x="4675" y="1791"/>
                </a:lnTo>
                <a:lnTo>
                  <a:pt x="4673" y="1788"/>
                </a:lnTo>
                <a:lnTo>
                  <a:pt x="4673" y="1786"/>
                </a:lnTo>
                <a:lnTo>
                  <a:pt x="4675" y="1786"/>
                </a:lnTo>
                <a:lnTo>
                  <a:pt x="4673" y="1786"/>
                </a:lnTo>
                <a:lnTo>
                  <a:pt x="4673" y="1786"/>
                </a:lnTo>
                <a:lnTo>
                  <a:pt x="4670" y="1786"/>
                </a:lnTo>
                <a:lnTo>
                  <a:pt x="4670" y="1788"/>
                </a:lnTo>
                <a:lnTo>
                  <a:pt x="4668" y="1788"/>
                </a:lnTo>
                <a:lnTo>
                  <a:pt x="4666" y="1793"/>
                </a:lnTo>
                <a:lnTo>
                  <a:pt x="4666" y="1799"/>
                </a:lnTo>
                <a:lnTo>
                  <a:pt x="4664" y="1803"/>
                </a:lnTo>
                <a:lnTo>
                  <a:pt x="4664" y="1803"/>
                </a:lnTo>
                <a:lnTo>
                  <a:pt x="4664" y="1805"/>
                </a:lnTo>
                <a:lnTo>
                  <a:pt x="4664" y="1805"/>
                </a:lnTo>
                <a:lnTo>
                  <a:pt x="4662" y="1803"/>
                </a:lnTo>
                <a:lnTo>
                  <a:pt x="4662" y="1805"/>
                </a:lnTo>
                <a:lnTo>
                  <a:pt x="4660" y="1809"/>
                </a:lnTo>
                <a:lnTo>
                  <a:pt x="4660" y="1812"/>
                </a:lnTo>
                <a:lnTo>
                  <a:pt x="4662" y="1812"/>
                </a:lnTo>
                <a:lnTo>
                  <a:pt x="4662" y="1812"/>
                </a:lnTo>
                <a:lnTo>
                  <a:pt x="4662" y="1814"/>
                </a:lnTo>
                <a:lnTo>
                  <a:pt x="4664" y="1814"/>
                </a:lnTo>
                <a:lnTo>
                  <a:pt x="4664" y="1814"/>
                </a:lnTo>
                <a:lnTo>
                  <a:pt x="4664" y="1816"/>
                </a:lnTo>
                <a:lnTo>
                  <a:pt x="4664" y="1816"/>
                </a:lnTo>
                <a:lnTo>
                  <a:pt x="4662" y="1816"/>
                </a:lnTo>
                <a:lnTo>
                  <a:pt x="4662" y="1816"/>
                </a:lnTo>
                <a:lnTo>
                  <a:pt x="4662" y="1816"/>
                </a:lnTo>
                <a:lnTo>
                  <a:pt x="4660" y="1818"/>
                </a:lnTo>
                <a:lnTo>
                  <a:pt x="4660" y="1822"/>
                </a:lnTo>
                <a:lnTo>
                  <a:pt x="4660" y="1824"/>
                </a:lnTo>
                <a:lnTo>
                  <a:pt x="4658" y="1826"/>
                </a:lnTo>
                <a:lnTo>
                  <a:pt x="4658" y="1830"/>
                </a:lnTo>
                <a:lnTo>
                  <a:pt x="4658" y="1832"/>
                </a:lnTo>
                <a:lnTo>
                  <a:pt x="4658" y="1835"/>
                </a:lnTo>
                <a:lnTo>
                  <a:pt x="4660" y="1835"/>
                </a:lnTo>
                <a:lnTo>
                  <a:pt x="4658" y="1839"/>
                </a:lnTo>
                <a:lnTo>
                  <a:pt x="4658" y="1841"/>
                </a:lnTo>
                <a:lnTo>
                  <a:pt x="4660" y="1845"/>
                </a:lnTo>
                <a:lnTo>
                  <a:pt x="4660" y="1849"/>
                </a:lnTo>
                <a:lnTo>
                  <a:pt x="4658" y="1851"/>
                </a:lnTo>
                <a:lnTo>
                  <a:pt x="4658" y="1858"/>
                </a:lnTo>
                <a:lnTo>
                  <a:pt x="4656" y="1862"/>
                </a:lnTo>
                <a:lnTo>
                  <a:pt x="4656" y="1864"/>
                </a:lnTo>
                <a:lnTo>
                  <a:pt x="4656" y="1866"/>
                </a:lnTo>
                <a:lnTo>
                  <a:pt x="4654" y="1870"/>
                </a:lnTo>
                <a:lnTo>
                  <a:pt x="4654" y="1872"/>
                </a:lnTo>
                <a:lnTo>
                  <a:pt x="4649" y="1879"/>
                </a:lnTo>
                <a:lnTo>
                  <a:pt x="4649" y="1881"/>
                </a:lnTo>
                <a:lnTo>
                  <a:pt x="4647" y="1883"/>
                </a:lnTo>
                <a:lnTo>
                  <a:pt x="4645" y="1885"/>
                </a:lnTo>
                <a:lnTo>
                  <a:pt x="4643" y="1887"/>
                </a:lnTo>
                <a:lnTo>
                  <a:pt x="4639" y="1887"/>
                </a:lnTo>
                <a:lnTo>
                  <a:pt x="4637" y="1887"/>
                </a:lnTo>
                <a:lnTo>
                  <a:pt x="4635" y="1887"/>
                </a:lnTo>
                <a:lnTo>
                  <a:pt x="4635" y="1887"/>
                </a:lnTo>
                <a:lnTo>
                  <a:pt x="4631" y="1885"/>
                </a:lnTo>
                <a:lnTo>
                  <a:pt x="4629" y="1883"/>
                </a:lnTo>
                <a:lnTo>
                  <a:pt x="4624" y="1883"/>
                </a:lnTo>
                <a:lnTo>
                  <a:pt x="4624" y="1881"/>
                </a:lnTo>
                <a:lnTo>
                  <a:pt x="4624" y="1879"/>
                </a:lnTo>
                <a:lnTo>
                  <a:pt x="4622" y="1879"/>
                </a:lnTo>
                <a:lnTo>
                  <a:pt x="4622" y="1877"/>
                </a:lnTo>
                <a:lnTo>
                  <a:pt x="4618" y="1874"/>
                </a:lnTo>
                <a:lnTo>
                  <a:pt x="4616" y="1874"/>
                </a:lnTo>
                <a:lnTo>
                  <a:pt x="4614" y="1874"/>
                </a:lnTo>
                <a:lnTo>
                  <a:pt x="4610" y="1872"/>
                </a:lnTo>
                <a:lnTo>
                  <a:pt x="4608" y="1872"/>
                </a:lnTo>
                <a:lnTo>
                  <a:pt x="4605" y="1870"/>
                </a:lnTo>
                <a:lnTo>
                  <a:pt x="4603" y="1866"/>
                </a:lnTo>
                <a:lnTo>
                  <a:pt x="4599" y="1866"/>
                </a:lnTo>
                <a:lnTo>
                  <a:pt x="4597" y="1864"/>
                </a:lnTo>
                <a:lnTo>
                  <a:pt x="4595" y="1862"/>
                </a:lnTo>
                <a:lnTo>
                  <a:pt x="4593" y="1862"/>
                </a:lnTo>
                <a:lnTo>
                  <a:pt x="4593" y="1862"/>
                </a:lnTo>
                <a:lnTo>
                  <a:pt x="4591" y="1862"/>
                </a:lnTo>
                <a:lnTo>
                  <a:pt x="4589" y="1862"/>
                </a:lnTo>
                <a:lnTo>
                  <a:pt x="4589" y="1860"/>
                </a:lnTo>
                <a:lnTo>
                  <a:pt x="4589" y="1860"/>
                </a:lnTo>
                <a:lnTo>
                  <a:pt x="4589" y="1860"/>
                </a:lnTo>
                <a:lnTo>
                  <a:pt x="4589" y="1858"/>
                </a:lnTo>
                <a:lnTo>
                  <a:pt x="4589" y="1858"/>
                </a:lnTo>
                <a:lnTo>
                  <a:pt x="4587" y="1858"/>
                </a:lnTo>
                <a:lnTo>
                  <a:pt x="4587" y="1858"/>
                </a:lnTo>
                <a:lnTo>
                  <a:pt x="4587" y="1858"/>
                </a:lnTo>
                <a:lnTo>
                  <a:pt x="4585" y="1858"/>
                </a:lnTo>
                <a:lnTo>
                  <a:pt x="4582" y="1856"/>
                </a:lnTo>
                <a:lnTo>
                  <a:pt x="4582" y="1856"/>
                </a:lnTo>
                <a:lnTo>
                  <a:pt x="4580" y="1853"/>
                </a:lnTo>
                <a:lnTo>
                  <a:pt x="4578" y="1851"/>
                </a:lnTo>
                <a:lnTo>
                  <a:pt x="4576" y="1851"/>
                </a:lnTo>
                <a:lnTo>
                  <a:pt x="4572" y="1847"/>
                </a:lnTo>
                <a:lnTo>
                  <a:pt x="4570" y="1847"/>
                </a:lnTo>
                <a:lnTo>
                  <a:pt x="4570" y="1845"/>
                </a:lnTo>
                <a:lnTo>
                  <a:pt x="4570" y="1845"/>
                </a:lnTo>
                <a:lnTo>
                  <a:pt x="4570" y="1843"/>
                </a:lnTo>
                <a:lnTo>
                  <a:pt x="4572" y="1843"/>
                </a:lnTo>
                <a:lnTo>
                  <a:pt x="4574" y="1837"/>
                </a:lnTo>
                <a:lnTo>
                  <a:pt x="4576" y="1837"/>
                </a:lnTo>
                <a:lnTo>
                  <a:pt x="4576" y="1837"/>
                </a:lnTo>
                <a:lnTo>
                  <a:pt x="4578" y="1832"/>
                </a:lnTo>
                <a:lnTo>
                  <a:pt x="4578" y="1830"/>
                </a:lnTo>
                <a:lnTo>
                  <a:pt x="4576" y="1828"/>
                </a:lnTo>
                <a:lnTo>
                  <a:pt x="4576" y="1824"/>
                </a:lnTo>
                <a:lnTo>
                  <a:pt x="4580" y="1822"/>
                </a:lnTo>
                <a:lnTo>
                  <a:pt x="4580" y="1822"/>
                </a:lnTo>
                <a:lnTo>
                  <a:pt x="4582" y="1820"/>
                </a:lnTo>
                <a:lnTo>
                  <a:pt x="4582" y="1822"/>
                </a:lnTo>
                <a:lnTo>
                  <a:pt x="4585" y="1822"/>
                </a:lnTo>
                <a:lnTo>
                  <a:pt x="4585" y="1822"/>
                </a:lnTo>
                <a:lnTo>
                  <a:pt x="4587" y="1818"/>
                </a:lnTo>
                <a:lnTo>
                  <a:pt x="4587" y="1818"/>
                </a:lnTo>
                <a:lnTo>
                  <a:pt x="4585" y="1816"/>
                </a:lnTo>
                <a:lnTo>
                  <a:pt x="4587" y="1816"/>
                </a:lnTo>
                <a:lnTo>
                  <a:pt x="4591" y="1809"/>
                </a:lnTo>
                <a:lnTo>
                  <a:pt x="4591" y="1807"/>
                </a:lnTo>
                <a:lnTo>
                  <a:pt x="4591" y="1807"/>
                </a:lnTo>
                <a:lnTo>
                  <a:pt x="4589" y="1807"/>
                </a:lnTo>
                <a:lnTo>
                  <a:pt x="4587" y="1805"/>
                </a:lnTo>
                <a:lnTo>
                  <a:pt x="4587" y="1803"/>
                </a:lnTo>
                <a:lnTo>
                  <a:pt x="4585" y="1803"/>
                </a:lnTo>
                <a:lnTo>
                  <a:pt x="4582" y="1805"/>
                </a:lnTo>
                <a:lnTo>
                  <a:pt x="4582" y="1807"/>
                </a:lnTo>
                <a:lnTo>
                  <a:pt x="4582" y="1807"/>
                </a:lnTo>
                <a:lnTo>
                  <a:pt x="4582" y="1809"/>
                </a:lnTo>
                <a:lnTo>
                  <a:pt x="4582" y="1812"/>
                </a:lnTo>
                <a:lnTo>
                  <a:pt x="4580" y="1812"/>
                </a:lnTo>
                <a:lnTo>
                  <a:pt x="4578" y="1809"/>
                </a:lnTo>
                <a:lnTo>
                  <a:pt x="4578" y="1809"/>
                </a:lnTo>
                <a:lnTo>
                  <a:pt x="4578" y="1807"/>
                </a:lnTo>
                <a:lnTo>
                  <a:pt x="4576" y="1807"/>
                </a:lnTo>
                <a:lnTo>
                  <a:pt x="4576" y="1807"/>
                </a:lnTo>
                <a:lnTo>
                  <a:pt x="4574" y="1807"/>
                </a:lnTo>
                <a:lnTo>
                  <a:pt x="4574" y="1807"/>
                </a:lnTo>
                <a:lnTo>
                  <a:pt x="4574" y="1807"/>
                </a:lnTo>
                <a:lnTo>
                  <a:pt x="4574" y="1807"/>
                </a:lnTo>
                <a:lnTo>
                  <a:pt x="4576" y="1805"/>
                </a:lnTo>
                <a:lnTo>
                  <a:pt x="4576" y="1803"/>
                </a:lnTo>
                <a:lnTo>
                  <a:pt x="4576" y="1803"/>
                </a:lnTo>
                <a:lnTo>
                  <a:pt x="4576" y="1803"/>
                </a:lnTo>
                <a:lnTo>
                  <a:pt x="4576" y="1803"/>
                </a:lnTo>
                <a:lnTo>
                  <a:pt x="4576" y="1801"/>
                </a:lnTo>
                <a:lnTo>
                  <a:pt x="4576" y="1801"/>
                </a:lnTo>
                <a:lnTo>
                  <a:pt x="4574" y="1803"/>
                </a:lnTo>
                <a:lnTo>
                  <a:pt x="4574" y="1803"/>
                </a:lnTo>
                <a:lnTo>
                  <a:pt x="4572" y="1805"/>
                </a:lnTo>
                <a:lnTo>
                  <a:pt x="4568" y="1805"/>
                </a:lnTo>
                <a:lnTo>
                  <a:pt x="4566" y="1807"/>
                </a:lnTo>
                <a:lnTo>
                  <a:pt x="4564" y="1807"/>
                </a:lnTo>
                <a:lnTo>
                  <a:pt x="4561" y="1805"/>
                </a:lnTo>
                <a:lnTo>
                  <a:pt x="4561" y="1805"/>
                </a:lnTo>
                <a:lnTo>
                  <a:pt x="4559" y="1803"/>
                </a:lnTo>
                <a:lnTo>
                  <a:pt x="4557" y="1805"/>
                </a:lnTo>
                <a:lnTo>
                  <a:pt x="4555" y="1805"/>
                </a:lnTo>
                <a:lnTo>
                  <a:pt x="4553" y="1805"/>
                </a:lnTo>
                <a:lnTo>
                  <a:pt x="4553" y="1805"/>
                </a:lnTo>
                <a:lnTo>
                  <a:pt x="4551" y="1803"/>
                </a:lnTo>
                <a:lnTo>
                  <a:pt x="4547" y="1801"/>
                </a:lnTo>
                <a:lnTo>
                  <a:pt x="4545" y="1801"/>
                </a:lnTo>
                <a:lnTo>
                  <a:pt x="4543" y="1801"/>
                </a:lnTo>
                <a:lnTo>
                  <a:pt x="4541" y="1801"/>
                </a:lnTo>
                <a:lnTo>
                  <a:pt x="4541" y="1801"/>
                </a:lnTo>
                <a:lnTo>
                  <a:pt x="4536" y="1799"/>
                </a:lnTo>
                <a:lnTo>
                  <a:pt x="4536" y="1799"/>
                </a:lnTo>
                <a:lnTo>
                  <a:pt x="4534" y="1797"/>
                </a:lnTo>
                <a:lnTo>
                  <a:pt x="4534" y="1795"/>
                </a:lnTo>
                <a:lnTo>
                  <a:pt x="4532" y="1795"/>
                </a:lnTo>
                <a:lnTo>
                  <a:pt x="4530" y="1797"/>
                </a:lnTo>
                <a:lnTo>
                  <a:pt x="4530" y="1797"/>
                </a:lnTo>
                <a:lnTo>
                  <a:pt x="4528" y="1795"/>
                </a:lnTo>
                <a:lnTo>
                  <a:pt x="4526" y="1793"/>
                </a:lnTo>
                <a:lnTo>
                  <a:pt x="4524" y="1793"/>
                </a:lnTo>
                <a:lnTo>
                  <a:pt x="4524" y="1793"/>
                </a:lnTo>
                <a:lnTo>
                  <a:pt x="4524" y="1795"/>
                </a:lnTo>
                <a:lnTo>
                  <a:pt x="4522" y="1795"/>
                </a:lnTo>
                <a:lnTo>
                  <a:pt x="4522" y="1795"/>
                </a:lnTo>
                <a:lnTo>
                  <a:pt x="4520" y="1793"/>
                </a:lnTo>
                <a:lnTo>
                  <a:pt x="4520" y="1793"/>
                </a:lnTo>
                <a:lnTo>
                  <a:pt x="4517" y="1793"/>
                </a:lnTo>
                <a:lnTo>
                  <a:pt x="4517" y="1795"/>
                </a:lnTo>
                <a:lnTo>
                  <a:pt x="4520" y="1795"/>
                </a:lnTo>
                <a:lnTo>
                  <a:pt x="4522" y="1797"/>
                </a:lnTo>
                <a:lnTo>
                  <a:pt x="4522" y="1797"/>
                </a:lnTo>
                <a:lnTo>
                  <a:pt x="4524" y="1797"/>
                </a:lnTo>
                <a:lnTo>
                  <a:pt x="4528" y="1797"/>
                </a:lnTo>
                <a:lnTo>
                  <a:pt x="4530" y="1799"/>
                </a:lnTo>
                <a:lnTo>
                  <a:pt x="4530" y="1801"/>
                </a:lnTo>
                <a:lnTo>
                  <a:pt x="4530" y="1801"/>
                </a:lnTo>
                <a:lnTo>
                  <a:pt x="4530" y="1803"/>
                </a:lnTo>
                <a:lnTo>
                  <a:pt x="4530" y="1805"/>
                </a:lnTo>
                <a:lnTo>
                  <a:pt x="4530" y="1805"/>
                </a:lnTo>
                <a:lnTo>
                  <a:pt x="4530" y="1805"/>
                </a:lnTo>
                <a:lnTo>
                  <a:pt x="4528" y="1805"/>
                </a:lnTo>
                <a:lnTo>
                  <a:pt x="4528" y="1805"/>
                </a:lnTo>
                <a:lnTo>
                  <a:pt x="4526" y="1807"/>
                </a:lnTo>
                <a:lnTo>
                  <a:pt x="4526" y="1809"/>
                </a:lnTo>
                <a:lnTo>
                  <a:pt x="4526" y="1807"/>
                </a:lnTo>
                <a:lnTo>
                  <a:pt x="4524" y="1807"/>
                </a:lnTo>
                <a:lnTo>
                  <a:pt x="4522" y="1807"/>
                </a:lnTo>
                <a:lnTo>
                  <a:pt x="4522" y="1807"/>
                </a:lnTo>
                <a:lnTo>
                  <a:pt x="4520" y="1807"/>
                </a:lnTo>
                <a:lnTo>
                  <a:pt x="4517" y="1807"/>
                </a:lnTo>
                <a:lnTo>
                  <a:pt x="4515" y="1807"/>
                </a:lnTo>
                <a:lnTo>
                  <a:pt x="4511" y="1807"/>
                </a:lnTo>
                <a:lnTo>
                  <a:pt x="4511" y="1807"/>
                </a:lnTo>
                <a:lnTo>
                  <a:pt x="4509" y="1805"/>
                </a:lnTo>
                <a:lnTo>
                  <a:pt x="4509" y="1805"/>
                </a:lnTo>
                <a:lnTo>
                  <a:pt x="4509" y="1805"/>
                </a:lnTo>
                <a:lnTo>
                  <a:pt x="4509" y="1807"/>
                </a:lnTo>
                <a:lnTo>
                  <a:pt x="4507" y="1807"/>
                </a:lnTo>
                <a:lnTo>
                  <a:pt x="4505" y="1807"/>
                </a:lnTo>
                <a:lnTo>
                  <a:pt x="4507" y="1807"/>
                </a:lnTo>
                <a:lnTo>
                  <a:pt x="4505" y="1809"/>
                </a:lnTo>
                <a:lnTo>
                  <a:pt x="4505" y="1809"/>
                </a:lnTo>
                <a:lnTo>
                  <a:pt x="4503" y="1809"/>
                </a:lnTo>
                <a:lnTo>
                  <a:pt x="4503" y="1812"/>
                </a:lnTo>
                <a:lnTo>
                  <a:pt x="4505" y="1812"/>
                </a:lnTo>
                <a:lnTo>
                  <a:pt x="4503" y="1812"/>
                </a:lnTo>
                <a:lnTo>
                  <a:pt x="4503" y="1812"/>
                </a:lnTo>
                <a:lnTo>
                  <a:pt x="4501" y="1809"/>
                </a:lnTo>
                <a:lnTo>
                  <a:pt x="4501" y="1809"/>
                </a:lnTo>
                <a:lnTo>
                  <a:pt x="4501" y="1812"/>
                </a:lnTo>
                <a:lnTo>
                  <a:pt x="4501" y="1812"/>
                </a:lnTo>
                <a:lnTo>
                  <a:pt x="4501" y="1814"/>
                </a:lnTo>
                <a:lnTo>
                  <a:pt x="4499" y="1814"/>
                </a:lnTo>
                <a:lnTo>
                  <a:pt x="4499" y="1814"/>
                </a:lnTo>
                <a:lnTo>
                  <a:pt x="4497" y="1814"/>
                </a:lnTo>
                <a:lnTo>
                  <a:pt x="4497" y="1818"/>
                </a:lnTo>
                <a:lnTo>
                  <a:pt x="4494" y="1818"/>
                </a:lnTo>
                <a:lnTo>
                  <a:pt x="4492" y="1820"/>
                </a:lnTo>
                <a:lnTo>
                  <a:pt x="4492" y="1820"/>
                </a:lnTo>
                <a:lnTo>
                  <a:pt x="4494" y="1824"/>
                </a:lnTo>
                <a:lnTo>
                  <a:pt x="4494" y="1824"/>
                </a:lnTo>
                <a:lnTo>
                  <a:pt x="4492" y="1826"/>
                </a:lnTo>
                <a:lnTo>
                  <a:pt x="4492" y="1826"/>
                </a:lnTo>
                <a:lnTo>
                  <a:pt x="4490" y="1826"/>
                </a:lnTo>
                <a:lnTo>
                  <a:pt x="4488" y="1826"/>
                </a:lnTo>
                <a:lnTo>
                  <a:pt x="4488" y="1828"/>
                </a:lnTo>
                <a:lnTo>
                  <a:pt x="4488" y="1828"/>
                </a:lnTo>
                <a:lnTo>
                  <a:pt x="4488" y="1830"/>
                </a:lnTo>
                <a:lnTo>
                  <a:pt x="4486" y="1832"/>
                </a:lnTo>
                <a:lnTo>
                  <a:pt x="4486" y="1832"/>
                </a:lnTo>
                <a:lnTo>
                  <a:pt x="4486" y="1835"/>
                </a:lnTo>
                <a:lnTo>
                  <a:pt x="4484" y="1837"/>
                </a:lnTo>
                <a:lnTo>
                  <a:pt x="4482" y="1839"/>
                </a:lnTo>
                <a:lnTo>
                  <a:pt x="4484" y="1841"/>
                </a:lnTo>
                <a:lnTo>
                  <a:pt x="4486" y="1841"/>
                </a:lnTo>
                <a:lnTo>
                  <a:pt x="4486" y="1841"/>
                </a:lnTo>
                <a:lnTo>
                  <a:pt x="4486" y="1841"/>
                </a:lnTo>
                <a:lnTo>
                  <a:pt x="4486" y="1843"/>
                </a:lnTo>
                <a:lnTo>
                  <a:pt x="4486" y="1843"/>
                </a:lnTo>
                <a:lnTo>
                  <a:pt x="4488" y="1845"/>
                </a:lnTo>
                <a:lnTo>
                  <a:pt x="4488" y="1845"/>
                </a:lnTo>
                <a:lnTo>
                  <a:pt x="4488" y="1845"/>
                </a:lnTo>
                <a:lnTo>
                  <a:pt x="4488" y="1845"/>
                </a:lnTo>
                <a:lnTo>
                  <a:pt x="4486" y="1845"/>
                </a:lnTo>
                <a:lnTo>
                  <a:pt x="4486" y="1847"/>
                </a:lnTo>
                <a:lnTo>
                  <a:pt x="4486" y="1849"/>
                </a:lnTo>
                <a:lnTo>
                  <a:pt x="4486" y="1849"/>
                </a:lnTo>
                <a:lnTo>
                  <a:pt x="4486" y="1849"/>
                </a:lnTo>
                <a:lnTo>
                  <a:pt x="4486" y="1849"/>
                </a:lnTo>
                <a:lnTo>
                  <a:pt x="4484" y="1849"/>
                </a:lnTo>
                <a:lnTo>
                  <a:pt x="4484" y="1847"/>
                </a:lnTo>
                <a:lnTo>
                  <a:pt x="4482" y="1847"/>
                </a:lnTo>
                <a:lnTo>
                  <a:pt x="4480" y="1847"/>
                </a:lnTo>
                <a:lnTo>
                  <a:pt x="4480" y="1847"/>
                </a:lnTo>
                <a:lnTo>
                  <a:pt x="4480" y="1849"/>
                </a:lnTo>
                <a:lnTo>
                  <a:pt x="4480" y="1851"/>
                </a:lnTo>
                <a:lnTo>
                  <a:pt x="4480" y="1849"/>
                </a:lnTo>
                <a:lnTo>
                  <a:pt x="4480" y="1847"/>
                </a:lnTo>
                <a:lnTo>
                  <a:pt x="4478" y="1847"/>
                </a:lnTo>
                <a:lnTo>
                  <a:pt x="4471" y="1845"/>
                </a:lnTo>
                <a:lnTo>
                  <a:pt x="4471" y="1845"/>
                </a:lnTo>
                <a:lnTo>
                  <a:pt x="4469" y="1845"/>
                </a:lnTo>
                <a:lnTo>
                  <a:pt x="4467" y="1845"/>
                </a:lnTo>
                <a:lnTo>
                  <a:pt x="4467" y="1847"/>
                </a:lnTo>
                <a:lnTo>
                  <a:pt x="4467" y="1847"/>
                </a:lnTo>
                <a:lnTo>
                  <a:pt x="4467" y="1847"/>
                </a:lnTo>
                <a:lnTo>
                  <a:pt x="4465" y="1847"/>
                </a:lnTo>
                <a:lnTo>
                  <a:pt x="4465" y="1849"/>
                </a:lnTo>
                <a:lnTo>
                  <a:pt x="4465" y="1849"/>
                </a:lnTo>
                <a:lnTo>
                  <a:pt x="4465" y="1851"/>
                </a:lnTo>
                <a:lnTo>
                  <a:pt x="4465" y="1851"/>
                </a:lnTo>
                <a:lnTo>
                  <a:pt x="4465" y="1853"/>
                </a:lnTo>
                <a:lnTo>
                  <a:pt x="4465" y="1851"/>
                </a:lnTo>
                <a:lnTo>
                  <a:pt x="4465" y="1851"/>
                </a:lnTo>
                <a:lnTo>
                  <a:pt x="4463" y="1853"/>
                </a:lnTo>
                <a:lnTo>
                  <a:pt x="4463" y="1853"/>
                </a:lnTo>
                <a:lnTo>
                  <a:pt x="4463" y="1849"/>
                </a:lnTo>
                <a:lnTo>
                  <a:pt x="4463" y="1847"/>
                </a:lnTo>
                <a:lnTo>
                  <a:pt x="4465" y="1845"/>
                </a:lnTo>
                <a:lnTo>
                  <a:pt x="4465" y="1845"/>
                </a:lnTo>
                <a:lnTo>
                  <a:pt x="4465" y="1843"/>
                </a:lnTo>
                <a:lnTo>
                  <a:pt x="4461" y="1841"/>
                </a:lnTo>
                <a:lnTo>
                  <a:pt x="4459" y="1839"/>
                </a:lnTo>
                <a:lnTo>
                  <a:pt x="4457" y="1837"/>
                </a:lnTo>
                <a:lnTo>
                  <a:pt x="4455" y="1835"/>
                </a:lnTo>
                <a:lnTo>
                  <a:pt x="4455" y="1835"/>
                </a:lnTo>
                <a:lnTo>
                  <a:pt x="4453" y="1832"/>
                </a:lnTo>
                <a:lnTo>
                  <a:pt x="4448" y="1832"/>
                </a:lnTo>
                <a:lnTo>
                  <a:pt x="4448" y="1830"/>
                </a:lnTo>
                <a:lnTo>
                  <a:pt x="4446" y="1830"/>
                </a:lnTo>
                <a:lnTo>
                  <a:pt x="4444" y="1830"/>
                </a:lnTo>
                <a:lnTo>
                  <a:pt x="4444" y="1832"/>
                </a:lnTo>
                <a:lnTo>
                  <a:pt x="4444" y="1832"/>
                </a:lnTo>
                <a:lnTo>
                  <a:pt x="4442" y="1835"/>
                </a:lnTo>
                <a:lnTo>
                  <a:pt x="4442" y="1837"/>
                </a:lnTo>
                <a:lnTo>
                  <a:pt x="4440" y="1835"/>
                </a:lnTo>
                <a:lnTo>
                  <a:pt x="4440" y="1835"/>
                </a:lnTo>
                <a:lnTo>
                  <a:pt x="4438" y="1835"/>
                </a:lnTo>
                <a:lnTo>
                  <a:pt x="4438" y="1835"/>
                </a:lnTo>
                <a:lnTo>
                  <a:pt x="4438" y="1837"/>
                </a:lnTo>
                <a:lnTo>
                  <a:pt x="4436" y="1835"/>
                </a:lnTo>
                <a:lnTo>
                  <a:pt x="4436" y="1832"/>
                </a:lnTo>
                <a:lnTo>
                  <a:pt x="4436" y="1832"/>
                </a:lnTo>
                <a:lnTo>
                  <a:pt x="4434" y="1832"/>
                </a:lnTo>
                <a:lnTo>
                  <a:pt x="4434" y="1835"/>
                </a:lnTo>
                <a:lnTo>
                  <a:pt x="4434" y="1835"/>
                </a:lnTo>
                <a:lnTo>
                  <a:pt x="4434" y="1837"/>
                </a:lnTo>
                <a:lnTo>
                  <a:pt x="4434" y="1837"/>
                </a:lnTo>
                <a:lnTo>
                  <a:pt x="4434" y="1837"/>
                </a:lnTo>
                <a:lnTo>
                  <a:pt x="4434" y="1839"/>
                </a:lnTo>
                <a:lnTo>
                  <a:pt x="4434" y="1841"/>
                </a:lnTo>
                <a:lnTo>
                  <a:pt x="4432" y="1841"/>
                </a:lnTo>
                <a:lnTo>
                  <a:pt x="4432" y="1843"/>
                </a:lnTo>
                <a:lnTo>
                  <a:pt x="4432" y="1843"/>
                </a:lnTo>
                <a:lnTo>
                  <a:pt x="4432" y="1841"/>
                </a:lnTo>
                <a:lnTo>
                  <a:pt x="4429" y="1841"/>
                </a:lnTo>
                <a:lnTo>
                  <a:pt x="4429" y="1841"/>
                </a:lnTo>
                <a:lnTo>
                  <a:pt x="4429" y="1841"/>
                </a:lnTo>
                <a:lnTo>
                  <a:pt x="4429" y="1841"/>
                </a:lnTo>
                <a:lnTo>
                  <a:pt x="4427" y="1841"/>
                </a:lnTo>
                <a:lnTo>
                  <a:pt x="4429" y="1841"/>
                </a:lnTo>
                <a:lnTo>
                  <a:pt x="4429" y="1839"/>
                </a:lnTo>
                <a:lnTo>
                  <a:pt x="4429" y="1837"/>
                </a:lnTo>
                <a:lnTo>
                  <a:pt x="4427" y="1837"/>
                </a:lnTo>
                <a:lnTo>
                  <a:pt x="4427" y="1837"/>
                </a:lnTo>
                <a:lnTo>
                  <a:pt x="4427" y="1839"/>
                </a:lnTo>
                <a:lnTo>
                  <a:pt x="4427" y="1841"/>
                </a:lnTo>
                <a:lnTo>
                  <a:pt x="4425" y="1841"/>
                </a:lnTo>
                <a:lnTo>
                  <a:pt x="4425" y="1841"/>
                </a:lnTo>
                <a:lnTo>
                  <a:pt x="4423" y="1841"/>
                </a:lnTo>
                <a:lnTo>
                  <a:pt x="4423" y="1843"/>
                </a:lnTo>
                <a:lnTo>
                  <a:pt x="4423" y="1843"/>
                </a:lnTo>
                <a:lnTo>
                  <a:pt x="4421" y="1843"/>
                </a:lnTo>
                <a:lnTo>
                  <a:pt x="4421" y="1845"/>
                </a:lnTo>
                <a:lnTo>
                  <a:pt x="4421" y="1847"/>
                </a:lnTo>
                <a:lnTo>
                  <a:pt x="4421" y="1847"/>
                </a:lnTo>
                <a:lnTo>
                  <a:pt x="4423" y="1849"/>
                </a:lnTo>
                <a:lnTo>
                  <a:pt x="4423" y="1849"/>
                </a:lnTo>
                <a:lnTo>
                  <a:pt x="4423" y="1849"/>
                </a:lnTo>
                <a:lnTo>
                  <a:pt x="4423" y="1849"/>
                </a:lnTo>
                <a:lnTo>
                  <a:pt x="4421" y="1849"/>
                </a:lnTo>
                <a:lnTo>
                  <a:pt x="4419" y="1849"/>
                </a:lnTo>
                <a:lnTo>
                  <a:pt x="4419" y="1847"/>
                </a:lnTo>
                <a:lnTo>
                  <a:pt x="4419" y="1849"/>
                </a:lnTo>
                <a:lnTo>
                  <a:pt x="4419" y="1849"/>
                </a:lnTo>
                <a:lnTo>
                  <a:pt x="4419" y="1849"/>
                </a:lnTo>
                <a:lnTo>
                  <a:pt x="4417" y="1849"/>
                </a:lnTo>
                <a:lnTo>
                  <a:pt x="4417" y="1851"/>
                </a:lnTo>
                <a:lnTo>
                  <a:pt x="4417" y="1851"/>
                </a:lnTo>
                <a:lnTo>
                  <a:pt x="4417" y="1851"/>
                </a:lnTo>
                <a:lnTo>
                  <a:pt x="4417" y="1853"/>
                </a:lnTo>
                <a:lnTo>
                  <a:pt x="4419" y="1853"/>
                </a:lnTo>
                <a:lnTo>
                  <a:pt x="4419" y="1853"/>
                </a:lnTo>
                <a:lnTo>
                  <a:pt x="4419" y="1853"/>
                </a:lnTo>
                <a:lnTo>
                  <a:pt x="4419" y="1856"/>
                </a:lnTo>
                <a:lnTo>
                  <a:pt x="4419" y="1856"/>
                </a:lnTo>
                <a:lnTo>
                  <a:pt x="4419" y="1853"/>
                </a:lnTo>
                <a:lnTo>
                  <a:pt x="4415" y="1851"/>
                </a:lnTo>
                <a:lnTo>
                  <a:pt x="4415" y="1851"/>
                </a:lnTo>
                <a:lnTo>
                  <a:pt x="4415" y="1853"/>
                </a:lnTo>
                <a:lnTo>
                  <a:pt x="4415" y="1853"/>
                </a:lnTo>
                <a:lnTo>
                  <a:pt x="4413" y="1853"/>
                </a:lnTo>
                <a:lnTo>
                  <a:pt x="4413" y="1856"/>
                </a:lnTo>
                <a:lnTo>
                  <a:pt x="4411" y="1856"/>
                </a:lnTo>
                <a:lnTo>
                  <a:pt x="4411" y="1856"/>
                </a:lnTo>
                <a:lnTo>
                  <a:pt x="4411" y="1858"/>
                </a:lnTo>
                <a:lnTo>
                  <a:pt x="4411" y="1860"/>
                </a:lnTo>
                <a:lnTo>
                  <a:pt x="4411" y="1860"/>
                </a:lnTo>
                <a:lnTo>
                  <a:pt x="4411" y="1862"/>
                </a:lnTo>
                <a:lnTo>
                  <a:pt x="4413" y="1860"/>
                </a:lnTo>
                <a:lnTo>
                  <a:pt x="4413" y="1860"/>
                </a:lnTo>
                <a:lnTo>
                  <a:pt x="4413" y="1862"/>
                </a:lnTo>
                <a:lnTo>
                  <a:pt x="4413" y="1862"/>
                </a:lnTo>
                <a:lnTo>
                  <a:pt x="4413" y="1864"/>
                </a:lnTo>
                <a:lnTo>
                  <a:pt x="4413" y="1864"/>
                </a:lnTo>
                <a:lnTo>
                  <a:pt x="4411" y="1864"/>
                </a:lnTo>
                <a:lnTo>
                  <a:pt x="4411" y="1864"/>
                </a:lnTo>
                <a:lnTo>
                  <a:pt x="4411" y="1864"/>
                </a:lnTo>
                <a:lnTo>
                  <a:pt x="4411" y="1866"/>
                </a:lnTo>
                <a:lnTo>
                  <a:pt x="4411" y="1868"/>
                </a:lnTo>
                <a:lnTo>
                  <a:pt x="4411" y="1868"/>
                </a:lnTo>
                <a:lnTo>
                  <a:pt x="4413" y="1868"/>
                </a:lnTo>
                <a:lnTo>
                  <a:pt x="4415" y="1868"/>
                </a:lnTo>
                <a:lnTo>
                  <a:pt x="4415" y="1868"/>
                </a:lnTo>
                <a:lnTo>
                  <a:pt x="4415" y="1868"/>
                </a:lnTo>
                <a:lnTo>
                  <a:pt x="4415" y="1868"/>
                </a:lnTo>
                <a:lnTo>
                  <a:pt x="4413" y="1868"/>
                </a:lnTo>
                <a:lnTo>
                  <a:pt x="4411" y="1868"/>
                </a:lnTo>
                <a:lnTo>
                  <a:pt x="4409" y="1868"/>
                </a:lnTo>
                <a:lnTo>
                  <a:pt x="4406" y="1868"/>
                </a:lnTo>
                <a:lnTo>
                  <a:pt x="4406" y="1866"/>
                </a:lnTo>
                <a:lnTo>
                  <a:pt x="4404" y="1866"/>
                </a:lnTo>
                <a:lnTo>
                  <a:pt x="4404" y="1866"/>
                </a:lnTo>
                <a:lnTo>
                  <a:pt x="4402" y="1868"/>
                </a:lnTo>
                <a:lnTo>
                  <a:pt x="4402" y="1868"/>
                </a:lnTo>
                <a:lnTo>
                  <a:pt x="4400" y="1866"/>
                </a:lnTo>
                <a:lnTo>
                  <a:pt x="4398" y="1866"/>
                </a:lnTo>
                <a:lnTo>
                  <a:pt x="4398" y="1866"/>
                </a:lnTo>
                <a:lnTo>
                  <a:pt x="4398" y="1868"/>
                </a:lnTo>
                <a:lnTo>
                  <a:pt x="4398" y="1868"/>
                </a:lnTo>
                <a:lnTo>
                  <a:pt x="4398" y="1870"/>
                </a:lnTo>
                <a:lnTo>
                  <a:pt x="4398" y="1870"/>
                </a:lnTo>
                <a:lnTo>
                  <a:pt x="4396" y="1870"/>
                </a:lnTo>
                <a:lnTo>
                  <a:pt x="4398" y="1870"/>
                </a:lnTo>
                <a:lnTo>
                  <a:pt x="4398" y="1872"/>
                </a:lnTo>
                <a:lnTo>
                  <a:pt x="4400" y="1874"/>
                </a:lnTo>
                <a:lnTo>
                  <a:pt x="4400" y="1874"/>
                </a:lnTo>
                <a:lnTo>
                  <a:pt x="4400" y="1877"/>
                </a:lnTo>
                <a:lnTo>
                  <a:pt x="4402" y="1877"/>
                </a:lnTo>
                <a:lnTo>
                  <a:pt x="4402" y="1877"/>
                </a:lnTo>
                <a:lnTo>
                  <a:pt x="4402" y="1877"/>
                </a:lnTo>
                <a:lnTo>
                  <a:pt x="4402" y="1879"/>
                </a:lnTo>
                <a:lnTo>
                  <a:pt x="4402" y="1879"/>
                </a:lnTo>
                <a:lnTo>
                  <a:pt x="4400" y="1879"/>
                </a:lnTo>
                <a:lnTo>
                  <a:pt x="4400" y="1879"/>
                </a:lnTo>
                <a:lnTo>
                  <a:pt x="4398" y="1879"/>
                </a:lnTo>
                <a:lnTo>
                  <a:pt x="4398" y="1879"/>
                </a:lnTo>
                <a:lnTo>
                  <a:pt x="4398" y="1879"/>
                </a:lnTo>
                <a:lnTo>
                  <a:pt x="4398" y="1881"/>
                </a:lnTo>
                <a:lnTo>
                  <a:pt x="4398" y="1883"/>
                </a:lnTo>
                <a:lnTo>
                  <a:pt x="4398" y="1885"/>
                </a:lnTo>
                <a:lnTo>
                  <a:pt x="4398" y="1885"/>
                </a:lnTo>
                <a:lnTo>
                  <a:pt x="4398" y="1885"/>
                </a:lnTo>
                <a:lnTo>
                  <a:pt x="4396" y="1883"/>
                </a:lnTo>
                <a:lnTo>
                  <a:pt x="4396" y="1883"/>
                </a:lnTo>
                <a:lnTo>
                  <a:pt x="4394" y="1879"/>
                </a:lnTo>
                <a:lnTo>
                  <a:pt x="4392" y="1877"/>
                </a:lnTo>
                <a:lnTo>
                  <a:pt x="4390" y="1872"/>
                </a:lnTo>
                <a:lnTo>
                  <a:pt x="4390" y="1870"/>
                </a:lnTo>
                <a:lnTo>
                  <a:pt x="4388" y="1868"/>
                </a:lnTo>
                <a:lnTo>
                  <a:pt x="4388" y="1870"/>
                </a:lnTo>
                <a:lnTo>
                  <a:pt x="4385" y="1872"/>
                </a:lnTo>
                <a:lnTo>
                  <a:pt x="4385" y="1874"/>
                </a:lnTo>
                <a:lnTo>
                  <a:pt x="4383" y="1877"/>
                </a:lnTo>
                <a:lnTo>
                  <a:pt x="4383" y="1877"/>
                </a:lnTo>
                <a:lnTo>
                  <a:pt x="4381" y="1877"/>
                </a:lnTo>
                <a:lnTo>
                  <a:pt x="4379" y="1879"/>
                </a:lnTo>
                <a:lnTo>
                  <a:pt x="4379" y="1879"/>
                </a:lnTo>
                <a:lnTo>
                  <a:pt x="4377" y="1883"/>
                </a:lnTo>
                <a:lnTo>
                  <a:pt x="4377" y="1883"/>
                </a:lnTo>
                <a:lnTo>
                  <a:pt x="4377" y="1885"/>
                </a:lnTo>
                <a:lnTo>
                  <a:pt x="4377" y="1889"/>
                </a:lnTo>
                <a:lnTo>
                  <a:pt x="4379" y="1891"/>
                </a:lnTo>
                <a:lnTo>
                  <a:pt x="4379" y="1891"/>
                </a:lnTo>
                <a:lnTo>
                  <a:pt x="4381" y="1893"/>
                </a:lnTo>
                <a:lnTo>
                  <a:pt x="4379" y="1893"/>
                </a:lnTo>
                <a:lnTo>
                  <a:pt x="4379" y="1895"/>
                </a:lnTo>
                <a:lnTo>
                  <a:pt x="4375" y="1897"/>
                </a:lnTo>
                <a:lnTo>
                  <a:pt x="4373" y="1900"/>
                </a:lnTo>
                <a:lnTo>
                  <a:pt x="4373" y="1900"/>
                </a:lnTo>
                <a:lnTo>
                  <a:pt x="4371" y="1902"/>
                </a:lnTo>
                <a:lnTo>
                  <a:pt x="4371" y="1904"/>
                </a:lnTo>
                <a:lnTo>
                  <a:pt x="4369" y="1906"/>
                </a:lnTo>
                <a:lnTo>
                  <a:pt x="4369" y="1908"/>
                </a:lnTo>
                <a:lnTo>
                  <a:pt x="4365" y="1912"/>
                </a:lnTo>
                <a:lnTo>
                  <a:pt x="4362" y="1914"/>
                </a:lnTo>
                <a:lnTo>
                  <a:pt x="4360" y="1916"/>
                </a:lnTo>
                <a:lnTo>
                  <a:pt x="4358" y="1916"/>
                </a:lnTo>
                <a:lnTo>
                  <a:pt x="4352" y="1921"/>
                </a:lnTo>
                <a:lnTo>
                  <a:pt x="4350" y="1921"/>
                </a:lnTo>
                <a:lnTo>
                  <a:pt x="4344" y="1921"/>
                </a:lnTo>
                <a:lnTo>
                  <a:pt x="4339" y="1923"/>
                </a:lnTo>
                <a:lnTo>
                  <a:pt x="4337" y="1923"/>
                </a:lnTo>
                <a:lnTo>
                  <a:pt x="4333" y="1923"/>
                </a:lnTo>
                <a:lnTo>
                  <a:pt x="4329" y="1927"/>
                </a:lnTo>
                <a:lnTo>
                  <a:pt x="4325" y="1927"/>
                </a:lnTo>
                <a:lnTo>
                  <a:pt x="4321" y="1927"/>
                </a:lnTo>
                <a:lnTo>
                  <a:pt x="4318" y="1929"/>
                </a:lnTo>
                <a:lnTo>
                  <a:pt x="4314" y="1931"/>
                </a:lnTo>
                <a:lnTo>
                  <a:pt x="4312" y="1931"/>
                </a:lnTo>
                <a:lnTo>
                  <a:pt x="4308" y="1933"/>
                </a:lnTo>
                <a:lnTo>
                  <a:pt x="4308" y="1933"/>
                </a:lnTo>
                <a:lnTo>
                  <a:pt x="4304" y="1931"/>
                </a:lnTo>
                <a:lnTo>
                  <a:pt x="4302" y="1931"/>
                </a:lnTo>
                <a:lnTo>
                  <a:pt x="4300" y="1931"/>
                </a:lnTo>
                <a:lnTo>
                  <a:pt x="4297" y="1931"/>
                </a:lnTo>
                <a:lnTo>
                  <a:pt x="4297" y="1933"/>
                </a:lnTo>
                <a:lnTo>
                  <a:pt x="4289" y="1937"/>
                </a:lnTo>
                <a:lnTo>
                  <a:pt x="4287" y="1939"/>
                </a:lnTo>
                <a:lnTo>
                  <a:pt x="4285" y="1941"/>
                </a:lnTo>
                <a:lnTo>
                  <a:pt x="4283" y="1941"/>
                </a:lnTo>
                <a:lnTo>
                  <a:pt x="4281" y="1944"/>
                </a:lnTo>
                <a:lnTo>
                  <a:pt x="4277" y="1946"/>
                </a:lnTo>
                <a:lnTo>
                  <a:pt x="4272" y="1948"/>
                </a:lnTo>
                <a:lnTo>
                  <a:pt x="4270" y="1950"/>
                </a:lnTo>
                <a:lnTo>
                  <a:pt x="4268" y="1952"/>
                </a:lnTo>
                <a:lnTo>
                  <a:pt x="4266" y="1956"/>
                </a:lnTo>
                <a:lnTo>
                  <a:pt x="4264" y="1956"/>
                </a:lnTo>
                <a:lnTo>
                  <a:pt x="4264" y="1958"/>
                </a:lnTo>
                <a:lnTo>
                  <a:pt x="4262" y="1958"/>
                </a:lnTo>
                <a:lnTo>
                  <a:pt x="4262" y="1958"/>
                </a:lnTo>
                <a:lnTo>
                  <a:pt x="4262" y="1956"/>
                </a:lnTo>
                <a:lnTo>
                  <a:pt x="4260" y="1954"/>
                </a:lnTo>
                <a:lnTo>
                  <a:pt x="4262" y="1950"/>
                </a:lnTo>
                <a:lnTo>
                  <a:pt x="4262" y="1950"/>
                </a:lnTo>
                <a:lnTo>
                  <a:pt x="4260" y="1950"/>
                </a:lnTo>
                <a:lnTo>
                  <a:pt x="4258" y="1952"/>
                </a:lnTo>
                <a:lnTo>
                  <a:pt x="4256" y="1956"/>
                </a:lnTo>
                <a:lnTo>
                  <a:pt x="4256" y="1962"/>
                </a:lnTo>
                <a:lnTo>
                  <a:pt x="4256" y="1965"/>
                </a:lnTo>
                <a:lnTo>
                  <a:pt x="4256" y="1967"/>
                </a:lnTo>
                <a:lnTo>
                  <a:pt x="4256" y="1967"/>
                </a:lnTo>
                <a:lnTo>
                  <a:pt x="4256" y="1971"/>
                </a:lnTo>
                <a:lnTo>
                  <a:pt x="4256" y="1971"/>
                </a:lnTo>
                <a:lnTo>
                  <a:pt x="4256" y="1973"/>
                </a:lnTo>
                <a:lnTo>
                  <a:pt x="4253" y="1979"/>
                </a:lnTo>
                <a:lnTo>
                  <a:pt x="4251" y="1981"/>
                </a:lnTo>
                <a:lnTo>
                  <a:pt x="4251" y="1983"/>
                </a:lnTo>
                <a:lnTo>
                  <a:pt x="4251" y="1986"/>
                </a:lnTo>
                <a:lnTo>
                  <a:pt x="4251" y="1990"/>
                </a:lnTo>
                <a:lnTo>
                  <a:pt x="4251" y="1992"/>
                </a:lnTo>
                <a:lnTo>
                  <a:pt x="4253" y="1992"/>
                </a:lnTo>
                <a:lnTo>
                  <a:pt x="4253" y="1998"/>
                </a:lnTo>
                <a:lnTo>
                  <a:pt x="4256" y="2000"/>
                </a:lnTo>
                <a:lnTo>
                  <a:pt x="4260" y="2006"/>
                </a:lnTo>
                <a:lnTo>
                  <a:pt x="4262" y="2011"/>
                </a:lnTo>
                <a:lnTo>
                  <a:pt x="4262" y="2013"/>
                </a:lnTo>
                <a:lnTo>
                  <a:pt x="4262" y="2015"/>
                </a:lnTo>
                <a:lnTo>
                  <a:pt x="4262" y="2017"/>
                </a:lnTo>
                <a:lnTo>
                  <a:pt x="4262" y="2017"/>
                </a:lnTo>
                <a:lnTo>
                  <a:pt x="4260" y="2019"/>
                </a:lnTo>
                <a:lnTo>
                  <a:pt x="4260" y="2017"/>
                </a:lnTo>
                <a:lnTo>
                  <a:pt x="4258" y="2017"/>
                </a:lnTo>
                <a:lnTo>
                  <a:pt x="4258" y="2013"/>
                </a:lnTo>
                <a:lnTo>
                  <a:pt x="4258" y="2013"/>
                </a:lnTo>
                <a:lnTo>
                  <a:pt x="4256" y="2015"/>
                </a:lnTo>
                <a:lnTo>
                  <a:pt x="4256" y="2015"/>
                </a:lnTo>
                <a:lnTo>
                  <a:pt x="4256" y="2015"/>
                </a:lnTo>
                <a:lnTo>
                  <a:pt x="4256" y="2015"/>
                </a:lnTo>
                <a:lnTo>
                  <a:pt x="4256" y="2013"/>
                </a:lnTo>
                <a:lnTo>
                  <a:pt x="4256" y="2013"/>
                </a:lnTo>
                <a:lnTo>
                  <a:pt x="4256" y="2011"/>
                </a:lnTo>
                <a:lnTo>
                  <a:pt x="4253" y="2009"/>
                </a:lnTo>
                <a:lnTo>
                  <a:pt x="4253" y="2006"/>
                </a:lnTo>
                <a:lnTo>
                  <a:pt x="4251" y="2006"/>
                </a:lnTo>
                <a:lnTo>
                  <a:pt x="4251" y="2006"/>
                </a:lnTo>
                <a:lnTo>
                  <a:pt x="4251" y="2009"/>
                </a:lnTo>
                <a:lnTo>
                  <a:pt x="4251" y="2011"/>
                </a:lnTo>
                <a:lnTo>
                  <a:pt x="4253" y="2015"/>
                </a:lnTo>
                <a:lnTo>
                  <a:pt x="4256" y="2017"/>
                </a:lnTo>
                <a:lnTo>
                  <a:pt x="4256" y="2017"/>
                </a:lnTo>
                <a:lnTo>
                  <a:pt x="4258" y="2017"/>
                </a:lnTo>
                <a:lnTo>
                  <a:pt x="4258" y="2021"/>
                </a:lnTo>
                <a:lnTo>
                  <a:pt x="4256" y="2021"/>
                </a:lnTo>
                <a:lnTo>
                  <a:pt x="4256" y="2021"/>
                </a:lnTo>
                <a:lnTo>
                  <a:pt x="4253" y="2021"/>
                </a:lnTo>
                <a:lnTo>
                  <a:pt x="4253" y="2019"/>
                </a:lnTo>
                <a:lnTo>
                  <a:pt x="4251" y="2015"/>
                </a:lnTo>
                <a:lnTo>
                  <a:pt x="4251" y="2015"/>
                </a:lnTo>
                <a:lnTo>
                  <a:pt x="4249" y="2015"/>
                </a:lnTo>
                <a:lnTo>
                  <a:pt x="4249" y="2015"/>
                </a:lnTo>
                <a:lnTo>
                  <a:pt x="4249" y="2017"/>
                </a:lnTo>
                <a:lnTo>
                  <a:pt x="4249" y="2017"/>
                </a:lnTo>
                <a:lnTo>
                  <a:pt x="4249" y="2017"/>
                </a:lnTo>
                <a:lnTo>
                  <a:pt x="4249" y="2015"/>
                </a:lnTo>
                <a:lnTo>
                  <a:pt x="4247" y="2015"/>
                </a:lnTo>
                <a:lnTo>
                  <a:pt x="4247" y="2015"/>
                </a:lnTo>
                <a:lnTo>
                  <a:pt x="4247" y="2017"/>
                </a:lnTo>
                <a:lnTo>
                  <a:pt x="4249" y="2019"/>
                </a:lnTo>
                <a:lnTo>
                  <a:pt x="4256" y="2025"/>
                </a:lnTo>
                <a:lnTo>
                  <a:pt x="4260" y="2034"/>
                </a:lnTo>
                <a:lnTo>
                  <a:pt x="4260" y="2036"/>
                </a:lnTo>
                <a:lnTo>
                  <a:pt x="4262" y="2044"/>
                </a:lnTo>
                <a:lnTo>
                  <a:pt x="4262" y="2044"/>
                </a:lnTo>
                <a:lnTo>
                  <a:pt x="4264" y="2048"/>
                </a:lnTo>
                <a:lnTo>
                  <a:pt x="4266" y="2053"/>
                </a:lnTo>
                <a:lnTo>
                  <a:pt x="4268" y="2055"/>
                </a:lnTo>
                <a:lnTo>
                  <a:pt x="4268" y="2055"/>
                </a:lnTo>
                <a:lnTo>
                  <a:pt x="4268" y="2057"/>
                </a:lnTo>
                <a:lnTo>
                  <a:pt x="4272" y="2061"/>
                </a:lnTo>
                <a:lnTo>
                  <a:pt x="4272" y="2065"/>
                </a:lnTo>
                <a:lnTo>
                  <a:pt x="4272" y="2067"/>
                </a:lnTo>
                <a:lnTo>
                  <a:pt x="4272" y="2071"/>
                </a:lnTo>
                <a:lnTo>
                  <a:pt x="4272" y="2076"/>
                </a:lnTo>
                <a:lnTo>
                  <a:pt x="4274" y="2078"/>
                </a:lnTo>
                <a:lnTo>
                  <a:pt x="4274" y="2084"/>
                </a:lnTo>
                <a:lnTo>
                  <a:pt x="4277" y="2088"/>
                </a:lnTo>
                <a:lnTo>
                  <a:pt x="4279" y="2090"/>
                </a:lnTo>
                <a:lnTo>
                  <a:pt x="4281" y="2095"/>
                </a:lnTo>
                <a:lnTo>
                  <a:pt x="4283" y="2101"/>
                </a:lnTo>
                <a:lnTo>
                  <a:pt x="4285" y="2105"/>
                </a:lnTo>
                <a:lnTo>
                  <a:pt x="4285" y="2113"/>
                </a:lnTo>
                <a:lnTo>
                  <a:pt x="4285" y="2115"/>
                </a:lnTo>
                <a:lnTo>
                  <a:pt x="4283" y="2115"/>
                </a:lnTo>
                <a:lnTo>
                  <a:pt x="4283" y="2118"/>
                </a:lnTo>
                <a:lnTo>
                  <a:pt x="4283" y="2122"/>
                </a:lnTo>
                <a:lnTo>
                  <a:pt x="4283" y="2126"/>
                </a:lnTo>
                <a:lnTo>
                  <a:pt x="4283" y="2128"/>
                </a:lnTo>
                <a:lnTo>
                  <a:pt x="4281" y="2130"/>
                </a:lnTo>
                <a:lnTo>
                  <a:pt x="4279" y="2132"/>
                </a:lnTo>
                <a:lnTo>
                  <a:pt x="4277" y="2132"/>
                </a:lnTo>
                <a:lnTo>
                  <a:pt x="4274" y="2132"/>
                </a:lnTo>
                <a:lnTo>
                  <a:pt x="4274" y="2130"/>
                </a:lnTo>
                <a:lnTo>
                  <a:pt x="4274" y="2136"/>
                </a:lnTo>
                <a:lnTo>
                  <a:pt x="4272" y="2139"/>
                </a:lnTo>
                <a:lnTo>
                  <a:pt x="4274" y="2141"/>
                </a:lnTo>
                <a:lnTo>
                  <a:pt x="4274" y="2143"/>
                </a:lnTo>
                <a:lnTo>
                  <a:pt x="4277" y="2145"/>
                </a:lnTo>
                <a:lnTo>
                  <a:pt x="4277" y="2143"/>
                </a:lnTo>
                <a:lnTo>
                  <a:pt x="4279" y="2143"/>
                </a:lnTo>
                <a:lnTo>
                  <a:pt x="4283" y="2145"/>
                </a:lnTo>
                <a:lnTo>
                  <a:pt x="4285" y="2147"/>
                </a:lnTo>
                <a:lnTo>
                  <a:pt x="4287" y="2151"/>
                </a:lnTo>
                <a:lnTo>
                  <a:pt x="4291" y="2153"/>
                </a:lnTo>
                <a:lnTo>
                  <a:pt x="4295" y="2155"/>
                </a:lnTo>
                <a:lnTo>
                  <a:pt x="4302" y="2155"/>
                </a:lnTo>
                <a:lnTo>
                  <a:pt x="4304" y="2155"/>
                </a:lnTo>
                <a:lnTo>
                  <a:pt x="4312" y="2157"/>
                </a:lnTo>
                <a:lnTo>
                  <a:pt x="4312" y="2155"/>
                </a:lnTo>
                <a:lnTo>
                  <a:pt x="4314" y="2155"/>
                </a:lnTo>
                <a:lnTo>
                  <a:pt x="4316" y="2155"/>
                </a:lnTo>
                <a:lnTo>
                  <a:pt x="4318" y="2155"/>
                </a:lnTo>
                <a:lnTo>
                  <a:pt x="4325" y="2151"/>
                </a:lnTo>
                <a:lnTo>
                  <a:pt x="4331" y="2147"/>
                </a:lnTo>
                <a:lnTo>
                  <a:pt x="4333" y="2147"/>
                </a:lnTo>
                <a:lnTo>
                  <a:pt x="4335" y="2147"/>
                </a:lnTo>
                <a:lnTo>
                  <a:pt x="4337" y="2145"/>
                </a:lnTo>
                <a:lnTo>
                  <a:pt x="4341" y="2141"/>
                </a:lnTo>
                <a:lnTo>
                  <a:pt x="4341" y="2139"/>
                </a:lnTo>
                <a:lnTo>
                  <a:pt x="4344" y="2139"/>
                </a:lnTo>
                <a:lnTo>
                  <a:pt x="4350" y="2139"/>
                </a:lnTo>
                <a:lnTo>
                  <a:pt x="4352" y="2139"/>
                </a:lnTo>
                <a:lnTo>
                  <a:pt x="4354" y="2136"/>
                </a:lnTo>
                <a:lnTo>
                  <a:pt x="4358" y="2136"/>
                </a:lnTo>
                <a:lnTo>
                  <a:pt x="4367" y="2136"/>
                </a:lnTo>
                <a:lnTo>
                  <a:pt x="4371" y="2136"/>
                </a:lnTo>
                <a:lnTo>
                  <a:pt x="4375" y="2136"/>
                </a:lnTo>
                <a:lnTo>
                  <a:pt x="4375" y="2136"/>
                </a:lnTo>
                <a:lnTo>
                  <a:pt x="4377" y="2139"/>
                </a:lnTo>
                <a:lnTo>
                  <a:pt x="4385" y="2136"/>
                </a:lnTo>
                <a:lnTo>
                  <a:pt x="4390" y="2136"/>
                </a:lnTo>
                <a:lnTo>
                  <a:pt x="4390" y="2136"/>
                </a:lnTo>
                <a:lnTo>
                  <a:pt x="4392" y="2139"/>
                </a:lnTo>
                <a:lnTo>
                  <a:pt x="4396" y="2136"/>
                </a:lnTo>
                <a:lnTo>
                  <a:pt x="4396" y="2136"/>
                </a:lnTo>
                <a:lnTo>
                  <a:pt x="4398" y="2136"/>
                </a:lnTo>
                <a:lnTo>
                  <a:pt x="4402" y="2132"/>
                </a:lnTo>
                <a:lnTo>
                  <a:pt x="4404" y="2130"/>
                </a:lnTo>
                <a:lnTo>
                  <a:pt x="4406" y="2124"/>
                </a:lnTo>
                <a:lnTo>
                  <a:pt x="4409" y="2122"/>
                </a:lnTo>
                <a:lnTo>
                  <a:pt x="4409" y="2122"/>
                </a:lnTo>
                <a:lnTo>
                  <a:pt x="4413" y="2122"/>
                </a:lnTo>
                <a:lnTo>
                  <a:pt x="4415" y="2120"/>
                </a:lnTo>
                <a:lnTo>
                  <a:pt x="4423" y="2115"/>
                </a:lnTo>
                <a:lnTo>
                  <a:pt x="4425" y="2115"/>
                </a:lnTo>
                <a:lnTo>
                  <a:pt x="4427" y="2115"/>
                </a:lnTo>
                <a:lnTo>
                  <a:pt x="4432" y="2111"/>
                </a:lnTo>
                <a:lnTo>
                  <a:pt x="4436" y="2111"/>
                </a:lnTo>
                <a:lnTo>
                  <a:pt x="4444" y="2111"/>
                </a:lnTo>
                <a:lnTo>
                  <a:pt x="4448" y="2111"/>
                </a:lnTo>
                <a:lnTo>
                  <a:pt x="4453" y="2111"/>
                </a:lnTo>
                <a:lnTo>
                  <a:pt x="4457" y="2109"/>
                </a:lnTo>
                <a:lnTo>
                  <a:pt x="4463" y="2107"/>
                </a:lnTo>
                <a:lnTo>
                  <a:pt x="4469" y="2105"/>
                </a:lnTo>
                <a:lnTo>
                  <a:pt x="4476" y="2101"/>
                </a:lnTo>
                <a:lnTo>
                  <a:pt x="4480" y="2101"/>
                </a:lnTo>
                <a:lnTo>
                  <a:pt x="4484" y="2101"/>
                </a:lnTo>
                <a:lnTo>
                  <a:pt x="4492" y="2101"/>
                </a:lnTo>
                <a:lnTo>
                  <a:pt x="4503" y="2101"/>
                </a:lnTo>
                <a:lnTo>
                  <a:pt x="4505" y="2099"/>
                </a:lnTo>
                <a:lnTo>
                  <a:pt x="4507" y="2099"/>
                </a:lnTo>
                <a:lnTo>
                  <a:pt x="4507" y="2099"/>
                </a:lnTo>
                <a:lnTo>
                  <a:pt x="4509" y="2099"/>
                </a:lnTo>
                <a:lnTo>
                  <a:pt x="4511" y="2099"/>
                </a:lnTo>
                <a:lnTo>
                  <a:pt x="4515" y="2101"/>
                </a:lnTo>
                <a:lnTo>
                  <a:pt x="4524" y="2107"/>
                </a:lnTo>
                <a:lnTo>
                  <a:pt x="4524" y="2107"/>
                </a:lnTo>
                <a:lnTo>
                  <a:pt x="4530" y="2105"/>
                </a:lnTo>
                <a:lnTo>
                  <a:pt x="4530" y="2105"/>
                </a:lnTo>
                <a:lnTo>
                  <a:pt x="4538" y="2109"/>
                </a:lnTo>
                <a:lnTo>
                  <a:pt x="4541" y="2109"/>
                </a:lnTo>
                <a:lnTo>
                  <a:pt x="4543" y="2109"/>
                </a:lnTo>
                <a:lnTo>
                  <a:pt x="4545" y="2109"/>
                </a:lnTo>
                <a:lnTo>
                  <a:pt x="4547" y="2111"/>
                </a:lnTo>
                <a:lnTo>
                  <a:pt x="4549" y="2113"/>
                </a:lnTo>
                <a:lnTo>
                  <a:pt x="4553" y="2115"/>
                </a:lnTo>
                <a:lnTo>
                  <a:pt x="4553" y="2118"/>
                </a:lnTo>
                <a:lnTo>
                  <a:pt x="4553" y="2118"/>
                </a:lnTo>
                <a:lnTo>
                  <a:pt x="4551" y="2118"/>
                </a:lnTo>
                <a:lnTo>
                  <a:pt x="4551" y="2118"/>
                </a:lnTo>
                <a:lnTo>
                  <a:pt x="4551" y="2122"/>
                </a:lnTo>
                <a:lnTo>
                  <a:pt x="4553" y="2126"/>
                </a:lnTo>
                <a:lnTo>
                  <a:pt x="4557" y="2126"/>
                </a:lnTo>
                <a:lnTo>
                  <a:pt x="4559" y="2126"/>
                </a:lnTo>
                <a:lnTo>
                  <a:pt x="4561" y="2128"/>
                </a:lnTo>
                <a:lnTo>
                  <a:pt x="4561" y="2130"/>
                </a:lnTo>
                <a:lnTo>
                  <a:pt x="4561" y="2132"/>
                </a:lnTo>
                <a:lnTo>
                  <a:pt x="4564" y="2134"/>
                </a:lnTo>
                <a:lnTo>
                  <a:pt x="4566" y="2136"/>
                </a:lnTo>
                <a:lnTo>
                  <a:pt x="4566" y="2139"/>
                </a:lnTo>
                <a:lnTo>
                  <a:pt x="4568" y="2141"/>
                </a:lnTo>
                <a:lnTo>
                  <a:pt x="4568" y="2143"/>
                </a:lnTo>
                <a:lnTo>
                  <a:pt x="4570" y="2145"/>
                </a:lnTo>
                <a:lnTo>
                  <a:pt x="4570" y="2149"/>
                </a:lnTo>
                <a:lnTo>
                  <a:pt x="4570" y="2149"/>
                </a:lnTo>
                <a:lnTo>
                  <a:pt x="4570" y="2149"/>
                </a:lnTo>
                <a:lnTo>
                  <a:pt x="4568" y="2147"/>
                </a:lnTo>
                <a:lnTo>
                  <a:pt x="4566" y="2147"/>
                </a:lnTo>
                <a:lnTo>
                  <a:pt x="4566" y="2147"/>
                </a:lnTo>
                <a:lnTo>
                  <a:pt x="4566" y="2147"/>
                </a:lnTo>
                <a:lnTo>
                  <a:pt x="4566" y="2149"/>
                </a:lnTo>
                <a:lnTo>
                  <a:pt x="4566" y="2147"/>
                </a:lnTo>
                <a:lnTo>
                  <a:pt x="4568" y="2147"/>
                </a:lnTo>
                <a:lnTo>
                  <a:pt x="4568" y="2149"/>
                </a:lnTo>
                <a:lnTo>
                  <a:pt x="4570" y="2151"/>
                </a:lnTo>
                <a:lnTo>
                  <a:pt x="4570" y="2151"/>
                </a:lnTo>
                <a:lnTo>
                  <a:pt x="4572" y="2153"/>
                </a:lnTo>
                <a:lnTo>
                  <a:pt x="4574" y="2153"/>
                </a:lnTo>
                <a:lnTo>
                  <a:pt x="4574" y="2153"/>
                </a:lnTo>
                <a:lnTo>
                  <a:pt x="4576" y="2153"/>
                </a:lnTo>
                <a:lnTo>
                  <a:pt x="4578" y="2155"/>
                </a:lnTo>
                <a:lnTo>
                  <a:pt x="4578" y="2153"/>
                </a:lnTo>
                <a:lnTo>
                  <a:pt x="4578" y="2151"/>
                </a:lnTo>
                <a:lnTo>
                  <a:pt x="4576" y="2151"/>
                </a:lnTo>
                <a:lnTo>
                  <a:pt x="4576" y="2149"/>
                </a:lnTo>
                <a:lnTo>
                  <a:pt x="4578" y="2149"/>
                </a:lnTo>
                <a:lnTo>
                  <a:pt x="4578" y="2147"/>
                </a:lnTo>
                <a:lnTo>
                  <a:pt x="4580" y="2145"/>
                </a:lnTo>
                <a:lnTo>
                  <a:pt x="4585" y="2139"/>
                </a:lnTo>
                <a:lnTo>
                  <a:pt x="4587" y="2139"/>
                </a:lnTo>
                <a:lnTo>
                  <a:pt x="4587" y="2136"/>
                </a:lnTo>
                <a:lnTo>
                  <a:pt x="4589" y="2136"/>
                </a:lnTo>
                <a:lnTo>
                  <a:pt x="4591" y="2134"/>
                </a:lnTo>
                <a:lnTo>
                  <a:pt x="4593" y="2134"/>
                </a:lnTo>
                <a:lnTo>
                  <a:pt x="4595" y="2134"/>
                </a:lnTo>
                <a:lnTo>
                  <a:pt x="4595" y="2132"/>
                </a:lnTo>
                <a:lnTo>
                  <a:pt x="4597" y="2130"/>
                </a:lnTo>
                <a:lnTo>
                  <a:pt x="4599" y="2126"/>
                </a:lnTo>
                <a:lnTo>
                  <a:pt x="4599" y="2124"/>
                </a:lnTo>
                <a:lnTo>
                  <a:pt x="4601" y="2122"/>
                </a:lnTo>
                <a:lnTo>
                  <a:pt x="4603" y="2120"/>
                </a:lnTo>
                <a:lnTo>
                  <a:pt x="4603" y="2118"/>
                </a:lnTo>
                <a:lnTo>
                  <a:pt x="4603" y="2115"/>
                </a:lnTo>
                <a:lnTo>
                  <a:pt x="4605" y="2118"/>
                </a:lnTo>
                <a:lnTo>
                  <a:pt x="4605" y="2120"/>
                </a:lnTo>
                <a:lnTo>
                  <a:pt x="4608" y="2124"/>
                </a:lnTo>
                <a:lnTo>
                  <a:pt x="4605" y="2126"/>
                </a:lnTo>
                <a:lnTo>
                  <a:pt x="4605" y="2126"/>
                </a:lnTo>
                <a:lnTo>
                  <a:pt x="4605" y="2128"/>
                </a:lnTo>
                <a:lnTo>
                  <a:pt x="4605" y="2130"/>
                </a:lnTo>
                <a:lnTo>
                  <a:pt x="4605" y="2132"/>
                </a:lnTo>
                <a:lnTo>
                  <a:pt x="4603" y="2134"/>
                </a:lnTo>
                <a:lnTo>
                  <a:pt x="4601" y="2136"/>
                </a:lnTo>
                <a:lnTo>
                  <a:pt x="4599" y="2141"/>
                </a:lnTo>
                <a:lnTo>
                  <a:pt x="4599" y="2143"/>
                </a:lnTo>
                <a:lnTo>
                  <a:pt x="4599" y="2145"/>
                </a:lnTo>
                <a:lnTo>
                  <a:pt x="4599" y="2147"/>
                </a:lnTo>
                <a:lnTo>
                  <a:pt x="4599" y="2149"/>
                </a:lnTo>
                <a:lnTo>
                  <a:pt x="4599" y="2151"/>
                </a:lnTo>
                <a:lnTo>
                  <a:pt x="4597" y="2153"/>
                </a:lnTo>
                <a:lnTo>
                  <a:pt x="4597" y="2153"/>
                </a:lnTo>
                <a:lnTo>
                  <a:pt x="4597" y="2153"/>
                </a:lnTo>
                <a:lnTo>
                  <a:pt x="4595" y="2153"/>
                </a:lnTo>
                <a:lnTo>
                  <a:pt x="4593" y="2153"/>
                </a:lnTo>
                <a:lnTo>
                  <a:pt x="4591" y="2160"/>
                </a:lnTo>
                <a:lnTo>
                  <a:pt x="4593" y="2160"/>
                </a:lnTo>
                <a:lnTo>
                  <a:pt x="4593" y="2160"/>
                </a:lnTo>
                <a:lnTo>
                  <a:pt x="4595" y="2160"/>
                </a:lnTo>
                <a:lnTo>
                  <a:pt x="4597" y="2157"/>
                </a:lnTo>
                <a:lnTo>
                  <a:pt x="4599" y="2157"/>
                </a:lnTo>
                <a:lnTo>
                  <a:pt x="4601" y="2157"/>
                </a:lnTo>
                <a:lnTo>
                  <a:pt x="4603" y="2157"/>
                </a:lnTo>
                <a:lnTo>
                  <a:pt x="4605" y="2151"/>
                </a:lnTo>
                <a:lnTo>
                  <a:pt x="4605" y="2147"/>
                </a:lnTo>
                <a:lnTo>
                  <a:pt x="4608" y="2145"/>
                </a:lnTo>
                <a:lnTo>
                  <a:pt x="4608" y="2143"/>
                </a:lnTo>
                <a:lnTo>
                  <a:pt x="4608" y="2141"/>
                </a:lnTo>
                <a:lnTo>
                  <a:pt x="4610" y="2143"/>
                </a:lnTo>
                <a:lnTo>
                  <a:pt x="4612" y="2145"/>
                </a:lnTo>
                <a:lnTo>
                  <a:pt x="4614" y="2149"/>
                </a:lnTo>
                <a:lnTo>
                  <a:pt x="4614" y="2151"/>
                </a:lnTo>
                <a:lnTo>
                  <a:pt x="4614" y="2155"/>
                </a:lnTo>
                <a:lnTo>
                  <a:pt x="4612" y="2160"/>
                </a:lnTo>
                <a:lnTo>
                  <a:pt x="4612" y="2162"/>
                </a:lnTo>
                <a:lnTo>
                  <a:pt x="4610" y="2164"/>
                </a:lnTo>
                <a:lnTo>
                  <a:pt x="4610" y="2166"/>
                </a:lnTo>
                <a:lnTo>
                  <a:pt x="4612" y="2166"/>
                </a:lnTo>
                <a:lnTo>
                  <a:pt x="4614" y="2166"/>
                </a:lnTo>
                <a:lnTo>
                  <a:pt x="4618" y="2164"/>
                </a:lnTo>
                <a:lnTo>
                  <a:pt x="4618" y="2164"/>
                </a:lnTo>
                <a:lnTo>
                  <a:pt x="4620" y="2164"/>
                </a:lnTo>
                <a:lnTo>
                  <a:pt x="4620" y="2164"/>
                </a:lnTo>
                <a:lnTo>
                  <a:pt x="4622" y="2162"/>
                </a:lnTo>
                <a:lnTo>
                  <a:pt x="4622" y="2162"/>
                </a:lnTo>
                <a:lnTo>
                  <a:pt x="4624" y="2160"/>
                </a:lnTo>
                <a:lnTo>
                  <a:pt x="4626" y="2162"/>
                </a:lnTo>
                <a:lnTo>
                  <a:pt x="4626" y="2162"/>
                </a:lnTo>
                <a:lnTo>
                  <a:pt x="4626" y="2162"/>
                </a:lnTo>
                <a:lnTo>
                  <a:pt x="4626" y="2164"/>
                </a:lnTo>
                <a:lnTo>
                  <a:pt x="4626" y="2166"/>
                </a:lnTo>
                <a:lnTo>
                  <a:pt x="4624" y="2164"/>
                </a:lnTo>
                <a:lnTo>
                  <a:pt x="4624" y="2164"/>
                </a:lnTo>
                <a:lnTo>
                  <a:pt x="4622" y="2164"/>
                </a:lnTo>
                <a:lnTo>
                  <a:pt x="4622" y="2164"/>
                </a:lnTo>
                <a:lnTo>
                  <a:pt x="4620" y="2164"/>
                </a:lnTo>
                <a:lnTo>
                  <a:pt x="4622" y="2166"/>
                </a:lnTo>
                <a:lnTo>
                  <a:pt x="4622" y="2166"/>
                </a:lnTo>
                <a:lnTo>
                  <a:pt x="4624" y="2168"/>
                </a:lnTo>
                <a:lnTo>
                  <a:pt x="4629" y="2172"/>
                </a:lnTo>
                <a:lnTo>
                  <a:pt x="4629" y="2172"/>
                </a:lnTo>
                <a:lnTo>
                  <a:pt x="4633" y="2176"/>
                </a:lnTo>
                <a:lnTo>
                  <a:pt x="4635" y="2183"/>
                </a:lnTo>
                <a:lnTo>
                  <a:pt x="4633" y="2183"/>
                </a:lnTo>
                <a:lnTo>
                  <a:pt x="4633" y="2187"/>
                </a:lnTo>
                <a:lnTo>
                  <a:pt x="4633" y="2189"/>
                </a:lnTo>
                <a:lnTo>
                  <a:pt x="4633" y="2189"/>
                </a:lnTo>
                <a:lnTo>
                  <a:pt x="4633" y="2191"/>
                </a:lnTo>
                <a:lnTo>
                  <a:pt x="4635" y="2193"/>
                </a:lnTo>
                <a:lnTo>
                  <a:pt x="4639" y="2197"/>
                </a:lnTo>
                <a:lnTo>
                  <a:pt x="4641" y="2201"/>
                </a:lnTo>
                <a:lnTo>
                  <a:pt x="4645" y="2206"/>
                </a:lnTo>
                <a:lnTo>
                  <a:pt x="4652" y="2206"/>
                </a:lnTo>
                <a:lnTo>
                  <a:pt x="4654" y="2208"/>
                </a:lnTo>
                <a:lnTo>
                  <a:pt x="4656" y="2210"/>
                </a:lnTo>
                <a:lnTo>
                  <a:pt x="4658" y="2210"/>
                </a:lnTo>
                <a:lnTo>
                  <a:pt x="4660" y="2210"/>
                </a:lnTo>
                <a:lnTo>
                  <a:pt x="4660" y="2208"/>
                </a:lnTo>
                <a:lnTo>
                  <a:pt x="4664" y="2210"/>
                </a:lnTo>
                <a:lnTo>
                  <a:pt x="4668" y="2210"/>
                </a:lnTo>
                <a:lnTo>
                  <a:pt x="4670" y="2210"/>
                </a:lnTo>
                <a:lnTo>
                  <a:pt x="4673" y="2210"/>
                </a:lnTo>
                <a:lnTo>
                  <a:pt x="4675" y="2212"/>
                </a:lnTo>
                <a:lnTo>
                  <a:pt x="4677" y="2214"/>
                </a:lnTo>
                <a:lnTo>
                  <a:pt x="4681" y="2214"/>
                </a:lnTo>
                <a:lnTo>
                  <a:pt x="4683" y="2216"/>
                </a:lnTo>
                <a:lnTo>
                  <a:pt x="4685" y="2216"/>
                </a:lnTo>
                <a:lnTo>
                  <a:pt x="4687" y="2218"/>
                </a:lnTo>
                <a:lnTo>
                  <a:pt x="4689" y="2216"/>
                </a:lnTo>
                <a:lnTo>
                  <a:pt x="4691" y="2216"/>
                </a:lnTo>
                <a:lnTo>
                  <a:pt x="4696" y="2212"/>
                </a:lnTo>
                <a:lnTo>
                  <a:pt x="4698" y="2210"/>
                </a:lnTo>
                <a:lnTo>
                  <a:pt x="4700" y="2210"/>
                </a:lnTo>
                <a:lnTo>
                  <a:pt x="4702" y="2210"/>
                </a:lnTo>
                <a:lnTo>
                  <a:pt x="4704" y="2208"/>
                </a:lnTo>
                <a:lnTo>
                  <a:pt x="4702" y="2208"/>
                </a:lnTo>
                <a:lnTo>
                  <a:pt x="4702" y="2208"/>
                </a:lnTo>
                <a:lnTo>
                  <a:pt x="4700" y="2206"/>
                </a:lnTo>
                <a:lnTo>
                  <a:pt x="4700" y="2206"/>
                </a:lnTo>
                <a:lnTo>
                  <a:pt x="4702" y="2206"/>
                </a:lnTo>
                <a:lnTo>
                  <a:pt x="4706" y="2201"/>
                </a:lnTo>
                <a:lnTo>
                  <a:pt x="4708" y="2204"/>
                </a:lnTo>
                <a:lnTo>
                  <a:pt x="4708" y="2204"/>
                </a:lnTo>
                <a:lnTo>
                  <a:pt x="4710" y="2206"/>
                </a:lnTo>
                <a:lnTo>
                  <a:pt x="4710" y="2208"/>
                </a:lnTo>
                <a:lnTo>
                  <a:pt x="4708" y="2208"/>
                </a:lnTo>
                <a:lnTo>
                  <a:pt x="4706" y="2210"/>
                </a:lnTo>
                <a:lnTo>
                  <a:pt x="4706" y="2210"/>
                </a:lnTo>
                <a:lnTo>
                  <a:pt x="4704" y="2210"/>
                </a:lnTo>
                <a:lnTo>
                  <a:pt x="4706" y="2212"/>
                </a:lnTo>
                <a:lnTo>
                  <a:pt x="4708" y="2212"/>
                </a:lnTo>
                <a:lnTo>
                  <a:pt x="4710" y="2210"/>
                </a:lnTo>
                <a:lnTo>
                  <a:pt x="4712" y="2210"/>
                </a:lnTo>
                <a:lnTo>
                  <a:pt x="4712" y="2208"/>
                </a:lnTo>
                <a:lnTo>
                  <a:pt x="4714" y="2208"/>
                </a:lnTo>
                <a:lnTo>
                  <a:pt x="4714" y="2208"/>
                </a:lnTo>
                <a:lnTo>
                  <a:pt x="4717" y="2210"/>
                </a:lnTo>
                <a:lnTo>
                  <a:pt x="4717" y="2210"/>
                </a:lnTo>
                <a:lnTo>
                  <a:pt x="4714" y="2212"/>
                </a:lnTo>
                <a:lnTo>
                  <a:pt x="4714" y="2212"/>
                </a:lnTo>
                <a:lnTo>
                  <a:pt x="4714" y="2214"/>
                </a:lnTo>
                <a:lnTo>
                  <a:pt x="4717" y="2214"/>
                </a:lnTo>
                <a:lnTo>
                  <a:pt x="4717" y="2216"/>
                </a:lnTo>
                <a:lnTo>
                  <a:pt x="4719" y="2216"/>
                </a:lnTo>
                <a:lnTo>
                  <a:pt x="4721" y="2216"/>
                </a:lnTo>
                <a:lnTo>
                  <a:pt x="4721" y="2216"/>
                </a:lnTo>
                <a:lnTo>
                  <a:pt x="4723" y="2218"/>
                </a:lnTo>
                <a:lnTo>
                  <a:pt x="4723" y="2218"/>
                </a:lnTo>
                <a:lnTo>
                  <a:pt x="4723" y="2218"/>
                </a:lnTo>
                <a:lnTo>
                  <a:pt x="4725" y="2218"/>
                </a:lnTo>
                <a:lnTo>
                  <a:pt x="4727" y="2220"/>
                </a:lnTo>
                <a:lnTo>
                  <a:pt x="4727" y="2222"/>
                </a:lnTo>
                <a:lnTo>
                  <a:pt x="4727" y="2222"/>
                </a:lnTo>
                <a:lnTo>
                  <a:pt x="4729" y="2222"/>
                </a:lnTo>
                <a:lnTo>
                  <a:pt x="4729" y="2222"/>
                </a:lnTo>
                <a:lnTo>
                  <a:pt x="4729" y="2222"/>
                </a:lnTo>
                <a:lnTo>
                  <a:pt x="4729" y="2220"/>
                </a:lnTo>
                <a:lnTo>
                  <a:pt x="4729" y="2218"/>
                </a:lnTo>
                <a:lnTo>
                  <a:pt x="4729" y="2218"/>
                </a:lnTo>
                <a:lnTo>
                  <a:pt x="4727" y="2218"/>
                </a:lnTo>
                <a:lnTo>
                  <a:pt x="4727" y="2218"/>
                </a:lnTo>
                <a:lnTo>
                  <a:pt x="4727" y="2218"/>
                </a:lnTo>
                <a:lnTo>
                  <a:pt x="4727" y="2216"/>
                </a:lnTo>
                <a:lnTo>
                  <a:pt x="4727" y="2216"/>
                </a:lnTo>
                <a:lnTo>
                  <a:pt x="4727" y="2216"/>
                </a:lnTo>
                <a:lnTo>
                  <a:pt x="4729" y="2216"/>
                </a:lnTo>
                <a:lnTo>
                  <a:pt x="4735" y="2216"/>
                </a:lnTo>
                <a:lnTo>
                  <a:pt x="4744" y="2208"/>
                </a:lnTo>
                <a:lnTo>
                  <a:pt x="4746" y="2206"/>
                </a:lnTo>
                <a:lnTo>
                  <a:pt x="4750" y="2204"/>
                </a:lnTo>
                <a:lnTo>
                  <a:pt x="4754" y="2201"/>
                </a:lnTo>
                <a:lnTo>
                  <a:pt x="4756" y="2201"/>
                </a:lnTo>
                <a:lnTo>
                  <a:pt x="4765" y="2201"/>
                </a:lnTo>
                <a:lnTo>
                  <a:pt x="4771" y="2201"/>
                </a:lnTo>
                <a:lnTo>
                  <a:pt x="4773" y="2199"/>
                </a:lnTo>
                <a:lnTo>
                  <a:pt x="4775" y="2199"/>
                </a:lnTo>
                <a:lnTo>
                  <a:pt x="4777" y="2197"/>
                </a:lnTo>
                <a:lnTo>
                  <a:pt x="4777" y="2197"/>
                </a:lnTo>
                <a:lnTo>
                  <a:pt x="4779" y="2197"/>
                </a:lnTo>
                <a:lnTo>
                  <a:pt x="4779" y="2195"/>
                </a:lnTo>
                <a:lnTo>
                  <a:pt x="4779" y="2193"/>
                </a:lnTo>
                <a:lnTo>
                  <a:pt x="4781" y="2191"/>
                </a:lnTo>
                <a:lnTo>
                  <a:pt x="4779" y="2189"/>
                </a:lnTo>
                <a:lnTo>
                  <a:pt x="4779" y="2185"/>
                </a:lnTo>
                <a:lnTo>
                  <a:pt x="4781" y="2183"/>
                </a:lnTo>
                <a:lnTo>
                  <a:pt x="4781" y="2180"/>
                </a:lnTo>
                <a:lnTo>
                  <a:pt x="4781" y="2176"/>
                </a:lnTo>
                <a:lnTo>
                  <a:pt x="4784" y="2172"/>
                </a:lnTo>
                <a:lnTo>
                  <a:pt x="4784" y="2170"/>
                </a:lnTo>
                <a:lnTo>
                  <a:pt x="4784" y="2168"/>
                </a:lnTo>
                <a:lnTo>
                  <a:pt x="4786" y="2166"/>
                </a:lnTo>
                <a:lnTo>
                  <a:pt x="4786" y="2164"/>
                </a:lnTo>
                <a:lnTo>
                  <a:pt x="4790" y="2157"/>
                </a:lnTo>
                <a:lnTo>
                  <a:pt x="4790" y="2157"/>
                </a:lnTo>
                <a:lnTo>
                  <a:pt x="4790" y="2157"/>
                </a:lnTo>
                <a:lnTo>
                  <a:pt x="4792" y="2157"/>
                </a:lnTo>
                <a:lnTo>
                  <a:pt x="4792" y="2157"/>
                </a:lnTo>
                <a:lnTo>
                  <a:pt x="4792" y="2157"/>
                </a:lnTo>
                <a:lnTo>
                  <a:pt x="4790" y="2155"/>
                </a:lnTo>
                <a:lnTo>
                  <a:pt x="4790" y="2155"/>
                </a:lnTo>
                <a:lnTo>
                  <a:pt x="4792" y="2155"/>
                </a:lnTo>
                <a:lnTo>
                  <a:pt x="4792" y="2155"/>
                </a:lnTo>
                <a:lnTo>
                  <a:pt x="4792" y="2155"/>
                </a:lnTo>
                <a:lnTo>
                  <a:pt x="4792" y="2155"/>
                </a:lnTo>
                <a:lnTo>
                  <a:pt x="4792" y="2153"/>
                </a:lnTo>
                <a:lnTo>
                  <a:pt x="4792" y="2151"/>
                </a:lnTo>
                <a:lnTo>
                  <a:pt x="4794" y="2147"/>
                </a:lnTo>
                <a:lnTo>
                  <a:pt x="4794" y="2145"/>
                </a:lnTo>
                <a:lnTo>
                  <a:pt x="4794" y="2143"/>
                </a:lnTo>
                <a:lnTo>
                  <a:pt x="4796" y="2141"/>
                </a:lnTo>
                <a:lnTo>
                  <a:pt x="4798" y="2139"/>
                </a:lnTo>
                <a:lnTo>
                  <a:pt x="4798" y="2139"/>
                </a:lnTo>
                <a:lnTo>
                  <a:pt x="4796" y="2139"/>
                </a:lnTo>
                <a:lnTo>
                  <a:pt x="4798" y="2139"/>
                </a:lnTo>
                <a:lnTo>
                  <a:pt x="4798" y="2139"/>
                </a:lnTo>
                <a:lnTo>
                  <a:pt x="4798" y="2139"/>
                </a:lnTo>
                <a:lnTo>
                  <a:pt x="4800" y="2136"/>
                </a:lnTo>
                <a:lnTo>
                  <a:pt x="4800" y="2136"/>
                </a:lnTo>
                <a:lnTo>
                  <a:pt x="4800" y="2134"/>
                </a:lnTo>
                <a:lnTo>
                  <a:pt x="4800" y="2132"/>
                </a:lnTo>
                <a:lnTo>
                  <a:pt x="4800" y="2132"/>
                </a:lnTo>
                <a:lnTo>
                  <a:pt x="4802" y="2130"/>
                </a:lnTo>
                <a:lnTo>
                  <a:pt x="4802" y="2128"/>
                </a:lnTo>
                <a:lnTo>
                  <a:pt x="4802" y="2128"/>
                </a:lnTo>
                <a:lnTo>
                  <a:pt x="4802" y="2128"/>
                </a:lnTo>
                <a:lnTo>
                  <a:pt x="4805" y="2126"/>
                </a:lnTo>
                <a:lnTo>
                  <a:pt x="4805" y="2124"/>
                </a:lnTo>
                <a:lnTo>
                  <a:pt x="4807" y="2122"/>
                </a:lnTo>
                <a:lnTo>
                  <a:pt x="4809" y="2120"/>
                </a:lnTo>
                <a:lnTo>
                  <a:pt x="4813" y="2120"/>
                </a:lnTo>
                <a:lnTo>
                  <a:pt x="4813" y="2118"/>
                </a:lnTo>
                <a:lnTo>
                  <a:pt x="4811" y="2118"/>
                </a:lnTo>
                <a:lnTo>
                  <a:pt x="4811" y="2118"/>
                </a:lnTo>
                <a:lnTo>
                  <a:pt x="4813" y="2118"/>
                </a:lnTo>
                <a:lnTo>
                  <a:pt x="4813" y="2115"/>
                </a:lnTo>
                <a:lnTo>
                  <a:pt x="4815" y="2115"/>
                </a:lnTo>
                <a:lnTo>
                  <a:pt x="4817" y="2113"/>
                </a:lnTo>
                <a:lnTo>
                  <a:pt x="4817" y="2111"/>
                </a:lnTo>
                <a:lnTo>
                  <a:pt x="4817" y="2111"/>
                </a:lnTo>
                <a:lnTo>
                  <a:pt x="4817" y="2107"/>
                </a:lnTo>
                <a:lnTo>
                  <a:pt x="4821" y="2103"/>
                </a:lnTo>
                <a:lnTo>
                  <a:pt x="4823" y="2097"/>
                </a:lnTo>
                <a:lnTo>
                  <a:pt x="4823" y="2095"/>
                </a:lnTo>
                <a:lnTo>
                  <a:pt x="4825" y="2092"/>
                </a:lnTo>
                <a:lnTo>
                  <a:pt x="4825" y="2088"/>
                </a:lnTo>
                <a:lnTo>
                  <a:pt x="4825" y="2086"/>
                </a:lnTo>
                <a:lnTo>
                  <a:pt x="4825" y="2084"/>
                </a:lnTo>
                <a:lnTo>
                  <a:pt x="4828" y="2078"/>
                </a:lnTo>
                <a:lnTo>
                  <a:pt x="4828" y="2076"/>
                </a:lnTo>
                <a:lnTo>
                  <a:pt x="4828" y="2074"/>
                </a:lnTo>
                <a:lnTo>
                  <a:pt x="4830" y="2067"/>
                </a:lnTo>
                <a:lnTo>
                  <a:pt x="4830" y="2063"/>
                </a:lnTo>
                <a:lnTo>
                  <a:pt x="4832" y="2061"/>
                </a:lnTo>
                <a:lnTo>
                  <a:pt x="4834" y="2057"/>
                </a:lnTo>
                <a:lnTo>
                  <a:pt x="4834" y="2055"/>
                </a:lnTo>
                <a:lnTo>
                  <a:pt x="4832" y="2053"/>
                </a:lnTo>
                <a:lnTo>
                  <a:pt x="4832" y="2048"/>
                </a:lnTo>
                <a:close/>
                <a:moveTo>
                  <a:pt x="4840" y="1795"/>
                </a:moveTo>
                <a:lnTo>
                  <a:pt x="4840" y="1795"/>
                </a:lnTo>
                <a:lnTo>
                  <a:pt x="4838" y="1795"/>
                </a:lnTo>
                <a:lnTo>
                  <a:pt x="4840" y="1795"/>
                </a:lnTo>
                <a:lnTo>
                  <a:pt x="4840" y="1795"/>
                </a:lnTo>
                <a:lnTo>
                  <a:pt x="4840" y="1797"/>
                </a:lnTo>
                <a:lnTo>
                  <a:pt x="4842" y="1795"/>
                </a:lnTo>
                <a:lnTo>
                  <a:pt x="4842" y="1795"/>
                </a:lnTo>
                <a:lnTo>
                  <a:pt x="4842" y="1795"/>
                </a:lnTo>
                <a:lnTo>
                  <a:pt x="4842" y="1795"/>
                </a:lnTo>
                <a:lnTo>
                  <a:pt x="4840" y="1795"/>
                </a:lnTo>
                <a:close/>
                <a:moveTo>
                  <a:pt x="4834" y="1690"/>
                </a:moveTo>
                <a:lnTo>
                  <a:pt x="4834" y="1690"/>
                </a:lnTo>
                <a:lnTo>
                  <a:pt x="4832" y="1690"/>
                </a:lnTo>
                <a:lnTo>
                  <a:pt x="4834" y="1690"/>
                </a:lnTo>
                <a:lnTo>
                  <a:pt x="4834" y="1690"/>
                </a:lnTo>
                <a:lnTo>
                  <a:pt x="4834" y="1690"/>
                </a:lnTo>
                <a:close/>
                <a:moveTo>
                  <a:pt x="5192" y="1747"/>
                </a:moveTo>
                <a:lnTo>
                  <a:pt x="5192" y="1747"/>
                </a:lnTo>
                <a:lnTo>
                  <a:pt x="5192" y="1747"/>
                </a:lnTo>
                <a:lnTo>
                  <a:pt x="5192" y="1747"/>
                </a:lnTo>
                <a:lnTo>
                  <a:pt x="5192" y="1747"/>
                </a:lnTo>
                <a:lnTo>
                  <a:pt x="5192" y="1747"/>
                </a:lnTo>
                <a:close/>
                <a:moveTo>
                  <a:pt x="4840" y="870"/>
                </a:moveTo>
                <a:lnTo>
                  <a:pt x="4842" y="868"/>
                </a:lnTo>
                <a:lnTo>
                  <a:pt x="4842" y="868"/>
                </a:lnTo>
                <a:lnTo>
                  <a:pt x="4842" y="868"/>
                </a:lnTo>
                <a:lnTo>
                  <a:pt x="4840" y="868"/>
                </a:lnTo>
                <a:lnTo>
                  <a:pt x="4840" y="868"/>
                </a:lnTo>
                <a:lnTo>
                  <a:pt x="4838" y="870"/>
                </a:lnTo>
                <a:lnTo>
                  <a:pt x="4838" y="870"/>
                </a:lnTo>
                <a:lnTo>
                  <a:pt x="4840" y="870"/>
                </a:lnTo>
                <a:lnTo>
                  <a:pt x="4840" y="870"/>
                </a:lnTo>
                <a:close/>
                <a:moveTo>
                  <a:pt x="4832" y="1797"/>
                </a:moveTo>
                <a:lnTo>
                  <a:pt x="4830" y="1795"/>
                </a:lnTo>
                <a:lnTo>
                  <a:pt x="4828" y="1795"/>
                </a:lnTo>
                <a:lnTo>
                  <a:pt x="4828" y="1795"/>
                </a:lnTo>
                <a:lnTo>
                  <a:pt x="4828" y="1795"/>
                </a:lnTo>
                <a:lnTo>
                  <a:pt x="4830" y="1797"/>
                </a:lnTo>
                <a:lnTo>
                  <a:pt x="4828" y="1797"/>
                </a:lnTo>
                <a:lnTo>
                  <a:pt x="4830" y="1797"/>
                </a:lnTo>
                <a:lnTo>
                  <a:pt x="4830" y="1797"/>
                </a:lnTo>
                <a:lnTo>
                  <a:pt x="4832" y="1799"/>
                </a:lnTo>
                <a:lnTo>
                  <a:pt x="4832" y="1799"/>
                </a:lnTo>
                <a:lnTo>
                  <a:pt x="4834" y="1799"/>
                </a:lnTo>
                <a:lnTo>
                  <a:pt x="4836" y="1799"/>
                </a:lnTo>
                <a:lnTo>
                  <a:pt x="4834" y="1797"/>
                </a:lnTo>
                <a:lnTo>
                  <a:pt x="4832" y="1797"/>
                </a:lnTo>
                <a:close/>
                <a:moveTo>
                  <a:pt x="4371" y="1638"/>
                </a:moveTo>
                <a:lnTo>
                  <a:pt x="4371" y="1638"/>
                </a:lnTo>
                <a:lnTo>
                  <a:pt x="4371" y="1640"/>
                </a:lnTo>
                <a:lnTo>
                  <a:pt x="4371" y="1640"/>
                </a:lnTo>
                <a:lnTo>
                  <a:pt x="4371" y="1638"/>
                </a:lnTo>
                <a:lnTo>
                  <a:pt x="4371" y="1638"/>
                </a:lnTo>
                <a:lnTo>
                  <a:pt x="4373" y="1638"/>
                </a:lnTo>
                <a:lnTo>
                  <a:pt x="4373" y="1638"/>
                </a:lnTo>
                <a:lnTo>
                  <a:pt x="4373" y="1638"/>
                </a:lnTo>
                <a:lnTo>
                  <a:pt x="4373" y="1638"/>
                </a:lnTo>
                <a:lnTo>
                  <a:pt x="4373" y="1638"/>
                </a:lnTo>
                <a:lnTo>
                  <a:pt x="4371" y="1638"/>
                </a:lnTo>
                <a:close/>
                <a:moveTo>
                  <a:pt x="4580" y="1830"/>
                </a:moveTo>
                <a:lnTo>
                  <a:pt x="4580" y="1830"/>
                </a:lnTo>
                <a:lnTo>
                  <a:pt x="4580" y="1830"/>
                </a:lnTo>
                <a:lnTo>
                  <a:pt x="4580" y="1830"/>
                </a:lnTo>
                <a:lnTo>
                  <a:pt x="4580" y="1830"/>
                </a:lnTo>
                <a:lnTo>
                  <a:pt x="4582" y="1830"/>
                </a:lnTo>
                <a:lnTo>
                  <a:pt x="4582" y="1830"/>
                </a:lnTo>
                <a:lnTo>
                  <a:pt x="4582" y="1828"/>
                </a:lnTo>
                <a:lnTo>
                  <a:pt x="4580" y="1828"/>
                </a:lnTo>
                <a:lnTo>
                  <a:pt x="4580" y="1830"/>
                </a:lnTo>
                <a:close/>
                <a:moveTo>
                  <a:pt x="4830" y="2036"/>
                </a:moveTo>
                <a:lnTo>
                  <a:pt x="4830" y="2038"/>
                </a:lnTo>
                <a:lnTo>
                  <a:pt x="4830" y="2040"/>
                </a:lnTo>
                <a:lnTo>
                  <a:pt x="4832" y="2040"/>
                </a:lnTo>
                <a:lnTo>
                  <a:pt x="4832" y="2036"/>
                </a:lnTo>
                <a:lnTo>
                  <a:pt x="4832" y="2034"/>
                </a:lnTo>
                <a:lnTo>
                  <a:pt x="4830" y="2034"/>
                </a:lnTo>
                <a:lnTo>
                  <a:pt x="4830" y="2036"/>
                </a:lnTo>
                <a:close/>
                <a:moveTo>
                  <a:pt x="4830" y="2030"/>
                </a:moveTo>
                <a:lnTo>
                  <a:pt x="4830" y="2030"/>
                </a:lnTo>
                <a:lnTo>
                  <a:pt x="4830" y="2030"/>
                </a:lnTo>
                <a:lnTo>
                  <a:pt x="4830" y="2032"/>
                </a:lnTo>
                <a:lnTo>
                  <a:pt x="4830" y="2034"/>
                </a:lnTo>
                <a:lnTo>
                  <a:pt x="4830" y="2034"/>
                </a:lnTo>
                <a:lnTo>
                  <a:pt x="4830" y="2032"/>
                </a:lnTo>
                <a:lnTo>
                  <a:pt x="4832" y="2030"/>
                </a:lnTo>
                <a:lnTo>
                  <a:pt x="4830" y="2030"/>
                </a:lnTo>
                <a:close/>
                <a:moveTo>
                  <a:pt x="4310" y="1583"/>
                </a:moveTo>
                <a:lnTo>
                  <a:pt x="4310" y="1583"/>
                </a:lnTo>
                <a:lnTo>
                  <a:pt x="4312" y="1585"/>
                </a:lnTo>
                <a:lnTo>
                  <a:pt x="4312" y="1583"/>
                </a:lnTo>
                <a:lnTo>
                  <a:pt x="4312" y="1583"/>
                </a:lnTo>
                <a:lnTo>
                  <a:pt x="4312" y="1581"/>
                </a:lnTo>
                <a:lnTo>
                  <a:pt x="4310" y="1581"/>
                </a:lnTo>
                <a:lnTo>
                  <a:pt x="4310" y="1583"/>
                </a:lnTo>
                <a:close/>
                <a:moveTo>
                  <a:pt x="4300" y="1753"/>
                </a:moveTo>
                <a:lnTo>
                  <a:pt x="4300" y="1751"/>
                </a:lnTo>
                <a:lnTo>
                  <a:pt x="4297" y="1751"/>
                </a:lnTo>
                <a:lnTo>
                  <a:pt x="4297" y="1751"/>
                </a:lnTo>
                <a:lnTo>
                  <a:pt x="4293" y="1749"/>
                </a:lnTo>
                <a:lnTo>
                  <a:pt x="4293" y="1749"/>
                </a:lnTo>
                <a:lnTo>
                  <a:pt x="4291" y="1751"/>
                </a:lnTo>
                <a:lnTo>
                  <a:pt x="4289" y="1753"/>
                </a:lnTo>
                <a:lnTo>
                  <a:pt x="4289" y="1755"/>
                </a:lnTo>
                <a:lnTo>
                  <a:pt x="4289" y="1757"/>
                </a:lnTo>
                <a:lnTo>
                  <a:pt x="4289" y="1757"/>
                </a:lnTo>
                <a:lnTo>
                  <a:pt x="4287" y="1757"/>
                </a:lnTo>
                <a:lnTo>
                  <a:pt x="4287" y="1757"/>
                </a:lnTo>
                <a:lnTo>
                  <a:pt x="4287" y="1757"/>
                </a:lnTo>
                <a:lnTo>
                  <a:pt x="4287" y="1759"/>
                </a:lnTo>
                <a:lnTo>
                  <a:pt x="4289" y="1759"/>
                </a:lnTo>
                <a:lnTo>
                  <a:pt x="4291" y="1759"/>
                </a:lnTo>
                <a:lnTo>
                  <a:pt x="4293" y="1759"/>
                </a:lnTo>
                <a:lnTo>
                  <a:pt x="4293" y="1759"/>
                </a:lnTo>
                <a:lnTo>
                  <a:pt x="4297" y="1759"/>
                </a:lnTo>
                <a:lnTo>
                  <a:pt x="4295" y="1759"/>
                </a:lnTo>
                <a:lnTo>
                  <a:pt x="4295" y="1759"/>
                </a:lnTo>
                <a:lnTo>
                  <a:pt x="4297" y="1755"/>
                </a:lnTo>
                <a:lnTo>
                  <a:pt x="4300" y="1753"/>
                </a:lnTo>
                <a:close/>
                <a:moveTo>
                  <a:pt x="4281" y="1757"/>
                </a:moveTo>
                <a:lnTo>
                  <a:pt x="4281" y="1757"/>
                </a:lnTo>
                <a:lnTo>
                  <a:pt x="4283" y="1757"/>
                </a:lnTo>
                <a:lnTo>
                  <a:pt x="4283" y="1757"/>
                </a:lnTo>
                <a:lnTo>
                  <a:pt x="4283" y="1757"/>
                </a:lnTo>
                <a:lnTo>
                  <a:pt x="4283" y="1755"/>
                </a:lnTo>
                <a:lnTo>
                  <a:pt x="4281" y="1757"/>
                </a:lnTo>
                <a:lnTo>
                  <a:pt x="4281" y="1757"/>
                </a:lnTo>
                <a:close/>
                <a:moveTo>
                  <a:pt x="4295" y="1679"/>
                </a:moveTo>
                <a:lnTo>
                  <a:pt x="4293" y="1679"/>
                </a:lnTo>
                <a:lnTo>
                  <a:pt x="4293" y="1682"/>
                </a:lnTo>
                <a:lnTo>
                  <a:pt x="4293" y="1684"/>
                </a:lnTo>
                <a:lnTo>
                  <a:pt x="4295" y="1682"/>
                </a:lnTo>
                <a:lnTo>
                  <a:pt x="4295" y="1679"/>
                </a:lnTo>
                <a:close/>
                <a:moveTo>
                  <a:pt x="4285" y="1753"/>
                </a:moveTo>
                <a:lnTo>
                  <a:pt x="4283" y="1751"/>
                </a:lnTo>
                <a:lnTo>
                  <a:pt x="4281" y="1749"/>
                </a:lnTo>
                <a:lnTo>
                  <a:pt x="4281" y="1749"/>
                </a:lnTo>
                <a:lnTo>
                  <a:pt x="4279" y="1749"/>
                </a:lnTo>
                <a:lnTo>
                  <a:pt x="4277" y="1747"/>
                </a:lnTo>
                <a:lnTo>
                  <a:pt x="4277" y="1747"/>
                </a:lnTo>
                <a:lnTo>
                  <a:pt x="4274" y="1749"/>
                </a:lnTo>
                <a:lnTo>
                  <a:pt x="4272" y="1749"/>
                </a:lnTo>
                <a:lnTo>
                  <a:pt x="4272" y="1749"/>
                </a:lnTo>
                <a:lnTo>
                  <a:pt x="4268" y="1749"/>
                </a:lnTo>
                <a:lnTo>
                  <a:pt x="4266" y="1749"/>
                </a:lnTo>
                <a:lnTo>
                  <a:pt x="4266" y="1749"/>
                </a:lnTo>
                <a:lnTo>
                  <a:pt x="4266" y="1749"/>
                </a:lnTo>
                <a:lnTo>
                  <a:pt x="4266" y="1749"/>
                </a:lnTo>
                <a:lnTo>
                  <a:pt x="4266" y="1751"/>
                </a:lnTo>
                <a:lnTo>
                  <a:pt x="4268" y="1751"/>
                </a:lnTo>
                <a:lnTo>
                  <a:pt x="4268" y="1751"/>
                </a:lnTo>
                <a:lnTo>
                  <a:pt x="4270" y="1753"/>
                </a:lnTo>
                <a:lnTo>
                  <a:pt x="4272" y="1753"/>
                </a:lnTo>
                <a:lnTo>
                  <a:pt x="4272" y="1753"/>
                </a:lnTo>
                <a:lnTo>
                  <a:pt x="4274" y="1755"/>
                </a:lnTo>
                <a:lnTo>
                  <a:pt x="4274" y="1755"/>
                </a:lnTo>
                <a:lnTo>
                  <a:pt x="4277" y="1757"/>
                </a:lnTo>
                <a:lnTo>
                  <a:pt x="4277" y="1757"/>
                </a:lnTo>
                <a:lnTo>
                  <a:pt x="4274" y="1759"/>
                </a:lnTo>
                <a:lnTo>
                  <a:pt x="4277" y="1759"/>
                </a:lnTo>
                <a:lnTo>
                  <a:pt x="4277" y="1759"/>
                </a:lnTo>
                <a:lnTo>
                  <a:pt x="4277" y="1759"/>
                </a:lnTo>
                <a:lnTo>
                  <a:pt x="4277" y="1757"/>
                </a:lnTo>
                <a:lnTo>
                  <a:pt x="4277" y="1757"/>
                </a:lnTo>
                <a:lnTo>
                  <a:pt x="4279" y="1755"/>
                </a:lnTo>
                <a:lnTo>
                  <a:pt x="4279" y="1755"/>
                </a:lnTo>
                <a:lnTo>
                  <a:pt x="4283" y="1753"/>
                </a:lnTo>
                <a:lnTo>
                  <a:pt x="4283" y="1753"/>
                </a:lnTo>
                <a:lnTo>
                  <a:pt x="4285" y="1753"/>
                </a:lnTo>
                <a:close/>
                <a:moveTo>
                  <a:pt x="4291" y="1677"/>
                </a:moveTo>
                <a:lnTo>
                  <a:pt x="4289" y="1679"/>
                </a:lnTo>
                <a:lnTo>
                  <a:pt x="4289" y="1682"/>
                </a:lnTo>
                <a:lnTo>
                  <a:pt x="4289" y="1684"/>
                </a:lnTo>
                <a:lnTo>
                  <a:pt x="4289" y="1684"/>
                </a:lnTo>
                <a:lnTo>
                  <a:pt x="4289" y="1686"/>
                </a:lnTo>
                <a:lnTo>
                  <a:pt x="4289" y="1688"/>
                </a:lnTo>
                <a:lnTo>
                  <a:pt x="4289" y="1690"/>
                </a:lnTo>
                <a:lnTo>
                  <a:pt x="4293" y="1686"/>
                </a:lnTo>
                <a:lnTo>
                  <a:pt x="4293" y="1686"/>
                </a:lnTo>
                <a:lnTo>
                  <a:pt x="4293" y="1686"/>
                </a:lnTo>
                <a:lnTo>
                  <a:pt x="4293" y="1684"/>
                </a:lnTo>
                <a:lnTo>
                  <a:pt x="4293" y="1682"/>
                </a:lnTo>
                <a:lnTo>
                  <a:pt x="4293" y="1682"/>
                </a:lnTo>
                <a:lnTo>
                  <a:pt x="4293" y="1682"/>
                </a:lnTo>
                <a:lnTo>
                  <a:pt x="4291" y="1679"/>
                </a:lnTo>
                <a:lnTo>
                  <a:pt x="4291" y="1677"/>
                </a:lnTo>
                <a:lnTo>
                  <a:pt x="4291" y="1677"/>
                </a:lnTo>
                <a:close/>
                <a:moveTo>
                  <a:pt x="4304" y="1526"/>
                </a:moveTo>
                <a:lnTo>
                  <a:pt x="4304" y="1528"/>
                </a:lnTo>
                <a:lnTo>
                  <a:pt x="4304" y="1528"/>
                </a:lnTo>
                <a:lnTo>
                  <a:pt x="4304" y="1528"/>
                </a:lnTo>
                <a:lnTo>
                  <a:pt x="4306" y="1528"/>
                </a:lnTo>
                <a:lnTo>
                  <a:pt x="4306" y="1526"/>
                </a:lnTo>
                <a:lnTo>
                  <a:pt x="4306" y="1526"/>
                </a:lnTo>
                <a:lnTo>
                  <a:pt x="4306" y="1526"/>
                </a:lnTo>
                <a:lnTo>
                  <a:pt x="4306" y="1526"/>
                </a:lnTo>
                <a:lnTo>
                  <a:pt x="4304" y="1526"/>
                </a:lnTo>
                <a:close/>
                <a:moveTo>
                  <a:pt x="4314" y="1575"/>
                </a:moveTo>
                <a:lnTo>
                  <a:pt x="4316" y="1573"/>
                </a:lnTo>
                <a:lnTo>
                  <a:pt x="4316" y="1573"/>
                </a:lnTo>
                <a:lnTo>
                  <a:pt x="4316" y="1570"/>
                </a:lnTo>
                <a:lnTo>
                  <a:pt x="4314" y="1570"/>
                </a:lnTo>
                <a:lnTo>
                  <a:pt x="4312" y="1570"/>
                </a:lnTo>
                <a:lnTo>
                  <a:pt x="4312" y="1570"/>
                </a:lnTo>
                <a:lnTo>
                  <a:pt x="4312" y="1570"/>
                </a:lnTo>
                <a:lnTo>
                  <a:pt x="4312" y="1573"/>
                </a:lnTo>
                <a:lnTo>
                  <a:pt x="4314" y="1575"/>
                </a:lnTo>
                <a:close/>
                <a:moveTo>
                  <a:pt x="4306" y="1512"/>
                </a:moveTo>
                <a:lnTo>
                  <a:pt x="4306" y="1512"/>
                </a:lnTo>
                <a:lnTo>
                  <a:pt x="4306" y="1514"/>
                </a:lnTo>
                <a:lnTo>
                  <a:pt x="4308" y="1514"/>
                </a:lnTo>
                <a:lnTo>
                  <a:pt x="4308" y="1512"/>
                </a:lnTo>
                <a:lnTo>
                  <a:pt x="4308" y="1512"/>
                </a:lnTo>
                <a:lnTo>
                  <a:pt x="4306" y="1512"/>
                </a:lnTo>
                <a:close/>
                <a:moveTo>
                  <a:pt x="4302" y="1516"/>
                </a:moveTo>
                <a:lnTo>
                  <a:pt x="4302" y="1516"/>
                </a:lnTo>
                <a:lnTo>
                  <a:pt x="4302" y="1518"/>
                </a:lnTo>
                <a:lnTo>
                  <a:pt x="4304" y="1518"/>
                </a:lnTo>
                <a:lnTo>
                  <a:pt x="4304" y="1518"/>
                </a:lnTo>
                <a:lnTo>
                  <a:pt x="4304" y="1516"/>
                </a:lnTo>
                <a:lnTo>
                  <a:pt x="4302" y="1516"/>
                </a:lnTo>
                <a:close/>
                <a:moveTo>
                  <a:pt x="4184" y="1587"/>
                </a:moveTo>
                <a:lnTo>
                  <a:pt x="4184" y="1589"/>
                </a:lnTo>
                <a:lnTo>
                  <a:pt x="4184" y="1589"/>
                </a:lnTo>
                <a:lnTo>
                  <a:pt x="4184" y="1589"/>
                </a:lnTo>
                <a:lnTo>
                  <a:pt x="4184" y="1587"/>
                </a:lnTo>
                <a:lnTo>
                  <a:pt x="4184" y="1587"/>
                </a:lnTo>
                <a:close/>
                <a:moveTo>
                  <a:pt x="4605" y="2166"/>
                </a:moveTo>
                <a:lnTo>
                  <a:pt x="4605" y="2168"/>
                </a:lnTo>
                <a:lnTo>
                  <a:pt x="4601" y="2166"/>
                </a:lnTo>
                <a:lnTo>
                  <a:pt x="4601" y="2166"/>
                </a:lnTo>
                <a:lnTo>
                  <a:pt x="4601" y="2166"/>
                </a:lnTo>
                <a:lnTo>
                  <a:pt x="4601" y="2166"/>
                </a:lnTo>
                <a:lnTo>
                  <a:pt x="4599" y="2164"/>
                </a:lnTo>
                <a:lnTo>
                  <a:pt x="4597" y="2164"/>
                </a:lnTo>
                <a:lnTo>
                  <a:pt x="4593" y="2166"/>
                </a:lnTo>
                <a:lnTo>
                  <a:pt x="4587" y="2168"/>
                </a:lnTo>
                <a:lnTo>
                  <a:pt x="4587" y="2168"/>
                </a:lnTo>
                <a:lnTo>
                  <a:pt x="4587" y="2170"/>
                </a:lnTo>
                <a:lnTo>
                  <a:pt x="4587" y="2170"/>
                </a:lnTo>
                <a:lnTo>
                  <a:pt x="4589" y="2172"/>
                </a:lnTo>
                <a:lnTo>
                  <a:pt x="4591" y="2172"/>
                </a:lnTo>
                <a:lnTo>
                  <a:pt x="4593" y="2172"/>
                </a:lnTo>
                <a:lnTo>
                  <a:pt x="4595" y="2172"/>
                </a:lnTo>
                <a:lnTo>
                  <a:pt x="4595" y="2170"/>
                </a:lnTo>
                <a:lnTo>
                  <a:pt x="4597" y="2172"/>
                </a:lnTo>
                <a:lnTo>
                  <a:pt x="4599" y="2172"/>
                </a:lnTo>
                <a:lnTo>
                  <a:pt x="4601" y="2172"/>
                </a:lnTo>
                <a:lnTo>
                  <a:pt x="4601" y="2170"/>
                </a:lnTo>
                <a:lnTo>
                  <a:pt x="4601" y="2170"/>
                </a:lnTo>
                <a:lnTo>
                  <a:pt x="4605" y="2170"/>
                </a:lnTo>
                <a:lnTo>
                  <a:pt x="4608" y="2170"/>
                </a:lnTo>
                <a:lnTo>
                  <a:pt x="4608" y="2170"/>
                </a:lnTo>
                <a:lnTo>
                  <a:pt x="4610" y="2168"/>
                </a:lnTo>
                <a:lnTo>
                  <a:pt x="4608" y="2168"/>
                </a:lnTo>
                <a:lnTo>
                  <a:pt x="4605" y="2166"/>
                </a:lnTo>
                <a:close/>
                <a:moveTo>
                  <a:pt x="4184" y="1654"/>
                </a:moveTo>
                <a:lnTo>
                  <a:pt x="4184" y="1654"/>
                </a:lnTo>
                <a:lnTo>
                  <a:pt x="4186" y="1654"/>
                </a:lnTo>
                <a:lnTo>
                  <a:pt x="4186" y="1654"/>
                </a:lnTo>
                <a:lnTo>
                  <a:pt x="4184" y="1654"/>
                </a:lnTo>
                <a:lnTo>
                  <a:pt x="4184" y="1654"/>
                </a:lnTo>
                <a:close/>
                <a:moveTo>
                  <a:pt x="4279" y="1935"/>
                </a:moveTo>
                <a:lnTo>
                  <a:pt x="4279" y="1935"/>
                </a:lnTo>
                <a:lnTo>
                  <a:pt x="4279" y="1935"/>
                </a:lnTo>
                <a:lnTo>
                  <a:pt x="4281" y="1933"/>
                </a:lnTo>
                <a:lnTo>
                  <a:pt x="4281" y="1933"/>
                </a:lnTo>
                <a:lnTo>
                  <a:pt x="4281" y="1931"/>
                </a:lnTo>
                <a:lnTo>
                  <a:pt x="4279" y="1933"/>
                </a:lnTo>
                <a:lnTo>
                  <a:pt x="4279" y="1935"/>
                </a:lnTo>
                <a:close/>
                <a:moveTo>
                  <a:pt x="4195" y="1646"/>
                </a:moveTo>
                <a:lnTo>
                  <a:pt x="4193" y="1646"/>
                </a:lnTo>
                <a:lnTo>
                  <a:pt x="4193" y="1646"/>
                </a:lnTo>
                <a:lnTo>
                  <a:pt x="4193" y="1648"/>
                </a:lnTo>
                <a:lnTo>
                  <a:pt x="4193" y="1650"/>
                </a:lnTo>
                <a:lnTo>
                  <a:pt x="4195" y="1650"/>
                </a:lnTo>
                <a:lnTo>
                  <a:pt x="4197" y="1648"/>
                </a:lnTo>
                <a:lnTo>
                  <a:pt x="4197" y="1648"/>
                </a:lnTo>
                <a:lnTo>
                  <a:pt x="4197" y="1648"/>
                </a:lnTo>
                <a:lnTo>
                  <a:pt x="4197" y="1646"/>
                </a:lnTo>
                <a:lnTo>
                  <a:pt x="4197" y="1646"/>
                </a:lnTo>
                <a:lnTo>
                  <a:pt x="4195" y="1646"/>
                </a:lnTo>
                <a:close/>
                <a:moveTo>
                  <a:pt x="4247" y="2013"/>
                </a:moveTo>
                <a:lnTo>
                  <a:pt x="4247" y="2011"/>
                </a:lnTo>
                <a:lnTo>
                  <a:pt x="4247" y="2011"/>
                </a:lnTo>
                <a:lnTo>
                  <a:pt x="4245" y="2006"/>
                </a:lnTo>
                <a:lnTo>
                  <a:pt x="4243" y="2006"/>
                </a:lnTo>
                <a:lnTo>
                  <a:pt x="4243" y="2006"/>
                </a:lnTo>
                <a:lnTo>
                  <a:pt x="4245" y="2009"/>
                </a:lnTo>
                <a:lnTo>
                  <a:pt x="4247" y="2015"/>
                </a:lnTo>
                <a:lnTo>
                  <a:pt x="4247" y="2013"/>
                </a:lnTo>
                <a:lnTo>
                  <a:pt x="4247" y="2013"/>
                </a:lnTo>
                <a:lnTo>
                  <a:pt x="4247" y="2013"/>
                </a:lnTo>
                <a:close/>
                <a:moveTo>
                  <a:pt x="4239" y="1713"/>
                </a:moveTo>
                <a:lnTo>
                  <a:pt x="4239" y="1715"/>
                </a:lnTo>
                <a:lnTo>
                  <a:pt x="4239" y="1715"/>
                </a:lnTo>
                <a:lnTo>
                  <a:pt x="4241" y="1715"/>
                </a:lnTo>
                <a:lnTo>
                  <a:pt x="4241" y="1715"/>
                </a:lnTo>
                <a:lnTo>
                  <a:pt x="4241" y="1713"/>
                </a:lnTo>
                <a:lnTo>
                  <a:pt x="4241" y="1713"/>
                </a:lnTo>
                <a:lnTo>
                  <a:pt x="4239" y="1713"/>
                </a:lnTo>
                <a:close/>
                <a:moveTo>
                  <a:pt x="4264" y="1732"/>
                </a:moveTo>
                <a:lnTo>
                  <a:pt x="4264" y="1734"/>
                </a:lnTo>
                <a:lnTo>
                  <a:pt x="4264" y="1734"/>
                </a:lnTo>
                <a:lnTo>
                  <a:pt x="4264" y="1734"/>
                </a:lnTo>
                <a:lnTo>
                  <a:pt x="4266" y="1734"/>
                </a:lnTo>
                <a:lnTo>
                  <a:pt x="4266" y="1734"/>
                </a:lnTo>
                <a:lnTo>
                  <a:pt x="4264" y="1734"/>
                </a:lnTo>
                <a:lnTo>
                  <a:pt x="4264" y="1732"/>
                </a:lnTo>
                <a:close/>
                <a:moveTo>
                  <a:pt x="4281" y="1732"/>
                </a:moveTo>
                <a:lnTo>
                  <a:pt x="4281" y="1732"/>
                </a:lnTo>
                <a:lnTo>
                  <a:pt x="4281" y="1730"/>
                </a:lnTo>
                <a:lnTo>
                  <a:pt x="4281" y="1730"/>
                </a:lnTo>
                <a:lnTo>
                  <a:pt x="4281" y="1730"/>
                </a:lnTo>
                <a:lnTo>
                  <a:pt x="4279" y="1730"/>
                </a:lnTo>
                <a:lnTo>
                  <a:pt x="4277" y="1730"/>
                </a:lnTo>
                <a:lnTo>
                  <a:pt x="4277" y="1730"/>
                </a:lnTo>
                <a:lnTo>
                  <a:pt x="4277" y="1732"/>
                </a:lnTo>
                <a:lnTo>
                  <a:pt x="4279" y="1732"/>
                </a:lnTo>
                <a:lnTo>
                  <a:pt x="4279" y="1732"/>
                </a:lnTo>
                <a:lnTo>
                  <a:pt x="4281" y="1732"/>
                </a:lnTo>
                <a:close/>
                <a:moveTo>
                  <a:pt x="4245" y="1734"/>
                </a:moveTo>
                <a:lnTo>
                  <a:pt x="4247" y="1736"/>
                </a:lnTo>
                <a:lnTo>
                  <a:pt x="4247" y="1734"/>
                </a:lnTo>
                <a:lnTo>
                  <a:pt x="4247" y="1734"/>
                </a:lnTo>
                <a:lnTo>
                  <a:pt x="4247" y="1734"/>
                </a:lnTo>
                <a:lnTo>
                  <a:pt x="4251" y="1734"/>
                </a:lnTo>
                <a:lnTo>
                  <a:pt x="4253" y="1734"/>
                </a:lnTo>
                <a:lnTo>
                  <a:pt x="4253" y="1734"/>
                </a:lnTo>
                <a:lnTo>
                  <a:pt x="4258" y="1734"/>
                </a:lnTo>
                <a:lnTo>
                  <a:pt x="4258" y="1734"/>
                </a:lnTo>
                <a:lnTo>
                  <a:pt x="4258" y="1732"/>
                </a:lnTo>
                <a:lnTo>
                  <a:pt x="4260" y="1732"/>
                </a:lnTo>
                <a:lnTo>
                  <a:pt x="4260" y="1732"/>
                </a:lnTo>
                <a:lnTo>
                  <a:pt x="4260" y="1730"/>
                </a:lnTo>
                <a:lnTo>
                  <a:pt x="4245" y="1730"/>
                </a:lnTo>
                <a:lnTo>
                  <a:pt x="4243" y="1730"/>
                </a:lnTo>
                <a:lnTo>
                  <a:pt x="4241" y="1732"/>
                </a:lnTo>
                <a:lnTo>
                  <a:pt x="4241" y="1732"/>
                </a:lnTo>
                <a:lnTo>
                  <a:pt x="4241" y="1734"/>
                </a:lnTo>
                <a:lnTo>
                  <a:pt x="4245" y="1734"/>
                </a:lnTo>
                <a:close/>
                <a:moveTo>
                  <a:pt x="2766" y="702"/>
                </a:moveTo>
                <a:lnTo>
                  <a:pt x="2766" y="705"/>
                </a:lnTo>
                <a:lnTo>
                  <a:pt x="2768" y="705"/>
                </a:lnTo>
                <a:lnTo>
                  <a:pt x="2768" y="705"/>
                </a:lnTo>
                <a:lnTo>
                  <a:pt x="2768" y="705"/>
                </a:lnTo>
                <a:lnTo>
                  <a:pt x="2770" y="702"/>
                </a:lnTo>
                <a:lnTo>
                  <a:pt x="2768" y="702"/>
                </a:lnTo>
                <a:lnTo>
                  <a:pt x="2766" y="702"/>
                </a:lnTo>
                <a:close/>
                <a:moveTo>
                  <a:pt x="3107" y="1099"/>
                </a:moveTo>
                <a:lnTo>
                  <a:pt x="3107" y="1097"/>
                </a:lnTo>
                <a:lnTo>
                  <a:pt x="3105" y="1097"/>
                </a:lnTo>
                <a:lnTo>
                  <a:pt x="3105" y="1099"/>
                </a:lnTo>
                <a:lnTo>
                  <a:pt x="3103" y="1099"/>
                </a:lnTo>
                <a:lnTo>
                  <a:pt x="3101" y="1099"/>
                </a:lnTo>
                <a:lnTo>
                  <a:pt x="3095" y="1101"/>
                </a:lnTo>
                <a:lnTo>
                  <a:pt x="3093" y="1103"/>
                </a:lnTo>
                <a:lnTo>
                  <a:pt x="3091" y="1103"/>
                </a:lnTo>
                <a:lnTo>
                  <a:pt x="3088" y="1101"/>
                </a:lnTo>
                <a:lnTo>
                  <a:pt x="3084" y="1101"/>
                </a:lnTo>
                <a:lnTo>
                  <a:pt x="3084" y="1103"/>
                </a:lnTo>
                <a:lnTo>
                  <a:pt x="3084" y="1105"/>
                </a:lnTo>
                <a:lnTo>
                  <a:pt x="3082" y="1105"/>
                </a:lnTo>
                <a:lnTo>
                  <a:pt x="3082" y="1105"/>
                </a:lnTo>
                <a:lnTo>
                  <a:pt x="3080" y="1105"/>
                </a:lnTo>
                <a:lnTo>
                  <a:pt x="3080" y="1105"/>
                </a:lnTo>
                <a:lnTo>
                  <a:pt x="3078" y="1105"/>
                </a:lnTo>
                <a:lnTo>
                  <a:pt x="3078" y="1107"/>
                </a:lnTo>
                <a:lnTo>
                  <a:pt x="3076" y="1107"/>
                </a:lnTo>
                <a:lnTo>
                  <a:pt x="3076" y="1109"/>
                </a:lnTo>
                <a:lnTo>
                  <a:pt x="3078" y="1111"/>
                </a:lnTo>
                <a:lnTo>
                  <a:pt x="3078" y="1111"/>
                </a:lnTo>
                <a:lnTo>
                  <a:pt x="3078" y="1111"/>
                </a:lnTo>
                <a:lnTo>
                  <a:pt x="3082" y="1113"/>
                </a:lnTo>
                <a:lnTo>
                  <a:pt x="3082" y="1113"/>
                </a:lnTo>
                <a:lnTo>
                  <a:pt x="3084" y="1113"/>
                </a:lnTo>
                <a:lnTo>
                  <a:pt x="3084" y="1113"/>
                </a:lnTo>
                <a:lnTo>
                  <a:pt x="3084" y="1113"/>
                </a:lnTo>
                <a:lnTo>
                  <a:pt x="3086" y="1115"/>
                </a:lnTo>
                <a:lnTo>
                  <a:pt x="3086" y="1113"/>
                </a:lnTo>
                <a:lnTo>
                  <a:pt x="3086" y="1113"/>
                </a:lnTo>
                <a:lnTo>
                  <a:pt x="3086" y="1113"/>
                </a:lnTo>
                <a:lnTo>
                  <a:pt x="3088" y="1113"/>
                </a:lnTo>
                <a:lnTo>
                  <a:pt x="3088" y="1113"/>
                </a:lnTo>
                <a:lnTo>
                  <a:pt x="3091" y="1111"/>
                </a:lnTo>
                <a:lnTo>
                  <a:pt x="3093" y="1111"/>
                </a:lnTo>
                <a:lnTo>
                  <a:pt x="3093" y="1111"/>
                </a:lnTo>
                <a:lnTo>
                  <a:pt x="3097" y="1107"/>
                </a:lnTo>
                <a:lnTo>
                  <a:pt x="3097" y="1107"/>
                </a:lnTo>
                <a:lnTo>
                  <a:pt x="3097" y="1107"/>
                </a:lnTo>
                <a:lnTo>
                  <a:pt x="3099" y="1107"/>
                </a:lnTo>
                <a:lnTo>
                  <a:pt x="3101" y="1107"/>
                </a:lnTo>
                <a:lnTo>
                  <a:pt x="3101" y="1107"/>
                </a:lnTo>
                <a:lnTo>
                  <a:pt x="3101" y="1107"/>
                </a:lnTo>
                <a:lnTo>
                  <a:pt x="3099" y="1105"/>
                </a:lnTo>
                <a:lnTo>
                  <a:pt x="3099" y="1105"/>
                </a:lnTo>
                <a:lnTo>
                  <a:pt x="3099" y="1103"/>
                </a:lnTo>
                <a:lnTo>
                  <a:pt x="3107" y="1099"/>
                </a:lnTo>
                <a:close/>
                <a:moveTo>
                  <a:pt x="3068" y="916"/>
                </a:moveTo>
                <a:lnTo>
                  <a:pt x="3072" y="916"/>
                </a:lnTo>
                <a:lnTo>
                  <a:pt x="3074" y="916"/>
                </a:lnTo>
                <a:lnTo>
                  <a:pt x="3072" y="916"/>
                </a:lnTo>
                <a:lnTo>
                  <a:pt x="3065" y="914"/>
                </a:lnTo>
                <a:lnTo>
                  <a:pt x="3065" y="914"/>
                </a:lnTo>
                <a:lnTo>
                  <a:pt x="3063" y="914"/>
                </a:lnTo>
                <a:lnTo>
                  <a:pt x="3065" y="914"/>
                </a:lnTo>
                <a:lnTo>
                  <a:pt x="3065" y="916"/>
                </a:lnTo>
                <a:lnTo>
                  <a:pt x="3068" y="916"/>
                </a:lnTo>
                <a:close/>
                <a:moveTo>
                  <a:pt x="3000" y="1101"/>
                </a:moveTo>
                <a:lnTo>
                  <a:pt x="3000" y="1101"/>
                </a:lnTo>
                <a:lnTo>
                  <a:pt x="3003" y="1099"/>
                </a:lnTo>
                <a:lnTo>
                  <a:pt x="3003" y="1099"/>
                </a:lnTo>
                <a:lnTo>
                  <a:pt x="3000" y="1097"/>
                </a:lnTo>
                <a:lnTo>
                  <a:pt x="3003" y="1097"/>
                </a:lnTo>
                <a:lnTo>
                  <a:pt x="3003" y="1095"/>
                </a:lnTo>
                <a:lnTo>
                  <a:pt x="3000" y="1095"/>
                </a:lnTo>
                <a:lnTo>
                  <a:pt x="3000" y="1097"/>
                </a:lnTo>
                <a:lnTo>
                  <a:pt x="3000" y="1099"/>
                </a:lnTo>
                <a:lnTo>
                  <a:pt x="3000" y="1099"/>
                </a:lnTo>
                <a:lnTo>
                  <a:pt x="3000" y="1101"/>
                </a:lnTo>
                <a:lnTo>
                  <a:pt x="3000" y="1101"/>
                </a:lnTo>
                <a:close/>
                <a:moveTo>
                  <a:pt x="3011" y="1082"/>
                </a:moveTo>
                <a:lnTo>
                  <a:pt x="3011" y="1082"/>
                </a:lnTo>
                <a:lnTo>
                  <a:pt x="3011" y="1082"/>
                </a:lnTo>
                <a:lnTo>
                  <a:pt x="3011" y="1080"/>
                </a:lnTo>
                <a:lnTo>
                  <a:pt x="3011" y="1080"/>
                </a:lnTo>
                <a:lnTo>
                  <a:pt x="3011" y="1082"/>
                </a:lnTo>
                <a:lnTo>
                  <a:pt x="3011" y="1082"/>
                </a:lnTo>
                <a:lnTo>
                  <a:pt x="3011" y="1082"/>
                </a:lnTo>
                <a:lnTo>
                  <a:pt x="3011" y="1082"/>
                </a:lnTo>
                <a:close/>
                <a:moveTo>
                  <a:pt x="2860" y="977"/>
                </a:moveTo>
                <a:lnTo>
                  <a:pt x="2858" y="977"/>
                </a:lnTo>
                <a:lnTo>
                  <a:pt x="2864" y="979"/>
                </a:lnTo>
                <a:lnTo>
                  <a:pt x="2862" y="977"/>
                </a:lnTo>
                <a:lnTo>
                  <a:pt x="2860" y="977"/>
                </a:lnTo>
                <a:lnTo>
                  <a:pt x="2860" y="977"/>
                </a:lnTo>
                <a:close/>
                <a:moveTo>
                  <a:pt x="2998" y="1061"/>
                </a:moveTo>
                <a:lnTo>
                  <a:pt x="2998" y="1061"/>
                </a:lnTo>
                <a:lnTo>
                  <a:pt x="2996" y="1061"/>
                </a:lnTo>
                <a:lnTo>
                  <a:pt x="2994" y="1061"/>
                </a:lnTo>
                <a:lnTo>
                  <a:pt x="2994" y="1061"/>
                </a:lnTo>
                <a:lnTo>
                  <a:pt x="2992" y="1063"/>
                </a:lnTo>
                <a:lnTo>
                  <a:pt x="2994" y="1063"/>
                </a:lnTo>
                <a:lnTo>
                  <a:pt x="2994" y="1063"/>
                </a:lnTo>
                <a:lnTo>
                  <a:pt x="2996" y="1063"/>
                </a:lnTo>
                <a:lnTo>
                  <a:pt x="2996" y="1063"/>
                </a:lnTo>
                <a:lnTo>
                  <a:pt x="2998" y="1063"/>
                </a:lnTo>
                <a:lnTo>
                  <a:pt x="3000" y="1063"/>
                </a:lnTo>
                <a:lnTo>
                  <a:pt x="3000" y="1061"/>
                </a:lnTo>
                <a:lnTo>
                  <a:pt x="2998" y="1061"/>
                </a:lnTo>
                <a:close/>
                <a:moveTo>
                  <a:pt x="2998" y="1076"/>
                </a:moveTo>
                <a:lnTo>
                  <a:pt x="2998" y="1076"/>
                </a:lnTo>
                <a:lnTo>
                  <a:pt x="3000" y="1076"/>
                </a:lnTo>
                <a:lnTo>
                  <a:pt x="2998" y="1074"/>
                </a:lnTo>
                <a:lnTo>
                  <a:pt x="2998" y="1074"/>
                </a:lnTo>
                <a:lnTo>
                  <a:pt x="2996" y="1074"/>
                </a:lnTo>
                <a:lnTo>
                  <a:pt x="2998" y="1074"/>
                </a:lnTo>
                <a:lnTo>
                  <a:pt x="2998" y="1076"/>
                </a:lnTo>
                <a:lnTo>
                  <a:pt x="2998" y="1076"/>
                </a:lnTo>
                <a:close/>
                <a:moveTo>
                  <a:pt x="3003" y="1076"/>
                </a:moveTo>
                <a:lnTo>
                  <a:pt x="3003" y="1076"/>
                </a:lnTo>
                <a:lnTo>
                  <a:pt x="3000" y="1078"/>
                </a:lnTo>
                <a:lnTo>
                  <a:pt x="2998" y="1078"/>
                </a:lnTo>
                <a:lnTo>
                  <a:pt x="2998" y="1080"/>
                </a:lnTo>
                <a:lnTo>
                  <a:pt x="2998" y="1080"/>
                </a:lnTo>
                <a:lnTo>
                  <a:pt x="2998" y="1078"/>
                </a:lnTo>
                <a:lnTo>
                  <a:pt x="3000" y="1078"/>
                </a:lnTo>
                <a:lnTo>
                  <a:pt x="3003" y="1078"/>
                </a:lnTo>
                <a:lnTo>
                  <a:pt x="3005" y="1078"/>
                </a:lnTo>
                <a:lnTo>
                  <a:pt x="3003" y="1076"/>
                </a:lnTo>
                <a:close/>
                <a:moveTo>
                  <a:pt x="2852" y="969"/>
                </a:moveTo>
                <a:lnTo>
                  <a:pt x="2852" y="969"/>
                </a:lnTo>
                <a:lnTo>
                  <a:pt x="2852" y="967"/>
                </a:lnTo>
                <a:lnTo>
                  <a:pt x="2852" y="967"/>
                </a:lnTo>
                <a:lnTo>
                  <a:pt x="2848" y="967"/>
                </a:lnTo>
                <a:lnTo>
                  <a:pt x="2845" y="967"/>
                </a:lnTo>
                <a:lnTo>
                  <a:pt x="2845" y="967"/>
                </a:lnTo>
                <a:lnTo>
                  <a:pt x="2845" y="967"/>
                </a:lnTo>
                <a:lnTo>
                  <a:pt x="2848" y="969"/>
                </a:lnTo>
                <a:lnTo>
                  <a:pt x="2850" y="969"/>
                </a:lnTo>
                <a:lnTo>
                  <a:pt x="2852" y="969"/>
                </a:lnTo>
                <a:close/>
                <a:moveTo>
                  <a:pt x="3009" y="1092"/>
                </a:moveTo>
                <a:lnTo>
                  <a:pt x="3011" y="1092"/>
                </a:lnTo>
                <a:lnTo>
                  <a:pt x="3011" y="1092"/>
                </a:lnTo>
                <a:lnTo>
                  <a:pt x="3013" y="1090"/>
                </a:lnTo>
                <a:lnTo>
                  <a:pt x="3015" y="1090"/>
                </a:lnTo>
                <a:lnTo>
                  <a:pt x="3015" y="1088"/>
                </a:lnTo>
                <a:lnTo>
                  <a:pt x="3015" y="1088"/>
                </a:lnTo>
                <a:lnTo>
                  <a:pt x="3017" y="1084"/>
                </a:lnTo>
                <a:lnTo>
                  <a:pt x="3017" y="1084"/>
                </a:lnTo>
                <a:lnTo>
                  <a:pt x="3015" y="1084"/>
                </a:lnTo>
                <a:lnTo>
                  <a:pt x="3013" y="1086"/>
                </a:lnTo>
                <a:lnTo>
                  <a:pt x="3011" y="1086"/>
                </a:lnTo>
                <a:lnTo>
                  <a:pt x="3011" y="1088"/>
                </a:lnTo>
                <a:lnTo>
                  <a:pt x="3009" y="1088"/>
                </a:lnTo>
                <a:lnTo>
                  <a:pt x="3009" y="1088"/>
                </a:lnTo>
                <a:lnTo>
                  <a:pt x="3009" y="1090"/>
                </a:lnTo>
                <a:lnTo>
                  <a:pt x="3009" y="1092"/>
                </a:lnTo>
                <a:lnTo>
                  <a:pt x="3009" y="1092"/>
                </a:lnTo>
                <a:close/>
                <a:moveTo>
                  <a:pt x="2845" y="969"/>
                </a:moveTo>
                <a:lnTo>
                  <a:pt x="2848" y="971"/>
                </a:lnTo>
                <a:lnTo>
                  <a:pt x="2850" y="971"/>
                </a:lnTo>
                <a:lnTo>
                  <a:pt x="2856" y="971"/>
                </a:lnTo>
                <a:lnTo>
                  <a:pt x="2856" y="971"/>
                </a:lnTo>
                <a:lnTo>
                  <a:pt x="2856" y="971"/>
                </a:lnTo>
                <a:lnTo>
                  <a:pt x="2850" y="971"/>
                </a:lnTo>
                <a:lnTo>
                  <a:pt x="2850" y="969"/>
                </a:lnTo>
                <a:lnTo>
                  <a:pt x="2848" y="969"/>
                </a:lnTo>
                <a:lnTo>
                  <a:pt x="2845" y="969"/>
                </a:lnTo>
                <a:lnTo>
                  <a:pt x="2845" y="969"/>
                </a:lnTo>
                <a:close/>
                <a:moveTo>
                  <a:pt x="2850" y="975"/>
                </a:moveTo>
                <a:lnTo>
                  <a:pt x="2850" y="975"/>
                </a:lnTo>
                <a:lnTo>
                  <a:pt x="2852" y="975"/>
                </a:lnTo>
                <a:lnTo>
                  <a:pt x="2854" y="975"/>
                </a:lnTo>
                <a:lnTo>
                  <a:pt x="2856" y="975"/>
                </a:lnTo>
                <a:lnTo>
                  <a:pt x="2856" y="975"/>
                </a:lnTo>
                <a:lnTo>
                  <a:pt x="2856" y="975"/>
                </a:lnTo>
                <a:lnTo>
                  <a:pt x="2856" y="973"/>
                </a:lnTo>
                <a:lnTo>
                  <a:pt x="2854" y="973"/>
                </a:lnTo>
                <a:lnTo>
                  <a:pt x="2852" y="973"/>
                </a:lnTo>
                <a:lnTo>
                  <a:pt x="2850" y="973"/>
                </a:lnTo>
                <a:lnTo>
                  <a:pt x="2850" y="973"/>
                </a:lnTo>
                <a:lnTo>
                  <a:pt x="2850" y="975"/>
                </a:lnTo>
                <a:close/>
                <a:moveTo>
                  <a:pt x="2829" y="954"/>
                </a:moveTo>
                <a:lnTo>
                  <a:pt x="2827" y="952"/>
                </a:lnTo>
                <a:lnTo>
                  <a:pt x="2827" y="954"/>
                </a:lnTo>
                <a:lnTo>
                  <a:pt x="2827" y="954"/>
                </a:lnTo>
                <a:lnTo>
                  <a:pt x="2829" y="956"/>
                </a:lnTo>
                <a:lnTo>
                  <a:pt x="2829" y="954"/>
                </a:lnTo>
                <a:close/>
                <a:moveTo>
                  <a:pt x="2827" y="958"/>
                </a:moveTo>
                <a:lnTo>
                  <a:pt x="2827" y="956"/>
                </a:lnTo>
                <a:lnTo>
                  <a:pt x="2829" y="958"/>
                </a:lnTo>
                <a:lnTo>
                  <a:pt x="2829" y="958"/>
                </a:lnTo>
                <a:lnTo>
                  <a:pt x="2829" y="956"/>
                </a:lnTo>
                <a:lnTo>
                  <a:pt x="2824" y="954"/>
                </a:lnTo>
                <a:lnTo>
                  <a:pt x="2822" y="952"/>
                </a:lnTo>
                <a:lnTo>
                  <a:pt x="2824" y="954"/>
                </a:lnTo>
                <a:lnTo>
                  <a:pt x="2827" y="958"/>
                </a:lnTo>
                <a:close/>
                <a:moveTo>
                  <a:pt x="2590" y="923"/>
                </a:moveTo>
                <a:lnTo>
                  <a:pt x="2590" y="923"/>
                </a:lnTo>
                <a:lnTo>
                  <a:pt x="2590" y="921"/>
                </a:lnTo>
                <a:lnTo>
                  <a:pt x="2588" y="918"/>
                </a:lnTo>
                <a:lnTo>
                  <a:pt x="2588" y="921"/>
                </a:lnTo>
                <a:lnTo>
                  <a:pt x="2588" y="921"/>
                </a:lnTo>
                <a:lnTo>
                  <a:pt x="2590" y="923"/>
                </a:lnTo>
                <a:lnTo>
                  <a:pt x="2590" y="923"/>
                </a:lnTo>
                <a:close/>
                <a:moveTo>
                  <a:pt x="2822" y="946"/>
                </a:moveTo>
                <a:lnTo>
                  <a:pt x="2824" y="948"/>
                </a:lnTo>
                <a:lnTo>
                  <a:pt x="2824" y="948"/>
                </a:lnTo>
                <a:lnTo>
                  <a:pt x="2827" y="948"/>
                </a:lnTo>
                <a:lnTo>
                  <a:pt x="2827" y="950"/>
                </a:lnTo>
                <a:lnTo>
                  <a:pt x="2827" y="950"/>
                </a:lnTo>
                <a:lnTo>
                  <a:pt x="2829" y="950"/>
                </a:lnTo>
                <a:lnTo>
                  <a:pt x="2829" y="950"/>
                </a:lnTo>
                <a:lnTo>
                  <a:pt x="2829" y="950"/>
                </a:lnTo>
                <a:lnTo>
                  <a:pt x="2827" y="948"/>
                </a:lnTo>
                <a:lnTo>
                  <a:pt x="2824" y="946"/>
                </a:lnTo>
                <a:lnTo>
                  <a:pt x="2824" y="946"/>
                </a:lnTo>
                <a:lnTo>
                  <a:pt x="2822" y="946"/>
                </a:lnTo>
                <a:lnTo>
                  <a:pt x="2822" y="944"/>
                </a:lnTo>
                <a:lnTo>
                  <a:pt x="2820" y="944"/>
                </a:lnTo>
                <a:lnTo>
                  <a:pt x="2822" y="944"/>
                </a:lnTo>
                <a:lnTo>
                  <a:pt x="2822" y="946"/>
                </a:lnTo>
                <a:close/>
                <a:moveTo>
                  <a:pt x="2822" y="941"/>
                </a:moveTo>
                <a:lnTo>
                  <a:pt x="2822" y="944"/>
                </a:lnTo>
                <a:lnTo>
                  <a:pt x="2822" y="941"/>
                </a:lnTo>
                <a:lnTo>
                  <a:pt x="2822" y="941"/>
                </a:lnTo>
                <a:lnTo>
                  <a:pt x="2822" y="941"/>
                </a:lnTo>
                <a:lnTo>
                  <a:pt x="2820" y="941"/>
                </a:lnTo>
                <a:lnTo>
                  <a:pt x="2820" y="941"/>
                </a:lnTo>
                <a:lnTo>
                  <a:pt x="2820" y="941"/>
                </a:lnTo>
                <a:lnTo>
                  <a:pt x="2820" y="941"/>
                </a:lnTo>
                <a:lnTo>
                  <a:pt x="2822" y="941"/>
                </a:lnTo>
                <a:close/>
                <a:moveTo>
                  <a:pt x="2816" y="939"/>
                </a:moveTo>
                <a:lnTo>
                  <a:pt x="2816" y="941"/>
                </a:lnTo>
                <a:lnTo>
                  <a:pt x="2816" y="944"/>
                </a:lnTo>
                <a:lnTo>
                  <a:pt x="2818" y="946"/>
                </a:lnTo>
                <a:lnTo>
                  <a:pt x="2818" y="944"/>
                </a:lnTo>
                <a:lnTo>
                  <a:pt x="2818" y="944"/>
                </a:lnTo>
                <a:lnTo>
                  <a:pt x="2818" y="944"/>
                </a:lnTo>
                <a:lnTo>
                  <a:pt x="2816" y="939"/>
                </a:lnTo>
                <a:lnTo>
                  <a:pt x="2818" y="939"/>
                </a:lnTo>
                <a:lnTo>
                  <a:pt x="2816" y="937"/>
                </a:lnTo>
                <a:lnTo>
                  <a:pt x="2816" y="937"/>
                </a:lnTo>
                <a:lnTo>
                  <a:pt x="2816" y="935"/>
                </a:lnTo>
                <a:lnTo>
                  <a:pt x="2816" y="935"/>
                </a:lnTo>
                <a:lnTo>
                  <a:pt x="2814" y="935"/>
                </a:lnTo>
                <a:lnTo>
                  <a:pt x="2816" y="937"/>
                </a:lnTo>
                <a:lnTo>
                  <a:pt x="2816" y="937"/>
                </a:lnTo>
                <a:lnTo>
                  <a:pt x="2814" y="939"/>
                </a:lnTo>
                <a:lnTo>
                  <a:pt x="2816" y="939"/>
                </a:lnTo>
                <a:close/>
                <a:moveTo>
                  <a:pt x="2829" y="956"/>
                </a:moveTo>
                <a:lnTo>
                  <a:pt x="2831" y="956"/>
                </a:lnTo>
                <a:lnTo>
                  <a:pt x="2831" y="958"/>
                </a:lnTo>
                <a:lnTo>
                  <a:pt x="2831" y="956"/>
                </a:lnTo>
                <a:lnTo>
                  <a:pt x="2829" y="956"/>
                </a:lnTo>
                <a:lnTo>
                  <a:pt x="2829" y="956"/>
                </a:lnTo>
                <a:close/>
                <a:moveTo>
                  <a:pt x="2688" y="780"/>
                </a:moveTo>
                <a:lnTo>
                  <a:pt x="2688" y="780"/>
                </a:lnTo>
                <a:lnTo>
                  <a:pt x="2686" y="782"/>
                </a:lnTo>
                <a:lnTo>
                  <a:pt x="2682" y="782"/>
                </a:lnTo>
                <a:lnTo>
                  <a:pt x="2684" y="782"/>
                </a:lnTo>
                <a:lnTo>
                  <a:pt x="2684" y="782"/>
                </a:lnTo>
                <a:lnTo>
                  <a:pt x="2688" y="780"/>
                </a:lnTo>
                <a:close/>
                <a:moveTo>
                  <a:pt x="2820" y="937"/>
                </a:moveTo>
                <a:lnTo>
                  <a:pt x="2820" y="937"/>
                </a:lnTo>
                <a:lnTo>
                  <a:pt x="2820" y="939"/>
                </a:lnTo>
                <a:lnTo>
                  <a:pt x="2822" y="939"/>
                </a:lnTo>
                <a:lnTo>
                  <a:pt x="2820" y="937"/>
                </a:lnTo>
                <a:lnTo>
                  <a:pt x="2820" y="937"/>
                </a:lnTo>
                <a:lnTo>
                  <a:pt x="2820" y="935"/>
                </a:lnTo>
                <a:lnTo>
                  <a:pt x="2818" y="933"/>
                </a:lnTo>
                <a:lnTo>
                  <a:pt x="2818" y="935"/>
                </a:lnTo>
                <a:lnTo>
                  <a:pt x="2816" y="935"/>
                </a:lnTo>
                <a:lnTo>
                  <a:pt x="2816" y="937"/>
                </a:lnTo>
                <a:lnTo>
                  <a:pt x="2818" y="937"/>
                </a:lnTo>
                <a:lnTo>
                  <a:pt x="2820" y="937"/>
                </a:lnTo>
                <a:close/>
                <a:moveTo>
                  <a:pt x="2963" y="1080"/>
                </a:moveTo>
                <a:lnTo>
                  <a:pt x="2963" y="1078"/>
                </a:lnTo>
                <a:lnTo>
                  <a:pt x="2963" y="1080"/>
                </a:lnTo>
                <a:lnTo>
                  <a:pt x="2963" y="1080"/>
                </a:lnTo>
                <a:lnTo>
                  <a:pt x="2961" y="1080"/>
                </a:lnTo>
                <a:lnTo>
                  <a:pt x="2961" y="1080"/>
                </a:lnTo>
                <a:lnTo>
                  <a:pt x="2961" y="1080"/>
                </a:lnTo>
                <a:lnTo>
                  <a:pt x="2961" y="1080"/>
                </a:lnTo>
                <a:lnTo>
                  <a:pt x="2963" y="1080"/>
                </a:lnTo>
                <a:lnTo>
                  <a:pt x="2963" y="1080"/>
                </a:lnTo>
                <a:close/>
                <a:moveTo>
                  <a:pt x="2982" y="1078"/>
                </a:moveTo>
                <a:lnTo>
                  <a:pt x="2982" y="1078"/>
                </a:lnTo>
                <a:lnTo>
                  <a:pt x="2982" y="1078"/>
                </a:lnTo>
                <a:lnTo>
                  <a:pt x="2982" y="1078"/>
                </a:lnTo>
                <a:lnTo>
                  <a:pt x="2984" y="1076"/>
                </a:lnTo>
                <a:lnTo>
                  <a:pt x="2986" y="1076"/>
                </a:lnTo>
                <a:lnTo>
                  <a:pt x="2984" y="1076"/>
                </a:lnTo>
                <a:lnTo>
                  <a:pt x="2984" y="1076"/>
                </a:lnTo>
                <a:lnTo>
                  <a:pt x="2982" y="1078"/>
                </a:lnTo>
                <a:lnTo>
                  <a:pt x="2982" y="1078"/>
                </a:lnTo>
                <a:lnTo>
                  <a:pt x="2982" y="1078"/>
                </a:lnTo>
                <a:close/>
                <a:moveTo>
                  <a:pt x="2990" y="1036"/>
                </a:moveTo>
                <a:lnTo>
                  <a:pt x="2986" y="1036"/>
                </a:lnTo>
                <a:lnTo>
                  <a:pt x="2986" y="1036"/>
                </a:lnTo>
                <a:lnTo>
                  <a:pt x="2986" y="1036"/>
                </a:lnTo>
                <a:lnTo>
                  <a:pt x="2984" y="1036"/>
                </a:lnTo>
                <a:lnTo>
                  <a:pt x="2984" y="1036"/>
                </a:lnTo>
                <a:lnTo>
                  <a:pt x="2982" y="1038"/>
                </a:lnTo>
                <a:lnTo>
                  <a:pt x="2982" y="1038"/>
                </a:lnTo>
                <a:lnTo>
                  <a:pt x="2984" y="1040"/>
                </a:lnTo>
                <a:lnTo>
                  <a:pt x="2986" y="1040"/>
                </a:lnTo>
                <a:lnTo>
                  <a:pt x="2988" y="1038"/>
                </a:lnTo>
                <a:lnTo>
                  <a:pt x="2988" y="1038"/>
                </a:lnTo>
                <a:lnTo>
                  <a:pt x="2988" y="1038"/>
                </a:lnTo>
                <a:lnTo>
                  <a:pt x="2986" y="1040"/>
                </a:lnTo>
                <a:lnTo>
                  <a:pt x="2986" y="1040"/>
                </a:lnTo>
                <a:lnTo>
                  <a:pt x="2990" y="1042"/>
                </a:lnTo>
                <a:lnTo>
                  <a:pt x="2992" y="1042"/>
                </a:lnTo>
                <a:lnTo>
                  <a:pt x="2992" y="1042"/>
                </a:lnTo>
                <a:lnTo>
                  <a:pt x="2992" y="1040"/>
                </a:lnTo>
                <a:lnTo>
                  <a:pt x="2992" y="1040"/>
                </a:lnTo>
                <a:lnTo>
                  <a:pt x="2992" y="1040"/>
                </a:lnTo>
                <a:lnTo>
                  <a:pt x="2992" y="1040"/>
                </a:lnTo>
                <a:lnTo>
                  <a:pt x="2992" y="1040"/>
                </a:lnTo>
                <a:lnTo>
                  <a:pt x="2992" y="1040"/>
                </a:lnTo>
                <a:lnTo>
                  <a:pt x="2992" y="1038"/>
                </a:lnTo>
                <a:lnTo>
                  <a:pt x="2990" y="1038"/>
                </a:lnTo>
                <a:lnTo>
                  <a:pt x="2990" y="1036"/>
                </a:lnTo>
                <a:lnTo>
                  <a:pt x="2990" y="1036"/>
                </a:lnTo>
                <a:close/>
                <a:moveTo>
                  <a:pt x="2988" y="1065"/>
                </a:moveTo>
                <a:lnTo>
                  <a:pt x="2986" y="1065"/>
                </a:lnTo>
                <a:lnTo>
                  <a:pt x="2984" y="1065"/>
                </a:lnTo>
                <a:lnTo>
                  <a:pt x="2984" y="1065"/>
                </a:lnTo>
                <a:lnTo>
                  <a:pt x="2986" y="1065"/>
                </a:lnTo>
                <a:lnTo>
                  <a:pt x="2988" y="1065"/>
                </a:lnTo>
                <a:lnTo>
                  <a:pt x="2988" y="1065"/>
                </a:lnTo>
                <a:lnTo>
                  <a:pt x="2990" y="1063"/>
                </a:lnTo>
                <a:lnTo>
                  <a:pt x="2990" y="1063"/>
                </a:lnTo>
                <a:lnTo>
                  <a:pt x="2988" y="1065"/>
                </a:lnTo>
                <a:close/>
                <a:moveTo>
                  <a:pt x="2986" y="1048"/>
                </a:moveTo>
                <a:lnTo>
                  <a:pt x="2984" y="1048"/>
                </a:lnTo>
                <a:lnTo>
                  <a:pt x="2982" y="1048"/>
                </a:lnTo>
                <a:lnTo>
                  <a:pt x="2982" y="1050"/>
                </a:lnTo>
                <a:lnTo>
                  <a:pt x="2984" y="1050"/>
                </a:lnTo>
                <a:lnTo>
                  <a:pt x="2984" y="1053"/>
                </a:lnTo>
                <a:lnTo>
                  <a:pt x="2984" y="1053"/>
                </a:lnTo>
                <a:lnTo>
                  <a:pt x="2982" y="1055"/>
                </a:lnTo>
                <a:lnTo>
                  <a:pt x="2984" y="1055"/>
                </a:lnTo>
                <a:lnTo>
                  <a:pt x="2984" y="1055"/>
                </a:lnTo>
                <a:lnTo>
                  <a:pt x="2986" y="1055"/>
                </a:lnTo>
                <a:lnTo>
                  <a:pt x="2986" y="1055"/>
                </a:lnTo>
                <a:lnTo>
                  <a:pt x="2986" y="1053"/>
                </a:lnTo>
                <a:lnTo>
                  <a:pt x="2986" y="1053"/>
                </a:lnTo>
                <a:lnTo>
                  <a:pt x="2986" y="1050"/>
                </a:lnTo>
                <a:lnTo>
                  <a:pt x="2986" y="1050"/>
                </a:lnTo>
                <a:lnTo>
                  <a:pt x="2986" y="1048"/>
                </a:lnTo>
                <a:lnTo>
                  <a:pt x="2986" y="1048"/>
                </a:lnTo>
                <a:close/>
                <a:moveTo>
                  <a:pt x="2988" y="1082"/>
                </a:moveTo>
                <a:lnTo>
                  <a:pt x="2988" y="1082"/>
                </a:lnTo>
                <a:lnTo>
                  <a:pt x="2990" y="1082"/>
                </a:lnTo>
                <a:lnTo>
                  <a:pt x="2990" y="1082"/>
                </a:lnTo>
                <a:lnTo>
                  <a:pt x="2990" y="1082"/>
                </a:lnTo>
                <a:lnTo>
                  <a:pt x="2990" y="1082"/>
                </a:lnTo>
                <a:lnTo>
                  <a:pt x="2990" y="1080"/>
                </a:lnTo>
                <a:lnTo>
                  <a:pt x="2990" y="1082"/>
                </a:lnTo>
                <a:lnTo>
                  <a:pt x="2990" y="1082"/>
                </a:lnTo>
                <a:lnTo>
                  <a:pt x="2988" y="1082"/>
                </a:lnTo>
                <a:close/>
                <a:moveTo>
                  <a:pt x="2961" y="1067"/>
                </a:moveTo>
                <a:lnTo>
                  <a:pt x="2961" y="1067"/>
                </a:lnTo>
                <a:lnTo>
                  <a:pt x="2961" y="1067"/>
                </a:lnTo>
                <a:lnTo>
                  <a:pt x="2961" y="1069"/>
                </a:lnTo>
                <a:lnTo>
                  <a:pt x="2961" y="1069"/>
                </a:lnTo>
                <a:lnTo>
                  <a:pt x="2961" y="1069"/>
                </a:lnTo>
                <a:lnTo>
                  <a:pt x="2963" y="1067"/>
                </a:lnTo>
                <a:lnTo>
                  <a:pt x="2963" y="1067"/>
                </a:lnTo>
                <a:lnTo>
                  <a:pt x="2961" y="1067"/>
                </a:lnTo>
                <a:close/>
                <a:moveTo>
                  <a:pt x="2963" y="1042"/>
                </a:moveTo>
                <a:lnTo>
                  <a:pt x="2963" y="1044"/>
                </a:lnTo>
                <a:lnTo>
                  <a:pt x="2963" y="1044"/>
                </a:lnTo>
                <a:lnTo>
                  <a:pt x="2963" y="1044"/>
                </a:lnTo>
                <a:lnTo>
                  <a:pt x="2963" y="1044"/>
                </a:lnTo>
                <a:lnTo>
                  <a:pt x="2963" y="1044"/>
                </a:lnTo>
                <a:lnTo>
                  <a:pt x="2965" y="1044"/>
                </a:lnTo>
                <a:lnTo>
                  <a:pt x="2965" y="1044"/>
                </a:lnTo>
                <a:lnTo>
                  <a:pt x="2963" y="1042"/>
                </a:lnTo>
                <a:lnTo>
                  <a:pt x="2963" y="1042"/>
                </a:lnTo>
                <a:lnTo>
                  <a:pt x="2963" y="1042"/>
                </a:lnTo>
                <a:close/>
                <a:moveTo>
                  <a:pt x="2963" y="1074"/>
                </a:moveTo>
                <a:lnTo>
                  <a:pt x="2963" y="1074"/>
                </a:lnTo>
                <a:lnTo>
                  <a:pt x="2963" y="1071"/>
                </a:lnTo>
                <a:lnTo>
                  <a:pt x="2963" y="1071"/>
                </a:lnTo>
                <a:lnTo>
                  <a:pt x="2963" y="1071"/>
                </a:lnTo>
                <a:lnTo>
                  <a:pt x="2963" y="1071"/>
                </a:lnTo>
                <a:lnTo>
                  <a:pt x="2961" y="1074"/>
                </a:lnTo>
                <a:lnTo>
                  <a:pt x="2963" y="1074"/>
                </a:lnTo>
                <a:close/>
                <a:moveTo>
                  <a:pt x="2961" y="1063"/>
                </a:moveTo>
                <a:lnTo>
                  <a:pt x="2959" y="1065"/>
                </a:lnTo>
                <a:lnTo>
                  <a:pt x="2959" y="1065"/>
                </a:lnTo>
                <a:lnTo>
                  <a:pt x="2961" y="1065"/>
                </a:lnTo>
                <a:lnTo>
                  <a:pt x="2961" y="1063"/>
                </a:lnTo>
                <a:lnTo>
                  <a:pt x="2961" y="1063"/>
                </a:lnTo>
                <a:lnTo>
                  <a:pt x="2961" y="1063"/>
                </a:lnTo>
                <a:close/>
                <a:moveTo>
                  <a:pt x="2948" y="1059"/>
                </a:moveTo>
                <a:lnTo>
                  <a:pt x="2948" y="1059"/>
                </a:lnTo>
                <a:lnTo>
                  <a:pt x="2948" y="1059"/>
                </a:lnTo>
                <a:lnTo>
                  <a:pt x="2948" y="1059"/>
                </a:lnTo>
                <a:lnTo>
                  <a:pt x="2946" y="1059"/>
                </a:lnTo>
                <a:lnTo>
                  <a:pt x="2948" y="1059"/>
                </a:lnTo>
                <a:lnTo>
                  <a:pt x="2948" y="1059"/>
                </a:lnTo>
                <a:lnTo>
                  <a:pt x="2948" y="1059"/>
                </a:lnTo>
                <a:lnTo>
                  <a:pt x="2948" y="1059"/>
                </a:lnTo>
                <a:lnTo>
                  <a:pt x="2948" y="1059"/>
                </a:lnTo>
                <a:lnTo>
                  <a:pt x="2948" y="1059"/>
                </a:lnTo>
                <a:close/>
                <a:moveTo>
                  <a:pt x="2975" y="1025"/>
                </a:moveTo>
                <a:lnTo>
                  <a:pt x="2973" y="1025"/>
                </a:lnTo>
                <a:lnTo>
                  <a:pt x="2973" y="1025"/>
                </a:lnTo>
                <a:lnTo>
                  <a:pt x="2971" y="1025"/>
                </a:lnTo>
                <a:lnTo>
                  <a:pt x="2971" y="1025"/>
                </a:lnTo>
                <a:lnTo>
                  <a:pt x="2971" y="1025"/>
                </a:lnTo>
                <a:lnTo>
                  <a:pt x="2971" y="1027"/>
                </a:lnTo>
                <a:lnTo>
                  <a:pt x="2971" y="1027"/>
                </a:lnTo>
                <a:lnTo>
                  <a:pt x="2973" y="1027"/>
                </a:lnTo>
                <a:lnTo>
                  <a:pt x="2973" y="1027"/>
                </a:lnTo>
                <a:lnTo>
                  <a:pt x="2973" y="1025"/>
                </a:lnTo>
                <a:lnTo>
                  <a:pt x="2973" y="1025"/>
                </a:lnTo>
                <a:lnTo>
                  <a:pt x="2973" y="1027"/>
                </a:lnTo>
                <a:lnTo>
                  <a:pt x="2973" y="1027"/>
                </a:lnTo>
                <a:lnTo>
                  <a:pt x="2973" y="1027"/>
                </a:lnTo>
                <a:lnTo>
                  <a:pt x="2975" y="1027"/>
                </a:lnTo>
                <a:lnTo>
                  <a:pt x="2975" y="1027"/>
                </a:lnTo>
                <a:lnTo>
                  <a:pt x="2975" y="1025"/>
                </a:lnTo>
                <a:lnTo>
                  <a:pt x="2975" y="1025"/>
                </a:lnTo>
                <a:lnTo>
                  <a:pt x="2977" y="1023"/>
                </a:lnTo>
                <a:lnTo>
                  <a:pt x="2975" y="1025"/>
                </a:lnTo>
                <a:lnTo>
                  <a:pt x="2975" y="1025"/>
                </a:lnTo>
                <a:close/>
                <a:moveTo>
                  <a:pt x="2982" y="1021"/>
                </a:moveTo>
                <a:lnTo>
                  <a:pt x="2982" y="1021"/>
                </a:lnTo>
                <a:lnTo>
                  <a:pt x="2980" y="1023"/>
                </a:lnTo>
                <a:lnTo>
                  <a:pt x="2982" y="1023"/>
                </a:lnTo>
                <a:lnTo>
                  <a:pt x="2984" y="1023"/>
                </a:lnTo>
                <a:lnTo>
                  <a:pt x="2984" y="1021"/>
                </a:lnTo>
                <a:lnTo>
                  <a:pt x="2984" y="1021"/>
                </a:lnTo>
                <a:lnTo>
                  <a:pt x="2982" y="1021"/>
                </a:lnTo>
                <a:close/>
                <a:moveTo>
                  <a:pt x="2969" y="1063"/>
                </a:moveTo>
                <a:lnTo>
                  <a:pt x="2971" y="1063"/>
                </a:lnTo>
                <a:lnTo>
                  <a:pt x="2971" y="1065"/>
                </a:lnTo>
                <a:lnTo>
                  <a:pt x="2971" y="1065"/>
                </a:lnTo>
                <a:lnTo>
                  <a:pt x="2973" y="1065"/>
                </a:lnTo>
                <a:lnTo>
                  <a:pt x="2973" y="1065"/>
                </a:lnTo>
                <a:lnTo>
                  <a:pt x="2973" y="1065"/>
                </a:lnTo>
                <a:lnTo>
                  <a:pt x="2971" y="1063"/>
                </a:lnTo>
                <a:lnTo>
                  <a:pt x="2971" y="1063"/>
                </a:lnTo>
                <a:lnTo>
                  <a:pt x="2969" y="1063"/>
                </a:lnTo>
                <a:close/>
                <a:moveTo>
                  <a:pt x="2977" y="1074"/>
                </a:moveTo>
                <a:lnTo>
                  <a:pt x="2977" y="1071"/>
                </a:lnTo>
                <a:lnTo>
                  <a:pt x="2977" y="1071"/>
                </a:lnTo>
                <a:lnTo>
                  <a:pt x="2977" y="1071"/>
                </a:lnTo>
                <a:lnTo>
                  <a:pt x="2975" y="1074"/>
                </a:lnTo>
                <a:lnTo>
                  <a:pt x="2975" y="1076"/>
                </a:lnTo>
                <a:lnTo>
                  <a:pt x="2977" y="1076"/>
                </a:lnTo>
                <a:lnTo>
                  <a:pt x="2977" y="1076"/>
                </a:lnTo>
                <a:lnTo>
                  <a:pt x="2977" y="1074"/>
                </a:lnTo>
                <a:close/>
                <a:moveTo>
                  <a:pt x="2977" y="1067"/>
                </a:moveTo>
                <a:lnTo>
                  <a:pt x="2977" y="1067"/>
                </a:lnTo>
                <a:lnTo>
                  <a:pt x="2975" y="1067"/>
                </a:lnTo>
                <a:lnTo>
                  <a:pt x="2975" y="1067"/>
                </a:lnTo>
                <a:lnTo>
                  <a:pt x="2975" y="1067"/>
                </a:lnTo>
                <a:lnTo>
                  <a:pt x="2975" y="1067"/>
                </a:lnTo>
                <a:lnTo>
                  <a:pt x="2977" y="1067"/>
                </a:lnTo>
                <a:close/>
                <a:moveTo>
                  <a:pt x="2973" y="1071"/>
                </a:moveTo>
                <a:lnTo>
                  <a:pt x="2971" y="1074"/>
                </a:lnTo>
                <a:lnTo>
                  <a:pt x="2971" y="1074"/>
                </a:lnTo>
                <a:lnTo>
                  <a:pt x="2971" y="1076"/>
                </a:lnTo>
                <a:lnTo>
                  <a:pt x="2973" y="1076"/>
                </a:lnTo>
                <a:lnTo>
                  <a:pt x="2973" y="1074"/>
                </a:lnTo>
                <a:lnTo>
                  <a:pt x="2973" y="1074"/>
                </a:lnTo>
                <a:lnTo>
                  <a:pt x="2973" y="1071"/>
                </a:lnTo>
                <a:lnTo>
                  <a:pt x="2973" y="1071"/>
                </a:lnTo>
                <a:close/>
                <a:moveTo>
                  <a:pt x="2977" y="1084"/>
                </a:moveTo>
                <a:lnTo>
                  <a:pt x="2977" y="1084"/>
                </a:lnTo>
                <a:lnTo>
                  <a:pt x="2975" y="1084"/>
                </a:lnTo>
                <a:lnTo>
                  <a:pt x="2975" y="1084"/>
                </a:lnTo>
                <a:lnTo>
                  <a:pt x="2975" y="1084"/>
                </a:lnTo>
                <a:lnTo>
                  <a:pt x="2975" y="1084"/>
                </a:lnTo>
                <a:lnTo>
                  <a:pt x="2975" y="1084"/>
                </a:lnTo>
                <a:lnTo>
                  <a:pt x="2975" y="1086"/>
                </a:lnTo>
                <a:lnTo>
                  <a:pt x="2975" y="1086"/>
                </a:lnTo>
                <a:lnTo>
                  <a:pt x="2977" y="1084"/>
                </a:lnTo>
                <a:close/>
                <a:moveTo>
                  <a:pt x="2980" y="1017"/>
                </a:moveTo>
                <a:lnTo>
                  <a:pt x="2977" y="1015"/>
                </a:lnTo>
                <a:lnTo>
                  <a:pt x="2977" y="1017"/>
                </a:lnTo>
                <a:lnTo>
                  <a:pt x="2977" y="1017"/>
                </a:lnTo>
                <a:lnTo>
                  <a:pt x="2980" y="1017"/>
                </a:lnTo>
                <a:lnTo>
                  <a:pt x="2980" y="1017"/>
                </a:lnTo>
                <a:lnTo>
                  <a:pt x="2980" y="1017"/>
                </a:lnTo>
                <a:close/>
                <a:moveTo>
                  <a:pt x="2975" y="1080"/>
                </a:moveTo>
                <a:lnTo>
                  <a:pt x="2975" y="1080"/>
                </a:lnTo>
                <a:lnTo>
                  <a:pt x="2975" y="1080"/>
                </a:lnTo>
                <a:lnTo>
                  <a:pt x="2973" y="1078"/>
                </a:lnTo>
                <a:lnTo>
                  <a:pt x="2973" y="1078"/>
                </a:lnTo>
                <a:lnTo>
                  <a:pt x="2973" y="1080"/>
                </a:lnTo>
                <a:lnTo>
                  <a:pt x="2975" y="1080"/>
                </a:lnTo>
                <a:close/>
                <a:moveTo>
                  <a:pt x="2695" y="780"/>
                </a:moveTo>
                <a:lnTo>
                  <a:pt x="2695" y="780"/>
                </a:lnTo>
                <a:lnTo>
                  <a:pt x="2692" y="780"/>
                </a:lnTo>
                <a:lnTo>
                  <a:pt x="2690" y="780"/>
                </a:lnTo>
                <a:lnTo>
                  <a:pt x="2690" y="780"/>
                </a:lnTo>
                <a:lnTo>
                  <a:pt x="2690" y="780"/>
                </a:lnTo>
                <a:lnTo>
                  <a:pt x="2690" y="780"/>
                </a:lnTo>
                <a:lnTo>
                  <a:pt x="2695" y="780"/>
                </a:lnTo>
                <a:close/>
                <a:moveTo>
                  <a:pt x="2967" y="1013"/>
                </a:moveTo>
                <a:lnTo>
                  <a:pt x="2965" y="1011"/>
                </a:lnTo>
                <a:lnTo>
                  <a:pt x="2965" y="1011"/>
                </a:lnTo>
                <a:lnTo>
                  <a:pt x="2965" y="1011"/>
                </a:lnTo>
                <a:lnTo>
                  <a:pt x="2963" y="1013"/>
                </a:lnTo>
                <a:lnTo>
                  <a:pt x="2963" y="1013"/>
                </a:lnTo>
                <a:lnTo>
                  <a:pt x="2965" y="1015"/>
                </a:lnTo>
                <a:lnTo>
                  <a:pt x="2967" y="1015"/>
                </a:lnTo>
                <a:lnTo>
                  <a:pt x="2967" y="1013"/>
                </a:lnTo>
                <a:lnTo>
                  <a:pt x="2967" y="1013"/>
                </a:lnTo>
                <a:lnTo>
                  <a:pt x="2967" y="1013"/>
                </a:lnTo>
                <a:close/>
                <a:moveTo>
                  <a:pt x="2921" y="644"/>
                </a:moveTo>
                <a:lnTo>
                  <a:pt x="2921" y="644"/>
                </a:lnTo>
                <a:lnTo>
                  <a:pt x="2921" y="644"/>
                </a:lnTo>
                <a:lnTo>
                  <a:pt x="2919" y="644"/>
                </a:lnTo>
                <a:lnTo>
                  <a:pt x="2919" y="644"/>
                </a:lnTo>
                <a:lnTo>
                  <a:pt x="2919" y="644"/>
                </a:lnTo>
                <a:lnTo>
                  <a:pt x="2921" y="644"/>
                </a:lnTo>
                <a:lnTo>
                  <a:pt x="2921" y="644"/>
                </a:lnTo>
                <a:close/>
                <a:moveTo>
                  <a:pt x="2915" y="575"/>
                </a:moveTo>
                <a:lnTo>
                  <a:pt x="2912" y="575"/>
                </a:lnTo>
                <a:lnTo>
                  <a:pt x="2915" y="577"/>
                </a:lnTo>
                <a:lnTo>
                  <a:pt x="2915" y="577"/>
                </a:lnTo>
                <a:lnTo>
                  <a:pt x="2917" y="577"/>
                </a:lnTo>
                <a:lnTo>
                  <a:pt x="2917" y="577"/>
                </a:lnTo>
                <a:lnTo>
                  <a:pt x="2917" y="577"/>
                </a:lnTo>
                <a:lnTo>
                  <a:pt x="2917" y="577"/>
                </a:lnTo>
                <a:lnTo>
                  <a:pt x="2919" y="577"/>
                </a:lnTo>
                <a:lnTo>
                  <a:pt x="2919" y="575"/>
                </a:lnTo>
                <a:lnTo>
                  <a:pt x="2917" y="575"/>
                </a:lnTo>
                <a:lnTo>
                  <a:pt x="2917" y="577"/>
                </a:lnTo>
                <a:lnTo>
                  <a:pt x="2915" y="577"/>
                </a:lnTo>
                <a:lnTo>
                  <a:pt x="2915" y="575"/>
                </a:lnTo>
                <a:lnTo>
                  <a:pt x="2915" y="575"/>
                </a:lnTo>
                <a:lnTo>
                  <a:pt x="2915" y="575"/>
                </a:lnTo>
                <a:close/>
                <a:moveTo>
                  <a:pt x="2933" y="640"/>
                </a:moveTo>
                <a:lnTo>
                  <a:pt x="2931" y="640"/>
                </a:lnTo>
                <a:lnTo>
                  <a:pt x="2931" y="640"/>
                </a:lnTo>
                <a:lnTo>
                  <a:pt x="2929" y="640"/>
                </a:lnTo>
                <a:lnTo>
                  <a:pt x="2929" y="640"/>
                </a:lnTo>
                <a:lnTo>
                  <a:pt x="2927" y="640"/>
                </a:lnTo>
                <a:lnTo>
                  <a:pt x="2927" y="642"/>
                </a:lnTo>
                <a:lnTo>
                  <a:pt x="2929" y="642"/>
                </a:lnTo>
                <a:lnTo>
                  <a:pt x="2929" y="642"/>
                </a:lnTo>
                <a:lnTo>
                  <a:pt x="2929" y="642"/>
                </a:lnTo>
                <a:lnTo>
                  <a:pt x="2929" y="644"/>
                </a:lnTo>
                <a:lnTo>
                  <a:pt x="2931" y="644"/>
                </a:lnTo>
                <a:lnTo>
                  <a:pt x="2931" y="642"/>
                </a:lnTo>
                <a:lnTo>
                  <a:pt x="2931" y="642"/>
                </a:lnTo>
                <a:lnTo>
                  <a:pt x="2931" y="642"/>
                </a:lnTo>
                <a:lnTo>
                  <a:pt x="2933" y="640"/>
                </a:lnTo>
                <a:close/>
                <a:moveTo>
                  <a:pt x="2929" y="671"/>
                </a:moveTo>
                <a:lnTo>
                  <a:pt x="2931" y="671"/>
                </a:lnTo>
                <a:lnTo>
                  <a:pt x="2933" y="671"/>
                </a:lnTo>
                <a:lnTo>
                  <a:pt x="2933" y="673"/>
                </a:lnTo>
                <a:lnTo>
                  <a:pt x="2933" y="675"/>
                </a:lnTo>
                <a:lnTo>
                  <a:pt x="2933" y="675"/>
                </a:lnTo>
                <a:lnTo>
                  <a:pt x="2936" y="675"/>
                </a:lnTo>
                <a:lnTo>
                  <a:pt x="2938" y="671"/>
                </a:lnTo>
                <a:lnTo>
                  <a:pt x="2938" y="673"/>
                </a:lnTo>
                <a:lnTo>
                  <a:pt x="2938" y="673"/>
                </a:lnTo>
                <a:lnTo>
                  <a:pt x="2940" y="671"/>
                </a:lnTo>
                <a:lnTo>
                  <a:pt x="2942" y="671"/>
                </a:lnTo>
                <a:lnTo>
                  <a:pt x="2940" y="669"/>
                </a:lnTo>
                <a:lnTo>
                  <a:pt x="2940" y="669"/>
                </a:lnTo>
                <a:lnTo>
                  <a:pt x="2938" y="667"/>
                </a:lnTo>
                <a:lnTo>
                  <a:pt x="2938" y="667"/>
                </a:lnTo>
                <a:lnTo>
                  <a:pt x="2938" y="667"/>
                </a:lnTo>
                <a:lnTo>
                  <a:pt x="2936" y="667"/>
                </a:lnTo>
                <a:lnTo>
                  <a:pt x="2936" y="667"/>
                </a:lnTo>
                <a:lnTo>
                  <a:pt x="2933" y="667"/>
                </a:lnTo>
                <a:lnTo>
                  <a:pt x="2933" y="669"/>
                </a:lnTo>
                <a:lnTo>
                  <a:pt x="2927" y="669"/>
                </a:lnTo>
                <a:lnTo>
                  <a:pt x="2929" y="671"/>
                </a:lnTo>
                <a:close/>
                <a:moveTo>
                  <a:pt x="2923" y="640"/>
                </a:moveTo>
                <a:lnTo>
                  <a:pt x="2925" y="640"/>
                </a:lnTo>
                <a:lnTo>
                  <a:pt x="2927" y="640"/>
                </a:lnTo>
                <a:lnTo>
                  <a:pt x="2927" y="640"/>
                </a:lnTo>
                <a:lnTo>
                  <a:pt x="2925" y="637"/>
                </a:lnTo>
                <a:lnTo>
                  <a:pt x="2925" y="637"/>
                </a:lnTo>
                <a:lnTo>
                  <a:pt x="2925" y="637"/>
                </a:lnTo>
                <a:lnTo>
                  <a:pt x="2923" y="637"/>
                </a:lnTo>
                <a:lnTo>
                  <a:pt x="2923" y="637"/>
                </a:lnTo>
                <a:lnTo>
                  <a:pt x="2925" y="637"/>
                </a:lnTo>
                <a:lnTo>
                  <a:pt x="2923" y="637"/>
                </a:lnTo>
                <a:lnTo>
                  <a:pt x="2923" y="640"/>
                </a:lnTo>
                <a:close/>
                <a:moveTo>
                  <a:pt x="2904" y="646"/>
                </a:moveTo>
                <a:lnTo>
                  <a:pt x="2906" y="646"/>
                </a:lnTo>
                <a:lnTo>
                  <a:pt x="2906" y="646"/>
                </a:lnTo>
                <a:lnTo>
                  <a:pt x="2906" y="646"/>
                </a:lnTo>
                <a:lnTo>
                  <a:pt x="2904" y="646"/>
                </a:lnTo>
                <a:lnTo>
                  <a:pt x="2904" y="646"/>
                </a:lnTo>
                <a:lnTo>
                  <a:pt x="2904" y="646"/>
                </a:lnTo>
                <a:lnTo>
                  <a:pt x="2904" y="646"/>
                </a:lnTo>
                <a:lnTo>
                  <a:pt x="2904" y="646"/>
                </a:lnTo>
                <a:lnTo>
                  <a:pt x="2904" y="646"/>
                </a:lnTo>
                <a:close/>
                <a:moveTo>
                  <a:pt x="2892" y="644"/>
                </a:moveTo>
                <a:lnTo>
                  <a:pt x="2892" y="644"/>
                </a:lnTo>
                <a:lnTo>
                  <a:pt x="2894" y="644"/>
                </a:lnTo>
                <a:lnTo>
                  <a:pt x="2892" y="644"/>
                </a:lnTo>
                <a:lnTo>
                  <a:pt x="2892" y="642"/>
                </a:lnTo>
                <a:lnTo>
                  <a:pt x="2892" y="642"/>
                </a:lnTo>
                <a:lnTo>
                  <a:pt x="2892" y="644"/>
                </a:lnTo>
                <a:lnTo>
                  <a:pt x="2892" y="644"/>
                </a:lnTo>
                <a:lnTo>
                  <a:pt x="2892" y="644"/>
                </a:lnTo>
                <a:lnTo>
                  <a:pt x="2892" y="644"/>
                </a:lnTo>
                <a:close/>
                <a:moveTo>
                  <a:pt x="2885" y="692"/>
                </a:moveTo>
                <a:lnTo>
                  <a:pt x="2885" y="690"/>
                </a:lnTo>
                <a:lnTo>
                  <a:pt x="2887" y="690"/>
                </a:lnTo>
                <a:lnTo>
                  <a:pt x="2887" y="690"/>
                </a:lnTo>
                <a:lnTo>
                  <a:pt x="2885" y="690"/>
                </a:lnTo>
                <a:lnTo>
                  <a:pt x="2883" y="690"/>
                </a:lnTo>
                <a:lnTo>
                  <a:pt x="2885" y="692"/>
                </a:lnTo>
                <a:lnTo>
                  <a:pt x="2885" y="692"/>
                </a:lnTo>
                <a:close/>
                <a:moveTo>
                  <a:pt x="2877" y="656"/>
                </a:moveTo>
                <a:lnTo>
                  <a:pt x="2877" y="656"/>
                </a:lnTo>
                <a:lnTo>
                  <a:pt x="2877" y="658"/>
                </a:lnTo>
                <a:lnTo>
                  <a:pt x="2877" y="658"/>
                </a:lnTo>
                <a:lnTo>
                  <a:pt x="2877" y="658"/>
                </a:lnTo>
                <a:lnTo>
                  <a:pt x="2877" y="658"/>
                </a:lnTo>
                <a:lnTo>
                  <a:pt x="2877" y="658"/>
                </a:lnTo>
                <a:lnTo>
                  <a:pt x="2879" y="656"/>
                </a:lnTo>
                <a:lnTo>
                  <a:pt x="2879" y="656"/>
                </a:lnTo>
                <a:lnTo>
                  <a:pt x="2877" y="656"/>
                </a:lnTo>
                <a:close/>
                <a:moveTo>
                  <a:pt x="2896" y="642"/>
                </a:moveTo>
                <a:lnTo>
                  <a:pt x="2894" y="642"/>
                </a:lnTo>
                <a:lnTo>
                  <a:pt x="2894" y="642"/>
                </a:lnTo>
                <a:lnTo>
                  <a:pt x="2894" y="642"/>
                </a:lnTo>
                <a:lnTo>
                  <a:pt x="2894" y="642"/>
                </a:lnTo>
                <a:lnTo>
                  <a:pt x="2894" y="642"/>
                </a:lnTo>
                <a:lnTo>
                  <a:pt x="2894" y="644"/>
                </a:lnTo>
                <a:lnTo>
                  <a:pt x="2894" y="646"/>
                </a:lnTo>
                <a:lnTo>
                  <a:pt x="2898" y="644"/>
                </a:lnTo>
                <a:lnTo>
                  <a:pt x="2898" y="644"/>
                </a:lnTo>
                <a:lnTo>
                  <a:pt x="2898" y="644"/>
                </a:lnTo>
                <a:lnTo>
                  <a:pt x="2898" y="642"/>
                </a:lnTo>
                <a:lnTo>
                  <a:pt x="2900" y="642"/>
                </a:lnTo>
                <a:lnTo>
                  <a:pt x="2900" y="642"/>
                </a:lnTo>
                <a:lnTo>
                  <a:pt x="2900" y="642"/>
                </a:lnTo>
                <a:lnTo>
                  <a:pt x="2902" y="642"/>
                </a:lnTo>
                <a:lnTo>
                  <a:pt x="2900" y="642"/>
                </a:lnTo>
                <a:lnTo>
                  <a:pt x="2900" y="640"/>
                </a:lnTo>
                <a:lnTo>
                  <a:pt x="2900" y="640"/>
                </a:lnTo>
                <a:lnTo>
                  <a:pt x="2898" y="640"/>
                </a:lnTo>
                <a:lnTo>
                  <a:pt x="2898" y="640"/>
                </a:lnTo>
                <a:lnTo>
                  <a:pt x="2898" y="640"/>
                </a:lnTo>
                <a:lnTo>
                  <a:pt x="2898" y="640"/>
                </a:lnTo>
                <a:lnTo>
                  <a:pt x="2896" y="640"/>
                </a:lnTo>
                <a:lnTo>
                  <a:pt x="2896" y="637"/>
                </a:lnTo>
                <a:lnTo>
                  <a:pt x="2896" y="637"/>
                </a:lnTo>
                <a:lnTo>
                  <a:pt x="2894" y="640"/>
                </a:lnTo>
                <a:lnTo>
                  <a:pt x="2896" y="640"/>
                </a:lnTo>
                <a:lnTo>
                  <a:pt x="2896" y="640"/>
                </a:lnTo>
                <a:lnTo>
                  <a:pt x="2896" y="640"/>
                </a:lnTo>
                <a:lnTo>
                  <a:pt x="2896" y="642"/>
                </a:lnTo>
                <a:lnTo>
                  <a:pt x="2896" y="642"/>
                </a:lnTo>
                <a:close/>
                <a:moveTo>
                  <a:pt x="3623" y="495"/>
                </a:moveTo>
                <a:lnTo>
                  <a:pt x="3621" y="495"/>
                </a:lnTo>
                <a:lnTo>
                  <a:pt x="3619" y="495"/>
                </a:lnTo>
                <a:lnTo>
                  <a:pt x="3616" y="495"/>
                </a:lnTo>
                <a:lnTo>
                  <a:pt x="3614" y="493"/>
                </a:lnTo>
                <a:lnTo>
                  <a:pt x="3614" y="495"/>
                </a:lnTo>
                <a:lnTo>
                  <a:pt x="3616" y="497"/>
                </a:lnTo>
                <a:lnTo>
                  <a:pt x="3619" y="499"/>
                </a:lnTo>
                <a:lnTo>
                  <a:pt x="3623" y="499"/>
                </a:lnTo>
                <a:lnTo>
                  <a:pt x="3623" y="499"/>
                </a:lnTo>
                <a:lnTo>
                  <a:pt x="3623" y="497"/>
                </a:lnTo>
                <a:lnTo>
                  <a:pt x="3623" y="497"/>
                </a:lnTo>
                <a:lnTo>
                  <a:pt x="3623" y="497"/>
                </a:lnTo>
                <a:lnTo>
                  <a:pt x="3623" y="495"/>
                </a:lnTo>
                <a:close/>
                <a:moveTo>
                  <a:pt x="3583" y="428"/>
                </a:moveTo>
                <a:lnTo>
                  <a:pt x="3583" y="426"/>
                </a:lnTo>
                <a:lnTo>
                  <a:pt x="3583" y="424"/>
                </a:lnTo>
                <a:lnTo>
                  <a:pt x="3581" y="424"/>
                </a:lnTo>
                <a:lnTo>
                  <a:pt x="3579" y="426"/>
                </a:lnTo>
                <a:lnTo>
                  <a:pt x="3579" y="426"/>
                </a:lnTo>
                <a:lnTo>
                  <a:pt x="3579" y="428"/>
                </a:lnTo>
                <a:lnTo>
                  <a:pt x="3583" y="428"/>
                </a:lnTo>
                <a:close/>
                <a:moveTo>
                  <a:pt x="3126" y="533"/>
                </a:moveTo>
                <a:lnTo>
                  <a:pt x="3126" y="531"/>
                </a:lnTo>
                <a:lnTo>
                  <a:pt x="3126" y="531"/>
                </a:lnTo>
                <a:lnTo>
                  <a:pt x="3124" y="531"/>
                </a:lnTo>
                <a:lnTo>
                  <a:pt x="3124" y="531"/>
                </a:lnTo>
                <a:lnTo>
                  <a:pt x="3122" y="531"/>
                </a:lnTo>
                <a:lnTo>
                  <a:pt x="3122" y="533"/>
                </a:lnTo>
                <a:lnTo>
                  <a:pt x="3124" y="535"/>
                </a:lnTo>
                <a:lnTo>
                  <a:pt x="3124" y="535"/>
                </a:lnTo>
                <a:lnTo>
                  <a:pt x="3126" y="535"/>
                </a:lnTo>
                <a:lnTo>
                  <a:pt x="3126" y="535"/>
                </a:lnTo>
                <a:lnTo>
                  <a:pt x="3126" y="535"/>
                </a:lnTo>
                <a:lnTo>
                  <a:pt x="3126" y="533"/>
                </a:lnTo>
                <a:lnTo>
                  <a:pt x="3126" y="533"/>
                </a:lnTo>
                <a:close/>
                <a:moveTo>
                  <a:pt x="4233" y="289"/>
                </a:moveTo>
                <a:lnTo>
                  <a:pt x="4230" y="292"/>
                </a:lnTo>
                <a:lnTo>
                  <a:pt x="4230" y="292"/>
                </a:lnTo>
                <a:lnTo>
                  <a:pt x="4230" y="294"/>
                </a:lnTo>
                <a:lnTo>
                  <a:pt x="4230" y="294"/>
                </a:lnTo>
                <a:lnTo>
                  <a:pt x="4228" y="296"/>
                </a:lnTo>
                <a:lnTo>
                  <a:pt x="4224" y="296"/>
                </a:lnTo>
                <a:lnTo>
                  <a:pt x="4224" y="296"/>
                </a:lnTo>
                <a:lnTo>
                  <a:pt x="4222" y="296"/>
                </a:lnTo>
                <a:lnTo>
                  <a:pt x="4224" y="298"/>
                </a:lnTo>
                <a:lnTo>
                  <a:pt x="4228" y="300"/>
                </a:lnTo>
                <a:lnTo>
                  <a:pt x="4233" y="302"/>
                </a:lnTo>
                <a:lnTo>
                  <a:pt x="4233" y="302"/>
                </a:lnTo>
                <a:lnTo>
                  <a:pt x="4241" y="302"/>
                </a:lnTo>
                <a:lnTo>
                  <a:pt x="4243" y="302"/>
                </a:lnTo>
                <a:lnTo>
                  <a:pt x="4245" y="300"/>
                </a:lnTo>
                <a:lnTo>
                  <a:pt x="4247" y="298"/>
                </a:lnTo>
                <a:lnTo>
                  <a:pt x="4249" y="298"/>
                </a:lnTo>
                <a:lnTo>
                  <a:pt x="4249" y="296"/>
                </a:lnTo>
                <a:lnTo>
                  <a:pt x="4249" y="296"/>
                </a:lnTo>
                <a:lnTo>
                  <a:pt x="4251" y="294"/>
                </a:lnTo>
                <a:lnTo>
                  <a:pt x="4249" y="294"/>
                </a:lnTo>
                <a:lnTo>
                  <a:pt x="4245" y="292"/>
                </a:lnTo>
                <a:lnTo>
                  <a:pt x="4233" y="289"/>
                </a:lnTo>
                <a:close/>
                <a:moveTo>
                  <a:pt x="2925" y="677"/>
                </a:moveTo>
                <a:lnTo>
                  <a:pt x="2925" y="679"/>
                </a:lnTo>
                <a:lnTo>
                  <a:pt x="2927" y="682"/>
                </a:lnTo>
                <a:lnTo>
                  <a:pt x="2925" y="682"/>
                </a:lnTo>
                <a:lnTo>
                  <a:pt x="2925" y="682"/>
                </a:lnTo>
                <a:lnTo>
                  <a:pt x="2925" y="684"/>
                </a:lnTo>
                <a:lnTo>
                  <a:pt x="2925" y="684"/>
                </a:lnTo>
                <a:lnTo>
                  <a:pt x="2925" y="684"/>
                </a:lnTo>
                <a:lnTo>
                  <a:pt x="2927" y="684"/>
                </a:lnTo>
                <a:lnTo>
                  <a:pt x="2927" y="686"/>
                </a:lnTo>
                <a:lnTo>
                  <a:pt x="2929" y="686"/>
                </a:lnTo>
                <a:lnTo>
                  <a:pt x="2929" y="686"/>
                </a:lnTo>
                <a:lnTo>
                  <a:pt x="2927" y="690"/>
                </a:lnTo>
                <a:lnTo>
                  <a:pt x="2927" y="690"/>
                </a:lnTo>
                <a:lnTo>
                  <a:pt x="2927" y="690"/>
                </a:lnTo>
                <a:lnTo>
                  <a:pt x="2927" y="690"/>
                </a:lnTo>
                <a:lnTo>
                  <a:pt x="2929" y="690"/>
                </a:lnTo>
                <a:lnTo>
                  <a:pt x="2929" y="688"/>
                </a:lnTo>
                <a:lnTo>
                  <a:pt x="2931" y="686"/>
                </a:lnTo>
                <a:lnTo>
                  <a:pt x="2931" y="684"/>
                </a:lnTo>
                <a:lnTo>
                  <a:pt x="2933" y="684"/>
                </a:lnTo>
                <a:lnTo>
                  <a:pt x="2938" y="684"/>
                </a:lnTo>
                <a:lnTo>
                  <a:pt x="2938" y="684"/>
                </a:lnTo>
                <a:lnTo>
                  <a:pt x="2940" y="684"/>
                </a:lnTo>
                <a:lnTo>
                  <a:pt x="2940" y="682"/>
                </a:lnTo>
                <a:lnTo>
                  <a:pt x="2942" y="682"/>
                </a:lnTo>
                <a:lnTo>
                  <a:pt x="2942" y="682"/>
                </a:lnTo>
                <a:lnTo>
                  <a:pt x="2942" y="679"/>
                </a:lnTo>
                <a:lnTo>
                  <a:pt x="2946" y="679"/>
                </a:lnTo>
                <a:lnTo>
                  <a:pt x="2946" y="679"/>
                </a:lnTo>
                <a:lnTo>
                  <a:pt x="2940" y="677"/>
                </a:lnTo>
                <a:lnTo>
                  <a:pt x="2938" y="675"/>
                </a:lnTo>
                <a:lnTo>
                  <a:pt x="2938" y="677"/>
                </a:lnTo>
                <a:lnTo>
                  <a:pt x="2936" y="677"/>
                </a:lnTo>
                <a:lnTo>
                  <a:pt x="2936" y="675"/>
                </a:lnTo>
                <a:lnTo>
                  <a:pt x="2933" y="675"/>
                </a:lnTo>
                <a:lnTo>
                  <a:pt x="2933" y="677"/>
                </a:lnTo>
                <a:lnTo>
                  <a:pt x="2931" y="677"/>
                </a:lnTo>
                <a:lnTo>
                  <a:pt x="2931" y="679"/>
                </a:lnTo>
                <a:lnTo>
                  <a:pt x="2929" y="677"/>
                </a:lnTo>
                <a:lnTo>
                  <a:pt x="2929" y="677"/>
                </a:lnTo>
                <a:lnTo>
                  <a:pt x="2927" y="679"/>
                </a:lnTo>
                <a:lnTo>
                  <a:pt x="2927" y="679"/>
                </a:lnTo>
                <a:lnTo>
                  <a:pt x="2925" y="677"/>
                </a:lnTo>
                <a:close/>
                <a:moveTo>
                  <a:pt x="2946" y="677"/>
                </a:moveTo>
                <a:lnTo>
                  <a:pt x="2946" y="675"/>
                </a:lnTo>
                <a:lnTo>
                  <a:pt x="2944" y="675"/>
                </a:lnTo>
                <a:lnTo>
                  <a:pt x="2942" y="675"/>
                </a:lnTo>
                <a:lnTo>
                  <a:pt x="2942" y="677"/>
                </a:lnTo>
                <a:lnTo>
                  <a:pt x="2944" y="677"/>
                </a:lnTo>
                <a:lnTo>
                  <a:pt x="2946" y="677"/>
                </a:lnTo>
                <a:lnTo>
                  <a:pt x="2946" y="677"/>
                </a:lnTo>
                <a:close/>
                <a:moveTo>
                  <a:pt x="3040" y="415"/>
                </a:moveTo>
                <a:lnTo>
                  <a:pt x="3038" y="417"/>
                </a:lnTo>
                <a:lnTo>
                  <a:pt x="3038" y="417"/>
                </a:lnTo>
                <a:lnTo>
                  <a:pt x="3038" y="419"/>
                </a:lnTo>
                <a:lnTo>
                  <a:pt x="3042" y="417"/>
                </a:lnTo>
                <a:lnTo>
                  <a:pt x="3042" y="417"/>
                </a:lnTo>
                <a:lnTo>
                  <a:pt x="3042" y="415"/>
                </a:lnTo>
                <a:lnTo>
                  <a:pt x="3040" y="415"/>
                </a:lnTo>
                <a:lnTo>
                  <a:pt x="3040" y="415"/>
                </a:lnTo>
                <a:close/>
                <a:moveTo>
                  <a:pt x="2923" y="644"/>
                </a:moveTo>
                <a:lnTo>
                  <a:pt x="2923" y="644"/>
                </a:lnTo>
                <a:lnTo>
                  <a:pt x="2923" y="644"/>
                </a:lnTo>
                <a:lnTo>
                  <a:pt x="2925" y="644"/>
                </a:lnTo>
                <a:lnTo>
                  <a:pt x="2925" y="642"/>
                </a:lnTo>
                <a:lnTo>
                  <a:pt x="2923" y="642"/>
                </a:lnTo>
                <a:lnTo>
                  <a:pt x="2923" y="644"/>
                </a:lnTo>
                <a:close/>
                <a:moveTo>
                  <a:pt x="2967" y="535"/>
                </a:moveTo>
                <a:lnTo>
                  <a:pt x="2969" y="535"/>
                </a:lnTo>
                <a:lnTo>
                  <a:pt x="2969" y="535"/>
                </a:lnTo>
                <a:lnTo>
                  <a:pt x="2969" y="535"/>
                </a:lnTo>
                <a:lnTo>
                  <a:pt x="2967" y="533"/>
                </a:lnTo>
                <a:lnTo>
                  <a:pt x="2965" y="533"/>
                </a:lnTo>
                <a:lnTo>
                  <a:pt x="2963" y="535"/>
                </a:lnTo>
                <a:lnTo>
                  <a:pt x="2963" y="535"/>
                </a:lnTo>
                <a:lnTo>
                  <a:pt x="2965" y="537"/>
                </a:lnTo>
                <a:lnTo>
                  <a:pt x="2967" y="535"/>
                </a:lnTo>
                <a:close/>
                <a:moveTo>
                  <a:pt x="2917" y="635"/>
                </a:moveTo>
                <a:lnTo>
                  <a:pt x="2919" y="635"/>
                </a:lnTo>
                <a:lnTo>
                  <a:pt x="2919" y="635"/>
                </a:lnTo>
                <a:lnTo>
                  <a:pt x="2917" y="633"/>
                </a:lnTo>
                <a:lnTo>
                  <a:pt x="2917" y="633"/>
                </a:lnTo>
                <a:lnTo>
                  <a:pt x="2915" y="633"/>
                </a:lnTo>
                <a:lnTo>
                  <a:pt x="2915" y="633"/>
                </a:lnTo>
                <a:lnTo>
                  <a:pt x="2915" y="635"/>
                </a:lnTo>
                <a:lnTo>
                  <a:pt x="2917" y="637"/>
                </a:lnTo>
                <a:lnTo>
                  <a:pt x="2917" y="635"/>
                </a:lnTo>
                <a:close/>
                <a:moveTo>
                  <a:pt x="4448" y="1677"/>
                </a:moveTo>
                <a:lnTo>
                  <a:pt x="4448" y="1677"/>
                </a:lnTo>
                <a:lnTo>
                  <a:pt x="4446" y="1675"/>
                </a:lnTo>
                <a:lnTo>
                  <a:pt x="4444" y="1675"/>
                </a:lnTo>
                <a:lnTo>
                  <a:pt x="4442" y="1675"/>
                </a:lnTo>
                <a:lnTo>
                  <a:pt x="4438" y="1675"/>
                </a:lnTo>
                <a:lnTo>
                  <a:pt x="4436" y="1677"/>
                </a:lnTo>
                <a:lnTo>
                  <a:pt x="4434" y="1675"/>
                </a:lnTo>
                <a:lnTo>
                  <a:pt x="4434" y="1675"/>
                </a:lnTo>
                <a:lnTo>
                  <a:pt x="4434" y="1677"/>
                </a:lnTo>
                <a:lnTo>
                  <a:pt x="4434" y="1679"/>
                </a:lnTo>
                <a:lnTo>
                  <a:pt x="4434" y="1679"/>
                </a:lnTo>
                <a:lnTo>
                  <a:pt x="4436" y="1682"/>
                </a:lnTo>
                <a:lnTo>
                  <a:pt x="4436" y="1682"/>
                </a:lnTo>
                <a:lnTo>
                  <a:pt x="4436" y="1684"/>
                </a:lnTo>
                <a:lnTo>
                  <a:pt x="4440" y="1684"/>
                </a:lnTo>
                <a:lnTo>
                  <a:pt x="4442" y="1686"/>
                </a:lnTo>
                <a:lnTo>
                  <a:pt x="4442" y="1686"/>
                </a:lnTo>
                <a:lnTo>
                  <a:pt x="4444" y="1686"/>
                </a:lnTo>
                <a:lnTo>
                  <a:pt x="4444" y="1686"/>
                </a:lnTo>
                <a:lnTo>
                  <a:pt x="4446" y="1686"/>
                </a:lnTo>
                <a:lnTo>
                  <a:pt x="4446" y="1686"/>
                </a:lnTo>
                <a:lnTo>
                  <a:pt x="4448" y="1684"/>
                </a:lnTo>
                <a:lnTo>
                  <a:pt x="4450" y="1684"/>
                </a:lnTo>
                <a:lnTo>
                  <a:pt x="4450" y="1684"/>
                </a:lnTo>
                <a:lnTo>
                  <a:pt x="4450" y="1682"/>
                </a:lnTo>
                <a:lnTo>
                  <a:pt x="4450" y="1679"/>
                </a:lnTo>
                <a:lnTo>
                  <a:pt x="4450" y="1679"/>
                </a:lnTo>
                <a:lnTo>
                  <a:pt x="4450" y="1679"/>
                </a:lnTo>
                <a:lnTo>
                  <a:pt x="4448" y="1677"/>
                </a:lnTo>
                <a:lnTo>
                  <a:pt x="4448" y="1677"/>
                </a:lnTo>
                <a:close/>
                <a:moveTo>
                  <a:pt x="2789" y="738"/>
                </a:moveTo>
                <a:lnTo>
                  <a:pt x="2791" y="738"/>
                </a:lnTo>
                <a:lnTo>
                  <a:pt x="2791" y="738"/>
                </a:lnTo>
                <a:lnTo>
                  <a:pt x="2791" y="736"/>
                </a:lnTo>
                <a:lnTo>
                  <a:pt x="2791" y="736"/>
                </a:lnTo>
                <a:lnTo>
                  <a:pt x="2789" y="738"/>
                </a:lnTo>
                <a:lnTo>
                  <a:pt x="2789" y="738"/>
                </a:lnTo>
                <a:lnTo>
                  <a:pt x="2789" y="738"/>
                </a:lnTo>
                <a:lnTo>
                  <a:pt x="2789" y="738"/>
                </a:lnTo>
                <a:close/>
                <a:moveTo>
                  <a:pt x="2772" y="736"/>
                </a:moveTo>
                <a:lnTo>
                  <a:pt x="2770" y="736"/>
                </a:lnTo>
                <a:lnTo>
                  <a:pt x="2768" y="736"/>
                </a:lnTo>
                <a:lnTo>
                  <a:pt x="2766" y="736"/>
                </a:lnTo>
                <a:lnTo>
                  <a:pt x="2768" y="738"/>
                </a:lnTo>
                <a:lnTo>
                  <a:pt x="2768" y="738"/>
                </a:lnTo>
                <a:lnTo>
                  <a:pt x="2768" y="738"/>
                </a:lnTo>
                <a:lnTo>
                  <a:pt x="2768" y="738"/>
                </a:lnTo>
                <a:lnTo>
                  <a:pt x="2768" y="740"/>
                </a:lnTo>
                <a:lnTo>
                  <a:pt x="2770" y="740"/>
                </a:lnTo>
                <a:lnTo>
                  <a:pt x="2770" y="744"/>
                </a:lnTo>
                <a:lnTo>
                  <a:pt x="2772" y="747"/>
                </a:lnTo>
                <a:lnTo>
                  <a:pt x="2772" y="747"/>
                </a:lnTo>
                <a:lnTo>
                  <a:pt x="2772" y="747"/>
                </a:lnTo>
                <a:lnTo>
                  <a:pt x="2774" y="747"/>
                </a:lnTo>
                <a:lnTo>
                  <a:pt x="2776" y="747"/>
                </a:lnTo>
                <a:lnTo>
                  <a:pt x="2776" y="749"/>
                </a:lnTo>
                <a:lnTo>
                  <a:pt x="2776" y="749"/>
                </a:lnTo>
                <a:lnTo>
                  <a:pt x="2778" y="751"/>
                </a:lnTo>
                <a:lnTo>
                  <a:pt x="2778" y="753"/>
                </a:lnTo>
                <a:lnTo>
                  <a:pt x="2780" y="755"/>
                </a:lnTo>
                <a:lnTo>
                  <a:pt x="2783" y="755"/>
                </a:lnTo>
                <a:lnTo>
                  <a:pt x="2783" y="753"/>
                </a:lnTo>
                <a:lnTo>
                  <a:pt x="2783" y="751"/>
                </a:lnTo>
                <a:lnTo>
                  <a:pt x="2783" y="749"/>
                </a:lnTo>
                <a:lnTo>
                  <a:pt x="2783" y="747"/>
                </a:lnTo>
                <a:lnTo>
                  <a:pt x="2787" y="747"/>
                </a:lnTo>
                <a:lnTo>
                  <a:pt x="2787" y="744"/>
                </a:lnTo>
                <a:lnTo>
                  <a:pt x="2787" y="742"/>
                </a:lnTo>
                <a:lnTo>
                  <a:pt x="2785" y="742"/>
                </a:lnTo>
                <a:lnTo>
                  <a:pt x="2785" y="740"/>
                </a:lnTo>
                <a:lnTo>
                  <a:pt x="2785" y="740"/>
                </a:lnTo>
                <a:lnTo>
                  <a:pt x="2787" y="738"/>
                </a:lnTo>
                <a:lnTo>
                  <a:pt x="2787" y="738"/>
                </a:lnTo>
                <a:lnTo>
                  <a:pt x="2789" y="738"/>
                </a:lnTo>
                <a:lnTo>
                  <a:pt x="2789" y="736"/>
                </a:lnTo>
                <a:lnTo>
                  <a:pt x="2789" y="736"/>
                </a:lnTo>
                <a:lnTo>
                  <a:pt x="2789" y="734"/>
                </a:lnTo>
                <a:lnTo>
                  <a:pt x="2789" y="732"/>
                </a:lnTo>
                <a:lnTo>
                  <a:pt x="2789" y="732"/>
                </a:lnTo>
                <a:lnTo>
                  <a:pt x="2791" y="730"/>
                </a:lnTo>
                <a:lnTo>
                  <a:pt x="2791" y="730"/>
                </a:lnTo>
                <a:lnTo>
                  <a:pt x="2789" y="728"/>
                </a:lnTo>
                <a:lnTo>
                  <a:pt x="2787" y="728"/>
                </a:lnTo>
                <a:lnTo>
                  <a:pt x="2787" y="728"/>
                </a:lnTo>
                <a:lnTo>
                  <a:pt x="2785" y="728"/>
                </a:lnTo>
                <a:lnTo>
                  <a:pt x="2783" y="730"/>
                </a:lnTo>
                <a:lnTo>
                  <a:pt x="2780" y="730"/>
                </a:lnTo>
                <a:lnTo>
                  <a:pt x="2780" y="732"/>
                </a:lnTo>
                <a:lnTo>
                  <a:pt x="2780" y="732"/>
                </a:lnTo>
                <a:lnTo>
                  <a:pt x="2780" y="734"/>
                </a:lnTo>
                <a:lnTo>
                  <a:pt x="2780" y="734"/>
                </a:lnTo>
                <a:lnTo>
                  <a:pt x="2780" y="734"/>
                </a:lnTo>
                <a:lnTo>
                  <a:pt x="2778" y="736"/>
                </a:lnTo>
                <a:lnTo>
                  <a:pt x="2778" y="736"/>
                </a:lnTo>
                <a:lnTo>
                  <a:pt x="2776" y="736"/>
                </a:lnTo>
                <a:lnTo>
                  <a:pt x="2776" y="734"/>
                </a:lnTo>
                <a:lnTo>
                  <a:pt x="2776" y="732"/>
                </a:lnTo>
                <a:lnTo>
                  <a:pt x="2776" y="732"/>
                </a:lnTo>
                <a:lnTo>
                  <a:pt x="2774" y="732"/>
                </a:lnTo>
                <a:lnTo>
                  <a:pt x="2774" y="732"/>
                </a:lnTo>
                <a:lnTo>
                  <a:pt x="2774" y="732"/>
                </a:lnTo>
                <a:lnTo>
                  <a:pt x="2772" y="736"/>
                </a:lnTo>
                <a:lnTo>
                  <a:pt x="2772" y="736"/>
                </a:lnTo>
                <a:close/>
                <a:moveTo>
                  <a:pt x="2776" y="757"/>
                </a:moveTo>
                <a:lnTo>
                  <a:pt x="2776" y="757"/>
                </a:lnTo>
                <a:lnTo>
                  <a:pt x="2778" y="757"/>
                </a:lnTo>
                <a:lnTo>
                  <a:pt x="2778" y="755"/>
                </a:lnTo>
                <a:lnTo>
                  <a:pt x="2778" y="755"/>
                </a:lnTo>
                <a:lnTo>
                  <a:pt x="2776" y="753"/>
                </a:lnTo>
                <a:lnTo>
                  <a:pt x="2774" y="753"/>
                </a:lnTo>
                <a:lnTo>
                  <a:pt x="2772" y="753"/>
                </a:lnTo>
                <a:lnTo>
                  <a:pt x="2770" y="751"/>
                </a:lnTo>
                <a:lnTo>
                  <a:pt x="2768" y="751"/>
                </a:lnTo>
                <a:lnTo>
                  <a:pt x="2768" y="753"/>
                </a:lnTo>
                <a:lnTo>
                  <a:pt x="2768" y="755"/>
                </a:lnTo>
                <a:lnTo>
                  <a:pt x="2774" y="757"/>
                </a:lnTo>
                <a:lnTo>
                  <a:pt x="2776" y="757"/>
                </a:lnTo>
                <a:close/>
                <a:moveTo>
                  <a:pt x="2875" y="667"/>
                </a:moveTo>
                <a:lnTo>
                  <a:pt x="2875" y="667"/>
                </a:lnTo>
                <a:lnTo>
                  <a:pt x="2875" y="667"/>
                </a:lnTo>
                <a:lnTo>
                  <a:pt x="2875" y="667"/>
                </a:lnTo>
                <a:lnTo>
                  <a:pt x="2873" y="667"/>
                </a:lnTo>
                <a:lnTo>
                  <a:pt x="2875" y="667"/>
                </a:lnTo>
                <a:lnTo>
                  <a:pt x="2875" y="667"/>
                </a:lnTo>
                <a:lnTo>
                  <a:pt x="2875" y="667"/>
                </a:lnTo>
                <a:close/>
                <a:moveTo>
                  <a:pt x="2789" y="751"/>
                </a:moveTo>
                <a:lnTo>
                  <a:pt x="2787" y="749"/>
                </a:lnTo>
                <a:lnTo>
                  <a:pt x="2787" y="749"/>
                </a:lnTo>
                <a:lnTo>
                  <a:pt x="2785" y="749"/>
                </a:lnTo>
                <a:lnTo>
                  <a:pt x="2785" y="751"/>
                </a:lnTo>
                <a:lnTo>
                  <a:pt x="2785" y="751"/>
                </a:lnTo>
                <a:lnTo>
                  <a:pt x="2785" y="751"/>
                </a:lnTo>
                <a:lnTo>
                  <a:pt x="2785" y="751"/>
                </a:lnTo>
                <a:lnTo>
                  <a:pt x="2783" y="753"/>
                </a:lnTo>
                <a:lnTo>
                  <a:pt x="2785" y="753"/>
                </a:lnTo>
                <a:lnTo>
                  <a:pt x="2787" y="751"/>
                </a:lnTo>
                <a:lnTo>
                  <a:pt x="2789" y="751"/>
                </a:lnTo>
                <a:lnTo>
                  <a:pt x="2789" y="751"/>
                </a:lnTo>
                <a:lnTo>
                  <a:pt x="2789" y="751"/>
                </a:lnTo>
                <a:lnTo>
                  <a:pt x="2789" y="751"/>
                </a:lnTo>
                <a:close/>
                <a:moveTo>
                  <a:pt x="2699" y="780"/>
                </a:moveTo>
                <a:lnTo>
                  <a:pt x="2697" y="780"/>
                </a:lnTo>
                <a:lnTo>
                  <a:pt x="2697" y="780"/>
                </a:lnTo>
                <a:lnTo>
                  <a:pt x="2697" y="780"/>
                </a:lnTo>
                <a:lnTo>
                  <a:pt x="2699" y="780"/>
                </a:lnTo>
                <a:lnTo>
                  <a:pt x="2699" y="780"/>
                </a:lnTo>
                <a:close/>
                <a:moveTo>
                  <a:pt x="2705" y="778"/>
                </a:moveTo>
                <a:lnTo>
                  <a:pt x="2705" y="778"/>
                </a:lnTo>
                <a:lnTo>
                  <a:pt x="2703" y="778"/>
                </a:lnTo>
                <a:lnTo>
                  <a:pt x="2705" y="778"/>
                </a:lnTo>
                <a:lnTo>
                  <a:pt x="2707" y="778"/>
                </a:lnTo>
                <a:lnTo>
                  <a:pt x="2705" y="778"/>
                </a:lnTo>
                <a:close/>
                <a:moveTo>
                  <a:pt x="2730" y="755"/>
                </a:moveTo>
                <a:lnTo>
                  <a:pt x="2730" y="755"/>
                </a:lnTo>
                <a:lnTo>
                  <a:pt x="2730" y="755"/>
                </a:lnTo>
                <a:lnTo>
                  <a:pt x="2730" y="757"/>
                </a:lnTo>
                <a:lnTo>
                  <a:pt x="2732" y="757"/>
                </a:lnTo>
                <a:lnTo>
                  <a:pt x="2732" y="755"/>
                </a:lnTo>
                <a:lnTo>
                  <a:pt x="2732" y="755"/>
                </a:lnTo>
                <a:lnTo>
                  <a:pt x="2730" y="755"/>
                </a:lnTo>
                <a:lnTo>
                  <a:pt x="2730" y="755"/>
                </a:lnTo>
                <a:close/>
                <a:moveTo>
                  <a:pt x="2730" y="751"/>
                </a:moveTo>
                <a:lnTo>
                  <a:pt x="2730" y="749"/>
                </a:lnTo>
                <a:lnTo>
                  <a:pt x="2730" y="749"/>
                </a:lnTo>
                <a:lnTo>
                  <a:pt x="2728" y="753"/>
                </a:lnTo>
                <a:lnTo>
                  <a:pt x="2728" y="755"/>
                </a:lnTo>
                <a:lnTo>
                  <a:pt x="2728" y="755"/>
                </a:lnTo>
                <a:lnTo>
                  <a:pt x="2728" y="753"/>
                </a:lnTo>
                <a:lnTo>
                  <a:pt x="2732" y="753"/>
                </a:lnTo>
                <a:lnTo>
                  <a:pt x="2732" y="753"/>
                </a:lnTo>
                <a:lnTo>
                  <a:pt x="2728" y="753"/>
                </a:lnTo>
                <a:lnTo>
                  <a:pt x="2728" y="751"/>
                </a:lnTo>
                <a:lnTo>
                  <a:pt x="2730" y="751"/>
                </a:lnTo>
                <a:lnTo>
                  <a:pt x="2730" y="751"/>
                </a:lnTo>
                <a:close/>
                <a:moveTo>
                  <a:pt x="2768" y="759"/>
                </a:moveTo>
                <a:lnTo>
                  <a:pt x="2768" y="759"/>
                </a:lnTo>
                <a:lnTo>
                  <a:pt x="2768" y="761"/>
                </a:lnTo>
                <a:lnTo>
                  <a:pt x="2768" y="761"/>
                </a:lnTo>
                <a:lnTo>
                  <a:pt x="2768" y="761"/>
                </a:lnTo>
                <a:lnTo>
                  <a:pt x="2772" y="761"/>
                </a:lnTo>
                <a:lnTo>
                  <a:pt x="2772" y="761"/>
                </a:lnTo>
                <a:lnTo>
                  <a:pt x="2770" y="761"/>
                </a:lnTo>
                <a:lnTo>
                  <a:pt x="2768" y="759"/>
                </a:lnTo>
                <a:close/>
                <a:moveTo>
                  <a:pt x="5194" y="811"/>
                </a:moveTo>
                <a:lnTo>
                  <a:pt x="5194" y="809"/>
                </a:lnTo>
                <a:lnTo>
                  <a:pt x="5194" y="809"/>
                </a:lnTo>
                <a:lnTo>
                  <a:pt x="5194" y="809"/>
                </a:lnTo>
                <a:lnTo>
                  <a:pt x="5194" y="809"/>
                </a:lnTo>
                <a:lnTo>
                  <a:pt x="5194" y="809"/>
                </a:lnTo>
                <a:lnTo>
                  <a:pt x="5194" y="811"/>
                </a:lnTo>
                <a:lnTo>
                  <a:pt x="5194" y="811"/>
                </a:lnTo>
                <a:close/>
                <a:moveTo>
                  <a:pt x="2856" y="702"/>
                </a:moveTo>
                <a:lnTo>
                  <a:pt x="2854" y="702"/>
                </a:lnTo>
                <a:lnTo>
                  <a:pt x="2854" y="702"/>
                </a:lnTo>
                <a:lnTo>
                  <a:pt x="2854" y="705"/>
                </a:lnTo>
                <a:lnTo>
                  <a:pt x="2852" y="707"/>
                </a:lnTo>
                <a:lnTo>
                  <a:pt x="2852" y="709"/>
                </a:lnTo>
                <a:lnTo>
                  <a:pt x="2850" y="711"/>
                </a:lnTo>
                <a:lnTo>
                  <a:pt x="2850" y="713"/>
                </a:lnTo>
                <a:lnTo>
                  <a:pt x="2845" y="719"/>
                </a:lnTo>
                <a:lnTo>
                  <a:pt x="2845" y="721"/>
                </a:lnTo>
                <a:lnTo>
                  <a:pt x="2845" y="723"/>
                </a:lnTo>
                <a:lnTo>
                  <a:pt x="2845" y="726"/>
                </a:lnTo>
                <a:lnTo>
                  <a:pt x="2845" y="726"/>
                </a:lnTo>
                <a:lnTo>
                  <a:pt x="2848" y="723"/>
                </a:lnTo>
                <a:lnTo>
                  <a:pt x="2852" y="713"/>
                </a:lnTo>
                <a:lnTo>
                  <a:pt x="2852" y="713"/>
                </a:lnTo>
                <a:lnTo>
                  <a:pt x="2852" y="711"/>
                </a:lnTo>
                <a:lnTo>
                  <a:pt x="2854" y="705"/>
                </a:lnTo>
                <a:lnTo>
                  <a:pt x="2854" y="705"/>
                </a:lnTo>
                <a:lnTo>
                  <a:pt x="2854" y="705"/>
                </a:lnTo>
                <a:lnTo>
                  <a:pt x="2856" y="702"/>
                </a:lnTo>
                <a:lnTo>
                  <a:pt x="2856" y="702"/>
                </a:lnTo>
                <a:close/>
                <a:moveTo>
                  <a:pt x="2764" y="747"/>
                </a:moveTo>
                <a:lnTo>
                  <a:pt x="2764" y="747"/>
                </a:lnTo>
                <a:lnTo>
                  <a:pt x="2764" y="744"/>
                </a:lnTo>
                <a:lnTo>
                  <a:pt x="2764" y="744"/>
                </a:lnTo>
                <a:lnTo>
                  <a:pt x="2764" y="742"/>
                </a:lnTo>
                <a:lnTo>
                  <a:pt x="2762" y="738"/>
                </a:lnTo>
                <a:lnTo>
                  <a:pt x="2762" y="738"/>
                </a:lnTo>
                <a:lnTo>
                  <a:pt x="2762" y="738"/>
                </a:lnTo>
                <a:lnTo>
                  <a:pt x="2760" y="738"/>
                </a:lnTo>
                <a:lnTo>
                  <a:pt x="2760" y="738"/>
                </a:lnTo>
                <a:lnTo>
                  <a:pt x="2757" y="738"/>
                </a:lnTo>
                <a:lnTo>
                  <a:pt x="2757" y="738"/>
                </a:lnTo>
                <a:lnTo>
                  <a:pt x="2753" y="740"/>
                </a:lnTo>
                <a:lnTo>
                  <a:pt x="2751" y="740"/>
                </a:lnTo>
                <a:lnTo>
                  <a:pt x="2751" y="742"/>
                </a:lnTo>
                <a:lnTo>
                  <a:pt x="2751" y="747"/>
                </a:lnTo>
                <a:lnTo>
                  <a:pt x="2751" y="747"/>
                </a:lnTo>
                <a:lnTo>
                  <a:pt x="2753" y="747"/>
                </a:lnTo>
                <a:lnTo>
                  <a:pt x="2755" y="749"/>
                </a:lnTo>
                <a:lnTo>
                  <a:pt x="2760" y="749"/>
                </a:lnTo>
                <a:lnTo>
                  <a:pt x="2762" y="749"/>
                </a:lnTo>
                <a:lnTo>
                  <a:pt x="2764" y="747"/>
                </a:lnTo>
                <a:close/>
                <a:moveTo>
                  <a:pt x="2799" y="763"/>
                </a:moveTo>
                <a:lnTo>
                  <a:pt x="2799" y="763"/>
                </a:lnTo>
                <a:lnTo>
                  <a:pt x="2801" y="765"/>
                </a:lnTo>
                <a:lnTo>
                  <a:pt x="2801" y="765"/>
                </a:lnTo>
                <a:lnTo>
                  <a:pt x="2804" y="763"/>
                </a:lnTo>
                <a:lnTo>
                  <a:pt x="2806" y="763"/>
                </a:lnTo>
                <a:lnTo>
                  <a:pt x="2806" y="765"/>
                </a:lnTo>
                <a:lnTo>
                  <a:pt x="2808" y="763"/>
                </a:lnTo>
                <a:lnTo>
                  <a:pt x="2806" y="763"/>
                </a:lnTo>
                <a:lnTo>
                  <a:pt x="2806" y="761"/>
                </a:lnTo>
                <a:lnTo>
                  <a:pt x="2804" y="761"/>
                </a:lnTo>
                <a:lnTo>
                  <a:pt x="2806" y="761"/>
                </a:lnTo>
                <a:lnTo>
                  <a:pt x="2806" y="759"/>
                </a:lnTo>
                <a:lnTo>
                  <a:pt x="2806" y="759"/>
                </a:lnTo>
                <a:lnTo>
                  <a:pt x="2806" y="759"/>
                </a:lnTo>
                <a:lnTo>
                  <a:pt x="2804" y="757"/>
                </a:lnTo>
                <a:lnTo>
                  <a:pt x="2804" y="757"/>
                </a:lnTo>
                <a:lnTo>
                  <a:pt x="2801" y="757"/>
                </a:lnTo>
                <a:lnTo>
                  <a:pt x="2801" y="757"/>
                </a:lnTo>
                <a:lnTo>
                  <a:pt x="2799" y="757"/>
                </a:lnTo>
                <a:lnTo>
                  <a:pt x="2799" y="759"/>
                </a:lnTo>
                <a:lnTo>
                  <a:pt x="2799" y="759"/>
                </a:lnTo>
                <a:lnTo>
                  <a:pt x="2799" y="759"/>
                </a:lnTo>
                <a:lnTo>
                  <a:pt x="2799" y="761"/>
                </a:lnTo>
                <a:lnTo>
                  <a:pt x="2799" y="763"/>
                </a:lnTo>
                <a:close/>
                <a:moveTo>
                  <a:pt x="2871" y="705"/>
                </a:moveTo>
                <a:lnTo>
                  <a:pt x="2871" y="707"/>
                </a:lnTo>
                <a:lnTo>
                  <a:pt x="2873" y="709"/>
                </a:lnTo>
                <a:lnTo>
                  <a:pt x="2871" y="709"/>
                </a:lnTo>
                <a:lnTo>
                  <a:pt x="2871" y="711"/>
                </a:lnTo>
                <a:lnTo>
                  <a:pt x="2873" y="711"/>
                </a:lnTo>
                <a:lnTo>
                  <a:pt x="2873" y="711"/>
                </a:lnTo>
                <a:lnTo>
                  <a:pt x="2875" y="709"/>
                </a:lnTo>
                <a:lnTo>
                  <a:pt x="2875" y="707"/>
                </a:lnTo>
                <a:lnTo>
                  <a:pt x="2877" y="707"/>
                </a:lnTo>
                <a:lnTo>
                  <a:pt x="2879" y="705"/>
                </a:lnTo>
                <a:lnTo>
                  <a:pt x="2879" y="702"/>
                </a:lnTo>
                <a:lnTo>
                  <a:pt x="2879" y="702"/>
                </a:lnTo>
                <a:lnTo>
                  <a:pt x="2881" y="702"/>
                </a:lnTo>
                <a:lnTo>
                  <a:pt x="2881" y="702"/>
                </a:lnTo>
                <a:lnTo>
                  <a:pt x="2879" y="700"/>
                </a:lnTo>
                <a:lnTo>
                  <a:pt x="2881" y="696"/>
                </a:lnTo>
                <a:lnTo>
                  <a:pt x="2881" y="694"/>
                </a:lnTo>
                <a:lnTo>
                  <a:pt x="2883" y="694"/>
                </a:lnTo>
                <a:lnTo>
                  <a:pt x="2883" y="692"/>
                </a:lnTo>
                <a:lnTo>
                  <a:pt x="2883" y="692"/>
                </a:lnTo>
                <a:lnTo>
                  <a:pt x="2883" y="692"/>
                </a:lnTo>
                <a:lnTo>
                  <a:pt x="2881" y="690"/>
                </a:lnTo>
                <a:lnTo>
                  <a:pt x="2881" y="692"/>
                </a:lnTo>
                <a:lnTo>
                  <a:pt x="2881" y="692"/>
                </a:lnTo>
                <a:lnTo>
                  <a:pt x="2879" y="692"/>
                </a:lnTo>
                <a:lnTo>
                  <a:pt x="2877" y="692"/>
                </a:lnTo>
                <a:lnTo>
                  <a:pt x="2875" y="694"/>
                </a:lnTo>
                <a:lnTo>
                  <a:pt x="2873" y="696"/>
                </a:lnTo>
                <a:lnTo>
                  <a:pt x="2871" y="696"/>
                </a:lnTo>
                <a:lnTo>
                  <a:pt x="2871" y="698"/>
                </a:lnTo>
                <a:lnTo>
                  <a:pt x="2871" y="700"/>
                </a:lnTo>
                <a:lnTo>
                  <a:pt x="2871" y="702"/>
                </a:lnTo>
                <a:lnTo>
                  <a:pt x="2871" y="705"/>
                </a:lnTo>
                <a:lnTo>
                  <a:pt x="2871" y="705"/>
                </a:lnTo>
                <a:close/>
                <a:moveTo>
                  <a:pt x="2757" y="753"/>
                </a:moveTo>
                <a:lnTo>
                  <a:pt x="2757" y="751"/>
                </a:lnTo>
                <a:lnTo>
                  <a:pt x="2755" y="751"/>
                </a:lnTo>
                <a:lnTo>
                  <a:pt x="2755" y="751"/>
                </a:lnTo>
                <a:lnTo>
                  <a:pt x="2757" y="753"/>
                </a:lnTo>
                <a:lnTo>
                  <a:pt x="2760" y="753"/>
                </a:lnTo>
                <a:lnTo>
                  <a:pt x="2760" y="753"/>
                </a:lnTo>
                <a:lnTo>
                  <a:pt x="2760" y="753"/>
                </a:lnTo>
                <a:lnTo>
                  <a:pt x="2760" y="753"/>
                </a:lnTo>
                <a:lnTo>
                  <a:pt x="2757" y="753"/>
                </a:lnTo>
                <a:close/>
                <a:moveTo>
                  <a:pt x="2751" y="749"/>
                </a:moveTo>
                <a:lnTo>
                  <a:pt x="2749" y="749"/>
                </a:lnTo>
                <a:lnTo>
                  <a:pt x="2749" y="749"/>
                </a:lnTo>
                <a:lnTo>
                  <a:pt x="2749" y="753"/>
                </a:lnTo>
                <a:lnTo>
                  <a:pt x="2751" y="753"/>
                </a:lnTo>
                <a:lnTo>
                  <a:pt x="2751" y="753"/>
                </a:lnTo>
                <a:lnTo>
                  <a:pt x="2753" y="753"/>
                </a:lnTo>
                <a:lnTo>
                  <a:pt x="2753" y="753"/>
                </a:lnTo>
                <a:lnTo>
                  <a:pt x="2753" y="751"/>
                </a:lnTo>
                <a:lnTo>
                  <a:pt x="2751" y="749"/>
                </a:lnTo>
                <a:close/>
                <a:moveTo>
                  <a:pt x="2760" y="734"/>
                </a:moveTo>
                <a:lnTo>
                  <a:pt x="2762" y="734"/>
                </a:lnTo>
                <a:lnTo>
                  <a:pt x="2762" y="734"/>
                </a:lnTo>
                <a:lnTo>
                  <a:pt x="2762" y="734"/>
                </a:lnTo>
                <a:lnTo>
                  <a:pt x="2762" y="732"/>
                </a:lnTo>
                <a:lnTo>
                  <a:pt x="2762" y="732"/>
                </a:lnTo>
                <a:lnTo>
                  <a:pt x="2760" y="730"/>
                </a:lnTo>
                <a:lnTo>
                  <a:pt x="2760" y="732"/>
                </a:lnTo>
                <a:lnTo>
                  <a:pt x="2760" y="732"/>
                </a:lnTo>
                <a:lnTo>
                  <a:pt x="2760" y="734"/>
                </a:lnTo>
                <a:lnTo>
                  <a:pt x="2760" y="734"/>
                </a:lnTo>
                <a:close/>
                <a:moveTo>
                  <a:pt x="2762" y="755"/>
                </a:moveTo>
                <a:lnTo>
                  <a:pt x="2764" y="755"/>
                </a:lnTo>
                <a:lnTo>
                  <a:pt x="2764" y="755"/>
                </a:lnTo>
                <a:lnTo>
                  <a:pt x="2766" y="749"/>
                </a:lnTo>
                <a:lnTo>
                  <a:pt x="2766" y="747"/>
                </a:lnTo>
                <a:lnTo>
                  <a:pt x="2766" y="747"/>
                </a:lnTo>
                <a:lnTo>
                  <a:pt x="2766" y="749"/>
                </a:lnTo>
                <a:lnTo>
                  <a:pt x="2764" y="751"/>
                </a:lnTo>
                <a:lnTo>
                  <a:pt x="2762" y="753"/>
                </a:lnTo>
                <a:lnTo>
                  <a:pt x="2762" y="753"/>
                </a:lnTo>
                <a:lnTo>
                  <a:pt x="2762" y="753"/>
                </a:lnTo>
                <a:lnTo>
                  <a:pt x="2762" y="755"/>
                </a:lnTo>
                <a:close/>
                <a:moveTo>
                  <a:pt x="2827" y="751"/>
                </a:moveTo>
                <a:lnTo>
                  <a:pt x="2827" y="751"/>
                </a:lnTo>
                <a:lnTo>
                  <a:pt x="2827" y="749"/>
                </a:lnTo>
                <a:lnTo>
                  <a:pt x="2827" y="747"/>
                </a:lnTo>
                <a:lnTo>
                  <a:pt x="2822" y="744"/>
                </a:lnTo>
                <a:lnTo>
                  <a:pt x="2820" y="744"/>
                </a:lnTo>
                <a:lnTo>
                  <a:pt x="2820" y="749"/>
                </a:lnTo>
                <a:lnTo>
                  <a:pt x="2822" y="749"/>
                </a:lnTo>
                <a:lnTo>
                  <a:pt x="2827" y="751"/>
                </a:lnTo>
                <a:close/>
                <a:moveTo>
                  <a:pt x="4115" y="1482"/>
                </a:moveTo>
                <a:lnTo>
                  <a:pt x="4115" y="1482"/>
                </a:lnTo>
                <a:lnTo>
                  <a:pt x="4115" y="1480"/>
                </a:lnTo>
                <a:lnTo>
                  <a:pt x="4115" y="1480"/>
                </a:lnTo>
                <a:lnTo>
                  <a:pt x="4113" y="1482"/>
                </a:lnTo>
                <a:lnTo>
                  <a:pt x="4113" y="1482"/>
                </a:lnTo>
                <a:lnTo>
                  <a:pt x="4113" y="1482"/>
                </a:lnTo>
                <a:lnTo>
                  <a:pt x="4113" y="1484"/>
                </a:lnTo>
                <a:lnTo>
                  <a:pt x="4115" y="1487"/>
                </a:lnTo>
                <a:lnTo>
                  <a:pt x="4115" y="1487"/>
                </a:lnTo>
                <a:lnTo>
                  <a:pt x="4115" y="1487"/>
                </a:lnTo>
                <a:lnTo>
                  <a:pt x="4115" y="1484"/>
                </a:lnTo>
                <a:lnTo>
                  <a:pt x="4115" y="1482"/>
                </a:lnTo>
                <a:close/>
                <a:moveTo>
                  <a:pt x="4094" y="1463"/>
                </a:moveTo>
                <a:lnTo>
                  <a:pt x="4092" y="1463"/>
                </a:lnTo>
                <a:lnTo>
                  <a:pt x="4094" y="1463"/>
                </a:lnTo>
                <a:lnTo>
                  <a:pt x="4094" y="1463"/>
                </a:lnTo>
                <a:lnTo>
                  <a:pt x="4094" y="1463"/>
                </a:lnTo>
                <a:lnTo>
                  <a:pt x="4094" y="1463"/>
                </a:lnTo>
                <a:close/>
                <a:moveTo>
                  <a:pt x="4117" y="1591"/>
                </a:moveTo>
                <a:lnTo>
                  <a:pt x="4117" y="1591"/>
                </a:lnTo>
                <a:lnTo>
                  <a:pt x="4117" y="1591"/>
                </a:lnTo>
                <a:lnTo>
                  <a:pt x="4117" y="1591"/>
                </a:lnTo>
                <a:lnTo>
                  <a:pt x="4117" y="1591"/>
                </a:lnTo>
                <a:lnTo>
                  <a:pt x="4117" y="1589"/>
                </a:lnTo>
                <a:lnTo>
                  <a:pt x="4117" y="1589"/>
                </a:lnTo>
                <a:lnTo>
                  <a:pt x="4117" y="1591"/>
                </a:lnTo>
                <a:close/>
                <a:moveTo>
                  <a:pt x="4100" y="1468"/>
                </a:moveTo>
                <a:lnTo>
                  <a:pt x="4100" y="1468"/>
                </a:lnTo>
                <a:lnTo>
                  <a:pt x="4100" y="1468"/>
                </a:lnTo>
                <a:lnTo>
                  <a:pt x="4100" y="1468"/>
                </a:lnTo>
                <a:lnTo>
                  <a:pt x="4100" y="1468"/>
                </a:lnTo>
                <a:lnTo>
                  <a:pt x="4100" y="1468"/>
                </a:lnTo>
                <a:lnTo>
                  <a:pt x="4100" y="1468"/>
                </a:lnTo>
                <a:lnTo>
                  <a:pt x="4100" y="1468"/>
                </a:lnTo>
                <a:close/>
                <a:moveTo>
                  <a:pt x="4103" y="1476"/>
                </a:moveTo>
                <a:lnTo>
                  <a:pt x="4105" y="1478"/>
                </a:lnTo>
                <a:lnTo>
                  <a:pt x="4105" y="1476"/>
                </a:lnTo>
                <a:lnTo>
                  <a:pt x="4103" y="1476"/>
                </a:lnTo>
                <a:lnTo>
                  <a:pt x="4103" y="1476"/>
                </a:lnTo>
                <a:close/>
                <a:moveTo>
                  <a:pt x="4155" y="1327"/>
                </a:moveTo>
                <a:lnTo>
                  <a:pt x="4155" y="1327"/>
                </a:lnTo>
                <a:lnTo>
                  <a:pt x="4155" y="1329"/>
                </a:lnTo>
                <a:lnTo>
                  <a:pt x="4155" y="1327"/>
                </a:lnTo>
                <a:lnTo>
                  <a:pt x="4155" y="1327"/>
                </a:lnTo>
                <a:lnTo>
                  <a:pt x="4155" y="1327"/>
                </a:lnTo>
                <a:lnTo>
                  <a:pt x="4155" y="1327"/>
                </a:lnTo>
                <a:close/>
                <a:moveTo>
                  <a:pt x="4157" y="1327"/>
                </a:moveTo>
                <a:lnTo>
                  <a:pt x="4157" y="1329"/>
                </a:lnTo>
                <a:lnTo>
                  <a:pt x="4159" y="1329"/>
                </a:lnTo>
                <a:lnTo>
                  <a:pt x="4159" y="1329"/>
                </a:lnTo>
                <a:lnTo>
                  <a:pt x="4159" y="1329"/>
                </a:lnTo>
                <a:lnTo>
                  <a:pt x="4159" y="1327"/>
                </a:lnTo>
                <a:lnTo>
                  <a:pt x="4159" y="1327"/>
                </a:lnTo>
                <a:lnTo>
                  <a:pt x="4157" y="1327"/>
                </a:lnTo>
                <a:lnTo>
                  <a:pt x="4157" y="1327"/>
                </a:lnTo>
                <a:close/>
                <a:moveTo>
                  <a:pt x="4165" y="1321"/>
                </a:moveTo>
                <a:lnTo>
                  <a:pt x="4165" y="1321"/>
                </a:lnTo>
                <a:lnTo>
                  <a:pt x="4163" y="1321"/>
                </a:lnTo>
                <a:lnTo>
                  <a:pt x="4163" y="1323"/>
                </a:lnTo>
                <a:lnTo>
                  <a:pt x="4165" y="1323"/>
                </a:lnTo>
                <a:lnTo>
                  <a:pt x="4168" y="1323"/>
                </a:lnTo>
                <a:lnTo>
                  <a:pt x="4165" y="1321"/>
                </a:lnTo>
                <a:close/>
                <a:moveTo>
                  <a:pt x="4251" y="1296"/>
                </a:moveTo>
                <a:lnTo>
                  <a:pt x="4251" y="1296"/>
                </a:lnTo>
                <a:lnTo>
                  <a:pt x="4251" y="1298"/>
                </a:lnTo>
                <a:lnTo>
                  <a:pt x="4251" y="1298"/>
                </a:lnTo>
                <a:lnTo>
                  <a:pt x="4251" y="1298"/>
                </a:lnTo>
                <a:lnTo>
                  <a:pt x="4253" y="1298"/>
                </a:lnTo>
                <a:lnTo>
                  <a:pt x="4253" y="1298"/>
                </a:lnTo>
                <a:lnTo>
                  <a:pt x="4251" y="1298"/>
                </a:lnTo>
                <a:lnTo>
                  <a:pt x="4251" y="1296"/>
                </a:lnTo>
                <a:close/>
                <a:moveTo>
                  <a:pt x="4163" y="1327"/>
                </a:moveTo>
                <a:lnTo>
                  <a:pt x="4165" y="1327"/>
                </a:lnTo>
                <a:lnTo>
                  <a:pt x="4165" y="1327"/>
                </a:lnTo>
                <a:lnTo>
                  <a:pt x="4165" y="1325"/>
                </a:lnTo>
                <a:lnTo>
                  <a:pt x="4165" y="1325"/>
                </a:lnTo>
                <a:lnTo>
                  <a:pt x="4165" y="1325"/>
                </a:lnTo>
                <a:lnTo>
                  <a:pt x="4165" y="1325"/>
                </a:lnTo>
                <a:lnTo>
                  <a:pt x="4163" y="1327"/>
                </a:lnTo>
                <a:close/>
                <a:moveTo>
                  <a:pt x="3388" y="1277"/>
                </a:moveTo>
                <a:lnTo>
                  <a:pt x="3386" y="1277"/>
                </a:lnTo>
                <a:lnTo>
                  <a:pt x="3384" y="1277"/>
                </a:lnTo>
                <a:lnTo>
                  <a:pt x="3386" y="1277"/>
                </a:lnTo>
                <a:lnTo>
                  <a:pt x="3388" y="1277"/>
                </a:lnTo>
                <a:lnTo>
                  <a:pt x="3388" y="1277"/>
                </a:lnTo>
                <a:lnTo>
                  <a:pt x="3388" y="1277"/>
                </a:lnTo>
                <a:lnTo>
                  <a:pt x="3388" y="1277"/>
                </a:lnTo>
                <a:lnTo>
                  <a:pt x="3388" y="1277"/>
                </a:lnTo>
                <a:lnTo>
                  <a:pt x="3388" y="1277"/>
                </a:lnTo>
                <a:close/>
                <a:moveTo>
                  <a:pt x="3380" y="1275"/>
                </a:moveTo>
                <a:lnTo>
                  <a:pt x="3378" y="1275"/>
                </a:lnTo>
                <a:lnTo>
                  <a:pt x="3380" y="1277"/>
                </a:lnTo>
                <a:lnTo>
                  <a:pt x="3380" y="1277"/>
                </a:lnTo>
                <a:lnTo>
                  <a:pt x="3382" y="1275"/>
                </a:lnTo>
                <a:lnTo>
                  <a:pt x="3382" y="1275"/>
                </a:lnTo>
                <a:lnTo>
                  <a:pt x="3382" y="1275"/>
                </a:lnTo>
                <a:lnTo>
                  <a:pt x="3382" y="1273"/>
                </a:lnTo>
                <a:lnTo>
                  <a:pt x="3382" y="1275"/>
                </a:lnTo>
                <a:lnTo>
                  <a:pt x="3380" y="1275"/>
                </a:lnTo>
                <a:close/>
                <a:moveTo>
                  <a:pt x="4369" y="1162"/>
                </a:moveTo>
                <a:lnTo>
                  <a:pt x="4369" y="1162"/>
                </a:lnTo>
                <a:lnTo>
                  <a:pt x="4369" y="1162"/>
                </a:lnTo>
                <a:lnTo>
                  <a:pt x="4367" y="1160"/>
                </a:lnTo>
                <a:lnTo>
                  <a:pt x="4367" y="1160"/>
                </a:lnTo>
                <a:lnTo>
                  <a:pt x="4365" y="1160"/>
                </a:lnTo>
                <a:lnTo>
                  <a:pt x="4365" y="1160"/>
                </a:lnTo>
                <a:lnTo>
                  <a:pt x="4365" y="1162"/>
                </a:lnTo>
                <a:lnTo>
                  <a:pt x="4369" y="1164"/>
                </a:lnTo>
                <a:lnTo>
                  <a:pt x="4373" y="1164"/>
                </a:lnTo>
                <a:lnTo>
                  <a:pt x="4373" y="1164"/>
                </a:lnTo>
                <a:lnTo>
                  <a:pt x="4373" y="1164"/>
                </a:lnTo>
                <a:lnTo>
                  <a:pt x="4373" y="1164"/>
                </a:lnTo>
                <a:lnTo>
                  <a:pt x="4369" y="1162"/>
                </a:lnTo>
                <a:close/>
                <a:moveTo>
                  <a:pt x="3369" y="1275"/>
                </a:moveTo>
                <a:lnTo>
                  <a:pt x="3369" y="1275"/>
                </a:lnTo>
                <a:lnTo>
                  <a:pt x="3369" y="1275"/>
                </a:lnTo>
                <a:lnTo>
                  <a:pt x="3369" y="1275"/>
                </a:lnTo>
                <a:lnTo>
                  <a:pt x="3371" y="1275"/>
                </a:lnTo>
                <a:lnTo>
                  <a:pt x="3369" y="1275"/>
                </a:lnTo>
                <a:lnTo>
                  <a:pt x="3369" y="1275"/>
                </a:lnTo>
                <a:close/>
                <a:moveTo>
                  <a:pt x="2965" y="1076"/>
                </a:moveTo>
                <a:lnTo>
                  <a:pt x="2965" y="1076"/>
                </a:lnTo>
                <a:lnTo>
                  <a:pt x="2965" y="1076"/>
                </a:lnTo>
                <a:lnTo>
                  <a:pt x="2965" y="1076"/>
                </a:lnTo>
                <a:lnTo>
                  <a:pt x="2967" y="1076"/>
                </a:lnTo>
                <a:lnTo>
                  <a:pt x="2965" y="1074"/>
                </a:lnTo>
                <a:lnTo>
                  <a:pt x="2965" y="1074"/>
                </a:lnTo>
                <a:lnTo>
                  <a:pt x="2965" y="1076"/>
                </a:lnTo>
                <a:close/>
                <a:moveTo>
                  <a:pt x="4090" y="1457"/>
                </a:moveTo>
                <a:lnTo>
                  <a:pt x="4090" y="1455"/>
                </a:lnTo>
                <a:lnTo>
                  <a:pt x="4090" y="1455"/>
                </a:lnTo>
                <a:lnTo>
                  <a:pt x="4090" y="1457"/>
                </a:lnTo>
                <a:lnTo>
                  <a:pt x="4090" y="1459"/>
                </a:lnTo>
                <a:lnTo>
                  <a:pt x="4090" y="1459"/>
                </a:lnTo>
                <a:lnTo>
                  <a:pt x="4090" y="1459"/>
                </a:lnTo>
                <a:lnTo>
                  <a:pt x="4092" y="1459"/>
                </a:lnTo>
                <a:lnTo>
                  <a:pt x="4092" y="1457"/>
                </a:lnTo>
                <a:lnTo>
                  <a:pt x="4092" y="1457"/>
                </a:lnTo>
                <a:lnTo>
                  <a:pt x="4090" y="1457"/>
                </a:lnTo>
                <a:close/>
                <a:moveTo>
                  <a:pt x="4056" y="1493"/>
                </a:moveTo>
                <a:lnTo>
                  <a:pt x="4054" y="1495"/>
                </a:lnTo>
                <a:lnTo>
                  <a:pt x="4056" y="1495"/>
                </a:lnTo>
                <a:lnTo>
                  <a:pt x="4056" y="1495"/>
                </a:lnTo>
                <a:lnTo>
                  <a:pt x="4056" y="1495"/>
                </a:lnTo>
                <a:lnTo>
                  <a:pt x="4056" y="1493"/>
                </a:lnTo>
                <a:lnTo>
                  <a:pt x="4056" y="1493"/>
                </a:lnTo>
                <a:lnTo>
                  <a:pt x="4056" y="1493"/>
                </a:lnTo>
                <a:lnTo>
                  <a:pt x="4056" y="1493"/>
                </a:lnTo>
                <a:close/>
                <a:moveTo>
                  <a:pt x="4056" y="1491"/>
                </a:moveTo>
                <a:lnTo>
                  <a:pt x="4056" y="1491"/>
                </a:lnTo>
                <a:lnTo>
                  <a:pt x="4056" y="1491"/>
                </a:lnTo>
                <a:lnTo>
                  <a:pt x="4056" y="1491"/>
                </a:lnTo>
                <a:lnTo>
                  <a:pt x="4056" y="1491"/>
                </a:lnTo>
                <a:lnTo>
                  <a:pt x="4056" y="1491"/>
                </a:lnTo>
                <a:lnTo>
                  <a:pt x="4056" y="1491"/>
                </a:lnTo>
                <a:lnTo>
                  <a:pt x="4056" y="1491"/>
                </a:lnTo>
                <a:close/>
                <a:moveTo>
                  <a:pt x="3966" y="1350"/>
                </a:moveTo>
                <a:lnTo>
                  <a:pt x="3966" y="1350"/>
                </a:lnTo>
                <a:lnTo>
                  <a:pt x="3968" y="1350"/>
                </a:lnTo>
                <a:lnTo>
                  <a:pt x="3968" y="1350"/>
                </a:lnTo>
                <a:lnTo>
                  <a:pt x="3968" y="1348"/>
                </a:lnTo>
                <a:lnTo>
                  <a:pt x="3968" y="1348"/>
                </a:lnTo>
                <a:lnTo>
                  <a:pt x="3968" y="1348"/>
                </a:lnTo>
                <a:lnTo>
                  <a:pt x="3966" y="1348"/>
                </a:lnTo>
                <a:lnTo>
                  <a:pt x="3966" y="1346"/>
                </a:lnTo>
                <a:lnTo>
                  <a:pt x="3964" y="1346"/>
                </a:lnTo>
                <a:lnTo>
                  <a:pt x="3964" y="1348"/>
                </a:lnTo>
                <a:lnTo>
                  <a:pt x="3964" y="1348"/>
                </a:lnTo>
                <a:lnTo>
                  <a:pt x="3966" y="1348"/>
                </a:lnTo>
                <a:lnTo>
                  <a:pt x="3966" y="1350"/>
                </a:lnTo>
                <a:close/>
                <a:moveTo>
                  <a:pt x="3411" y="1239"/>
                </a:moveTo>
                <a:lnTo>
                  <a:pt x="3409" y="1239"/>
                </a:lnTo>
                <a:lnTo>
                  <a:pt x="3409" y="1239"/>
                </a:lnTo>
                <a:lnTo>
                  <a:pt x="3409" y="1239"/>
                </a:lnTo>
                <a:lnTo>
                  <a:pt x="3409" y="1241"/>
                </a:lnTo>
                <a:lnTo>
                  <a:pt x="3409" y="1241"/>
                </a:lnTo>
                <a:lnTo>
                  <a:pt x="3411" y="1241"/>
                </a:lnTo>
                <a:lnTo>
                  <a:pt x="3413" y="1239"/>
                </a:lnTo>
                <a:lnTo>
                  <a:pt x="3413" y="1239"/>
                </a:lnTo>
                <a:lnTo>
                  <a:pt x="3415" y="1239"/>
                </a:lnTo>
                <a:lnTo>
                  <a:pt x="3417" y="1239"/>
                </a:lnTo>
                <a:lnTo>
                  <a:pt x="3417" y="1239"/>
                </a:lnTo>
                <a:lnTo>
                  <a:pt x="3417" y="1239"/>
                </a:lnTo>
                <a:lnTo>
                  <a:pt x="3420" y="1237"/>
                </a:lnTo>
                <a:lnTo>
                  <a:pt x="3422" y="1235"/>
                </a:lnTo>
                <a:lnTo>
                  <a:pt x="3424" y="1235"/>
                </a:lnTo>
                <a:lnTo>
                  <a:pt x="3422" y="1235"/>
                </a:lnTo>
                <a:lnTo>
                  <a:pt x="3420" y="1235"/>
                </a:lnTo>
                <a:lnTo>
                  <a:pt x="3417" y="1235"/>
                </a:lnTo>
                <a:lnTo>
                  <a:pt x="3415" y="1235"/>
                </a:lnTo>
                <a:lnTo>
                  <a:pt x="3415" y="1235"/>
                </a:lnTo>
                <a:lnTo>
                  <a:pt x="3415" y="1237"/>
                </a:lnTo>
                <a:lnTo>
                  <a:pt x="3415" y="1237"/>
                </a:lnTo>
                <a:lnTo>
                  <a:pt x="3411" y="1239"/>
                </a:lnTo>
                <a:close/>
                <a:moveTo>
                  <a:pt x="3396" y="1273"/>
                </a:moveTo>
                <a:lnTo>
                  <a:pt x="3394" y="1273"/>
                </a:lnTo>
                <a:lnTo>
                  <a:pt x="3394" y="1273"/>
                </a:lnTo>
                <a:lnTo>
                  <a:pt x="3396" y="1273"/>
                </a:lnTo>
                <a:lnTo>
                  <a:pt x="3396" y="1273"/>
                </a:lnTo>
                <a:lnTo>
                  <a:pt x="3396" y="1273"/>
                </a:lnTo>
                <a:lnTo>
                  <a:pt x="3396" y="1273"/>
                </a:lnTo>
                <a:lnTo>
                  <a:pt x="3396" y="1273"/>
                </a:lnTo>
                <a:lnTo>
                  <a:pt x="3396" y="1273"/>
                </a:lnTo>
                <a:close/>
                <a:moveTo>
                  <a:pt x="5211" y="811"/>
                </a:moveTo>
                <a:lnTo>
                  <a:pt x="5213" y="809"/>
                </a:lnTo>
                <a:lnTo>
                  <a:pt x="5211" y="807"/>
                </a:lnTo>
                <a:lnTo>
                  <a:pt x="5209" y="809"/>
                </a:lnTo>
                <a:lnTo>
                  <a:pt x="5209" y="809"/>
                </a:lnTo>
                <a:lnTo>
                  <a:pt x="5209" y="811"/>
                </a:lnTo>
                <a:lnTo>
                  <a:pt x="5211" y="811"/>
                </a:lnTo>
                <a:lnTo>
                  <a:pt x="5211" y="811"/>
                </a:lnTo>
                <a:close/>
                <a:moveTo>
                  <a:pt x="5213" y="1866"/>
                </a:moveTo>
                <a:lnTo>
                  <a:pt x="5211" y="1866"/>
                </a:lnTo>
                <a:lnTo>
                  <a:pt x="5211" y="1866"/>
                </a:lnTo>
                <a:lnTo>
                  <a:pt x="5209" y="1866"/>
                </a:lnTo>
                <a:lnTo>
                  <a:pt x="5207" y="1866"/>
                </a:lnTo>
                <a:lnTo>
                  <a:pt x="5207" y="1868"/>
                </a:lnTo>
                <a:lnTo>
                  <a:pt x="5205" y="1868"/>
                </a:lnTo>
                <a:lnTo>
                  <a:pt x="5205" y="1868"/>
                </a:lnTo>
                <a:lnTo>
                  <a:pt x="5203" y="1870"/>
                </a:lnTo>
                <a:lnTo>
                  <a:pt x="5201" y="1870"/>
                </a:lnTo>
                <a:lnTo>
                  <a:pt x="5198" y="1870"/>
                </a:lnTo>
                <a:lnTo>
                  <a:pt x="5198" y="1872"/>
                </a:lnTo>
                <a:lnTo>
                  <a:pt x="5196" y="1872"/>
                </a:lnTo>
                <a:lnTo>
                  <a:pt x="5196" y="1872"/>
                </a:lnTo>
                <a:lnTo>
                  <a:pt x="5196" y="1872"/>
                </a:lnTo>
                <a:lnTo>
                  <a:pt x="5194" y="1872"/>
                </a:lnTo>
                <a:lnTo>
                  <a:pt x="5194" y="1872"/>
                </a:lnTo>
                <a:lnTo>
                  <a:pt x="5194" y="1872"/>
                </a:lnTo>
                <a:lnTo>
                  <a:pt x="5194" y="1874"/>
                </a:lnTo>
                <a:lnTo>
                  <a:pt x="5194" y="1874"/>
                </a:lnTo>
                <a:lnTo>
                  <a:pt x="5194" y="1874"/>
                </a:lnTo>
                <a:lnTo>
                  <a:pt x="5196" y="1874"/>
                </a:lnTo>
                <a:lnTo>
                  <a:pt x="5196" y="1877"/>
                </a:lnTo>
                <a:lnTo>
                  <a:pt x="5196" y="1877"/>
                </a:lnTo>
                <a:lnTo>
                  <a:pt x="5198" y="1877"/>
                </a:lnTo>
                <a:lnTo>
                  <a:pt x="5198" y="1877"/>
                </a:lnTo>
                <a:lnTo>
                  <a:pt x="5201" y="1877"/>
                </a:lnTo>
                <a:lnTo>
                  <a:pt x="5201" y="1877"/>
                </a:lnTo>
                <a:lnTo>
                  <a:pt x="5203" y="1874"/>
                </a:lnTo>
                <a:lnTo>
                  <a:pt x="5205" y="1872"/>
                </a:lnTo>
                <a:lnTo>
                  <a:pt x="5205" y="1872"/>
                </a:lnTo>
                <a:lnTo>
                  <a:pt x="5205" y="1872"/>
                </a:lnTo>
                <a:lnTo>
                  <a:pt x="5207" y="1874"/>
                </a:lnTo>
                <a:lnTo>
                  <a:pt x="5207" y="1874"/>
                </a:lnTo>
                <a:lnTo>
                  <a:pt x="5207" y="1874"/>
                </a:lnTo>
                <a:lnTo>
                  <a:pt x="5207" y="1874"/>
                </a:lnTo>
                <a:lnTo>
                  <a:pt x="5209" y="1874"/>
                </a:lnTo>
                <a:lnTo>
                  <a:pt x="5211" y="1874"/>
                </a:lnTo>
                <a:lnTo>
                  <a:pt x="5213" y="1874"/>
                </a:lnTo>
                <a:lnTo>
                  <a:pt x="5215" y="1874"/>
                </a:lnTo>
                <a:lnTo>
                  <a:pt x="5213" y="1872"/>
                </a:lnTo>
                <a:lnTo>
                  <a:pt x="5213" y="1872"/>
                </a:lnTo>
                <a:lnTo>
                  <a:pt x="5215" y="1870"/>
                </a:lnTo>
                <a:lnTo>
                  <a:pt x="5215" y="1870"/>
                </a:lnTo>
                <a:lnTo>
                  <a:pt x="5213" y="1870"/>
                </a:lnTo>
                <a:lnTo>
                  <a:pt x="5213" y="1870"/>
                </a:lnTo>
                <a:lnTo>
                  <a:pt x="5211" y="1872"/>
                </a:lnTo>
                <a:lnTo>
                  <a:pt x="5209" y="1874"/>
                </a:lnTo>
                <a:lnTo>
                  <a:pt x="5209" y="1872"/>
                </a:lnTo>
                <a:lnTo>
                  <a:pt x="5209" y="1870"/>
                </a:lnTo>
                <a:lnTo>
                  <a:pt x="5211" y="1870"/>
                </a:lnTo>
                <a:lnTo>
                  <a:pt x="5213" y="1868"/>
                </a:lnTo>
                <a:lnTo>
                  <a:pt x="5213" y="1868"/>
                </a:lnTo>
                <a:lnTo>
                  <a:pt x="5215" y="1866"/>
                </a:lnTo>
                <a:lnTo>
                  <a:pt x="5215" y="1866"/>
                </a:lnTo>
                <a:lnTo>
                  <a:pt x="5213" y="1866"/>
                </a:lnTo>
                <a:lnTo>
                  <a:pt x="5213" y="1866"/>
                </a:lnTo>
                <a:close/>
                <a:moveTo>
                  <a:pt x="5196" y="1738"/>
                </a:moveTo>
                <a:lnTo>
                  <a:pt x="5196" y="1738"/>
                </a:lnTo>
                <a:lnTo>
                  <a:pt x="5196" y="1738"/>
                </a:lnTo>
                <a:lnTo>
                  <a:pt x="5196" y="1738"/>
                </a:lnTo>
                <a:lnTo>
                  <a:pt x="5196" y="1738"/>
                </a:lnTo>
                <a:lnTo>
                  <a:pt x="5196" y="1738"/>
                </a:lnTo>
                <a:lnTo>
                  <a:pt x="5196" y="1738"/>
                </a:lnTo>
                <a:lnTo>
                  <a:pt x="5196" y="1738"/>
                </a:lnTo>
                <a:close/>
                <a:moveTo>
                  <a:pt x="5207" y="820"/>
                </a:moveTo>
                <a:lnTo>
                  <a:pt x="5207" y="820"/>
                </a:lnTo>
                <a:lnTo>
                  <a:pt x="5205" y="820"/>
                </a:lnTo>
                <a:lnTo>
                  <a:pt x="5203" y="820"/>
                </a:lnTo>
                <a:lnTo>
                  <a:pt x="5203" y="818"/>
                </a:lnTo>
                <a:lnTo>
                  <a:pt x="5201" y="816"/>
                </a:lnTo>
                <a:lnTo>
                  <a:pt x="5196" y="816"/>
                </a:lnTo>
                <a:lnTo>
                  <a:pt x="5196" y="816"/>
                </a:lnTo>
                <a:lnTo>
                  <a:pt x="5196" y="818"/>
                </a:lnTo>
                <a:lnTo>
                  <a:pt x="5201" y="818"/>
                </a:lnTo>
                <a:lnTo>
                  <a:pt x="5205" y="820"/>
                </a:lnTo>
                <a:lnTo>
                  <a:pt x="5207" y="820"/>
                </a:lnTo>
                <a:close/>
                <a:moveTo>
                  <a:pt x="5215" y="1870"/>
                </a:moveTo>
                <a:lnTo>
                  <a:pt x="5215" y="1870"/>
                </a:lnTo>
                <a:lnTo>
                  <a:pt x="5215" y="1870"/>
                </a:lnTo>
                <a:lnTo>
                  <a:pt x="5215" y="1870"/>
                </a:lnTo>
                <a:lnTo>
                  <a:pt x="5215" y="1870"/>
                </a:lnTo>
                <a:close/>
                <a:moveTo>
                  <a:pt x="5205" y="1755"/>
                </a:moveTo>
                <a:lnTo>
                  <a:pt x="5205" y="1753"/>
                </a:lnTo>
                <a:lnTo>
                  <a:pt x="5205" y="1753"/>
                </a:lnTo>
                <a:lnTo>
                  <a:pt x="5205" y="1753"/>
                </a:lnTo>
                <a:lnTo>
                  <a:pt x="5205" y="1753"/>
                </a:lnTo>
                <a:lnTo>
                  <a:pt x="5205" y="1753"/>
                </a:lnTo>
                <a:lnTo>
                  <a:pt x="5205" y="1753"/>
                </a:lnTo>
                <a:lnTo>
                  <a:pt x="5205" y="1753"/>
                </a:lnTo>
                <a:lnTo>
                  <a:pt x="5205" y="1755"/>
                </a:lnTo>
                <a:lnTo>
                  <a:pt x="5205" y="1755"/>
                </a:lnTo>
                <a:close/>
                <a:moveTo>
                  <a:pt x="5215" y="1877"/>
                </a:moveTo>
                <a:lnTo>
                  <a:pt x="5213" y="1877"/>
                </a:lnTo>
                <a:lnTo>
                  <a:pt x="5215" y="1877"/>
                </a:lnTo>
                <a:lnTo>
                  <a:pt x="5215" y="1877"/>
                </a:lnTo>
                <a:lnTo>
                  <a:pt x="5215" y="1874"/>
                </a:lnTo>
                <a:lnTo>
                  <a:pt x="5215" y="1874"/>
                </a:lnTo>
                <a:lnTo>
                  <a:pt x="5215" y="1877"/>
                </a:lnTo>
                <a:close/>
                <a:moveTo>
                  <a:pt x="5205" y="1891"/>
                </a:moveTo>
                <a:lnTo>
                  <a:pt x="5205" y="1891"/>
                </a:lnTo>
                <a:lnTo>
                  <a:pt x="5205" y="1893"/>
                </a:lnTo>
                <a:lnTo>
                  <a:pt x="5205" y="1893"/>
                </a:lnTo>
                <a:lnTo>
                  <a:pt x="5207" y="1893"/>
                </a:lnTo>
                <a:lnTo>
                  <a:pt x="5207" y="1893"/>
                </a:lnTo>
                <a:lnTo>
                  <a:pt x="5207" y="1893"/>
                </a:lnTo>
                <a:lnTo>
                  <a:pt x="5207" y="1891"/>
                </a:lnTo>
                <a:lnTo>
                  <a:pt x="5205" y="1891"/>
                </a:lnTo>
                <a:close/>
                <a:moveTo>
                  <a:pt x="4417" y="1032"/>
                </a:moveTo>
                <a:lnTo>
                  <a:pt x="4417" y="1032"/>
                </a:lnTo>
                <a:lnTo>
                  <a:pt x="4417" y="1032"/>
                </a:lnTo>
                <a:lnTo>
                  <a:pt x="4417" y="1034"/>
                </a:lnTo>
                <a:lnTo>
                  <a:pt x="4417" y="1032"/>
                </a:lnTo>
                <a:lnTo>
                  <a:pt x="4417" y="1032"/>
                </a:lnTo>
                <a:close/>
                <a:moveTo>
                  <a:pt x="5207" y="1881"/>
                </a:moveTo>
                <a:lnTo>
                  <a:pt x="5207" y="1881"/>
                </a:lnTo>
                <a:lnTo>
                  <a:pt x="5207" y="1883"/>
                </a:lnTo>
                <a:lnTo>
                  <a:pt x="5207" y="1883"/>
                </a:lnTo>
                <a:lnTo>
                  <a:pt x="5207" y="1883"/>
                </a:lnTo>
                <a:lnTo>
                  <a:pt x="5207" y="1881"/>
                </a:lnTo>
                <a:lnTo>
                  <a:pt x="5207" y="1881"/>
                </a:lnTo>
                <a:close/>
                <a:moveTo>
                  <a:pt x="5198" y="1887"/>
                </a:moveTo>
                <a:lnTo>
                  <a:pt x="5196" y="1887"/>
                </a:lnTo>
                <a:lnTo>
                  <a:pt x="5198" y="1889"/>
                </a:lnTo>
                <a:lnTo>
                  <a:pt x="5198" y="1889"/>
                </a:lnTo>
                <a:lnTo>
                  <a:pt x="5198" y="1887"/>
                </a:lnTo>
                <a:lnTo>
                  <a:pt x="5198" y="1887"/>
                </a:lnTo>
                <a:lnTo>
                  <a:pt x="5198" y="1887"/>
                </a:lnTo>
                <a:close/>
                <a:moveTo>
                  <a:pt x="4608" y="749"/>
                </a:moveTo>
                <a:lnTo>
                  <a:pt x="4605" y="749"/>
                </a:lnTo>
                <a:lnTo>
                  <a:pt x="4605" y="749"/>
                </a:lnTo>
                <a:lnTo>
                  <a:pt x="4601" y="747"/>
                </a:lnTo>
                <a:lnTo>
                  <a:pt x="4601" y="747"/>
                </a:lnTo>
                <a:lnTo>
                  <a:pt x="4599" y="751"/>
                </a:lnTo>
                <a:lnTo>
                  <a:pt x="4597" y="751"/>
                </a:lnTo>
                <a:lnTo>
                  <a:pt x="4597" y="753"/>
                </a:lnTo>
                <a:lnTo>
                  <a:pt x="4595" y="755"/>
                </a:lnTo>
                <a:lnTo>
                  <a:pt x="4597" y="755"/>
                </a:lnTo>
                <a:lnTo>
                  <a:pt x="4599" y="753"/>
                </a:lnTo>
                <a:lnTo>
                  <a:pt x="4599" y="753"/>
                </a:lnTo>
                <a:lnTo>
                  <a:pt x="4601" y="757"/>
                </a:lnTo>
                <a:lnTo>
                  <a:pt x="4603" y="757"/>
                </a:lnTo>
                <a:lnTo>
                  <a:pt x="4603" y="757"/>
                </a:lnTo>
                <a:lnTo>
                  <a:pt x="4605" y="755"/>
                </a:lnTo>
                <a:lnTo>
                  <a:pt x="4605" y="755"/>
                </a:lnTo>
                <a:lnTo>
                  <a:pt x="4608" y="753"/>
                </a:lnTo>
                <a:lnTo>
                  <a:pt x="4608" y="753"/>
                </a:lnTo>
                <a:lnTo>
                  <a:pt x="4608" y="751"/>
                </a:lnTo>
                <a:lnTo>
                  <a:pt x="4610" y="749"/>
                </a:lnTo>
                <a:lnTo>
                  <a:pt x="4610" y="749"/>
                </a:lnTo>
                <a:lnTo>
                  <a:pt x="4608" y="749"/>
                </a:lnTo>
                <a:close/>
                <a:moveTo>
                  <a:pt x="4593" y="749"/>
                </a:moveTo>
                <a:lnTo>
                  <a:pt x="4589" y="751"/>
                </a:lnTo>
                <a:lnTo>
                  <a:pt x="4589" y="751"/>
                </a:lnTo>
                <a:lnTo>
                  <a:pt x="4589" y="751"/>
                </a:lnTo>
                <a:lnTo>
                  <a:pt x="4591" y="751"/>
                </a:lnTo>
                <a:lnTo>
                  <a:pt x="4593" y="751"/>
                </a:lnTo>
                <a:lnTo>
                  <a:pt x="4593" y="751"/>
                </a:lnTo>
                <a:lnTo>
                  <a:pt x="4595" y="749"/>
                </a:lnTo>
                <a:lnTo>
                  <a:pt x="4595" y="749"/>
                </a:lnTo>
                <a:lnTo>
                  <a:pt x="4593" y="749"/>
                </a:lnTo>
                <a:lnTo>
                  <a:pt x="4593" y="749"/>
                </a:lnTo>
                <a:close/>
                <a:moveTo>
                  <a:pt x="3371" y="931"/>
                </a:moveTo>
                <a:lnTo>
                  <a:pt x="3371" y="931"/>
                </a:lnTo>
                <a:lnTo>
                  <a:pt x="3371" y="929"/>
                </a:lnTo>
                <a:lnTo>
                  <a:pt x="3371" y="929"/>
                </a:lnTo>
                <a:lnTo>
                  <a:pt x="3369" y="929"/>
                </a:lnTo>
                <a:lnTo>
                  <a:pt x="3369" y="929"/>
                </a:lnTo>
                <a:lnTo>
                  <a:pt x="3369" y="931"/>
                </a:lnTo>
                <a:lnTo>
                  <a:pt x="3371" y="931"/>
                </a:lnTo>
                <a:close/>
                <a:moveTo>
                  <a:pt x="4440" y="1065"/>
                </a:moveTo>
                <a:lnTo>
                  <a:pt x="4440" y="1065"/>
                </a:lnTo>
                <a:lnTo>
                  <a:pt x="4440" y="1063"/>
                </a:lnTo>
                <a:lnTo>
                  <a:pt x="4440" y="1061"/>
                </a:lnTo>
                <a:lnTo>
                  <a:pt x="4440" y="1061"/>
                </a:lnTo>
                <a:lnTo>
                  <a:pt x="4438" y="1061"/>
                </a:lnTo>
                <a:lnTo>
                  <a:pt x="4440" y="1063"/>
                </a:lnTo>
                <a:lnTo>
                  <a:pt x="4440" y="1065"/>
                </a:lnTo>
                <a:lnTo>
                  <a:pt x="4440" y="1065"/>
                </a:lnTo>
                <a:close/>
                <a:moveTo>
                  <a:pt x="4440" y="1084"/>
                </a:moveTo>
                <a:lnTo>
                  <a:pt x="4438" y="1082"/>
                </a:lnTo>
                <a:lnTo>
                  <a:pt x="4438" y="1082"/>
                </a:lnTo>
                <a:lnTo>
                  <a:pt x="4438" y="1084"/>
                </a:lnTo>
                <a:lnTo>
                  <a:pt x="4440" y="1084"/>
                </a:lnTo>
                <a:lnTo>
                  <a:pt x="4440" y="1084"/>
                </a:lnTo>
                <a:close/>
                <a:moveTo>
                  <a:pt x="3302" y="927"/>
                </a:moveTo>
                <a:lnTo>
                  <a:pt x="3302" y="929"/>
                </a:lnTo>
                <a:lnTo>
                  <a:pt x="3302" y="929"/>
                </a:lnTo>
                <a:lnTo>
                  <a:pt x="3302" y="929"/>
                </a:lnTo>
                <a:lnTo>
                  <a:pt x="3302" y="929"/>
                </a:lnTo>
                <a:lnTo>
                  <a:pt x="3302" y="927"/>
                </a:lnTo>
                <a:lnTo>
                  <a:pt x="3302" y="927"/>
                </a:lnTo>
                <a:close/>
                <a:moveTo>
                  <a:pt x="3336" y="939"/>
                </a:moveTo>
                <a:lnTo>
                  <a:pt x="3338" y="937"/>
                </a:lnTo>
                <a:lnTo>
                  <a:pt x="3338" y="937"/>
                </a:lnTo>
                <a:lnTo>
                  <a:pt x="3336" y="937"/>
                </a:lnTo>
                <a:lnTo>
                  <a:pt x="3336" y="937"/>
                </a:lnTo>
                <a:lnTo>
                  <a:pt x="3336" y="939"/>
                </a:lnTo>
                <a:lnTo>
                  <a:pt x="3336" y="939"/>
                </a:lnTo>
                <a:close/>
                <a:moveTo>
                  <a:pt x="3334" y="939"/>
                </a:moveTo>
                <a:lnTo>
                  <a:pt x="3334" y="937"/>
                </a:lnTo>
                <a:lnTo>
                  <a:pt x="3334" y="937"/>
                </a:lnTo>
                <a:lnTo>
                  <a:pt x="3334" y="937"/>
                </a:lnTo>
                <a:lnTo>
                  <a:pt x="3334" y="937"/>
                </a:lnTo>
                <a:lnTo>
                  <a:pt x="3332" y="937"/>
                </a:lnTo>
                <a:lnTo>
                  <a:pt x="3332" y="939"/>
                </a:lnTo>
                <a:lnTo>
                  <a:pt x="3334" y="941"/>
                </a:lnTo>
                <a:lnTo>
                  <a:pt x="3334" y="941"/>
                </a:lnTo>
                <a:lnTo>
                  <a:pt x="3336" y="941"/>
                </a:lnTo>
                <a:lnTo>
                  <a:pt x="3334" y="939"/>
                </a:lnTo>
                <a:lnTo>
                  <a:pt x="3334" y="939"/>
                </a:lnTo>
                <a:close/>
                <a:moveTo>
                  <a:pt x="3378" y="1046"/>
                </a:moveTo>
                <a:lnTo>
                  <a:pt x="3378" y="1044"/>
                </a:lnTo>
                <a:lnTo>
                  <a:pt x="3376" y="1040"/>
                </a:lnTo>
                <a:lnTo>
                  <a:pt x="3378" y="1040"/>
                </a:lnTo>
                <a:lnTo>
                  <a:pt x="3376" y="1040"/>
                </a:lnTo>
                <a:lnTo>
                  <a:pt x="3376" y="1040"/>
                </a:lnTo>
                <a:lnTo>
                  <a:pt x="3376" y="1042"/>
                </a:lnTo>
                <a:lnTo>
                  <a:pt x="3378" y="1046"/>
                </a:lnTo>
                <a:close/>
                <a:moveTo>
                  <a:pt x="3340" y="1252"/>
                </a:moveTo>
                <a:lnTo>
                  <a:pt x="3340" y="1252"/>
                </a:lnTo>
                <a:lnTo>
                  <a:pt x="3340" y="1252"/>
                </a:lnTo>
                <a:lnTo>
                  <a:pt x="3342" y="1250"/>
                </a:lnTo>
                <a:lnTo>
                  <a:pt x="3340" y="1248"/>
                </a:lnTo>
                <a:lnTo>
                  <a:pt x="3340" y="1245"/>
                </a:lnTo>
                <a:lnTo>
                  <a:pt x="3340" y="1245"/>
                </a:lnTo>
                <a:lnTo>
                  <a:pt x="3340" y="1245"/>
                </a:lnTo>
                <a:lnTo>
                  <a:pt x="3338" y="1245"/>
                </a:lnTo>
                <a:lnTo>
                  <a:pt x="3338" y="1248"/>
                </a:lnTo>
                <a:lnTo>
                  <a:pt x="3340" y="1248"/>
                </a:lnTo>
                <a:lnTo>
                  <a:pt x="3338" y="1250"/>
                </a:lnTo>
                <a:lnTo>
                  <a:pt x="3340" y="1252"/>
                </a:lnTo>
                <a:close/>
                <a:moveTo>
                  <a:pt x="2810" y="1013"/>
                </a:moveTo>
                <a:lnTo>
                  <a:pt x="2810" y="1013"/>
                </a:lnTo>
                <a:lnTo>
                  <a:pt x="2810" y="1013"/>
                </a:lnTo>
                <a:lnTo>
                  <a:pt x="2808" y="1011"/>
                </a:lnTo>
                <a:lnTo>
                  <a:pt x="2808" y="1013"/>
                </a:lnTo>
                <a:lnTo>
                  <a:pt x="2808" y="1013"/>
                </a:lnTo>
                <a:lnTo>
                  <a:pt x="2810" y="1013"/>
                </a:lnTo>
                <a:lnTo>
                  <a:pt x="2810" y="1013"/>
                </a:lnTo>
                <a:close/>
                <a:moveTo>
                  <a:pt x="2814" y="1090"/>
                </a:moveTo>
                <a:lnTo>
                  <a:pt x="2814" y="1090"/>
                </a:lnTo>
                <a:lnTo>
                  <a:pt x="2814" y="1090"/>
                </a:lnTo>
                <a:lnTo>
                  <a:pt x="2816" y="1090"/>
                </a:lnTo>
                <a:lnTo>
                  <a:pt x="2816" y="1090"/>
                </a:lnTo>
                <a:lnTo>
                  <a:pt x="2814" y="1090"/>
                </a:lnTo>
                <a:lnTo>
                  <a:pt x="2814" y="1090"/>
                </a:lnTo>
                <a:lnTo>
                  <a:pt x="2814" y="1090"/>
                </a:lnTo>
                <a:close/>
                <a:moveTo>
                  <a:pt x="2760" y="977"/>
                </a:moveTo>
                <a:lnTo>
                  <a:pt x="2757" y="975"/>
                </a:lnTo>
                <a:lnTo>
                  <a:pt x="2757" y="977"/>
                </a:lnTo>
                <a:lnTo>
                  <a:pt x="2757" y="977"/>
                </a:lnTo>
                <a:lnTo>
                  <a:pt x="2755" y="977"/>
                </a:lnTo>
                <a:lnTo>
                  <a:pt x="2755" y="977"/>
                </a:lnTo>
                <a:lnTo>
                  <a:pt x="2753" y="977"/>
                </a:lnTo>
                <a:lnTo>
                  <a:pt x="2755" y="977"/>
                </a:lnTo>
                <a:lnTo>
                  <a:pt x="2755" y="977"/>
                </a:lnTo>
                <a:lnTo>
                  <a:pt x="2757" y="977"/>
                </a:lnTo>
                <a:lnTo>
                  <a:pt x="2760" y="977"/>
                </a:lnTo>
                <a:lnTo>
                  <a:pt x="2760" y="977"/>
                </a:lnTo>
                <a:lnTo>
                  <a:pt x="2760" y="977"/>
                </a:lnTo>
                <a:lnTo>
                  <a:pt x="2760" y="977"/>
                </a:lnTo>
                <a:close/>
                <a:moveTo>
                  <a:pt x="2906" y="1044"/>
                </a:moveTo>
                <a:lnTo>
                  <a:pt x="2906" y="1046"/>
                </a:lnTo>
                <a:lnTo>
                  <a:pt x="2906" y="1046"/>
                </a:lnTo>
                <a:lnTo>
                  <a:pt x="2906" y="1048"/>
                </a:lnTo>
                <a:lnTo>
                  <a:pt x="2906" y="1048"/>
                </a:lnTo>
                <a:lnTo>
                  <a:pt x="2906" y="1048"/>
                </a:lnTo>
                <a:lnTo>
                  <a:pt x="2906" y="1048"/>
                </a:lnTo>
                <a:lnTo>
                  <a:pt x="2908" y="1048"/>
                </a:lnTo>
                <a:lnTo>
                  <a:pt x="2908" y="1048"/>
                </a:lnTo>
                <a:lnTo>
                  <a:pt x="2908" y="1044"/>
                </a:lnTo>
                <a:lnTo>
                  <a:pt x="2908" y="1044"/>
                </a:lnTo>
                <a:lnTo>
                  <a:pt x="2906" y="1044"/>
                </a:lnTo>
                <a:close/>
                <a:moveTo>
                  <a:pt x="2896" y="1030"/>
                </a:moveTo>
                <a:lnTo>
                  <a:pt x="2896" y="1027"/>
                </a:lnTo>
                <a:lnTo>
                  <a:pt x="2896" y="1027"/>
                </a:lnTo>
                <a:lnTo>
                  <a:pt x="2896" y="1027"/>
                </a:lnTo>
                <a:lnTo>
                  <a:pt x="2894" y="1027"/>
                </a:lnTo>
                <a:lnTo>
                  <a:pt x="2892" y="1030"/>
                </a:lnTo>
                <a:lnTo>
                  <a:pt x="2892" y="1030"/>
                </a:lnTo>
                <a:lnTo>
                  <a:pt x="2896" y="1032"/>
                </a:lnTo>
                <a:lnTo>
                  <a:pt x="2896" y="1034"/>
                </a:lnTo>
                <a:lnTo>
                  <a:pt x="2898" y="1034"/>
                </a:lnTo>
                <a:lnTo>
                  <a:pt x="2900" y="1036"/>
                </a:lnTo>
                <a:lnTo>
                  <a:pt x="2898" y="1034"/>
                </a:lnTo>
                <a:lnTo>
                  <a:pt x="2898" y="1034"/>
                </a:lnTo>
                <a:lnTo>
                  <a:pt x="2898" y="1034"/>
                </a:lnTo>
                <a:lnTo>
                  <a:pt x="2896" y="1034"/>
                </a:lnTo>
                <a:lnTo>
                  <a:pt x="2896" y="1032"/>
                </a:lnTo>
                <a:lnTo>
                  <a:pt x="2896" y="1032"/>
                </a:lnTo>
                <a:lnTo>
                  <a:pt x="2896" y="1030"/>
                </a:lnTo>
                <a:lnTo>
                  <a:pt x="2896" y="1030"/>
                </a:lnTo>
                <a:lnTo>
                  <a:pt x="2896" y="1030"/>
                </a:lnTo>
                <a:close/>
                <a:moveTo>
                  <a:pt x="2906" y="1050"/>
                </a:moveTo>
                <a:lnTo>
                  <a:pt x="2906" y="1050"/>
                </a:lnTo>
                <a:lnTo>
                  <a:pt x="2906" y="1050"/>
                </a:lnTo>
                <a:lnTo>
                  <a:pt x="2906" y="1050"/>
                </a:lnTo>
                <a:lnTo>
                  <a:pt x="2908" y="1053"/>
                </a:lnTo>
                <a:lnTo>
                  <a:pt x="2908" y="1053"/>
                </a:lnTo>
                <a:lnTo>
                  <a:pt x="2908" y="1053"/>
                </a:lnTo>
                <a:lnTo>
                  <a:pt x="2908" y="1050"/>
                </a:lnTo>
                <a:lnTo>
                  <a:pt x="2908" y="1050"/>
                </a:lnTo>
                <a:lnTo>
                  <a:pt x="2908" y="1050"/>
                </a:lnTo>
                <a:lnTo>
                  <a:pt x="2906" y="1050"/>
                </a:lnTo>
                <a:close/>
                <a:moveTo>
                  <a:pt x="2766" y="1126"/>
                </a:moveTo>
                <a:lnTo>
                  <a:pt x="2764" y="1126"/>
                </a:lnTo>
                <a:lnTo>
                  <a:pt x="2764" y="1126"/>
                </a:lnTo>
                <a:lnTo>
                  <a:pt x="2764" y="1128"/>
                </a:lnTo>
                <a:lnTo>
                  <a:pt x="2764" y="1128"/>
                </a:lnTo>
                <a:lnTo>
                  <a:pt x="2764" y="1128"/>
                </a:lnTo>
                <a:lnTo>
                  <a:pt x="2766" y="1128"/>
                </a:lnTo>
                <a:lnTo>
                  <a:pt x="2766" y="1128"/>
                </a:lnTo>
                <a:lnTo>
                  <a:pt x="2766" y="1128"/>
                </a:lnTo>
                <a:lnTo>
                  <a:pt x="2766" y="1128"/>
                </a:lnTo>
                <a:lnTo>
                  <a:pt x="2768" y="1128"/>
                </a:lnTo>
                <a:lnTo>
                  <a:pt x="2768" y="1128"/>
                </a:lnTo>
                <a:lnTo>
                  <a:pt x="2768" y="1126"/>
                </a:lnTo>
                <a:lnTo>
                  <a:pt x="2768" y="1126"/>
                </a:lnTo>
                <a:lnTo>
                  <a:pt x="2766" y="1126"/>
                </a:lnTo>
                <a:close/>
                <a:moveTo>
                  <a:pt x="2808" y="1059"/>
                </a:moveTo>
                <a:lnTo>
                  <a:pt x="2806" y="1059"/>
                </a:lnTo>
                <a:lnTo>
                  <a:pt x="2804" y="1057"/>
                </a:lnTo>
                <a:lnTo>
                  <a:pt x="2801" y="1057"/>
                </a:lnTo>
                <a:lnTo>
                  <a:pt x="2801" y="1057"/>
                </a:lnTo>
                <a:lnTo>
                  <a:pt x="2801" y="1055"/>
                </a:lnTo>
                <a:lnTo>
                  <a:pt x="2799" y="1055"/>
                </a:lnTo>
                <a:lnTo>
                  <a:pt x="2799" y="1055"/>
                </a:lnTo>
                <a:lnTo>
                  <a:pt x="2797" y="1057"/>
                </a:lnTo>
                <a:lnTo>
                  <a:pt x="2797" y="1057"/>
                </a:lnTo>
                <a:lnTo>
                  <a:pt x="2795" y="1057"/>
                </a:lnTo>
                <a:lnTo>
                  <a:pt x="2795" y="1057"/>
                </a:lnTo>
                <a:lnTo>
                  <a:pt x="2793" y="1057"/>
                </a:lnTo>
                <a:lnTo>
                  <a:pt x="2793" y="1055"/>
                </a:lnTo>
                <a:lnTo>
                  <a:pt x="2791" y="1057"/>
                </a:lnTo>
                <a:lnTo>
                  <a:pt x="2791" y="1057"/>
                </a:lnTo>
                <a:lnTo>
                  <a:pt x="2791" y="1057"/>
                </a:lnTo>
                <a:lnTo>
                  <a:pt x="2789" y="1057"/>
                </a:lnTo>
                <a:lnTo>
                  <a:pt x="2789" y="1059"/>
                </a:lnTo>
                <a:lnTo>
                  <a:pt x="2789" y="1061"/>
                </a:lnTo>
                <a:lnTo>
                  <a:pt x="2789" y="1061"/>
                </a:lnTo>
                <a:lnTo>
                  <a:pt x="2789" y="1063"/>
                </a:lnTo>
                <a:lnTo>
                  <a:pt x="2791" y="1065"/>
                </a:lnTo>
                <a:lnTo>
                  <a:pt x="2791" y="1065"/>
                </a:lnTo>
                <a:lnTo>
                  <a:pt x="2793" y="1065"/>
                </a:lnTo>
                <a:lnTo>
                  <a:pt x="2795" y="1065"/>
                </a:lnTo>
                <a:lnTo>
                  <a:pt x="2795" y="1065"/>
                </a:lnTo>
                <a:lnTo>
                  <a:pt x="2797" y="1067"/>
                </a:lnTo>
                <a:lnTo>
                  <a:pt x="2799" y="1067"/>
                </a:lnTo>
                <a:lnTo>
                  <a:pt x="2799" y="1067"/>
                </a:lnTo>
                <a:lnTo>
                  <a:pt x="2799" y="1067"/>
                </a:lnTo>
                <a:lnTo>
                  <a:pt x="2801" y="1069"/>
                </a:lnTo>
                <a:lnTo>
                  <a:pt x="2804" y="1071"/>
                </a:lnTo>
                <a:lnTo>
                  <a:pt x="2808" y="1071"/>
                </a:lnTo>
                <a:lnTo>
                  <a:pt x="2810" y="1074"/>
                </a:lnTo>
                <a:lnTo>
                  <a:pt x="2812" y="1074"/>
                </a:lnTo>
                <a:lnTo>
                  <a:pt x="2812" y="1074"/>
                </a:lnTo>
                <a:lnTo>
                  <a:pt x="2814" y="1074"/>
                </a:lnTo>
                <a:lnTo>
                  <a:pt x="2816" y="1076"/>
                </a:lnTo>
                <a:lnTo>
                  <a:pt x="2818" y="1078"/>
                </a:lnTo>
                <a:lnTo>
                  <a:pt x="2818" y="1078"/>
                </a:lnTo>
                <a:lnTo>
                  <a:pt x="2820" y="1078"/>
                </a:lnTo>
                <a:lnTo>
                  <a:pt x="2822" y="1080"/>
                </a:lnTo>
                <a:lnTo>
                  <a:pt x="2822" y="1080"/>
                </a:lnTo>
                <a:lnTo>
                  <a:pt x="2824" y="1080"/>
                </a:lnTo>
                <a:lnTo>
                  <a:pt x="2827" y="1080"/>
                </a:lnTo>
                <a:lnTo>
                  <a:pt x="2827" y="1080"/>
                </a:lnTo>
                <a:lnTo>
                  <a:pt x="2827" y="1078"/>
                </a:lnTo>
                <a:lnTo>
                  <a:pt x="2827" y="1078"/>
                </a:lnTo>
                <a:lnTo>
                  <a:pt x="2827" y="1076"/>
                </a:lnTo>
                <a:lnTo>
                  <a:pt x="2829" y="1076"/>
                </a:lnTo>
                <a:lnTo>
                  <a:pt x="2829" y="1074"/>
                </a:lnTo>
                <a:lnTo>
                  <a:pt x="2829" y="1074"/>
                </a:lnTo>
                <a:lnTo>
                  <a:pt x="2829" y="1074"/>
                </a:lnTo>
                <a:lnTo>
                  <a:pt x="2829" y="1071"/>
                </a:lnTo>
                <a:lnTo>
                  <a:pt x="2827" y="1071"/>
                </a:lnTo>
                <a:lnTo>
                  <a:pt x="2829" y="1071"/>
                </a:lnTo>
                <a:lnTo>
                  <a:pt x="2829" y="1069"/>
                </a:lnTo>
                <a:lnTo>
                  <a:pt x="2827" y="1069"/>
                </a:lnTo>
                <a:lnTo>
                  <a:pt x="2827" y="1069"/>
                </a:lnTo>
                <a:lnTo>
                  <a:pt x="2827" y="1069"/>
                </a:lnTo>
                <a:lnTo>
                  <a:pt x="2827" y="1067"/>
                </a:lnTo>
                <a:lnTo>
                  <a:pt x="2827" y="1065"/>
                </a:lnTo>
                <a:lnTo>
                  <a:pt x="2827" y="1065"/>
                </a:lnTo>
                <a:lnTo>
                  <a:pt x="2829" y="1063"/>
                </a:lnTo>
                <a:lnTo>
                  <a:pt x="2829" y="1063"/>
                </a:lnTo>
                <a:lnTo>
                  <a:pt x="2829" y="1061"/>
                </a:lnTo>
                <a:lnTo>
                  <a:pt x="2833" y="1057"/>
                </a:lnTo>
                <a:lnTo>
                  <a:pt x="2833" y="1057"/>
                </a:lnTo>
                <a:lnTo>
                  <a:pt x="2833" y="1055"/>
                </a:lnTo>
                <a:lnTo>
                  <a:pt x="2835" y="1055"/>
                </a:lnTo>
                <a:lnTo>
                  <a:pt x="2833" y="1053"/>
                </a:lnTo>
                <a:lnTo>
                  <a:pt x="2833" y="1053"/>
                </a:lnTo>
                <a:lnTo>
                  <a:pt x="2831" y="1055"/>
                </a:lnTo>
                <a:lnTo>
                  <a:pt x="2829" y="1055"/>
                </a:lnTo>
                <a:lnTo>
                  <a:pt x="2829" y="1055"/>
                </a:lnTo>
                <a:lnTo>
                  <a:pt x="2827" y="1055"/>
                </a:lnTo>
                <a:lnTo>
                  <a:pt x="2827" y="1055"/>
                </a:lnTo>
                <a:lnTo>
                  <a:pt x="2824" y="1055"/>
                </a:lnTo>
                <a:lnTo>
                  <a:pt x="2822" y="1055"/>
                </a:lnTo>
                <a:lnTo>
                  <a:pt x="2822" y="1055"/>
                </a:lnTo>
                <a:lnTo>
                  <a:pt x="2820" y="1055"/>
                </a:lnTo>
                <a:lnTo>
                  <a:pt x="2820" y="1057"/>
                </a:lnTo>
                <a:lnTo>
                  <a:pt x="2818" y="1057"/>
                </a:lnTo>
                <a:lnTo>
                  <a:pt x="2816" y="1057"/>
                </a:lnTo>
                <a:lnTo>
                  <a:pt x="2814" y="1059"/>
                </a:lnTo>
                <a:lnTo>
                  <a:pt x="2812" y="1057"/>
                </a:lnTo>
                <a:lnTo>
                  <a:pt x="2810" y="1057"/>
                </a:lnTo>
                <a:lnTo>
                  <a:pt x="2808" y="1059"/>
                </a:lnTo>
                <a:lnTo>
                  <a:pt x="2808" y="1059"/>
                </a:lnTo>
                <a:close/>
                <a:moveTo>
                  <a:pt x="2772" y="1111"/>
                </a:moveTo>
                <a:lnTo>
                  <a:pt x="2770" y="1111"/>
                </a:lnTo>
                <a:lnTo>
                  <a:pt x="2770" y="1111"/>
                </a:lnTo>
                <a:lnTo>
                  <a:pt x="2768" y="1113"/>
                </a:lnTo>
                <a:lnTo>
                  <a:pt x="2772" y="1111"/>
                </a:lnTo>
                <a:lnTo>
                  <a:pt x="2772" y="1111"/>
                </a:lnTo>
                <a:close/>
                <a:moveTo>
                  <a:pt x="2783" y="1078"/>
                </a:moveTo>
                <a:lnTo>
                  <a:pt x="2783" y="1078"/>
                </a:lnTo>
                <a:lnTo>
                  <a:pt x="2783" y="1078"/>
                </a:lnTo>
                <a:lnTo>
                  <a:pt x="2780" y="1078"/>
                </a:lnTo>
                <a:lnTo>
                  <a:pt x="2780" y="1078"/>
                </a:lnTo>
                <a:lnTo>
                  <a:pt x="2780" y="1078"/>
                </a:lnTo>
                <a:lnTo>
                  <a:pt x="2783" y="1080"/>
                </a:lnTo>
                <a:lnTo>
                  <a:pt x="2783" y="1078"/>
                </a:lnTo>
                <a:close/>
                <a:moveTo>
                  <a:pt x="2816" y="1092"/>
                </a:moveTo>
                <a:lnTo>
                  <a:pt x="2816" y="1092"/>
                </a:lnTo>
                <a:lnTo>
                  <a:pt x="2816" y="1092"/>
                </a:lnTo>
                <a:lnTo>
                  <a:pt x="2816" y="1095"/>
                </a:lnTo>
                <a:lnTo>
                  <a:pt x="2818" y="1095"/>
                </a:lnTo>
                <a:lnTo>
                  <a:pt x="2818" y="1095"/>
                </a:lnTo>
                <a:lnTo>
                  <a:pt x="2818" y="1092"/>
                </a:lnTo>
                <a:lnTo>
                  <a:pt x="2816" y="1092"/>
                </a:lnTo>
                <a:close/>
                <a:moveTo>
                  <a:pt x="2954" y="1038"/>
                </a:moveTo>
                <a:lnTo>
                  <a:pt x="2954" y="1038"/>
                </a:lnTo>
                <a:lnTo>
                  <a:pt x="2954" y="1038"/>
                </a:lnTo>
                <a:lnTo>
                  <a:pt x="2952" y="1040"/>
                </a:lnTo>
                <a:lnTo>
                  <a:pt x="2954" y="1038"/>
                </a:lnTo>
                <a:lnTo>
                  <a:pt x="2954" y="1038"/>
                </a:lnTo>
                <a:close/>
                <a:moveTo>
                  <a:pt x="2967" y="1059"/>
                </a:moveTo>
                <a:lnTo>
                  <a:pt x="2967" y="1059"/>
                </a:lnTo>
                <a:lnTo>
                  <a:pt x="2967" y="1059"/>
                </a:lnTo>
                <a:lnTo>
                  <a:pt x="2965" y="1059"/>
                </a:lnTo>
                <a:lnTo>
                  <a:pt x="2965" y="1059"/>
                </a:lnTo>
                <a:lnTo>
                  <a:pt x="2967" y="1061"/>
                </a:lnTo>
                <a:lnTo>
                  <a:pt x="2967" y="1061"/>
                </a:lnTo>
                <a:lnTo>
                  <a:pt x="2969" y="1061"/>
                </a:lnTo>
                <a:lnTo>
                  <a:pt x="2969" y="1063"/>
                </a:lnTo>
                <a:lnTo>
                  <a:pt x="2969" y="1063"/>
                </a:lnTo>
                <a:lnTo>
                  <a:pt x="2969" y="1061"/>
                </a:lnTo>
                <a:lnTo>
                  <a:pt x="2969" y="1061"/>
                </a:lnTo>
                <a:lnTo>
                  <a:pt x="2969" y="1059"/>
                </a:lnTo>
                <a:lnTo>
                  <a:pt x="2967" y="1059"/>
                </a:lnTo>
                <a:close/>
                <a:moveTo>
                  <a:pt x="2969" y="1067"/>
                </a:moveTo>
                <a:lnTo>
                  <a:pt x="2969" y="1067"/>
                </a:lnTo>
                <a:lnTo>
                  <a:pt x="2969" y="1067"/>
                </a:lnTo>
                <a:lnTo>
                  <a:pt x="2969" y="1067"/>
                </a:lnTo>
                <a:lnTo>
                  <a:pt x="2969" y="1067"/>
                </a:lnTo>
                <a:lnTo>
                  <a:pt x="2969" y="1067"/>
                </a:lnTo>
                <a:lnTo>
                  <a:pt x="2969" y="1067"/>
                </a:lnTo>
                <a:close/>
                <a:moveTo>
                  <a:pt x="2952" y="1040"/>
                </a:moveTo>
                <a:lnTo>
                  <a:pt x="2952" y="1040"/>
                </a:lnTo>
                <a:lnTo>
                  <a:pt x="2950" y="1038"/>
                </a:lnTo>
                <a:lnTo>
                  <a:pt x="2950" y="1040"/>
                </a:lnTo>
                <a:lnTo>
                  <a:pt x="2952" y="1040"/>
                </a:lnTo>
                <a:close/>
                <a:moveTo>
                  <a:pt x="2908" y="1059"/>
                </a:moveTo>
                <a:lnTo>
                  <a:pt x="2906" y="1061"/>
                </a:lnTo>
                <a:lnTo>
                  <a:pt x="2906" y="1061"/>
                </a:lnTo>
                <a:lnTo>
                  <a:pt x="2908" y="1063"/>
                </a:lnTo>
                <a:lnTo>
                  <a:pt x="2908" y="1063"/>
                </a:lnTo>
                <a:lnTo>
                  <a:pt x="2910" y="1063"/>
                </a:lnTo>
                <a:lnTo>
                  <a:pt x="2912" y="1063"/>
                </a:lnTo>
                <a:lnTo>
                  <a:pt x="2910" y="1061"/>
                </a:lnTo>
                <a:lnTo>
                  <a:pt x="2910" y="1061"/>
                </a:lnTo>
                <a:lnTo>
                  <a:pt x="2908" y="1061"/>
                </a:lnTo>
                <a:lnTo>
                  <a:pt x="2908" y="1059"/>
                </a:lnTo>
                <a:close/>
                <a:moveTo>
                  <a:pt x="2906" y="1053"/>
                </a:moveTo>
                <a:lnTo>
                  <a:pt x="2904" y="1053"/>
                </a:lnTo>
                <a:lnTo>
                  <a:pt x="2904" y="1053"/>
                </a:lnTo>
                <a:lnTo>
                  <a:pt x="2904" y="1053"/>
                </a:lnTo>
                <a:lnTo>
                  <a:pt x="2904" y="1053"/>
                </a:lnTo>
                <a:lnTo>
                  <a:pt x="2902" y="1055"/>
                </a:lnTo>
                <a:lnTo>
                  <a:pt x="2902" y="1055"/>
                </a:lnTo>
                <a:lnTo>
                  <a:pt x="2904" y="1055"/>
                </a:lnTo>
                <a:lnTo>
                  <a:pt x="2904" y="1055"/>
                </a:lnTo>
                <a:lnTo>
                  <a:pt x="2904" y="1055"/>
                </a:lnTo>
                <a:lnTo>
                  <a:pt x="2904" y="1055"/>
                </a:lnTo>
                <a:lnTo>
                  <a:pt x="2904" y="1055"/>
                </a:lnTo>
                <a:lnTo>
                  <a:pt x="2904" y="1057"/>
                </a:lnTo>
                <a:lnTo>
                  <a:pt x="2906" y="1057"/>
                </a:lnTo>
                <a:lnTo>
                  <a:pt x="2906" y="1057"/>
                </a:lnTo>
                <a:lnTo>
                  <a:pt x="2908" y="1057"/>
                </a:lnTo>
                <a:lnTo>
                  <a:pt x="2908" y="1057"/>
                </a:lnTo>
                <a:lnTo>
                  <a:pt x="2908" y="1057"/>
                </a:lnTo>
                <a:lnTo>
                  <a:pt x="2908" y="1055"/>
                </a:lnTo>
                <a:lnTo>
                  <a:pt x="2906" y="1055"/>
                </a:lnTo>
                <a:lnTo>
                  <a:pt x="2906" y="1053"/>
                </a:lnTo>
                <a:lnTo>
                  <a:pt x="2906" y="1050"/>
                </a:lnTo>
                <a:lnTo>
                  <a:pt x="2906" y="1050"/>
                </a:lnTo>
                <a:lnTo>
                  <a:pt x="2906" y="1053"/>
                </a:lnTo>
                <a:close/>
                <a:moveTo>
                  <a:pt x="2942" y="1088"/>
                </a:moveTo>
                <a:lnTo>
                  <a:pt x="2942" y="1088"/>
                </a:lnTo>
                <a:lnTo>
                  <a:pt x="2942" y="1086"/>
                </a:lnTo>
                <a:lnTo>
                  <a:pt x="2942" y="1086"/>
                </a:lnTo>
                <a:lnTo>
                  <a:pt x="2940" y="1084"/>
                </a:lnTo>
                <a:lnTo>
                  <a:pt x="2940" y="1086"/>
                </a:lnTo>
                <a:lnTo>
                  <a:pt x="2940" y="1086"/>
                </a:lnTo>
                <a:lnTo>
                  <a:pt x="2940" y="1088"/>
                </a:lnTo>
                <a:lnTo>
                  <a:pt x="2940" y="1088"/>
                </a:lnTo>
                <a:lnTo>
                  <a:pt x="2942" y="1088"/>
                </a:lnTo>
                <a:close/>
                <a:moveTo>
                  <a:pt x="2948" y="1044"/>
                </a:moveTo>
                <a:lnTo>
                  <a:pt x="2946" y="1042"/>
                </a:lnTo>
                <a:lnTo>
                  <a:pt x="2946" y="1040"/>
                </a:lnTo>
                <a:lnTo>
                  <a:pt x="2944" y="1040"/>
                </a:lnTo>
                <a:lnTo>
                  <a:pt x="2944" y="1042"/>
                </a:lnTo>
                <a:lnTo>
                  <a:pt x="2940" y="1042"/>
                </a:lnTo>
                <a:lnTo>
                  <a:pt x="2940" y="1044"/>
                </a:lnTo>
                <a:lnTo>
                  <a:pt x="2940" y="1044"/>
                </a:lnTo>
                <a:lnTo>
                  <a:pt x="2940" y="1044"/>
                </a:lnTo>
                <a:lnTo>
                  <a:pt x="2942" y="1044"/>
                </a:lnTo>
                <a:lnTo>
                  <a:pt x="2944" y="1044"/>
                </a:lnTo>
                <a:lnTo>
                  <a:pt x="2944" y="1044"/>
                </a:lnTo>
                <a:lnTo>
                  <a:pt x="2946" y="1046"/>
                </a:lnTo>
                <a:lnTo>
                  <a:pt x="2948" y="1046"/>
                </a:lnTo>
                <a:lnTo>
                  <a:pt x="2948" y="1048"/>
                </a:lnTo>
                <a:lnTo>
                  <a:pt x="2948" y="1048"/>
                </a:lnTo>
                <a:lnTo>
                  <a:pt x="2950" y="1048"/>
                </a:lnTo>
                <a:lnTo>
                  <a:pt x="2950" y="1050"/>
                </a:lnTo>
                <a:lnTo>
                  <a:pt x="2952" y="1050"/>
                </a:lnTo>
                <a:lnTo>
                  <a:pt x="2954" y="1050"/>
                </a:lnTo>
                <a:lnTo>
                  <a:pt x="2956" y="1053"/>
                </a:lnTo>
                <a:lnTo>
                  <a:pt x="2956" y="1053"/>
                </a:lnTo>
                <a:lnTo>
                  <a:pt x="2956" y="1053"/>
                </a:lnTo>
                <a:lnTo>
                  <a:pt x="2956" y="1053"/>
                </a:lnTo>
                <a:lnTo>
                  <a:pt x="2956" y="1055"/>
                </a:lnTo>
                <a:lnTo>
                  <a:pt x="2959" y="1055"/>
                </a:lnTo>
                <a:lnTo>
                  <a:pt x="2959" y="1055"/>
                </a:lnTo>
                <a:lnTo>
                  <a:pt x="2959" y="1057"/>
                </a:lnTo>
                <a:lnTo>
                  <a:pt x="2961" y="1057"/>
                </a:lnTo>
                <a:lnTo>
                  <a:pt x="2961" y="1057"/>
                </a:lnTo>
                <a:lnTo>
                  <a:pt x="2961" y="1059"/>
                </a:lnTo>
                <a:lnTo>
                  <a:pt x="2963" y="1059"/>
                </a:lnTo>
                <a:lnTo>
                  <a:pt x="2963" y="1059"/>
                </a:lnTo>
                <a:lnTo>
                  <a:pt x="2963" y="1059"/>
                </a:lnTo>
                <a:lnTo>
                  <a:pt x="2963" y="1059"/>
                </a:lnTo>
                <a:lnTo>
                  <a:pt x="2963" y="1057"/>
                </a:lnTo>
                <a:lnTo>
                  <a:pt x="2965" y="1057"/>
                </a:lnTo>
                <a:lnTo>
                  <a:pt x="2963" y="1055"/>
                </a:lnTo>
                <a:lnTo>
                  <a:pt x="2963" y="1055"/>
                </a:lnTo>
                <a:lnTo>
                  <a:pt x="2961" y="1055"/>
                </a:lnTo>
                <a:lnTo>
                  <a:pt x="2959" y="1055"/>
                </a:lnTo>
                <a:lnTo>
                  <a:pt x="2959" y="1053"/>
                </a:lnTo>
                <a:lnTo>
                  <a:pt x="2959" y="1050"/>
                </a:lnTo>
                <a:lnTo>
                  <a:pt x="2959" y="1050"/>
                </a:lnTo>
                <a:lnTo>
                  <a:pt x="2959" y="1048"/>
                </a:lnTo>
                <a:lnTo>
                  <a:pt x="2959" y="1048"/>
                </a:lnTo>
                <a:lnTo>
                  <a:pt x="2956" y="1046"/>
                </a:lnTo>
                <a:lnTo>
                  <a:pt x="2956" y="1046"/>
                </a:lnTo>
                <a:lnTo>
                  <a:pt x="2954" y="1046"/>
                </a:lnTo>
                <a:lnTo>
                  <a:pt x="2950" y="1046"/>
                </a:lnTo>
                <a:lnTo>
                  <a:pt x="2950" y="1046"/>
                </a:lnTo>
                <a:lnTo>
                  <a:pt x="2948" y="1044"/>
                </a:lnTo>
                <a:lnTo>
                  <a:pt x="2948" y="1044"/>
                </a:lnTo>
                <a:close/>
                <a:moveTo>
                  <a:pt x="2950" y="1099"/>
                </a:moveTo>
                <a:lnTo>
                  <a:pt x="2950" y="1099"/>
                </a:lnTo>
                <a:lnTo>
                  <a:pt x="2950" y="1099"/>
                </a:lnTo>
                <a:lnTo>
                  <a:pt x="2948" y="1101"/>
                </a:lnTo>
                <a:lnTo>
                  <a:pt x="2948" y="1103"/>
                </a:lnTo>
                <a:lnTo>
                  <a:pt x="2950" y="1103"/>
                </a:lnTo>
                <a:lnTo>
                  <a:pt x="2950" y="1103"/>
                </a:lnTo>
                <a:lnTo>
                  <a:pt x="2950" y="1103"/>
                </a:lnTo>
                <a:lnTo>
                  <a:pt x="2954" y="1103"/>
                </a:lnTo>
                <a:lnTo>
                  <a:pt x="2954" y="1103"/>
                </a:lnTo>
                <a:lnTo>
                  <a:pt x="2963" y="1105"/>
                </a:lnTo>
                <a:lnTo>
                  <a:pt x="2965" y="1105"/>
                </a:lnTo>
                <a:lnTo>
                  <a:pt x="2965" y="1105"/>
                </a:lnTo>
                <a:lnTo>
                  <a:pt x="2967" y="1107"/>
                </a:lnTo>
                <a:lnTo>
                  <a:pt x="2967" y="1107"/>
                </a:lnTo>
                <a:lnTo>
                  <a:pt x="2967" y="1109"/>
                </a:lnTo>
                <a:lnTo>
                  <a:pt x="2967" y="1109"/>
                </a:lnTo>
                <a:lnTo>
                  <a:pt x="2973" y="1107"/>
                </a:lnTo>
                <a:lnTo>
                  <a:pt x="2980" y="1107"/>
                </a:lnTo>
                <a:lnTo>
                  <a:pt x="2982" y="1107"/>
                </a:lnTo>
                <a:lnTo>
                  <a:pt x="2986" y="1107"/>
                </a:lnTo>
                <a:lnTo>
                  <a:pt x="2986" y="1107"/>
                </a:lnTo>
                <a:lnTo>
                  <a:pt x="2988" y="1107"/>
                </a:lnTo>
                <a:lnTo>
                  <a:pt x="2988" y="1105"/>
                </a:lnTo>
                <a:lnTo>
                  <a:pt x="2988" y="1105"/>
                </a:lnTo>
                <a:lnTo>
                  <a:pt x="2988" y="1103"/>
                </a:lnTo>
                <a:lnTo>
                  <a:pt x="2990" y="1103"/>
                </a:lnTo>
                <a:lnTo>
                  <a:pt x="2988" y="1103"/>
                </a:lnTo>
                <a:lnTo>
                  <a:pt x="2986" y="1105"/>
                </a:lnTo>
                <a:lnTo>
                  <a:pt x="2986" y="1105"/>
                </a:lnTo>
                <a:lnTo>
                  <a:pt x="2984" y="1105"/>
                </a:lnTo>
                <a:lnTo>
                  <a:pt x="2982" y="1105"/>
                </a:lnTo>
                <a:lnTo>
                  <a:pt x="2982" y="1105"/>
                </a:lnTo>
                <a:lnTo>
                  <a:pt x="2982" y="1105"/>
                </a:lnTo>
                <a:lnTo>
                  <a:pt x="2980" y="1105"/>
                </a:lnTo>
                <a:lnTo>
                  <a:pt x="2982" y="1103"/>
                </a:lnTo>
                <a:lnTo>
                  <a:pt x="2980" y="1101"/>
                </a:lnTo>
                <a:lnTo>
                  <a:pt x="2977" y="1103"/>
                </a:lnTo>
                <a:lnTo>
                  <a:pt x="2977" y="1103"/>
                </a:lnTo>
                <a:lnTo>
                  <a:pt x="2973" y="1103"/>
                </a:lnTo>
                <a:lnTo>
                  <a:pt x="2971" y="1101"/>
                </a:lnTo>
                <a:lnTo>
                  <a:pt x="2969" y="1101"/>
                </a:lnTo>
                <a:lnTo>
                  <a:pt x="2965" y="1101"/>
                </a:lnTo>
                <a:lnTo>
                  <a:pt x="2965" y="1101"/>
                </a:lnTo>
                <a:lnTo>
                  <a:pt x="2963" y="1101"/>
                </a:lnTo>
                <a:lnTo>
                  <a:pt x="2963" y="1101"/>
                </a:lnTo>
                <a:lnTo>
                  <a:pt x="2961" y="1101"/>
                </a:lnTo>
                <a:lnTo>
                  <a:pt x="2961" y="1101"/>
                </a:lnTo>
                <a:lnTo>
                  <a:pt x="2959" y="1101"/>
                </a:lnTo>
                <a:lnTo>
                  <a:pt x="2959" y="1101"/>
                </a:lnTo>
                <a:lnTo>
                  <a:pt x="2959" y="1101"/>
                </a:lnTo>
                <a:lnTo>
                  <a:pt x="2959" y="1101"/>
                </a:lnTo>
                <a:lnTo>
                  <a:pt x="2956" y="1099"/>
                </a:lnTo>
                <a:lnTo>
                  <a:pt x="2956" y="1099"/>
                </a:lnTo>
                <a:lnTo>
                  <a:pt x="2956" y="1099"/>
                </a:lnTo>
                <a:lnTo>
                  <a:pt x="2959" y="1099"/>
                </a:lnTo>
                <a:lnTo>
                  <a:pt x="2959" y="1099"/>
                </a:lnTo>
                <a:lnTo>
                  <a:pt x="2956" y="1099"/>
                </a:lnTo>
                <a:lnTo>
                  <a:pt x="2956" y="1099"/>
                </a:lnTo>
                <a:lnTo>
                  <a:pt x="2956" y="1099"/>
                </a:lnTo>
                <a:lnTo>
                  <a:pt x="2954" y="1099"/>
                </a:lnTo>
                <a:lnTo>
                  <a:pt x="2952" y="1099"/>
                </a:lnTo>
                <a:lnTo>
                  <a:pt x="2952" y="1099"/>
                </a:lnTo>
                <a:lnTo>
                  <a:pt x="2952" y="1097"/>
                </a:lnTo>
                <a:lnTo>
                  <a:pt x="2952" y="1097"/>
                </a:lnTo>
                <a:lnTo>
                  <a:pt x="2952" y="1097"/>
                </a:lnTo>
                <a:lnTo>
                  <a:pt x="2952" y="1099"/>
                </a:lnTo>
                <a:lnTo>
                  <a:pt x="2950" y="1099"/>
                </a:lnTo>
                <a:lnTo>
                  <a:pt x="2950" y="1099"/>
                </a:lnTo>
                <a:close/>
                <a:moveTo>
                  <a:pt x="3137" y="1252"/>
                </a:moveTo>
                <a:lnTo>
                  <a:pt x="3137" y="1254"/>
                </a:lnTo>
                <a:lnTo>
                  <a:pt x="3139" y="1254"/>
                </a:lnTo>
                <a:lnTo>
                  <a:pt x="3139" y="1254"/>
                </a:lnTo>
                <a:lnTo>
                  <a:pt x="3139" y="1254"/>
                </a:lnTo>
                <a:lnTo>
                  <a:pt x="3137" y="1252"/>
                </a:lnTo>
                <a:lnTo>
                  <a:pt x="3137" y="1252"/>
                </a:lnTo>
                <a:lnTo>
                  <a:pt x="3137" y="1252"/>
                </a:lnTo>
                <a:close/>
                <a:moveTo>
                  <a:pt x="3189" y="1399"/>
                </a:moveTo>
                <a:lnTo>
                  <a:pt x="3187" y="1399"/>
                </a:lnTo>
                <a:lnTo>
                  <a:pt x="3187" y="1399"/>
                </a:lnTo>
                <a:lnTo>
                  <a:pt x="3187" y="1399"/>
                </a:lnTo>
                <a:lnTo>
                  <a:pt x="3187" y="1399"/>
                </a:lnTo>
                <a:lnTo>
                  <a:pt x="3189" y="1401"/>
                </a:lnTo>
                <a:lnTo>
                  <a:pt x="3189" y="1399"/>
                </a:lnTo>
                <a:close/>
                <a:moveTo>
                  <a:pt x="3183" y="1747"/>
                </a:moveTo>
                <a:lnTo>
                  <a:pt x="3183" y="1747"/>
                </a:lnTo>
                <a:lnTo>
                  <a:pt x="3183" y="1747"/>
                </a:lnTo>
                <a:lnTo>
                  <a:pt x="3183" y="1744"/>
                </a:lnTo>
                <a:lnTo>
                  <a:pt x="3185" y="1744"/>
                </a:lnTo>
                <a:lnTo>
                  <a:pt x="3185" y="1742"/>
                </a:lnTo>
                <a:lnTo>
                  <a:pt x="3185" y="1740"/>
                </a:lnTo>
                <a:lnTo>
                  <a:pt x="3185" y="1742"/>
                </a:lnTo>
                <a:lnTo>
                  <a:pt x="3185" y="1742"/>
                </a:lnTo>
                <a:lnTo>
                  <a:pt x="3183" y="1744"/>
                </a:lnTo>
                <a:lnTo>
                  <a:pt x="3183" y="1744"/>
                </a:lnTo>
                <a:lnTo>
                  <a:pt x="3181" y="1744"/>
                </a:lnTo>
                <a:lnTo>
                  <a:pt x="3183" y="1747"/>
                </a:lnTo>
                <a:close/>
                <a:moveTo>
                  <a:pt x="3187" y="1405"/>
                </a:moveTo>
                <a:lnTo>
                  <a:pt x="3187" y="1405"/>
                </a:lnTo>
                <a:lnTo>
                  <a:pt x="3187" y="1405"/>
                </a:lnTo>
                <a:lnTo>
                  <a:pt x="3189" y="1405"/>
                </a:lnTo>
                <a:lnTo>
                  <a:pt x="3189" y="1405"/>
                </a:lnTo>
                <a:lnTo>
                  <a:pt x="3191" y="1405"/>
                </a:lnTo>
                <a:lnTo>
                  <a:pt x="3193" y="1405"/>
                </a:lnTo>
                <a:lnTo>
                  <a:pt x="3193" y="1405"/>
                </a:lnTo>
                <a:lnTo>
                  <a:pt x="3191" y="1405"/>
                </a:lnTo>
                <a:lnTo>
                  <a:pt x="3191" y="1405"/>
                </a:lnTo>
                <a:lnTo>
                  <a:pt x="3191" y="1405"/>
                </a:lnTo>
                <a:lnTo>
                  <a:pt x="3189" y="1405"/>
                </a:lnTo>
                <a:lnTo>
                  <a:pt x="3189" y="1405"/>
                </a:lnTo>
                <a:lnTo>
                  <a:pt x="3189" y="1403"/>
                </a:lnTo>
                <a:lnTo>
                  <a:pt x="3189" y="1403"/>
                </a:lnTo>
                <a:lnTo>
                  <a:pt x="3187" y="1401"/>
                </a:lnTo>
                <a:lnTo>
                  <a:pt x="3187" y="1401"/>
                </a:lnTo>
                <a:lnTo>
                  <a:pt x="3187" y="1403"/>
                </a:lnTo>
                <a:lnTo>
                  <a:pt x="3187" y="1403"/>
                </a:lnTo>
                <a:lnTo>
                  <a:pt x="3187" y="1403"/>
                </a:lnTo>
                <a:lnTo>
                  <a:pt x="3187" y="1403"/>
                </a:lnTo>
                <a:lnTo>
                  <a:pt x="3187" y="1403"/>
                </a:lnTo>
                <a:lnTo>
                  <a:pt x="3189" y="1405"/>
                </a:lnTo>
                <a:lnTo>
                  <a:pt x="3189" y="1405"/>
                </a:lnTo>
                <a:lnTo>
                  <a:pt x="3187" y="1405"/>
                </a:lnTo>
                <a:close/>
                <a:moveTo>
                  <a:pt x="3137" y="1254"/>
                </a:moveTo>
                <a:lnTo>
                  <a:pt x="3137" y="1256"/>
                </a:lnTo>
                <a:lnTo>
                  <a:pt x="3139" y="1256"/>
                </a:lnTo>
                <a:lnTo>
                  <a:pt x="3141" y="1258"/>
                </a:lnTo>
                <a:lnTo>
                  <a:pt x="3141" y="1258"/>
                </a:lnTo>
                <a:lnTo>
                  <a:pt x="3143" y="1258"/>
                </a:lnTo>
                <a:lnTo>
                  <a:pt x="3143" y="1258"/>
                </a:lnTo>
                <a:lnTo>
                  <a:pt x="3143" y="1258"/>
                </a:lnTo>
                <a:lnTo>
                  <a:pt x="3143" y="1258"/>
                </a:lnTo>
                <a:lnTo>
                  <a:pt x="3141" y="1256"/>
                </a:lnTo>
                <a:lnTo>
                  <a:pt x="3139" y="1256"/>
                </a:lnTo>
                <a:lnTo>
                  <a:pt x="3137" y="1254"/>
                </a:lnTo>
                <a:lnTo>
                  <a:pt x="3137" y="1254"/>
                </a:lnTo>
                <a:lnTo>
                  <a:pt x="3137" y="1254"/>
                </a:lnTo>
                <a:close/>
                <a:moveTo>
                  <a:pt x="3183" y="1709"/>
                </a:moveTo>
                <a:lnTo>
                  <a:pt x="3183" y="1709"/>
                </a:lnTo>
                <a:lnTo>
                  <a:pt x="3183" y="1709"/>
                </a:lnTo>
                <a:lnTo>
                  <a:pt x="3185" y="1709"/>
                </a:lnTo>
                <a:lnTo>
                  <a:pt x="3185" y="1707"/>
                </a:lnTo>
                <a:lnTo>
                  <a:pt x="3185" y="1705"/>
                </a:lnTo>
                <a:lnTo>
                  <a:pt x="3185" y="1702"/>
                </a:lnTo>
                <a:lnTo>
                  <a:pt x="3185" y="1702"/>
                </a:lnTo>
                <a:lnTo>
                  <a:pt x="3185" y="1702"/>
                </a:lnTo>
                <a:lnTo>
                  <a:pt x="3185" y="1702"/>
                </a:lnTo>
                <a:lnTo>
                  <a:pt x="3183" y="1702"/>
                </a:lnTo>
                <a:lnTo>
                  <a:pt x="3183" y="1705"/>
                </a:lnTo>
                <a:lnTo>
                  <a:pt x="3183" y="1709"/>
                </a:lnTo>
                <a:lnTo>
                  <a:pt x="3183" y="1709"/>
                </a:lnTo>
                <a:close/>
                <a:moveTo>
                  <a:pt x="3304" y="1193"/>
                </a:moveTo>
                <a:lnTo>
                  <a:pt x="3306" y="1193"/>
                </a:lnTo>
                <a:lnTo>
                  <a:pt x="3306" y="1193"/>
                </a:lnTo>
                <a:lnTo>
                  <a:pt x="3306" y="1193"/>
                </a:lnTo>
                <a:lnTo>
                  <a:pt x="3308" y="1193"/>
                </a:lnTo>
                <a:lnTo>
                  <a:pt x="3308" y="1191"/>
                </a:lnTo>
                <a:lnTo>
                  <a:pt x="3308" y="1191"/>
                </a:lnTo>
                <a:lnTo>
                  <a:pt x="3306" y="1189"/>
                </a:lnTo>
                <a:lnTo>
                  <a:pt x="3306" y="1187"/>
                </a:lnTo>
                <a:lnTo>
                  <a:pt x="3306" y="1189"/>
                </a:lnTo>
                <a:lnTo>
                  <a:pt x="3304" y="1189"/>
                </a:lnTo>
                <a:lnTo>
                  <a:pt x="3304" y="1189"/>
                </a:lnTo>
                <a:lnTo>
                  <a:pt x="3304" y="1189"/>
                </a:lnTo>
                <a:lnTo>
                  <a:pt x="3304" y="1189"/>
                </a:lnTo>
                <a:lnTo>
                  <a:pt x="3304" y="1191"/>
                </a:lnTo>
                <a:lnTo>
                  <a:pt x="3304" y="1193"/>
                </a:lnTo>
                <a:close/>
                <a:moveTo>
                  <a:pt x="2728" y="1040"/>
                </a:moveTo>
                <a:lnTo>
                  <a:pt x="2728" y="1040"/>
                </a:lnTo>
                <a:lnTo>
                  <a:pt x="2730" y="1042"/>
                </a:lnTo>
                <a:lnTo>
                  <a:pt x="2730" y="1040"/>
                </a:lnTo>
                <a:lnTo>
                  <a:pt x="2730" y="1040"/>
                </a:lnTo>
                <a:lnTo>
                  <a:pt x="2728" y="1040"/>
                </a:lnTo>
                <a:lnTo>
                  <a:pt x="2728" y="1040"/>
                </a:lnTo>
                <a:close/>
                <a:moveTo>
                  <a:pt x="3227" y="1432"/>
                </a:moveTo>
                <a:lnTo>
                  <a:pt x="3227" y="1434"/>
                </a:lnTo>
                <a:lnTo>
                  <a:pt x="3227" y="1434"/>
                </a:lnTo>
                <a:lnTo>
                  <a:pt x="3227" y="1432"/>
                </a:lnTo>
                <a:lnTo>
                  <a:pt x="3227" y="1432"/>
                </a:lnTo>
                <a:lnTo>
                  <a:pt x="3227" y="1432"/>
                </a:lnTo>
                <a:close/>
                <a:moveTo>
                  <a:pt x="3227" y="1428"/>
                </a:moveTo>
                <a:lnTo>
                  <a:pt x="3227" y="1428"/>
                </a:lnTo>
                <a:lnTo>
                  <a:pt x="3227" y="1430"/>
                </a:lnTo>
                <a:lnTo>
                  <a:pt x="3227" y="1430"/>
                </a:lnTo>
                <a:lnTo>
                  <a:pt x="3227" y="1430"/>
                </a:lnTo>
                <a:lnTo>
                  <a:pt x="3227" y="1428"/>
                </a:lnTo>
                <a:lnTo>
                  <a:pt x="3227" y="1428"/>
                </a:lnTo>
                <a:close/>
                <a:moveTo>
                  <a:pt x="3225" y="1409"/>
                </a:moveTo>
                <a:lnTo>
                  <a:pt x="3225" y="1411"/>
                </a:lnTo>
                <a:lnTo>
                  <a:pt x="3225" y="1409"/>
                </a:lnTo>
                <a:lnTo>
                  <a:pt x="3225" y="1409"/>
                </a:lnTo>
                <a:lnTo>
                  <a:pt x="3225" y="1409"/>
                </a:lnTo>
                <a:lnTo>
                  <a:pt x="3225" y="1407"/>
                </a:lnTo>
                <a:lnTo>
                  <a:pt x="3225" y="1409"/>
                </a:lnTo>
                <a:lnTo>
                  <a:pt x="3225" y="1409"/>
                </a:lnTo>
                <a:close/>
                <a:moveTo>
                  <a:pt x="3214" y="1386"/>
                </a:moveTo>
                <a:lnTo>
                  <a:pt x="3212" y="1388"/>
                </a:lnTo>
                <a:lnTo>
                  <a:pt x="3214" y="1388"/>
                </a:lnTo>
                <a:lnTo>
                  <a:pt x="3214" y="1390"/>
                </a:lnTo>
                <a:lnTo>
                  <a:pt x="3216" y="1390"/>
                </a:lnTo>
                <a:lnTo>
                  <a:pt x="3216" y="1390"/>
                </a:lnTo>
                <a:lnTo>
                  <a:pt x="3218" y="1390"/>
                </a:lnTo>
                <a:lnTo>
                  <a:pt x="3218" y="1390"/>
                </a:lnTo>
                <a:lnTo>
                  <a:pt x="3218" y="1390"/>
                </a:lnTo>
                <a:lnTo>
                  <a:pt x="3218" y="1390"/>
                </a:lnTo>
                <a:lnTo>
                  <a:pt x="3218" y="1390"/>
                </a:lnTo>
                <a:lnTo>
                  <a:pt x="3218" y="1390"/>
                </a:lnTo>
                <a:lnTo>
                  <a:pt x="3216" y="1388"/>
                </a:lnTo>
                <a:lnTo>
                  <a:pt x="3216" y="1388"/>
                </a:lnTo>
                <a:lnTo>
                  <a:pt x="3216" y="1388"/>
                </a:lnTo>
                <a:lnTo>
                  <a:pt x="3216" y="1390"/>
                </a:lnTo>
                <a:lnTo>
                  <a:pt x="3216" y="1388"/>
                </a:lnTo>
                <a:lnTo>
                  <a:pt x="3216" y="1388"/>
                </a:lnTo>
                <a:lnTo>
                  <a:pt x="3216" y="1388"/>
                </a:lnTo>
                <a:lnTo>
                  <a:pt x="3216" y="1388"/>
                </a:lnTo>
                <a:lnTo>
                  <a:pt x="3216" y="1386"/>
                </a:lnTo>
                <a:lnTo>
                  <a:pt x="3214" y="1386"/>
                </a:lnTo>
                <a:lnTo>
                  <a:pt x="3214" y="1384"/>
                </a:lnTo>
                <a:lnTo>
                  <a:pt x="3214" y="1386"/>
                </a:lnTo>
                <a:lnTo>
                  <a:pt x="3214" y="1386"/>
                </a:lnTo>
                <a:lnTo>
                  <a:pt x="3214" y="1386"/>
                </a:lnTo>
                <a:close/>
                <a:moveTo>
                  <a:pt x="2669" y="1027"/>
                </a:moveTo>
                <a:lnTo>
                  <a:pt x="2669" y="1027"/>
                </a:lnTo>
                <a:lnTo>
                  <a:pt x="2669" y="1025"/>
                </a:lnTo>
                <a:lnTo>
                  <a:pt x="2669" y="1025"/>
                </a:lnTo>
                <a:lnTo>
                  <a:pt x="2669" y="1023"/>
                </a:lnTo>
                <a:lnTo>
                  <a:pt x="2667" y="1023"/>
                </a:lnTo>
                <a:lnTo>
                  <a:pt x="2663" y="1023"/>
                </a:lnTo>
                <a:lnTo>
                  <a:pt x="2663" y="1023"/>
                </a:lnTo>
                <a:lnTo>
                  <a:pt x="2663" y="1025"/>
                </a:lnTo>
                <a:lnTo>
                  <a:pt x="2663" y="1025"/>
                </a:lnTo>
                <a:lnTo>
                  <a:pt x="2665" y="1025"/>
                </a:lnTo>
                <a:lnTo>
                  <a:pt x="2669" y="1027"/>
                </a:lnTo>
                <a:close/>
                <a:moveTo>
                  <a:pt x="2726" y="1011"/>
                </a:moveTo>
                <a:lnTo>
                  <a:pt x="2726" y="1013"/>
                </a:lnTo>
                <a:lnTo>
                  <a:pt x="2726" y="1015"/>
                </a:lnTo>
                <a:lnTo>
                  <a:pt x="2728" y="1015"/>
                </a:lnTo>
                <a:lnTo>
                  <a:pt x="2728" y="1017"/>
                </a:lnTo>
                <a:lnTo>
                  <a:pt x="2730" y="1017"/>
                </a:lnTo>
                <a:lnTo>
                  <a:pt x="2730" y="1019"/>
                </a:lnTo>
                <a:lnTo>
                  <a:pt x="2730" y="1019"/>
                </a:lnTo>
                <a:lnTo>
                  <a:pt x="2730" y="1023"/>
                </a:lnTo>
                <a:lnTo>
                  <a:pt x="2730" y="1023"/>
                </a:lnTo>
                <a:lnTo>
                  <a:pt x="2730" y="1023"/>
                </a:lnTo>
                <a:lnTo>
                  <a:pt x="2730" y="1025"/>
                </a:lnTo>
                <a:lnTo>
                  <a:pt x="2730" y="1025"/>
                </a:lnTo>
                <a:lnTo>
                  <a:pt x="2730" y="1025"/>
                </a:lnTo>
                <a:lnTo>
                  <a:pt x="2732" y="1027"/>
                </a:lnTo>
                <a:lnTo>
                  <a:pt x="2732" y="1027"/>
                </a:lnTo>
                <a:lnTo>
                  <a:pt x="2732" y="1030"/>
                </a:lnTo>
                <a:lnTo>
                  <a:pt x="2730" y="1030"/>
                </a:lnTo>
                <a:lnTo>
                  <a:pt x="2730" y="1030"/>
                </a:lnTo>
                <a:lnTo>
                  <a:pt x="2730" y="1030"/>
                </a:lnTo>
                <a:lnTo>
                  <a:pt x="2730" y="1030"/>
                </a:lnTo>
                <a:lnTo>
                  <a:pt x="2730" y="1032"/>
                </a:lnTo>
                <a:lnTo>
                  <a:pt x="2730" y="1032"/>
                </a:lnTo>
                <a:lnTo>
                  <a:pt x="2730" y="1034"/>
                </a:lnTo>
                <a:lnTo>
                  <a:pt x="2730" y="1036"/>
                </a:lnTo>
                <a:lnTo>
                  <a:pt x="2730" y="1038"/>
                </a:lnTo>
                <a:lnTo>
                  <a:pt x="2730" y="1040"/>
                </a:lnTo>
                <a:lnTo>
                  <a:pt x="2732" y="1040"/>
                </a:lnTo>
                <a:lnTo>
                  <a:pt x="2732" y="1042"/>
                </a:lnTo>
                <a:lnTo>
                  <a:pt x="2732" y="1042"/>
                </a:lnTo>
                <a:lnTo>
                  <a:pt x="2734" y="1042"/>
                </a:lnTo>
                <a:lnTo>
                  <a:pt x="2734" y="1042"/>
                </a:lnTo>
                <a:lnTo>
                  <a:pt x="2736" y="1042"/>
                </a:lnTo>
                <a:lnTo>
                  <a:pt x="2739" y="1042"/>
                </a:lnTo>
                <a:lnTo>
                  <a:pt x="2739" y="1040"/>
                </a:lnTo>
                <a:lnTo>
                  <a:pt x="2739" y="1038"/>
                </a:lnTo>
                <a:lnTo>
                  <a:pt x="2739" y="1038"/>
                </a:lnTo>
                <a:lnTo>
                  <a:pt x="2741" y="1038"/>
                </a:lnTo>
                <a:lnTo>
                  <a:pt x="2741" y="1038"/>
                </a:lnTo>
                <a:lnTo>
                  <a:pt x="2743" y="1038"/>
                </a:lnTo>
                <a:lnTo>
                  <a:pt x="2743" y="1038"/>
                </a:lnTo>
                <a:lnTo>
                  <a:pt x="2745" y="1040"/>
                </a:lnTo>
                <a:lnTo>
                  <a:pt x="2747" y="1038"/>
                </a:lnTo>
                <a:lnTo>
                  <a:pt x="2747" y="1038"/>
                </a:lnTo>
                <a:lnTo>
                  <a:pt x="2747" y="1036"/>
                </a:lnTo>
                <a:lnTo>
                  <a:pt x="2749" y="1025"/>
                </a:lnTo>
                <a:lnTo>
                  <a:pt x="2749" y="1023"/>
                </a:lnTo>
                <a:lnTo>
                  <a:pt x="2749" y="1023"/>
                </a:lnTo>
                <a:lnTo>
                  <a:pt x="2747" y="1021"/>
                </a:lnTo>
                <a:lnTo>
                  <a:pt x="2747" y="1019"/>
                </a:lnTo>
                <a:lnTo>
                  <a:pt x="2749" y="1017"/>
                </a:lnTo>
                <a:lnTo>
                  <a:pt x="2749" y="1017"/>
                </a:lnTo>
                <a:lnTo>
                  <a:pt x="2749" y="1017"/>
                </a:lnTo>
                <a:lnTo>
                  <a:pt x="2749" y="1015"/>
                </a:lnTo>
                <a:lnTo>
                  <a:pt x="2747" y="1011"/>
                </a:lnTo>
                <a:lnTo>
                  <a:pt x="2747" y="1009"/>
                </a:lnTo>
                <a:lnTo>
                  <a:pt x="2747" y="1009"/>
                </a:lnTo>
                <a:lnTo>
                  <a:pt x="2747" y="1009"/>
                </a:lnTo>
                <a:lnTo>
                  <a:pt x="2747" y="1009"/>
                </a:lnTo>
                <a:lnTo>
                  <a:pt x="2747" y="1006"/>
                </a:lnTo>
                <a:lnTo>
                  <a:pt x="2747" y="1006"/>
                </a:lnTo>
                <a:lnTo>
                  <a:pt x="2747" y="1006"/>
                </a:lnTo>
                <a:lnTo>
                  <a:pt x="2745" y="1006"/>
                </a:lnTo>
                <a:lnTo>
                  <a:pt x="2745" y="1006"/>
                </a:lnTo>
                <a:lnTo>
                  <a:pt x="2745" y="1004"/>
                </a:lnTo>
                <a:lnTo>
                  <a:pt x="2743" y="1004"/>
                </a:lnTo>
                <a:lnTo>
                  <a:pt x="2743" y="1004"/>
                </a:lnTo>
                <a:lnTo>
                  <a:pt x="2741" y="1002"/>
                </a:lnTo>
                <a:lnTo>
                  <a:pt x="2741" y="1004"/>
                </a:lnTo>
                <a:lnTo>
                  <a:pt x="2741" y="1004"/>
                </a:lnTo>
                <a:lnTo>
                  <a:pt x="2741" y="1004"/>
                </a:lnTo>
                <a:lnTo>
                  <a:pt x="2739" y="1006"/>
                </a:lnTo>
                <a:lnTo>
                  <a:pt x="2736" y="1009"/>
                </a:lnTo>
                <a:lnTo>
                  <a:pt x="2734" y="1009"/>
                </a:lnTo>
                <a:lnTo>
                  <a:pt x="2732" y="1011"/>
                </a:lnTo>
                <a:lnTo>
                  <a:pt x="2730" y="1011"/>
                </a:lnTo>
                <a:lnTo>
                  <a:pt x="2728" y="1011"/>
                </a:lnTo>
                <a:lnTo>
                  <a:pt x="2728" y="1011"/>
                </a:lnTo>
                <a:lnTo>
                  <a:pt x="2728" y="1009"/>
                </a:lnTo>
                <a:lnTo>
                  <a:pt x="2726" y="1009"/>
                </a:lnTo>
                <a:lnTo>
                  <a:pt x="2726" y="1011"/>
                </a:lnTo>
                <a:lnTo>
                  <a:pt x="2726" y="1011"/>
                </a:lnTo>
                <a:close/>
                <a:moveTo>
                  <a:pt x="2728" y="1006"/>
                </a:moveTo>
                <a:lnTo>
                  <a:pt x="2728" y="1006"/>
                </a:lnTo>
                <a:lnTo>
                  <a:pt x="2728" y="1006"/>
                </a:lnTo>
                <a:lnTo>
                  <a:pt x="2728" y="1006"/>
                </a:lnTo>
                <a:lnTo>
                  <a:pt x="2728" y="1006"/>
                </a:lnTo>
                <a:lnTo>
                  <a:pt x="2726" y="1006"/>
                </a:lnTo>
                <a:lnTo>
                  <a:pt x="2726" y="1009"/>
                </a:lnTo>
                <a:lnTo>
                  <a:pt x="2728" y="1009"/>
                </a:lnTo>
                <a:lnTo>
                  <a:pt x="2728" y="1006"/>
                </a:lnTo>
                <a:close/>
                <a:moveTo>
                  <a:pt x="2743" y="979"/>
                </a:moveTo>
                <a:lnTo>
                  <a:pt x="2743" y="977"/>
                </a:lnTo>
                <a:lnTo>
                  <a:pt x="2741" y="977"/>
                </a:lnTo>
                <a:lnTo>
                  <a:pt x="2741" y="977"/>
                </a:lnTo>
                <a:lnTo>
                  <a:pt x="2739" y="979"/>
                </a:lnTo>
                <a:lnTo>
                  <a:pt x="2739" y="979"/>
                </a:lnTo>
                <a:lnTo>
                  <a:pt x="2739" y="979"/>
                </a:lnTo>
                <a:lnTo>
                  <a:pt x="2734" y="979"/>
                </a:lnTo>
                <a:lnTo>
                  <a:pt x="2734" y="981"/>
                </a:lnTo>
                <a:lnTo>
                  <a:pt x="2732" y="983"/>
                </a:lnTo>
                <a:lnTo>
                  <a:pt x="2732" y="983"/>
                </a:lnTo>
                <a:lnTo>
                  <a:pt x="2732" y="983"/>
                </a:lnTo>
                <a:lnTo>
                  <a:pt x="2732" y="986"/>
                </a:lnTo>
                <a:lnTo>
                  <a:pt x="2732" y="986"/>
                </a:lnTo>
                <a:lnTo>
                  <a:pt x="2734" y="986"/>
                </a:lnTo>
                <a:lnTo>
                  <a:pt x="2732" y="986"/>
                </a:lnTo>
                <a:lnTo>
                  <a:pt x="2732" y="988"/>
                </a:lnTo>
                <a:lnTo>
                  <a:pt x="2732" y="988"/>
                </a:lnTo>
                <a:lnTo>
                  <a:pt x="2732" y="988"/>
                </a:lnTo>
                <a:lnTo>
                  <a:pt x="2734" y="990"/>
                </a:lnTo>
                <a:lnTo>
                  <a:pt x="2734" y="990"/>
                </a:lnTo>
                <a:lnTo>
                  <a:pt x="2732" y="990"/>
                </a:lnTo>
                <a:lnTo>
                  <a:pt x="2732" y="992"/>
                </a:lnTo>
                <a:lnTo>
                  <a:pt x="2732" y="992"/>
                </a:lnTo>
                <a:lnTo>
                  <a:pt x="2734" y="992"/>
                </a:lnTo>
                <a:lnTo>
                  <a:pt x="2734" y="992"/>
                </a:lnTo>
                <a:lnTo>
                  <a:pt x="2734" y="992"/>
                </a:lnTo>
                <a:lnTo>
                  <a:pt x="2734" y="994"/>
                </a:lnTo>
                <a:lnTo>
                  <a:pt x="2734" y="994"/>
                </a:lnTo>
                <a:lnTo>
                  <a:pt x="2734" y="994"/>
                </a:lnTo>
                <a:lnTo>
                  <a:pt x="2736" y="996"/>
                </a:lnTo>
                <a:lnTo>
                  <a:pt x="2736" y="996"/>
                </a:lnTo>
                <a:lnTo>
                  <a:pt x="2736" y="996"/>
                </a:lnTo>
                <a:lnTo>
                  <a:pt x="2734" y="998"/>
                </a:lnTo>
                <a:lnTo>
                  <a:pt x="2736" y="998"/>
                </a:lnTo>
                <a:lnTo>
                  <a:pt x="2736" y="998"/>
                </a:lnTo>
                <a:lnTo>
                  <a:pt x="2739" y="1000"/>
                </a:lnTo>
                <a:lnTo>
                  <a:pt x="2741" y="1000"/>
                </a:lnTo>
                <a:lnTo>
                  <a:pt x="2743" y="1000"/>
                </a:lnTo>
                <a:lnTo>
                  <a:pt x="2743" y="996"/>
                </a:lnTo>
                <a:lnTo>
                  <a:pt x="2743" y="996"/>
                </a:lnTo>
                <a:lnTo>
                  <a:pt x="2745" y="996"/>
                </a:lnTo>
                <a:lnTo>
                  <a:pt x="2745" y="992"/>
                </a:lnTo>
                <a:lnTo>
                  <a:pt x="2745" y="992"/>
                </a:lnTo>
                <a:lnTo>
                  <a:pt x="2747" y="988"/>
                </a:lnTo>
                <a:lnTo>
                  <a:pt x="2747" y="988"/>
                </a:lnTo>
                <a:lnTo>
                  <a:pt x="2745" y="981"/>
                </a:lnTo>
                <a:lnTo>
                  <a:pt x="2745" y="981"/>
                </a:lnTo>
                <a:lnTo>
                  <a:pt x="2745" y="979"/>
                </a:lnTo>
                <a:lnTo>
                  <a:pt x="2745" y="979"/>
                </a:lnTo>
                <a:lnTo>
                  <a:pt x="2745" y="977"/>
                </a:lnTo>
                <a:lnTo>
                  <a:pt x="2745" y="975"/>
                </a:lnTo>
                <a:lnTo>
                  <a:pt x="2745" y="975"/>
                </a:lnTo>
                <a:lnTo>
                  <a:pt x="2745" y="973"/>
                </a:lnTo>
                <a:lnTo>
                  <a:pt x="2745" y="973"/>
                </a:lnTo>
                <a:lnTo>
                  <a:pt x="2743" y="973"/>
                </a:lnTo>
                <a:lnTo>
                  <a:pt x="2743" y="975"/>
                </a:lnTo>
                <a:lnTo>
                  <a:pt x="2743" y="977"/>
                </a:lnTo>
                <a:lnTo>
                  <a:pt x="2743" y="977"/>
                </a:lnTo>
                <a:lnTo>
                  <a:pt x="2743" y="977"/>
                </a:lnTo>
                <a:lnTo>
                  <a:pt x="2743" y="979"/>
                </a:lnTo>
                <a:close/>
                <a:moveTo>
                  <a:pt x="2370" y="1346"/>
                </a:moveTo>
                <a:lnTo>
                  <a:pt x="2370" y="1344"/>
                </a:lnTo>
                <a:lnTo>
                  <a:pt x="2372" y="1342"/>
                </a:lnTo>
                <a:lnTo>
                  <a:pt x="2370" y="1342"/>
                </a:lnTo>
                <a:lnTo>
                  <a:pt x="2370" y="1344"/>
                </a:lnTo>
                <a:lnTo>
                  <a:pt x="2370" y="1344"/>
                </a:lnTo>
                <a:lnTo>
                  <a:pt x="2370" y="1346"/>
                </a:lnTo>
                <a:lnTo>
                  <a:pt x="2370" y="1346"/>
                </a:lnTo>
                <a:close/>
                <a:moveTo>
                  <a:pt x="3176" y="1721"/>
                </a:moveTo>
                <a:lnTo>
                  <a:pt x="3176" y="1721"/>
                </a:lnTo>
                <a:lnTo>
                  <a:pt x="3179" y="1723"/>
                </a:lnTo>
                <a:lnTo>
                  <a:pt x="3179" y="1721"/>
                </a:lnTo>
                <a:lnTo>
                  <a:pt x="3179" y="1723"/>
                </a:lnTo>
                <a:lnTo>
                  <a:pt x="3181" y="1723"/>
                </a:lnTo>
                <a:lnTo>
                  <a:pt x="3181" y="1723"/>
                </a:lnTo>
                <a:lnTo>
                  <a:pt x="3181" y="1723"/>
                </a:lnTo>
                <a:lnTo>
                  <a:pt x="3181" y="1723"/>
                </a:lnTo>
                <a:lnTo>
                  <a:pt x="3181" y="1719"/>
                </a:lnTo>
                <a:lnTo>
                  <a:pt x="3181" y="1719"/>
                </a:lnTo>
                <a:lnTo>
                  <a:pt x="3179" y="1719"/>
                </a:lnTo>
                <a:lnTo>
                  <a:pt x="3179" y="1717"/>
                </a:lnTo>
                <a:lnTo>
                  <a:pt x="3179" y="1715"/>
                </a:lnTo>
                <a:lnTo>
                  <a:pt x="3176" y="1713"/>
                </a:lnTo>
                <a:lnTo>
                  <a:pt x="3176" y="1715"/>
                </a:lnTo>
                <a:lnTo>
                  <a:pt x="3176" y="1717"/>
                </a:lnTo>
                <a:lnTo>
                  <a:pt x="3176" y="1719"/>
                </a:lnTo>
                <a:lnTo>
                  <a:pt x="3174" y="1719"/>
                </a:lnTo>
                <a:lnTo>
                  <a:pt x="3176" y="1721"/>
                </a:lnTo>
                <a:close/>
                <a:moveTo>
                  <a:pt x="2632" y="1040"/>
                </a:moveTo>
                <a:lnTo>
                  <a:pt x="2630" y="1040"/>
                </a:lnTo>
                <a:lnTo>
                  <a:pt x="2628" y="1040"/>
                </a:lnTo>
                <a:lnTo>
                  <a:pt x="2628" y="1040"/>
                </a:lnTo>
                <a:lnTo>
                  <a:pt x="2628" y="1042"/>
                </a:lnTo>
                <a:lnTo>
                  <a:pt x="2625" y="1042"/>
                </a:lnTo>
                <a:lnTo>
                  <a:pt x="2625" y="1042"/>
                </a:lnTo>
                <a:lnTo>
                  <a:pt x="2625" y="1044"/>
                </a:lnTo>
                <a:lnTo>
                  <a:pt x="2628" y="1044"/>
                </a:lnTo>
                <a:lnTo>
                  <a:pt x="2630" y="1042"/>
                </a:lnTo>
                <a:lnTo>
                  <a:pt x="2630" y="1042"/>
                </a:lnTo>
                <a:lnTo>
                  <a:pt x="2632" y="1040"/>
                </a:lnTo>
                <a:lnTo>
                  <a:pt x="2632" y="1040"/>
                </a:lnTo>
                <a:close/>
                <a:moveTo>
                  <a:pt x="2653" y="1025"/>
                </a:moveTo>
                <a:lnTo>
                  <a:pt x="2651" y="1025"/>
                </a:lnTo>
                <a:lnTo>
                  <a:pt x="2648" y="1027"/>
                </a:lnTo>
                <a:lnTo>
                  <a:pt x="2642" y="1032"/>
                </a:lnTo>
                <a:lnTo>
                  <a:pt x="2642" y="1032"/>
                </a:lnTo>
                <a:lnTo>
                  <a:pt x="2642" y="1032"/>
                </a:lnTo>
                <a:lnTo>
                  <a:pt x="2644" y="1032"/>
                </a:lnTo>
                <a:lnTo>
                  <a:pt x="2644" y="1034"/>
                </a:lnTo>
                <a:lnTo>
                  <a:pt x="2644" y="1032"/>
                </a:lnTo>
                <a:lnTo>
                  <a:pt x="2646" y="1032"/>
                </a:lnTo>
                <a:lnTo>
                  <a:pt x="2646" y="1032"/>
                </a:lnTo>
                <a:lnTo>
                  <a:pt x="2648" y="1034"/>
                </a:lnTo>
                <a:lnTo>
                  <a:pt x="2648" y="1034"/>
                </a:lnTo>
                <a:lnTo>
                  <a:pt x="2648" y="1036"/>
                </a:lnTo>
                <a:lnTo>
                  <a:pt x="2651" y="1036"/>
                </a:lnTo>
                <a:lnTo>
                  <a:pt x="2653" y="1036"/>
                </a:lnTo>
                <a:lnTo>
                  <a:pt x="2653" y="1036"/>
                </a:lnTo>
                <a:lnTo>
                  <a:pt x="2655" y="1036"/>
                </a:lnTo>
                <a:lnTo>
                  <a:pt x="2655" y="1034"/>
                </a:lnTo>
                <a:lnTo>
                  <a:pt x="2657" y="1032"/>
                </a:lnTo>
                <a:lnTo>
                  <a:pt x="2657" y="1032"/>
                </a:lnTo>
                <a:lnTo>
                  <a:pt x="2657" y="1030"/>
                </a:lnTo>
                <a:lnTo>
                  <a:pt x="2657" y="1030"/>
                </a:lnTo>
                <a:lnTo>
                  <a:pt x="2657" y="1027"/>
                </a:lnTo>
                <a:lnTo>
                  <a:pt x="2657" y="1027"/>
                </a:lnTo>
                <a:lnTo>
                  <a:pt x="2655" y="1030"/>
                </a:lnTo>
                <a:lnTo>
                  <a:pt x="2653" y="1027"/>
                </a:lnTo>
                <a:lnTo>
                  <a:pt x="2653" y="1027"/>
                </a:lnTo>
                <a:lnTo>
                  <a:pt x="2655" y="1027"/>
                </a:lnTo>
                <a:lnTo>
                  <a:pt x="2655" y="1027"/>
                </a:lnTo>
                <a:lnTo>
                  <a:pt x="2653" y="1025"/>
                </a:lnTo>
                <a:lnTo>
                  <a:pt x="2653" y="1025"/>
                </a:lnTo>
                <a:lnTo>
                  <a:pt x="2655" y="1025"/>
                </a:lnTo>
                <a:lnTo>
                  <a:pt x="2653" y="1025"/>
                </a:lnTo>
                <a:close/>
                <a:moveTo>
                  <a:pt x="2628" y="1046"/>
                </a:moveTo>
                <a:lnTo>
                  <a:pt x="2628" y="1046"/>
                </a:lnTo>
                <a:lnTo>
                  <a:pt x="2628" y="1046"/>
                </a:lnTo>
                <a:lnTo>
                  <a:pt x="2628" y="1046"/>
                </a:lnTo>
                <a:lnTo>
                  <a:pt x="2630" y="1046"/>
                </a:lnTo>
                <a:lnTo>
                  <a:pt x="2630" y="1046"/>
                </a:lnTo>
                <a:lnTo>
                  <a:pt x="2632" y="1046"/>
                </a:lnTo>
                <a:lnTo>
                  <a:pt x="2632" y="1046"/>
                </a:lnTo>
                <a:lnTo>
                  <a:pt x="2630" y="1046"/>
                </a:lnTo>
                <a:lnTo>
                  <a:pt x="2628" y="1046"/>
                </a:lnTo>
                <a:close/>
                <a:moveTo>
                  <a:pt x="4727" y="1895"/>
                </a:moveTo>
                <a:lnTo>
                  <a:pt x="4727" y="1895"/>
                </a:lnTo>
                <a:lnTo>
                  <a:pt x="4725" y="1895"/>
                </a:lnTo>
                <a:lnTo>
                  <a:pt x="4725" y="1895"/>
                </a:lnTo>
                <a:lnTo>
                  <a:pt x="4725" y="1897"/>
                </a:lnTo>
                <a:lnTo>
                  <a:pt x="4725" y="1897"/>
                </a:lnTo>
                <a:lnTo>
                  <a:pt x="4727" y="1900"/>
                </a:lnTo>
                <a:lnTo>
                  <a:pt x="4727" y="1900"/>
                </a:lnTo>
                <a:lnTo>
                  <a:pt x="4727" y="1900"/>
                </a:lnTo>
                <a:lnTo>
                  <a:pt x="4727" y="1897"/>
                </a:lnTo>
                <a:lnTo>
                  <a:pt x="4727" y="1897"/>
                </a:lnTo>
                <a:lnTo>
                  <a:pt x="4727" y="1895"/>
                </a:lnTo>
                <a:lnTo>
                  <a:pt x="4727" y="1895"/>
                </a:lnTo>
                <a:close/>
                <a:moveTo>
                  <a:pt x="4124" y="1614"/>
                </a:moveTo>
                <a:lnTo>
                  <a:pt x="4124" y="1614"/>
                </a:lnTo>
                <a:lnTo>
                  <a:pt x="4121" y="1614"/>
                </a:lnTo>
                <a:lnTo>
                  <a:pt x="4121" y="1614"/>
                </a:lnTo>
                <a:lnTo>
                  <a:pt x="4119" y="1614"/>
                </a:lnTo>
                <a:lnTo>
                  <a:pt x="4117" y="1614"/>
                </a:lnTo>
                <a:lnTo>
                  <a:pt x="4117" y="1617"/>
                </a:lnTo>
                <a:lnTo>
                  <a:pt x="4117" y="1617"/>
                </a:lnTo>
                <a:lnTo>
                  <a:pt x="4119" y="1617"/>
                </a:lnTo>
                <a:lnTo>
                  <a:pt x="4121" y="1617"/>
                </a:lnTo>
                <a:lnTo>
                  <a:pt x="4121" y="1617"/>
                </a:lnTo>
                <a:lnTo>
                  <a:pt x="4121" y="1617"/>
                </a:lnTo>
                <a:lnTo>
                  <a:pt x="4121" y="1619"/>
                </a:lnTo>
                <a:lnTo>
                  <a:pt x="4121" y="1619"/>
                </a:lnTo>
                <a:lnTo>
                  <a:pt x="4121" y="1619"/>
                </a:lnTo>
                <a:lnTo>
                  <a:pt x="4121" y="1619"/>
                </a:lnTo>
                <a:lnTo>
                  <a:pt x="4124" y="1619"/>
                </a:lnTo>
                <a:lnTo>
                  <a:pt x="4124" y="1619"/>
                </a:lnTo>
                <a:lnTo>
                  <a:pt x="4124" y="1617"/>
                </a:lnTo>
                <a:lnTo>
                  <a:pt x="4124" y="1617"/>
                </a:lnTo>
                <a:lnTo>
                  <a:pt x="4124" y="1614"/>
                </a:lnTo>
                <a:lnTo>
                  <a:pt x="4124" y="1614"/>
                </a:lnTo>
                <a:close/>
                <a:moveTo>
                  <a:pt x="4134" y="1658"/>
                </a:moveTo>
                <a:lnTo>
                  <a:pt x="4132" y="1658"/>
                </a:lnTo>
                <a:lnTo>
                  <a:pt x="4130" y="1658"/>
                </a:lnTo>
                <a:lnTo>
                  <a:pt x="4130" y="1661"/>
                </a:lnTo>
                <a:lnTo>
                  <a:pt x="4132" y="1661"/>
                </a:lnTo>
                <a:lnTo>
                  <a:pt x="4134" y="1661"/>
                </a:lnTo>
                <a:lnTo>
                  <a:pt x="4134" y="1663"/>
                </a:lnTo>
                <a:lnTo>
                  <a:pt x="4136" y="1661"/>
                </a:lnTo>
                <a:lnTo>
                  <a:pt x="4138" y="1661"/>
                </a:lnTo>
                <a:lnTo>
                  <a:pt x="4138" y="1663"/>
                </a:lnTo>
                <a:lnTo>
                  <a:pt x="4140" y="1663"/>
                </a:lnTo>
                <a:lnTo>
                  <a:pt x="4140" y="1665"/>
                </a:lnTo>
                <a:lnTo>
                  <a:pt x="4140" y="1667"/>
                </a:lnTo>
                <a:lnTo>
                  <a:pt x="4142" y="1667"/>
                </a:lnTo>
                <a:lnTo>
                  <a:pt x="4142" y="1667"/>
                </a:lnTo>
                <a:lnTo>
                  <a:pt x="4142" y="1669"/>
                </a:lnTo>
                <a:lnTo>
                  <a:pt x="4142" y="1671"/>
                </a:lnTo>
                <a:lnTo>
                  <a:pt x="4142" y="1671"/>
                </a:lnTo>
                <a:lnTo>
                  <a:pt x="4144" y="1673"/>
                </a:lnTo>
                <a:lnTo>
                  <a:pt x="4147" y="1673"/>
                </a:lnTo>
                <a:lnTo>
                  <a:pt x="4149" y="1673"/>
                </a:lnTo>
                <a:lnTo>
                  <a:pt x="4149" y="1673"/>
                </a:lnTo>
                <a:lnTo>
                  <a:pt x="4151" y="1673"/>
                </a:lnTo>
                <a:lnTo>
                  <a:pt x="4151" y="1675"/>
                </a:lnTo>
                <a:lnTo>
                  <a:pt x="4151" y="1675"/>
                </a:lnTo>
                <a:lnTo>
                  <a:pt x="4153" y="1675"/>
                </a:lnTo>
                <a:lnTo>
                  <a:pt x="4153" y="1675"/>
                </a:lnTo>
                <a:lnTo>
                  <a:pt x="4153" y="1675"/>
                </a:lnTo>
                <a:lnTo>
                  <a:pt x="4153" y="1673"/>
                </a:lnTo>
                <a:lnTo>
                  <a:pt x="4153" y="1673"/>
                </a:lnTo>
                <a:lnTo>
                  <a:pt x="4153" y="1669"/>
                </a:lnTo>
                <a:lnTo>
                  <a:pt x="4153" y="1669"/>
                </a:lnTo>
                <a:lnTo>
                  <a:pt x="4155" y="1669"/>
                </a:lnTo>
                <a:lnTo>
                  <a:pt x="4155" y="1669"/>
                </a:lnTo>
                <a:lnTo>
                  <a:pt x="4149" y="1667"/>
                </a:lnTo>
                <a:lnTo>
                  <a:pt x="4147" y="1663"/>
                </a:lnTo>
                <a:lnTo>
                  <a:pt x="4147" y="1658"/>
                </a:lnTo>
                <a:lnTo>
                  <a:pt x="4144" y="1656"/>
                </a:lnTo>
                <a:lnTo>
                  <a:pt x="4144" y="1656"/>
                </a:lnTo>
                <a:lnTo>
                  <a:pt x="4144" y="1654"/>
                </a:lnTo>
                <a:lnTo>
                  <a:pt x="4144" y="1654"/>
                </a:lnTo>
                <a:lnTo>
                  <a:pt x="4142" y="1654"/>
                </a:lnTo>
                <a:lnTo>
                  <a:pt x="4142" y="1652"/>
                </a:lnTo>
                <a:lnTo>
                  <a:pt x="4140" y="1652"/>
                </a:lnTo>
                <a:lnTo>
                  <a:pt x="4140" y="1652"/>
                </a:lnTo>
                <a:lnTo>
                  <a:pt x="4140" y="1654"/>
                </a:lnTo>
                <a:lnTo>
                  <a:pt x="4138" y="1656"/>
                </a:lnTo>
                <a:lnTo>
                  <a:pt x="4138" y="1654"/>
                </a:lnTo>
                <a:lnTo>
                  <a:pt x="4138" y="1654"/>
                </a:lnTo>
                <a:lnTo>
                  <a:pt x="4138" y="1652"/>
                </a:lnTo>
                <a:lnTo>
                  <a:pt x="4136" y="1654"/>
                </a:lnTo>
                <a:lnTo>
                  <a:pt x="4134" y="1654"/>
                </a:lnTo>
                <a:lnTo>
                  <a:pt x="4134" y="1654"/>
                </a:lnTo>
                <a:lnTo>
                  <a:pt x="4134" y="1656"/>
                </a:lnTo>
                <a:lnTo>
                  <a:pt x="4134" y="1656"/>
                </a:lnTo>
                <a:lnTo>
                  <a:pt x="4134" y="1656"/>
                </a:lnTo>
                <a:lnTo>
                  <a:pt x="4134" y="1658"/>
                </a:lnTo>
                <a:close/>
                <a:moveTo>
                  <a:pt x="4140" y="1589"/>
                </a:moveTo>
                <a:lnTo>
                  <a:pt x="4140" y="1589"/>
                </a:lnTo>
                <a:lnTo>
                  <a:pt x="4140" y="1589"/>
                </a:lnTo>
                <a:lnTo>
                  <a:pt x="4140" y="1589"/>
                </a:lnTo>
                <a:lnTo>
                  <a:pt x="4140" y="1589"/>
                </a:lnTo>
                <a:lnTo>
                  <a:pt x="4140" y="1587"/>
                </a:lnTo>
                <a:lnTo>
                  <a:pt x="4140" y="1587"/>
                </a:lnTo>
                <a:lnTo>
                  <a:pt x="4140" y="1587"/>
                </a:lnTo>
                <a:lnTo>
                  <a:pt x="4138" y="1587"/>
                </a:lnTo>
                <a:lnTo>
                  <a:pt x="4138" y="1587"/>
                </a:lnTo>
                <a:lnTo>
                  <a:pt x="4138" y="1589"/>
                </a:lnTo>
                <a:lnTo>
                  <a:pt x="4138" y="1589"/>
                </a:lnTo>
                <a:lnTo>
                  <a:pt x="4138" y="1589"/>
                </a:lnTo>
                <a:lnTo>
                  <a:pt x="4140" y="1589"/>
                </a:lnTo>
                <a:close/>
                <a:moveTo>
                  <a:pt x="4151" y="1505"/>
                </a:moveTo>
                <a:lnTo>
                  <a:pt x="4153" y="1505"/>
                </a:lnTo>
                <a:lnTo>
                  <a:pt x="4153" y="1505"/>
                </a:lnTo>
                <a:lnTo>
                  <a:pt x="4153" y="1505"/>
                </a:lnTo>
                <a:lnTo>
                  <a:pt x="4153" y="1505"/>
                </a:lnTo>
                <a:lnTo>
                  <a:pt x="4153" y="1505"/>
                </a:lnTo>
                <a:lnTo>
                  <a:pt x="4151" y="1505"/>
                </a:lnTo>
                <a:close/>
                <a:moveTo>
                  <a:pt x="4124" y="1629"/>
                </a:moveTo>
                <a:lnTo>
                  <a:pt x="4121" y="1627"/>
                </a:lnTo>
                <a:lnTo>
                  <a:pt x="4121" y="1627"/>
                </a:lnTo>
                <a:lnTo>
                  <a:pt x="4124" y="1629"/>
                </a:lnTo>
                <a:lnTo>
                  <a:pt x="4124" y="1629"/>
                </a:lnTo>
                <a:lnTo>
                  <a:pt x="4124" y="1631"/>
                </a:lnTo>
                <a:lnTo>
                  <a:pt x="4124" y="1631"/>
                </a:lnTo>
                <a:lnTo>
                  <a:pt x="4124" y="1631"/>
                </a:lnTo>
                <a:lnTo>
                  <a:pt x="4124" y="1629"/>
                </a:lnTo>
                <a:close/>
                <a:moveTo>
                  <a:pt x="4147" y="1587"/>
                </a:moveTo>
                <a:lnTo>
                  <a:pt x="4147" y="1585"/>
                </a:lnTo>
                <a:lnTo>
                  <a:pt x="4147" y="1585"/>
                </a:lnTo>
                <a:lnTo>
                  <a:pt x="4147" y="1585"/>
                </a:lnTo>
                <a:lnTo>
                  <a:pt x="4147" y="1585"/>
                </a:lnTo>
                <a:lnTo>
                  <a:pt x="4147" y="1587"/>
                </a:lnTo>
                <a:lnTo>
                  <a:pt x="4147" y="1587"/>
                </a:lnTo>
                <a:close/>
                <a:moveTo>
                  <a:pt x="4119" y="1638"/>
                </a:moveTo>
                <a:lnTo>
                  <a:pt x="4119" y="1638"/>
                </a:lnTo>
                <a:lnTo>
                  <a:pt x="4119" y="1638"/>
                </a:lnTo>
                <a:lnTo>
                  <a:pt x="4119" y="1638"/>
                </a:lnTo>
                <a:lnTo>
                  <a:pt x="4117" y="1638"/>
                </a:lnTo>
                <a:lnTo>
                  <a:pt x="4119" y="1640"/>
                </a:lnTo>
                <a:lnTo>
                  <a:pt x="4119" y="1640"/>
                </a:lnTo>
                <a:lnTo>
                  <a:pt x="4119" y="1640"/>
                </a:lnTo>
                <a:lnTo>
                  <a:pt x="4121" y="1640"/>
                </a:lnTo>
                <a:lnTo>
                  <a:pt x="4121" y="1640"/>
                </a:lnTo>
                <a:lnTo>
                  <a:pt x="4121" y="1640"/>
                </a:lnTo>
                <a:lnTo>
                  <a:pt x="4124" y="1638"/>
                </a:lnTo>
                <a:lnTo>
                  <a:pt x="4124" y="1638"/>
                </a:lnTo>
                <a:lnTo>
                  <a:pt x="4121" y="1635"/>
                </a:lnTo>
                <a:lnTo>
                  <a:pt x="4119" y="1638"/>
                </a:lnTo>
                <a:close/>
                <a:moveTo>
                  <a:pt x="4541" y="1088"/>
                </a:moveTo>
                <a:lnTo>
                  <a:pt x="4541" y="1086"/>
                </a:lnTo>
                <a:lnTo>
                  <a:pt x="4538" y="1086"/>
                </a:lnTo>
                <a:lnTo>
                  <a:pt x="4538" y="1086"/>
                </a:lnTo>
                <a:lnTo>
                  <a:pt x="4536" y="1088"/>
                </a:lnTo>
                <a:lnTo>
                  <a:pt x="4538" y="1088"/>
                </a:lnTo>
                <a:lnTo>
                  <a:pt x="4538" y="1088"/>
                </a:lnTo>
                <a:lnTo>
                  <a:pt x="4541" y="1088"/>
                </a:lnTo>
                <a:close/>
                <a:moveTo>
                  <a:pt x="4107" y="1635"/>
                </a:moveTo>
                <a:lnTo>
                  <a:pt x="4107" y="1635"/>
                </a:lnTo>
                <a:lnTo>
                  <a:pt x="4107" y="1635"/>
                </a:lnTo>
                <a:lnTo>
                  <a:pt x="4109" y="1638"/>
                </a:lnTo>
                <a:lnTo>
                  <a:pt x="4111" y="1635"/>
                </a:lnTo>
                <a:lnTo>
                  <a:pt x="4111" y="1635"/>
                </a:lnTo>
                <a:lnTo>
                  <a:pt x="4111" y="1635"/>
                </a:lnTo>
                <a:lnTo>
                  <a:pt x="4109" y="1635"/>
                </a:lnTo>
                <a:lnTo>
                  <a:pt x="4107" y="1635"/>
                </a:lnTo>
                <a:close/>
                <a:moveTo>
                  <a:pt x="4128" y="1635"/>
                </a:moveTo>
                <a:lnTo>
                  <a:pt x="4128" y="1635"/>
                </a:lnTo>
                <a:lnTo>
                  <a:pt x="4128" y="1635"/>
                </a:lnTo>
                <a:lnTo>
                  <a:pt x="4130" y="1635"/>
                </a:lnTo>
                <a:lnTo>
                  <a:pt x="4128" y="1635"/>
                </a:lnTo>
                <a:lnTo>
                  <a:pt x="4128" y="1633"/>
                </a:lnTo>
                <a:lnTo>
                  <a:pt x="4126" y="1633"/>
                </a:lnTo>
                <a:lnTo>
                  <a:pt x="4126" y="1633"/>
                </a:lnTo>
                <a:lnTo>
                  <a:pt x="4126" y="1633"/>
                </a:lnTo>
                <a:lnTo>
                  <a:pt x="4126" y="1633"/>
                </a:lnTo>
                <a:lnTo>
                  <a:pt x="4124" y="1631"/>
                </a:lnTo>
                <a:lnTo>
                  <a:pt x="4124" y="1631"/>
                </a:lnTo>
                <a:lnTo>
                  <a:pt x="4124" y="1631"/>
                </a:lnTo>
                <a:lnTo>
                  <a:pt x="4121" y="1631"/>
                </a:lnTo>
                <a:lnTo>
                  <a:pt x="4121" y="1633"/>
                </a:lnTo>
                <a:lnTo>
                  <a:pt x="4121" y="1633"/>
                </a:lnTo>
                <a:lnTo>
                  <a:pt x="4121" y="1633"/>
                </a:lnTo>
                <a:lnTo>
                  <a:pt x="4124" y="1635"/>
                </a:lnTo>
                <a:lnTo>
                  <a:pt x="4124" y="1633"/>
                </a:lnTo>
                <a:lnTo>
                  <a:pt x="4128" y="1635"/>
                </a:lnTo>
                <a:close/>
                <a:moveTo>
                  <a:pt x="4132" y="1726"/>
                </a:moveTo>
                <a:lnTo>
                  <a:pt x="4132" y="1726"/>
                </a:lnTo>
                <a:lnTo>
                  <a:pt x="4132" y="1726"/>
                </a:lnTo>
                <a:lnTo>
                  <a:pt x="4132" y="1726"/>
                </a:lnTo>
                <a:lnTo>
                  <a:pt x="4130" y="1726"/>
                </a:lnTo>
                <a:lnTo>
                  <a:pt x="4132" y="1728"/>
                </a:lnTo>
                <a:lnTo>
                  <a:pt x="4132" y="1728"/>
                </a:lnTo>
                <a:lnTo>
                  <a:pt x="4132" y="1726"/>
                </a:lnTo>
                <a:lnTo>
                  <a:pt x="4132" y="1726"/>
                </a:lnTo>
                <a:close/>
                <a:moveTo>
                  <a:pt x="4165" y="1673"/>
                </a:moveTo>
                <a:lnTo>
                  <a:pt x="4165" y="1673"/>
                </a:lnTo>
                <a:lnTo>
                  <a:pt x="4165" y="1675"/>
                </a:lnTo>
                <a:lnTo>
                  <a:pt x="4168" y="1675"/>
                </a:lnTo>
                <a:lnTo>
                  <a:pt x="4168" y="1677"/>
                </a:lnTo>
                <a:lnTo>
                  <a:pt x="4168" y="1677"/>
                </a:lnTo>
                <a:lnTo>
                  <a:pt x="4170" y="1677"/>
                </a:lnTo>
                <a:lnTo>
                  <a:pt x="4170" y="1675"/>
                </a:lnTo>
                <a:lnTo>
                  <a:pt x="4170" y="1675"/>
                </a:lnTo>
                <a:lnTo>
                  <a:pt x="4172" y="1675"/>
                </a:lnTo>
                <a:lnTo>
                  <a:pt x="4172" y="1677"/>
                </a:lnTo>
                <a:lnTo>
                  <a:pt x="4172" y="1677"/>
                </a:lnTo>
                <a:lnTo>
                  <a:pt x="4174" y="1677"/>
                </a:lnTo>
                <a:lnTo>
                  <a:pt x="4174" y="1677"/>
                </a:lnTo>
                <a:lnTo>
                  <a:pt x="4174" y="1675"/>
                </a:lnTo>
                <a:lnTo>
                  <a:pt x="4176" y="1675"/>
                </a:lnTo>
                <a:lnTo>
                  <a:pt x="4176" y="1673"/>
                </a:lnTo>
                <a:lnTo>
                  <a:pt x="4176" y="1671"/>
                </a:lnTo>
                <a:lnTo>
                  <a:pt x="4176" y="1669"/>
                </a:lnTo>
                <a:lnTo>
                  <a:pt x="4174" y="1669"/>
                </a:lnTo>
                <a:lnTo>
                  <a:pt x="4170" y="1667"/>
                </a:lnTo>
                <a:lnTo>
                  <a:pt x="4170" y="1667"/>
                </a:lnTo>
                <a:lnTo>
                  <a:pt x="4168" y="1669"/>
                </a:lnTo>
                <a:lnTo>
                  <a:pt x="4168" y="1671"/>
                </a:lnTo>
                <a:lnTo>
                  <a:pt x="4165" y="1671"/>
                </a:lnTo>
                <a:lnTo>
                  <a:pt x="4168" y="1673"/>
                </a:lnTo>
                <a:lnTo>
                  <a:pt x="4165" y="1673"/>
                </a:lnTo>
                <a:lnTo>
                  <a:pt x="4165" y="1673"/>
                </a:lnTo>
                <a:close/>
                <a:moveTo>
                  <a:pt x="4165" y="1673"/>
                </a:moveTo>
                <a:lnTo>
                  <a:pt x="4165" y="1671"/>
                </a:lnTo>
                <a:lnTo>
                  <a:pt x="4165" y="1671"/>
                </a:lnTo>
                <a:lnTo>
                  <a:pt x="4163" y="1671"/>
                </a:lnTo>
                <a:lnTo>
                  <a:pt x="4163" y="1673"/>
                </a:lnTo>
                <a:lnTo>
                  <a:pt x="4163" y="1673"/>
                </a:lnTo>
                <a:lnTo>
                  <a:pt x="4163" y="1673"/>
                </a:lnTo>
                <a:lnTo>
                  <a:pt x="4165" y="1673"/>
                </a:lnTo>
                <a:close/>
                <a:moveTo>
                  <a:pt x="4176" y="1577"/>
                </a:moveTo>
                <a:lnTo>
                  <a:pt x="4176" y="1577"/>
                </a:lnTo>
                <a:lnTo>
                  <a:pt x="4174" y="1579"/>
                </a:lnTo>
                <a:lnTo>
                  <a:pt x="4176" y="1579"/>
                </a:lnTo>
                <a:lnTo>
                  <a:pt x="4176" y="1579"/>
                </a:lnTo>
                <a:lnTo>
                  <a:pt x="4178" y="1577"/>
                </a:lnTo>
                <a:lnTo>
                  <a:pt x="4178" y="1575"/>
                </a:lnTo>
                <a:lnTo>
                  <a:pt x="4178" y="1575"/>
                </a:lnTo>
                <a:lnTo>
                  <a:pt x="4176" y="1573"/>
                </a:lnTo>
                <a:lnTo>
                  <a:pt x="4176" y="1570"/>
                </a:lnTo>
                <a:lnTo>
                  <a:pt x="4176" y="1570"/>
                </a:lnTo>
                <a:lnTo>
                  <a:pt x="4172" y="1573"/>
                </a:lnTo>
                <a:lnTo>
                  <a:pt x="4172" y="1575"/>
                </a:lnTo>
                <a:lnTo>
                  <a:pt x="4174" y="1575"/>
                </a:lnTo>
                <a:lnTo>
                  <a:pt x="4174" y="1577"/>
                </a:lnTo>
                <a:lnTo>
                  <a:pt x="4176" y="1577"/>
                </a:lnTo>
                <a:lnTo>
                  <a:pt x="4176" y="1577"/>
                </a:lnTo>
                <a:lnTo>
                  <a:pt x="4176" y="1577"/>
                </a:lnTo>
                <a:close/>
                <a:moveTo>
                  <a:pt x="4186" y="1614"/>
                </a:moveTo>
                <a:lnTo>
                  <a:pt x="4186" y="1614"/>
                </a:lnTo>
                <a:lnTo>
                  <a:pt x="4186" y="1619"/>
                </a:lnTo>
                <a:lnTo>
                  <a:pt x="4186" y="1621"/>
                </a:lnTo>
                <a:lnTo>
                  <a:pt x="4186" y="1623"/>
                </a:lnTo>
                <a:lnTo>
                  <a:pt x="4186" y="1627"/>
                </a:lnTo>
                <a:lnTo>
                  <a:pt x="4189" y="1627"/>
                </a:lnTo>
                <a:lnTo>
                  <a:pt x="4189" y="1629"/>
                </a:lnTo>
                <a:lnTo>
                  <a:pt x="4189" y="1629"/>
                </a:lnTo>
                <a:lnTo>
                  <a:pt x="4191" y="1629"/>
                </a:lnTo>
                <a:lnTo>
                  <a:pt x="4191" y="1631"/>
                </a:lnTo>
                <a:lnTo>
                  <a:pt x="4191" y="1631"/>
                </a:lnTo>
                <a:lnTo>
                  <a:pt x="4191" y="1631"/>
                </a:lnTo>
                <a:lnTo>
                  <a:pt x="4189" y="1633"/>
                </a:lnTo>
                <a:lnTo>
                  <a:pt x="4189" y="1633"/>
                </a:lnTo>
                <a:lnTo>
                  <a:pt x="4189" y="1635"/>
                </a:lnTo>
                <a:lnTo>
                  <a:pt x="4189" y="1638"/>
                </a:lnTo>
                <a:lnTo>
                  <a:pt x="4189" y="1638"/>
                </a:lnTo>
                <a:lnTo>
                  <a:pt x="4189" y="1638"/>
                </a:lnTo>
                <a:lnTo>
                  <a:pt x="4191" y="1640"/>
                </a:lnTo>
                <a:lnTo>
                  <a:pt x="4193" y="1640"/>
                </a:lnTo>
                <a:lnTo>
                  <a:pt x="4193" y="1642"/>
                </a:lnTo>
                <a:lnTo>
                  <a:pt x="4191" y="1642"/>
                </a:lnTo>
                <a:lnTo>
                  <a:pt x="4191" y="1642"/>
                </a:lnTo>
                <a:lnTo>
                  <a:pt x="4191" y="1642"/>
                </a:lnTo>
                <a:lnTo>
                  <a:pt x="4191" y="1644"/>
                </a:lnTo>
                <a:lnTo>
                  <a:pt x="4191" y="1644"/>
                </a:lnTo>
                <a:lnTo>
                  <a:pt x="4193" y="1644"/>
                </a:lnTo>
                <a:lnTo>
                  <a:pt x="4197" y="1644"/>
                </a:lnTo>
                <a:lnTo>
                  <a:pt x="4199" y="1646"/>
                </a:lnTo>
                <a:lnTo>
                  <a:pt x="4199" y="1648"/>
                </a:lnTo>
                <a:lnTo>
                  <a:pt x="4201" y="1648"/>
                </a:lnTo>
                <a:lnTo>
                  <a:pt x="4201" y="1650"/>
                </a:lnTo>
                <a:lnTo>
                  <a:pt x="4201" y="1652"/>
                </a:lnTo>
                <a:lnTo>
                  <a:pt x="4201" y="1652"/>
                </a:lnTo>
                <a:lnTo>
                  <a:pt x="4201" y="1654"/>
                </a:lnTo>
                <a:lnTo>
                  <a:pt x="4201" y="1656"/>
                </a:lnTo>
                <a:lnTo>
                  <a:pt x="4201" y="1658"/>
                </a:lnTo>
                <a:lnTo>
                  <a:pt x="4203" y="1658"/>
                </a:lnTo>
                <a:lnTo>
                  <a:pt x="4203" y="1661"/>
                </a:lnTo>
                <a:lnTo>
                  <a:pt x="4203" y="1663"/>
                </a:lnTo>
                <a:lnTo>
                  <a:pt x="4205" y="1669"/>
                </a:lnTo>
                <a:lnTo>
                  <a:pt x="4205" y="1673"/>
                </a:lnTo>
                <a:lnTo>
                  <a:pt x="4205" y="1673"/>
                </a:lnTo>
                <a:lnTo>
                  <a:pt x="4205" y="1673"/>
                </a:lnTo>
                <a:lnTo>
                  <a:pt x="4207" y="1673"/>
                </a:lnTo>
                <a:lnTo>
                  <a:pt x="4207" y="1673"/>
                </a:lnTo>
                <a:lnTo>
                  <a:pt x="4209" y="1673"/>
                </a:lnTo>
                <a:lnTo>
                  <a:pt x="4212" y="1675"/>
                </a:lnTo>
                <a:lnTo>
                  <a:pt x="4212" y="1675"/>
                </a:lnTo>
                <a:lnTo>
                  <a:pt x="4212" y="1673"/>
                </a:lnTo>
                <a:lnTo>
                  <a:pt x="4214" y="1673"/>
                </a:lnTo>
                <a:lnTo>
                  <a:pt x="4214" y="1673"/>
                </a:lnTo>
                <a:lnTo>
                  <a:pt x="4214" y="1673"/>
                </a:lnTo>
                <a:lnTo>
                  <a:pt x="4214" y="1673"/>
                </a:lnTo>
                <a:lnTo>
                  <a:pt x="4214" y="1675"/>
                </a:lnTo>
                <a:lnTo>
                  <a:pt x="4216" y="1675"/>
                </a:lnTo>
                <a:lnTo>
                  <a:pt x="4216" y="1675"/>
                </a:lnTo>
                <a:lnTo>
                  <a:pt x="4220" y="1673"/>
                </a:lnTo>
                <a:lnTo>
                  <a:pt x="4222" y="1673"/>
                </a:lnTo>
                <a:lnTo>
                  <a:pt x="4222" y="1673"/>
                </a:lnTo>
                <a:lnTo>
                  <a:pt x="4224" y="1673"/>
                </a:lnTo>
                <a:lnTo>
                  <a:pt x="4226" y="1673"/>
                </a:lnTo>
                <a:lnTo>
                  <a:pt x="4226" y="1673"/>
                </a:lnTo>
                <a:lnTo>
                  <a:pt x="4226" y="1673"/>
                </a:lnTo>
                <a:lnTo>
                  <a:pt x="4228" y="1675"/>
                </a:lnTo>
                <a:lnTo>
                  <a:pt x="4228" y="1675"/>
                </a:lnTo>
                <a:lnTo>
                  <a:pt x="4228" y="1679"/>
                </a:lnTo>
                <a:lnTo>
                  <a:pt x="4228" y="1679"/>
                </a:lnTo>
                <a:lnTo>
                  <a:pt x="4228" y="1682"/>
                </a:lnTo>
                <a:lnTo>
                  <a:pt x="4228" y="1682"/>
                </a:lnTo>
                <a:lnTo>
                  <a:pt x="4228" y="1682"/>
                </a:lnTo>
                <a:lnTo>
                  <a:pt x="4230" y="1682"/>
                </a:lnTo>
                <a:lnTo>
                  <a:pt x="4233" y="1679"/>
                </a:lnTo>
                <a:lnTo>
                  <a:pt x="4235" y="1679"/>
                </a:lnTo>
                <a:lnTo>
                  <a:pt x="4237" y="1679"/>
                </a:lnTo>
                <a:lnTo>
                  <a:pt x="4239" y="1679"/>
                </a:lnTo>
                <a:lnTo>
                  <a:pt x="4241" y="1679"/>
                </a:lnTo>
                <a:lnTo>
                  <a:pt x="4245" y="1677"/>
                </a:lnTo>
                <a:lnTo>
                  <a:pt x="4245" y="1673"/>
                </a:lnTo>
                <a:lnTo>
                  <a:pt x="4249" y="1677"/>
                </a:lnTo>
                <a:lnTo>
                  <a:pt x="4249" y="1677"/>
                </a:lnTo>
                <a:lnTo>
                  <a:pt x="4251" y="1677"/>
                </a:lnTo>
                <a:lnTo>
                  <a:pt x="4251" y="1677"/>
                </a:lnTo>
                <a:lnTo>
                  <a:pt x="4253" y="1677"/>
                </a:lnTo>
                <a:lnTo>
                  <a:pt x="4253" y="1677"/>
                </a:lnTo>
                <a:lnTo>
                  <a:pt x="4253" y="1677"/>
                </a:lnTo>
                <a:lnTo>
                  <a:pt x="4253" y="1679"/>
                </a:lnTo>
                <a:lnTo>
                  <a:pt x="4253" y="1679"/>
                </a:lnTo>
                <a:lnTo>
                  <a:pt x="4256" y="1682"/>
                </a:lnTo>
                <a:lnTo>
                  <a:pt x="4256" y="1682"/>
                </a:lnTo>
                <a:lnTo>
                  <a:pt x="4258" y="1679"/>
                </a:lnTo>
                <a:lnTo>
                  <a:pt x="4260" y="1677"/>
                </a:lnTo>
                <a:lnTo>
                  <a:pt x="4262" y="1677"/>
                </a:lnTo>
                <a:lnTo>
                  <a:pt x="4262" y="1679"/>
                </a:lnTo>
                <a:lnTo>
                  <a:pt x="4262" y="1679"/>
                </a:lnTo>
                <a:lnTo>
                  <a:pt x="4262" y="1679"/>
                </a:lnTo>
                <a:lnTo>
                  <a:pt x="4264" y="1679"/>
                </a:lnTo>
                <a:lnTo>
                  <a:pt x="4264" y="1677"/>
                </a:lnTo>
                <a:lnTo>
                  <a:pt x="4264" y="1679"/>
                </a:lnTo>
                <a:lnTo>
                  <a:pt x="4264" y="1679"/>
                </a:lnTo>
                <a:lnTo>
                  <a:pt x="4264" y="1682"/>
                </a:lnTo>
                <a:lnTo>
                  <a:pt x="4266" y="1682"/>
                </a:lnTo>
                <a:lnTo>
                  <a:pt x="4266" y="1682"/>
                </a:lnTo>
                <a:lnTo>
                  <a:pt x="4266" y="1679"/>
                </a:lnTo>
                <a:lnTo>
                  <a:pt x="4266" y="1682"/>
                </a:lnTo>
                <a:lnTo>
                  <a:pt x="4268" y="1684"/>
                </a:lnTo>
                <a:lnTo>
                  <a:pt x="4268" y="1690"/>
                </a:lnTo>
                <a:lnTo>
                  <a:pt x="4268" y="1690"/>
                </a:lnTo>
                <a:lnTo>
                  <a:pt x="4270" y="1692"/>
                </a:lnTo>
                <a:lnTo>
                  <a:pt x="4277" y="1688"/>
                </a:lnTo>
                <a:lnTo>
                  <a:pt x="4287" y="1684"/>
                </a:lnTo>
                <a:lnTo>
                  <a:pt x="4289" y="1682"/>
                </a:lnTo>
                <a:lnTo>
                  <a:pt x="4289" y="1679"/>
                </a:lnTo>
                <a:lnTo>
                  <a:pt x="4289" y="1679"/>
                </a:lnTo>
                <a:lnTo>
                  <a:pt x="4291" y="1677"/>
                </a:lnTo>
                <a:lnTo>
                  <a:pt x="4291" y="1677"/>
                </a:lnTo>
                <a:lnTo>
                  <a:pt x="4291" y="1677"/>
                </a:lnTo>
                <a:lnTo>
                  <a:pt x="4291" y="1675"/>
                </a:lnTo>
                <a:lnTo>
                  <a:pt x="4291" y="1675"/>
                </a:lnTo>
                <a:lnTo>
                  <a:pt x="4291" y="1673"/>
                </a:lnTo>
                <a:lnTo>
                  <a:pt x="4291" y="1673"/>
                </a:lnTo>
                <a:lnTo>
                  <a:pt x="4291" y="1673"/>
                </a:lnTo>
                <a:lnTo>
                  <a:pt x="4293" y="1673"/>
                </a:lnTo>
                <a:lnTo>
                  <a:pt x="4293" y="1673"/>
                </a:lnTo>
                <a:lnTo>
                  <a:pt x="4293" y="1671"/>
                </a:lnTo>
                <a:lnTo>
                  <a:pt x="4293" y="1669"/>
                </a:lnTo>
                <a:lnTo>
                  <a:pt x="4293" y="1669"/>
                </a:lnTo>
                <a:lnTo>
                  <a:pt x="4293" y="1669"/>
                </a:lnTo>
                <a:lnTo>
                  <a:pt x="4293" y="1667"/>
                </a:lnTo>
                <a:lnTo>
                  <a:pt x="4293" y="1667"/>
                </a:lnTo>
                <a:lnTo>
                  <a:pt x="4293" y="1667"/>
                </a:lnTo>
                <a:lnTo>
                  <a:pt x="4295" y="1667"/>
                </a:lnTo>
                <a:lnTo>
                  <a:pt x="4295" y="1667"/>
                </a:lnTo>
                <a:lnTo>
                  <a:pt x="4295" y="1665"/>
                </a:lnTo>
                <a:lnTo>
                  <a:pt x="4295" y="1665"/>
                </a:lnTo>
                <a:lnTo>
                  <a:pt x="4295" y="1663"/>
                </a:lnTo>
                <a:lnTo>
                  <a:pt x="4293" y="1663"/>
                </a:lnTo>
                <a:lnTo>
                  <a:pt x="4293" y="1663"/>
                </a:lnTo>
                <a:lnTo>
                  <a:pt x="4293" y="1663"/>
                </a:lnTo>
                <a:lnTo>
                  <a:pt x="4295" y="1661"/>
                </a:lnTo>
                <a:lnTo>
                  <a:pt x="4295" y="1658"/>
                </a:lnTo>
                <a:lnTo>
                  <a:pt x="4295" y="1658"/>
                </a:lnTo>
                <a:lnTo>
                  <a:pt x="4295" y="1656"/>
                </a:lnTo>
                <a:lnTo>
                  <a:pt x="4293" y="1656"/>
                </a:lnTo>
                <a:lnTo>
                  <a:pt x="4291" y="1656"/>
                </a:lnTo>
                <a:lnTo>
                  <a:pt x="4293" y="1656"/>
                </a:lnTo>
                <a:lnTo>
                  <a:pt x="4293" y="1656"/>
                </a:lnTo>
                <a:lnTo>
                  <a:pt x="4295" y="1654"/>
                </a:lnTo>
                <a:lnTo>
                  <a:pt x="4295" y="1654"/>
                </a:lnTo>
                <a:lnTo>
                  <a:pt x="4295" y="1654"/>
                </a:lnTo>
                <a:lnTo>
                  <a:pt x="4295" y="1652"/>
                </a:lnTo>
                <a:lnTo>
                  <a:pt x="4297" y="1652"/>
                </a:lnTo>
                <a:lnTo>
                  <a:pt x="4300" y="1650"/>
                </a:lnTo>
                <a:lnTo>
                  <a:pt x="4300" y="1650"/>
                </a:lnTo>
                <a:lnTo>
                  <a:pt x="4300" y="1650"/>
                </a:lnTo>
                <a:lnTo>
                  <a:pt x="4300" y="1648"/>
                </a:lnTo>
                <a:lnTo>
                  <a:pt x="4300" y="1648"/>
                </a:lnTo>
                <a:lnTo>
                  <a:pt x="4300" y="1646"/>
                </a:lnTo>
                <a:lnTo>
                  <a:pt x="4300" y="1646"/>
                </a:lnTo>
                <a:lnTo>
                  <a:pt x="4300" y="1648"/>
                </a:lnTo>
                <a:lnTo>
                  <a:pt x="4300" y="1648"/>
                </a:lnTo>
                <a:lnTo>
                  <a:pt x="4300" y="1648"/>
                </a:lnTo>
                <a:lnTo>
                  <a:pt x="4302" y="1648"/>
                </a:lnTo>
                <a:lnTo>
                  <a:pt x="4304" y="1648"/>
                </a:lnTo>
                <a:lnTo>
                  <a:pt x="4304" y="1648"/>
                </a:lnTo>
                <a:lnTo>
                  <a:pt x="4306" y="1646"/>
                </a:lnTo>
                <a:lnTo>
                  <a:pt x="4306" y="1644"/>
                </a:lnTo>
                <a:lnTo>
                  <a:pt x="4308" y="1644"/>
                </a:lnTo>
                <a:lnTo>
                  <a:pt x="4310" y="1642"/>
                </a:lnTo>
                <a:lnTo>
                  <a:pt x="4310" y="1642"/>
                </a:lnTo>
                <a:lnTo>
                  <a:pt x="4310" y="1642"/>
                </a:lnTo>
                <a:lnTo>
                  <a:pt x="4310" y="1642"/>
                </a:lnTo>
                <a:lnTo>
                  <a:pt x="4310" y="1640"/>
                </a:lnTo>
                <a:lnTo>
                  <a:pt x="4310" y="1635"/>
                </a:lnTo>
                <a:lnTo>
                  <a:pt x="4310" y="1633"/>
                </a:lnTo>
                <a:lnTo>
                  <a:pt x="4310" y="1627"/>
                </a:lnTo>
                <a:lnTo>
                  <a:pt x="4310" y="1627"/>
                </a:lnTo>
                <a:lnTo>
                  <a:pt x="4314" y="1621"/>
                </a:lnTo>
                <a:lnTo>
                  <a:pt x="4314" y="1621"/>
                </a:lnTo>
                <a:lnTo>
                  <a:pt x="4314" y="1621"/>
                </a:lnTo>
                <a:lnTo>
                  <a:pt x="4316" y="1619"/>
                </a:lnTo>
                <a:lnTo>
                  <a:pt x="4316" y="1619"/>
                </a:lnTo>
                <a:lnTo>
                  <a:pt x="4316" y="1617"/>
                </a:lnTo>
                <a:lnTo>
                  <a:pt x="4316" y="1617"/>
                </a:lnTo>
                <a:lnTo>
                  <a:pt x="4316" y="1614"/>
                </a:lnTo>
                <a:lnTo>
                  <a:pt x="4318" y="1617"/>
                </a:lnTo>
                <a:lnTo>
                  <a:pt x="4318" y="1619"/>
                </a:lnTo>
                <a:lnTo>
                  <a:pt x="4321" y="1619"/>
                </a:lnTo>
                <a:lnTo>
                  <a:pt x="4323" y="1619"/>
                </a:lnTo>
                <a:lnTo>
                  <a:pt x="4325" y="1619"/>
                </a:lnTo>
                <a:lnTo>
                  <a:pt x="4329" y="1619"/>
                </a:lnTo>
                <a:lnTo>
                  <a:pt x="4331" y="1619"/>
                </a:lnTo>
                <a:lnTo>
                  <a:pt x="4331" y="1617"/>
                </a:lnTo>
                <a:lnTo>
                  <a:pt x="4331" y="1617"/>
                </a:lnTo>
                <a:lnTo>
                  <a:pt x="4329" y="1614"/>
                </a:lnTo>
                <a:lnTo>
                  <a:pt x="4327" y="1612"/>
                </a:lnTo>
                <a:lnTo>
                  <a:pt x="4325" y="1610"/>
                </a:lnTo>
                <a:lnTo>
                  <a:pt x="4318" y="1608"/>
                </a:lnTo>
                <a:lnTo>
                  <a:pt x="4318" y="1606"/>
                </a:lnTo>
                <a:lnTo>
                  <a:pt x="4316" y="1604"/>
                </a:lnTo>
                <a:lnTo>
                  <a:pt x="4314" y="1602"/>
                </a:lnTo>
                <a:lnTo>
                  <a:pt x="4314" y="1602"/>
                </a:lnTo>
                <a:lnTo>
                  <a:pt x="4314" y="1602"/>
                </a:lnTo>
                <a:lnTo>
                  <a:pt x="4316" y="1602"/>
                </a:lnTo>
                <a:lnTo>
                  <a:pt x="4316" y="1602"/>
                </a:lnTo>
                <a:lnTo>
                  <a:pt x="4316" y="1600"/>
                </a:lnTo>
                <a:lnTo>
                  <a:pt x="4318" y="1600"/>
                </a:lnTo>
                <a:lnTo>
                  <a:pt x="4318" y="1598"/>
                </a:lnTo>
                <a:lnTo>
                  <a:pt x="4318" y="1598"/>
                </a:lnTo>
                <a:lnTo>
                  <a:pt x="4318" y="1598"/>
                </a:lnTo>
                <a:lnTo>
                  <a:pt x="4316" y="1596"/>
                </a:lnTo>
                <a:lnTo>
                  <a:pt x="4314" y="1593"/>
                </a:lnTo>
                <a:lnTo>
                  <a:pt x="4314" y="1591"/>
                </a:lnTo>
                <a:lnTo>
                  <a:pt x="4314" y="1591"/>
                </a:lnTo>
                <a:lnTo>
                  <a:pt x="4312" y="1591"/>
                </a:lnTo>
                <a:lnTo>
                  <a:pt x="4312" y="1591"/>
                </a:lnTo>
                <a:lnTo>
                  <a:pt x="4312" y="1589"/>
                </a:lnTo>
                <a:lnTo>
                  <a:pt x="4312" y="1589"/>
                </a:lnTo>
                <a:lnTo>
                  <a:pt x="4312" y="1589"/>
                </a:lnTo>
                <a:lnTo>
                  <a:pt x="4310" y="1589"/>
                </a:lnTo>
                <a:lnTo>
                  <a:pt x="4312" y="1589"/>
                </a:lnTo>
                <a:lnTo>
                  <a:pt x="4312" y="1587"/>
                </a:lnTo>
                <a:lnTo>
                  <a:pt x="4312" y="1587"/>
                </a:lnTo>
                <a:lnTo>
                  <a:pt x="4310" y="1587"/>
                </a:lnTo>
                <a:lnTo>
                  <a:pt x="4310" y="1587"/>
                </a:lnTo>
                <a:lnTo>
                  <a:pt x="4308" y="1585"/>
                </a:lnTo>
                <a:lnTo>
                  <a:pt x="4308" y="1585"/>
                </a:lnTo>
                <a:lnTo>
                  <a:pt x="4308" y="1585"/>
                </a:lnTo>
                <a:lnTo>
                  <a:pt x="4308" y="1583"/>
                </a:lnTo>
                <a:lnTo>
                  <a:pt x="4308" y="1581"/>
                </a:lnTo>
                <a:lnTo>
                  <a:pt x="4306" y="1579"/>
                </a:lnTo>
                <a:lnTo>
                  <a:pt x="4304" y="1579"/>
                </a:lnTo>
                <a:lnTo>
                  <a:pt x="4304" y="1579"/>
                </a:lnTo>
                <a:lnTo>
                  <a:pt x="4306" y="1579"/>
                </a:lnTo>
                <a:lnTo>
                  <a:pt x="4306" y="1579"/>
                </a:lnTo>
                <a:lnTo>
                  <a:pt x="4310" y="1579"/>
                </a:lnTo>
                <a:lnTo>
                  <a:pt x="4310" y="1579"/>
                </a:lnTo>
                <a:lnTo>
                  <a:pt x="4310" y="1577"/>
                </a:lnTo>
                <a:lnTo>
                  <a:pt x="4310" y="1579"/>
                </a:lnTo>
                <a:lnTo>
                  <a:pt x="4312" y="1579"/>
                </a:lnTo>
                <a:lnTo>
                  <a:pt x="4312" y="1579"/>
                </a:lnTo>
                <a:lnTo>
                  <a:pt x="4314" y="1579"/>
                </a:lnTo>
                <a:lnTo>
                  <a:pt x="4314" y="1577"/>
                </a:lnTo>
                <a:lnTo>
                  <a:pt x="4314" y="1577"/>
                </a:lnTo>
                <a:lnTo>
                  <a:pt x="4314" y="1577"/>
                </a:lnTo>
                <a:lnTo>
                  <a:pt x="4312" y="1575"/>
                </a:lnTo>
                <a:lnTo>
                  <a:pt x="4310" y="1575"/>
                </a:lnTo>
                <a:lnTo>
                  <a:pt x="4310" y="1575"/>
                </a:lnTo>
                <a:lnTo>
                  <a:pt x="4310" y="1573"/>
                </a:lnTo>
                <a:lnTo>
                  <a:pt x="4310" y="1573"/>
                </a:lnTo>
                <a:lnTo>
                  <a:pt x="4310" y="1570"/>
                </a:lnTo>
                <a:lnTo>
                  <a:pt x="4312" y="1570"/>
                </a:lnTo>
                <a:lnTo>
                  <a:pt x="4312" y="1568"/>
                </a:lnTo>
                <a:lnTo>
                  <a:pt x="4312" y="1568"/>
                </a:lnTo>
                <a:lnTo>
                  <a:pt x="4314" y="1568"/>
                </a:lnTo>
                <a:lnTo>
                  <a:pt x="4316" y="1570"/>
                </a:lnTo>
                <a:lnTo>
                  <a:pt x="4316" y="1570"/>
                </a:lnTo>
                <a:lnTo>
                  <a:pt x="4318" y="1570"/>
                </a:lnTo>
                <a:lnTo>
                  <a:pt x="4321" y="1568"/>
                </a:lnTo>
                <a:lnTo>
                  <a:pt x="4323" y="1568"/>
                </a:lnTo>
                <a:lnTo>
                  <a:pt x="4325" y="1568"/>
                </a:lnTo>
                <a:lnTo>
                  <a:pt x="4325" y="1568"/>
                </a:lnTo>
                <a:lnTo>
                  <a:pt x="4325" y="1568"/>
                </a:lnTo>
                <a:lnTo>
                  <a:pt x="4327" y="1566"/>
                </a:lnTo>
                <a:lnTo>
                  <a:pt x="4325" y="1566"/>
                </a:lnTo>
                <a:lnTo>
                  <a:pt x="4323" y="1564"/>
                </a:lnTo>
                <a:lnTo>
                  <a:pt x="4321" y="1562"/>
                </a:lnTo>
                <a:lnTo>
                  <a:pt x="4321" y="1560"/>
                </a:lnTo>
                <a:lnTo>
                  <a:pt x="4323" y="1560"/>
                </a:lnTo>
                <a:lnTo>
                  <a:pt x="4323" y="1560"/>
                </a:lnTo>
                <a:lnTo>
                  <a:pt x="4325" y="1560"/>
                </a:lnTo>
                <a:lnTo>
                  <a:pt x="4327" y="1560"/>
                </a:lnTo>
                <a:lnTo>
                  <a:pt x="4331" y="1560"/>
                </a:lnTo>
                <a:lnTo>
                  <a:pt x="4333" y="1558"/>
                </a:lnTo>
                <a:lnTo>
                  <a:pt x="4335" y="1558"/>
                </a:lnTo>
                <a:lnTo>
                  <a:pt x="4335" y="1556"/>
                </a:lnTo>
                <a:lnTo>
                  <a:pt x="4335" y="1556"/>
                </a:lnTo>
                <a:lnTo>
                  <a:pt x="4335" y="1556"/>
                </a:lnTo>
                <a:lnTo>
                  <a:pt x="4335" y="1554"/>
                </a:lnTo>
                <a:lnTo>
                  <a:pt x="4335" y="1554"/>
                </a:lnTo>
                <a:lnTo>
                  <a:pt x="4335" y="1554"/>
                </a:lnTo>
                <a:lnTo>
                  <a:pt x="4333" y="1554"/>
                </a:lnTo>
                <a:lnTo>
                  <a:pt x="4331" y="1554"/>
                </a:lnTo>
                <a:lnTo>
                  <a:pt x="4331" y="1554"/>
                </a:lnTo>
                <a:lnTo>
                  <a:pt x="4327" y="1552"/>
                </a:lnTo>
                <a:lnTo>
                  <a:pt x="4327" y="1552"/>
                </a:lnTo>
                <a:lnTo>
                  <a:pt x="4325" y="1549"/>
                </a:lnTo>
                <a:lnTo>
                  <a:pt x="4325" y="1549"/>
                </a:lnTo>
                <a:lnTo>
                  <a:pt x="4325" y="1547"/>
                </a:lnTo>
                <a:lnTo>
                  <a:pt x="4323" y="1547"/>
                </a:lnTo>
                <a:lnTo>
                  <a:pt x="4321" y="1547"/>
                </a:lnTo>
                <a:lnTo>
                  <a:pt x="4321" y="1547"/>
                </a:lnTo>
                <a:lnTo>
                  <a:pt x="4318" y="1549"/>
                </a:lnTo>
                <a:lnTo>
                  <a:pt x="4318" y="1549"/>
                </a:lnTo>
                <a:lnTo>
                  <a:pt x="4316" y="1549"/>
                </a:lnTo>
                <a:lnTo>
                  <a:pt x="4316" y="1547"/>
                </a:lnTo>
                <a:lnTo>
                  <a:pt x="4316" y="1547"/>
                </a:lnTo>
                <a:lnTo>
                  <a:pt x="4318" y="1547"/>
                </a:lnTo>
                <a:lnTo>
                  <a:pt x="4318" y="1547"/>
                </a:lnTo>
                <a:lnTo>
                  <a:pt x="4318" y="1545"/>
                </a:lnTo>
                <a:lnTo>
                  <a:pt x="4316" y="1543"/>
                </a:lnTo>
                <a:lnTo>
                  <a:pt x="4316" y="1545"/>
                </a:lnTo>
                <a:lnTo>
                  <a:pt x="4314" y="1545"/>
                </a:lnTo>
                <a:lnTo>
                  <a:pt x="4310" y="1547"/>
                </a:lnTo>
                <a:lnTo>
                  <a:pt x="4312" y="1545"/>
                </a:lnTo>
                <a:lnTo>
                  <a:pt x="4312" y="1545"/>
                </a:lnTo>
                <a:lnTo>
                  <a:pt x="4312" y="1543"/>
                </a:lnTo>
                <a:lnTo>
                  <a:pt x="4312" y="1541"/>
                </a:lnTo>
                <a:lnTo>
                  <a:pt x="4312" y="1541"/>
                </a:lnTo>
                <a:lnTo>
                  <a:pt x="4312" y="1539"/>
                </a:lnTo>
                <a:lnTo>
                  <a:pt x="4312" y="1539"/>
                </a:lnTo>
                <a:lnTo>
                  <a:pt x="4312" y="1539"/>
                </a:lnTo>
                <a:lnTo>
                  <a:pt x="4312" y="1537"/>
                </a:lnTo>
                <a:lnTo>
                  <a:pt x="4310" y="1537"/>
                </a:lnTo>
                <a:lnTo>
                  <a:pt x="4308" y="1537"/>
                </a:lnTo>
                <a:lnTo>
                  <a:pt x="4308" y="1535"/>
                </a:lnTo>
                <a:lnTo>
                  <a:pt x="4306" y="1533"/>
                </a:lnTo>
                <a:lnTo>
                  <a:pt x="4306" y="1533"/>
                </a:lnTo>
                <a:lnTo>
                  <a:pt x="4306" y="1533"/>
                </a:lnTo>
                <a:lnTo>
                  <a:pt x="4306" y="1531"/>
                </a:lnTo>
                <a:lnTo>
                  <a:pt x="4304" y="1531"/>
                </a:lnTo>
                <a:lnTo>
                  <a:pt x="4304" y="1533"/>
                </a:lnTo>
                <a:lnTo>
                  <a:pt x="4304" y="1533"/>
                </a:lnTo>
                <a:lnTo>
                  <a:pt x="4302" y="1535"/>
                </a:lnTo>
                <a:lnTo>
                  <a:pt x="4300" y="1537"/>
                </a:lnTo>
                <a:lnTo>
                  <a:pt x="4300" y="1537"/>
                </a:lnTo>
                <a:lnTo>
                  <a:pt x="4300" y="1535"/>
                </a:lnTo>
                <a:lnTo>
                  <a:pt x="4300" y="1535"/>
                </a:lnTo>
                <a:lnTo>
                  <a:pt x="4300" y="1533"/>
                </a:lnTo>
                <a:lnTo>
                  <a:pt x="4300" y="1531"/>
                </a:lnTo>
                <a:lnTo>
                  <a:pt x="4300" y="1531"/>
                </a:lnTo>
                <a:lnTo>
                  <a:pt x="4300" y="1531"/>
                </a:lnTo>
                <a:lnTo>
                  <a:pt x="4295" y="1537"/>
                </a:lnTo>
                <a:lnTo>
                  <a:pt x="4295" y="1537"/>
                </a:lnTo>
                <a:lnTo>
                  <a:pt x="4291" y="1543"/>
                </a:lnTo>
                <a:lnTo>
                  <a:pt x="4289" y="1545"/>
                </a:lnTo>
                <a:lnTo>
                  <a:pt x="4289" y="1547"/>
                </a:lnTo>
                <a:lnTo>
                  <a:pt x="4287" y="1549"/>
                </a:lnTo>
                <a:lnTo>
                  <a:pt x="4287" y="1549"/>
                </a:lnTo>
                <a:lnTo>
                  <a:pt x="4285" y="1552"/>
                </a:lnTo>
                <a:lnTo>
                  <a:pt x="4285" y="1552"/>
                </a:lnTo>
                <a:lnTo>
                  <a:pt x="4283" y="1552"/>
                </a:lnTo>
                <a:lnTo>
                  <a:pt x="4283" y="1552"/>
                </a:lnTo>
                <a:lnTo>
                  <a:pt x="4283" y="1552"/>
                </a:lnTo>
                <a:lnTo>
                  <a:pt x="4283" y="1552"/>
                </a:lnTo>
                <a:lnTo>
                  <a:pt x="4281" y="1554"/>
                </a:lnTo>
                <a:lnTo>
                  <a:pt x="4281" y="1554"/>
                </a:lnTo>
                <a:lnTo>
                  <a:pt x="4281" y="1556"/>
                </a:lnTo>
                <a:lnTo>
                  <a:pt x="4283" y="1556"/>
                </a:lnTo>
                <a:lnTo>
                  <a:pt x="4283" y="1558"/>
                </a:lnTo>
                <a:lnTo>
                  <a:pt x="4281" y="1558"/>
                </a:lnTo>
                <a:lnTo>
                  <a:pt x="4281" y="1560"/>
                </a:lnTo>
                <a:lnTo>
                  <a:pt x="4279" y="1560"/>
                </a:lnTo>
                <a:lnTo>
                  <a:pt x="4277" y="1560"/>
                </a:lnTo>
                <a:lnTo>
                  <a:pt x="4274" y="1560"/>
                </a:lnTo>
                <a:lnTo>
                  <a:pt x="4274" y="1560"/>
                </a:lnTo>
                <a:lnTo>
                  <a:pt x="4274" y="1560"/>
                </a:lnTo>
                <a:lnTo>
                  <a:pt x="4274" y="1560"/>
                </a:lnTo>
                <a:lnTo>
                  <a:pt x="4272" y="1560"/>
                </a:lnTo>
                <a:lnTo>
                  <a:pt x="4270" y="1562"/>
                </a:lnTo>
                <a:lnTo>
                  <a:pt x="4268" y="1562"/>
                </a:lnTo>
                <a:lnTo>
                  <a:pt x="4268" y="1564"/>
                </a:lnTo>
                <a:lnTo>
                  <a:pt x="4266" y="1564"/>
                </a:lnTo>
                <a:lnTo>
                  <a:pt x="4264" y="1564"/>
                </a:lnTo>
                <a:lnTo>
                  <a:pt x="4262" y="1566"/>
                </a:lnTo>
                <a:lnTo>
                  <a:pt x="4260" y="1564"/>
                </a:lnTo>
                <a:lnTo>
                  <a:pt x="4260" y="1566"/>
                </a:lnTo>
                <a:lnTo>
                  <a:pt x="4260" y="1566"/>
                </a:lnTo>
                <a:lnTo>
                  <a:pt x="4260" y="1566"/>
                </a:lnTo>
                <a:lnTo>
                  <a:pt x="4260" y="1568"/>
                </a:lnTo>
                <a:lnTo>
                  <a:pt x="4258" y="1570"/>
                </a:lnTo>
                <a:lnTo>
                  <a:pt x="4258" y="1570"/>
                </a:lnTo>
                <a:lnTo>
                  <a:pt x="4256" y="1575"/>
                </a:lnTo>
                <a:lnTo>
                  <a:pt x="4251" y="1577"/>
                </a:lnTo>
                <a:lnTo>
                  <a:pt x="4249" y="1581"/>
                </a:lnTo>
                <a:lnTo>
                  <a:pt x="4247" y="1583"/>
                </a:lnTo>
                <a:lnTo>
                  <a:pt x="4245" y="1585"/>
                </a:lnTo>
                <a:lnTo>
                  <a:pt x="4245" y="1585"/>
                </a:lnTo>
                <a:lnTo>
                  <a:pt x="4243" y="1587"/>
                </a:lnTo>
                <a:lnTo>
                  <a:pt x="4241" y="1587"/>
                </a:lnTo>
                <a:lnTo>
                  <a:pt x="4233" y="1589"/>
                </a:lnTo>
                <a:lnTo>
                  <a:pt x="4226" y="1589"/>
                </a:lnTo>
                <a:lnTo>
                  <a:pt x="4224" y="1591"/>
                </a:lnTo>
                <a:lnTo>
                  <a:pt x="4224" y="1591"/>
                </a:lnTo>
                <a:lnTo>
                  <a:pt x="4222" y="1593"/>
                </a:lnTo>
                <a:lnTo>
                  <a:pt x="4222" y="1596"/>
                </a:lnTo>
                <a:lnTo>
                  <a:pt x="4222" y="1596"/>
                </a:lnTo>
                <a:lnTo>
                  <a:pt x="4222" y="1598"/>
                </a:lnTo>
                <a:lnTo>
                  <a:pt x="4222" y="1598"/>
                </a:lnTo>
                <a:lnTo>
                  <a:pt x="4220" y="1598"/>
                </a:lnTo>
                <a:lnTo>
                  <a:pt x="4220" y="1598"/>
                </a:lnTo>
                <a:lnTo>
                  <a:pt x="4220" y="1596"/>
                </a:lnTo>
                <a:lnTo>
                  <a:pt x="4218" y="1598"/>
                </a:lnTo>
                <a:lnTo>
                  <a:pt x="4218" y="1598"/>
                </a:lnTo>
                <a:lnTo>
                  <a:pt x="4218" y="1600"/>
                </a:lnTo>
                <a:lnTo>
                  <a:pt x="4220" y="1600"/>
                </a:lnTo>
                <a:lnTo>
                  <a:pt x="4220" y="1602"/>
                </a:lnTo>
                <a:lnTo>
                  <a:pt x="4218" y="1602"/>
                </a:lnTo>
                <a:lnTo>
                  <a:pt x="4218" y="1604"/>
                </a:lnTo>
                <a:lnTo>
                  <a:pt x="4218" y="1606"/>
                </a:lnTo>
                <a:lnTo>
                  <a:pt x="4218" y="1606"/>
                </a:lnTo>
                <a:lnTo>
                  <a:pt x="4216" y="1608"/>
                </a:lnTo>
                <a:lnTo>
                  <a:pt x="4216" y="1608"/>
                </a:lnTo>
                <a:lnTo>
                  <a:pt x="4216" y="1610"/>
                </a:lnTo>
                <a:lnTo>
                  <a:pt x="4218" y="1610"/>
                </a:lnTo>
                <a:lnTo>
                  <a:pt x="4220" y="1610"/>
                </a:lnTo>
                <a:lnTo>
                  <a:pt x="4218" y="1610"/>
                </a:lnTo>
                <a:lnTo>
                  <a:pt x="4218" y="1610"/>
                </a:lnTo>
                <a:lnTo>
                  <a:pt x="4216" y="1610"/>
                </a:lnTo>
                <a:lnTo>
                  <a:pt x="4214" y="1608"/>
                </a:lnTo>
                <a:lnTo>
                  <a:pt x="4214" y="1610"/>
                </a:lnTo>
                <a:lnTo>
                  <a:pt x="4212" y="1608"/>
                </a:lnTo>
                <a:lnTo>
                  <a:pt x="4207" y="1606"/>
                </a:lnTo>
                <a:lnTo>
                  <a:pt x="4207" y="1606"/>
                </a:lnTo>
                <a:lnTo>
                  <a:pt x="4205" y="1606"/>
                </a:lnTo>
                <a:lnTo>
                  <a:pt x="4205" y="1606"/>
                </a:lnTo>
                <a:lnTo>
                  <a:pt x="4203" y="1606"/>
                </a:lnTo>
                <a:lnTo>
                  <a:pt x="4201" y="1606"/>
                </a:lnTo>
                <a:lnTo>
                  <a:pt x="4199" y="1606"/>
                </a:lnTo>
                <a:lnTo>
                  <a:pt x="4197" y="1604"/>
                </a:lnTo>
                <a:lnTo>
                  <a:pt x="4197" y="1604"/>
                </a:lnTo>
                <a:lnTo>
                  <a:pt x="4197" y="1602"/>
                </a:lnTo>
                <a:lnTo>
                  <a:pt x="4193" y="1604"/>
                </a:lnTo>
                <a:lnTo>
                  <a:pt x="4191" y="1604"/>
                </a:lnTo>
                <a:lnTo>
                  <a:pt x="4191" y="1606"/>
                </a:lnTo>
                <a:lnTo>
                  <a:pt x="4189" y="1608"/>
                </a:lnTo>
                <a:lnTo>
                  <a:pt x="4189" y="1610"/>
                </a:lnTo>
                <a:lnTo>
                  <a:pt x="4189" y="1610"/>
                </a:lnTo>
                <a:lnTo>
                  <a:pt x="4186" y="1612"/>
                </a:lnTo>
                <a:lnTo>
                  <a:pt x="4189" y="1612"/>
                </a:lnTo>
                <a:lnTo>
                  <a:pt x="4189" y="1612"/>
                </a:lnTo>
                <a:lnTo>
                  <a:pt x="4189" y="1612"/>
                </a:lnTo>
                <a:lnTo>
                  <a:pt x="4189" y="1614"/>
                </a:lnTo>
                <a:lnTo>
                  <a:pt x="4186" y="1614"/>
                </a:lnTo>
                <a:close/>
                <a:moveTo>
                  <a:pt x="4113" y="1610"/>
                </a:moveTo>
                <a:lnTo>
                  <a:pt x="4111" y="1610"/>
                </a:lnTo>
                <a:lnTo>
                  <a:pt x="4111" y="1610"/>
                </a:lnTo>
                <a:lnTo>
                  <a:pt x="4109" y="1612"/>
                </a:lnTo>
                <a:lnTo>
                  <a:pt x="4111" y="1612"/>
                </a:lnTo>
                <a:lnTo>
                  <a:pt x="4113" y="1612"/>
                </a:lnTo>
                <a:lnTo>
                  <a:pt x="4115" y="1612"/>
                </a:lnTo>
                <a:lnTo>
                  <a:pt x="4113" y="1610"/>
                </a:lnTo>
                <a:lnTo>
                  <a:pt x="4113" y="1610"/>
                </a:lnTo>
                <a:close/>
                <a:moveTo>
                  <a:pt x="4161" y="1480"/>
                </a:moveTo>
                <a:lnTo>
                  <a:pt x="4161" y="1480"/>
                </a:lnTo>
                <a:lnTo>
                  <a:pt x="4159" y="1480"/>
                </a:lnTo>
                <a:lnTo>
                  <a:pt x="4159" y="1482"/>
                </a:lnTo>
                <a:lnTo>
                  <a:pt x="4159" y="1482"/>
                </a:lnTo>
                <a:lnTo>
                  <a:pt x="4161" y="1482"/>
                </a:lnTo>
                <a:lnTo>
                  <a:pt x="4161" y="1480"/>
                </a:lnTo>
                <a:close/>
                <a:moveTo>
                  <a:pt x="4138" y="1782"/>
                </a:moveTo>
                <a:lnTo>
                  <a:pt x="4138" y="1782"/>
                </a:lnTo>
                <a:lnTo>
                  <a:pt x="4138" y="1782"/>
                </a:lnTo>
                <a:lnTo>
                  <a:pt x="4138" y="1782"/>
                </a:lnTo>
                <a:lnTo>
                  <a:pt x="4138" y="1782"/>
                </a:lnTo>
                <a:lnTo>
                  <a:pt x="4138" y="1784"/>
                </a:lnTo>
                <a:lnTo>
                  <a:pt x="4140" y="1782"/>
                </a:lnTo>
                <a:lnTo>
                  <a:pt x="4138" y="1782"/>
                </a:lnTo>
                <a:lnTo>
                  <a:pt x="4138" y="1782"/>
                </a:lnTo>
                <a:close/>
                <a:moveTo>
                  <a:pt x="4155" y="1673"/>
                </a:moveTo>
                <a:lnTo>
                  <a:pt x="4155" y="1673"/>
                </a:lnTo>
                <a:lnTo>
                  <a:pt x="4155" y="1675"/>
                </a:lnTo>
                <a:lnTo>
                  <a:pt x="4155" y="1675"/>
                </a:lnTo>
                <a:lnTo>
                  <a:pt x="4157" y="1675"/>
                </a:lnTo>
                <a:lnTo>
                  <a:pt x="4157" y="1673"/>
                </a:lnTo>
                <a:lnTo>
                  <a:pt x="4155" y="1673"/>
                </a:lnTo>
                <a:lnTo>
                  <a:pt x="4155" y="1673"/>
                </a:lnTo>
                <a:lnTo>
                  <a:pt x="4155" y="1673"/>
                </a:lnTo>
                <a:close/>
                <a:moveTo>
                  <a:pt x="4247" y="1751"/>
                </a:moveTo>
                <a:lnTo>
                  <a:pt x="4249" y="1751"/>
                </a:lnTo>
                <a:lnTo>
                  <a:pt x="4256" y="1753"/>
                </a:lnTo>
                <a:lnTo>
                  <a:pt x="4258" y="1755"/>
                </a:lnTo>
                <a:lnTo>
                  <a:pt x="4262" y="1755"/>
                </a:lnTo>
                <a:lnTo>
                  <a:pt x="4264" y="1755"/>
                </a:lnTo>
                <a:lnTo>
                  <a:pt x="4264" y="1755"/>
                </a:lnTo>
                <a:lnTo>
                  <a:pt x="4264" y="1757"/>
                </a:lnTo>
                <a:lnTo>
                  <a:pt x="4266" y="1757"/>
                </a:lnTo>
                <a:lnTo>
                  <a:pt x="4268" y="1757"/>
                </a:lnTo>
                <a:lnTo>
                  <a:pt x="4268" y="1757"/>
                </a:lnTo>
                <a:lnTo>
                  <a:pt x="4268" y="1757"/>
                </a:lnTo>
                <a:lnTo>
                  <a:pt x="4266" y="1755"/>
                </a:lnTo>
                <a:lnTo>
                  <a:pt x="4266" y="1755"/>
                </a:lnTo>
                <a:lnTo>
                  <a:pt x="4264" y="1753"/>
                </a:lnTo>
                <a:lnTo>
                  <a:pt x="4264" y="1751"/>
                </a:lnTo>
                <a:lnTo>
                  <a:pt x="4264" y="1751"/>
                </a:lnTo>
                <a:lnTo>
                  <a:pt x="4266" y="1747"/>
                </a:lnTo>
                <a:lnTo>
                  <a:pt x="4266" y="1744"/>
                </a:lnTo>
                <a:lnTo>
                  <a:pt x="4266" y="1742"/>
                </a:lnTo>
                <a:lnTo>
                  <a:pt x="4264" y="1742"/>
                </a:lnTo>
                <a:lnTo>
                  <a:pt x="4260" y="1740"/>
                </a:lnTo>
                <a:lnTo>
                  <a:pt x="4260" y="1740"/>
                </a:lnTo>
                <a:lnTo>
                  <a:pt x="4258" y="1742"/>
                </a:lnTo>
                <a:lnTo>
                  <a:pt x="4256" y="1742"/>
                </a:lnTo>
                <a:lnTo>
                  <a:pt x="4251" y="1742"/>
                </a:lnTo>
                <a:lnTo>
                  <a:pt x="4249" y="1742"/>
                </a:lnTo>
                <a:lnTo>
                  <a:pt x="4245" y="1740"/>
                </a:lnTo>
                <a:lnTo>
                  <a:pt x="4241" y="1740"/>
                </a:lnTo>
                <a:lnTo>
                  <a:pt x="4241" y="1738"/>
                </a:lnTo>
                <a:lnTo>
                  <a:pt x="4241" y="1736"/>
                </a:lnTo>
                <a:lnTo>
                  <a:pt x="4241" y="1736"/>
                </a:lnTo>
                <a:lnTo>
                  <a:pt x="4239" y="1734"/>
                </a:lnTo>
                <a:lnTo>
                  <a:pt x="4239" y="1734"/>
                </a:lnTo>
                <a:lnTo>
                  <a:pt x="4239" y="1732"/>
                </a:lnTo>
                <a:lnTo>
                  <a:pt x="4239" y="1730"/>
                </a:lnTo>
                <a:lnTo>
                  <a:pt x="4237" y="1730"/>
                </a:lnTo>
                <a:lnTo>
                  <a:pt x="4235" y="1730"/>
                </a:lnTo>
                <a:lnTo>
                  <a:pt x="4233" y="1730"/>
                </a:lnTo>
                <a:lnTo>
                  <a:pt x="4233" y="1730"/>
                </a:lnTo>
                <a:lnTo>
                  <a:pt x="4230" y="1730"/>
                </a:lnTo>
                <a:lnTo>
                  <a:pt x="4226" y="1728"/>
                </a:lnTo>
                <a:lnTo>
                  <a:pt x="4226" y="1728"/>
                </a:lnTo>
                <a:lnTo>
                  <a:pt x="4224" y="1728"/>
                </a:lnTo>
                <a:lnTo>
                  <a:pt x="4224" y="1728"/>
                </a:lnTo>
                <a:lnTo>
                  <a:pt x="4222" y="1728"/>
                </a:lnTo>
                <a:lnTo>
                  <a:pt x="4222" y="1728"/>
                </a:lnTo>
                <a:lnTo>
                  <a:pt x="4220" y="1728"/>
                </a:lnTo>
                <a:lnTo>
                  <a:pt x="4218" y="1728"/>
                </a:lnTo>
                <a:lnTo>
                  <a:pt x="4218" y="1728"/>
                </a:lnTo>
                <a:lnTo>
                  <a:pt x="4216" y="1723"/>
                </a:lnTo>
                <a:lnTo>
                  <a:pt x="4216" y="1723"/>
                </a:lnTo>
                <a:lnTo>
                  <a:pt x="4214" y="1723"/>
                </a:lnTo>
                <a:lnTo>
                  <a:pt x="4214" y="1723"/>
                </a:lnTo>
                <a:lnTo>
                  <a:pt x="4212" y="1723"/>
                </a:lnTo>
                <a:lnTo>
                  <a:pt x="4212" y="1726"/>
                </a:lnTo>
                <a:lnTo>
                  <a:pt x="4212" y="1726"/>
                </a:lnTo>
                <a:lnTo>
                  <a:pt x="4209" y="1728"/>
                </a:lnTo>
                <a:lnTo>
                  <a:pt x="4209" y="1730"/>
                </a:lnTo>
                <a:lnTo>
                  <a:pt x="4209" y="1730"/>
                </a:lnTo>
                <a:lnTo>
                  <a:pt x="4207" y="1732"/>
                </a:lnTo>
                <a:lnTo>
                  <a:pt x="4207" y="1732"/>
                </a:lnTo>
                <a:lnTo>
                  <a:pt x="4205" y="1732"/>
                </a:lnTo>
                <a:lnTo>
                  <a:pt x="4205" y="1730"/>
                </a:lnTo>
                <a:lnTo>
                  <a:pt x="4203" y="1730"/>
                </a:lnTo>
                <a:lnTo>
                  <a:pt x="4203" y="1730"/>
                </a:lnTo>
                <a:lnTo>
                  <a:pt x="4201" y="1730"/>
                </a:lnTo>
                <a:lnTo>
                  <a:pt x="4199" y="1730"/>
                </a:lnTo>
                <a:lnTo>
                  <a:pt x="4195" y="1730"/>
                </a:lnTo>
                <a:lnTo>
                  <a:pt x="4195" y="1730"/>
                </a:lnTo>
                <a:lnTo>
                  <a:pt x="4193" y="1730"/>
                </a:lnTo>
                <a:lnTo>
                  <a:pt x="4191" y="1730"/>
                </a:lnTo>
                <a:lnTo>
                  <a:pt x="4186" y="1730"/>
                </a:lnTo>
                <a:lnTo>
                  <a:pt x="4184" y="1730"/>
                </a:lnTo>
                <a:lnTo>
                  <a:pt x="4184" y="1730"/>
                </a:lnTo>
                <a:lnTo>
                  <a:pt x="4182" y="1730"/>
                </a:lnTo>
                <a:lnTo>
                  <a:pt x="4180" y="1728"/>
                </a:lnTo>
                <a:lnTo>
                  <a:pt x="4180" y="1726"/>
                </a:lnTo>
                <a:lnTo>
                  <a:pt x="4180" y="1723"/>
                </a:lnTo>
                <a:lnTo>
                  <a:pt x="4178" y="1723"/>
                </a:lnTo>
                <a:lnTo>
                  <a:pt x="4178" y="1721"/>
                </a:lnTo>
                <a:lnTo>
                  <a:pt x="4176" y="1721"/>
                </a:lnTo>
                <a:lnTo>
                  <a:pt x="4176" y="1721"/>
                </a:lnTo>
                <a:lnTo>
                  <a:pt x="4176" y="1721"/>
                </a:lnTo>
                <a:lnTo>
                  <a:pt x="4174" y="1721"/>
                </a:lnTo>
                <a:lnTo>
                  <a:pt x="4172" y="1721"/>
                </a:lnTo>
                <a:lnTo>
                  <a:pt x="4170" y="1721"/>
                </a:lnTo>
                <a:lnTo>
                  <a:pt x="4170" y="1721"/>
                </a:lnTo>
                <a:lnTo>
                  <a:pt x="4168" y="1721"/>
                </a:lnTo>
                <a:lnTo>
                  <a:pt x="4165" y="1719"/>
                </a:lnTo>
                <a:lnTo>
                  <a:pt x="4165" y="1719"/>
                </a:lnTo>
                <a:lnTo>
                  <a:pt x="4163" y="1717"/>
                </a:lnTo>
                <a:lnTo>
                  <a:pt x="4163" y="1717"/>
                </a:lnTo>
                <a:lnTo>
                  <a:pt x="4159" y="1717"/>
                </a:lnTo>
                <a:lnTo>
                  <a:pt x="4159" y="1715"/>
                </a:lnTo>
                <a:lnTo>
                  <a:pt x="4157" y="1717"/>
                </a:lnTo>
                <a:lnTo>
                  <a:pt x="4157" y="1719"/>
                </a:lnTo>
                <a:lnTo>
                  <a:pt x="4157" y="1719"/>
                </a:lnTo>
                <a:lnTo>
                  <a:pt x="4155" y="1719"/>
                </a:lnTo>
                <a:lnTo>
                  <a:pt x="4153" y="1717"/>
                </a:lnTo>
                <a:lnTo>
                  <a:pt x="4151" y="1717"/>
                </a:lnTo>
                <a:lnTo>
                  <a:pt x="4151" y="1717"/>
                </a:lnTo>
                <a:lnTo>
                  <a:pt x="4149" y="1717"/>
                </a:lnTo>
                <a:lnTo>
                  <a:pt x="4147" y="1717"/>
                </a:lnTo>
                <a:lnTo>
                  <a:pt x="4144" y="1715"/>
                </a:lnTo>
                <a:lnTo>
                  <a:pt x="4144" y="1717"/>
                </a:lnTo>
                <a:lnTo>
                  <a:pt x="4142" y="1717"/>
                </a:lnTo>
                <a:lnTo>
                  <a:pt x="4142" y="1719"/>
                </a:lnTo>
                <a:lnTo>
                  <a:pt x="4140" y="1723"/>
                </a:lnTo>
                <a:lnTo>
                  <a:pt x="4140" y="1723"/>
                </a:lnTo>
                <a:lnTo>
                  <a:pt x="4138" y="1726"/>
                </a:lnTo>
                <a:lnTo>
                  <a:pt x="4138" y="1723"/>
                </a:lnTo>
                <a:lnTo>
                  <a:pt x="4138" y="1726"/>
                </a:lnTo>
                <a:lnTo>
                  <a:pt x="4138" y="1728"/>
                </a:lnTo>
                <a:lnTo>
                  <a:pt x="4136" y="1728"/>
                </a:lnTo>
                <a:lnTo>
                  <a:pt x="4136" y="1730"/>
                </a:lnTo>
                <a:lnTo>
                  <a:pt x="4134" y="1728"/>
                </a:lnTo>
                <a:lnTo>
                  <a:pt x="4134" y="1728"/>
                </a:lnTo>
                <a:lnTo>
                  <a:pt x="4134" y="1728"/>
                </a:lnTo>
                <a:lnTo>
                  <a:pt x="4134" y="1728"/>
                </a:lnTo>
                <a:lnTo>
                  <a:pt x="4132" y="1728"/>
                </a:lnTo>
                <a:lnTo>
                  <a:pt x="4132" y="1728"/>
                </a:lnTo>
                <a:lnTo>
                  <a:pt x="4132" y="1730"/>
                </a:lnTo>
                <a:lnTo>
                  <a:pt x="4134" y="1730"/>
                </a:lnTo>
                <a:lnTo>
                  <a:pt x="4134" y="1730"/>
                </a:lnTo>
                <a:lnTo>
                  <a:pt x="4134" y="1730"/>
                </a:lnTo>
                <a:lnTo>
                  <a:pt x="4136" y="1730"/>
                </a:lnTo>
                <a:lnTo>
                  <a:pt x="4138" y="1730"/>
                </a:lnTo>
                <a:lnTo>
                  <a:pt x="4140" y="1730"/>
                </a:lnTo>
                <a:lnTo>
                  <a:pt x="4140" y="1730"/>
                </a:lnTo>
                <a:lnTo>
                  <a:pt x="4142" y="1730"/>
                </a:lnTo>
                <a:lnTo>
                  <a:pt x="4147" y="1730"/>
                </a:lnTo>
                <a:lnTo>
                  <a:pt x="4151" y="1732"/>
                </a:lnTo>
                <a:lnTo>
                  <a:pt x="4151" y="1734"/>
                </a:lnTo>
                <a:lnTo>
                  <a:pt x="4151" y="1734"/>
                </a:lnTo>
                <a:lnTo>
                  <a:pt x="4149" y="1736"/>
                </a:lnTo>
                <a:lnTo>
                  <a:pt x="4149" y="1736"/>
                </a:lnTo>
                <a:lnTo>
                  <a:pt x="4151" y="1738"/>
                </a:lnTo>
                <a:lnTo>
                  <a:pt x="4151" y="1738"/>
                </a:lnTo>
                <a:lnTo>
                  <a:pt x="4153" y="1738"/>
                </a:lnTo>
                <a:lnTo>
                  <a:pt x="4159" y="1738"/>
                </a:lnTo>
                <a:lnTo>
                  <a:pt x="4161" y="1738"/>
                </a:lnTo>
                <a:lnTo>
                  <a:pt x="4165" y="1740"/>
                </a:lnTo>
                <a:lnTo>
                  <a:pt x="4165" y="1740"/>
                </a:lnTo>
                <a:lnTo>
                  <a:pt x="4168" y="1740"/>
                </a:lnTo>
                <a:lnTo>
                  <a:pt x="4170" y="1742"/>
                </a:lnTo>
                <a:lnTo>
                  <a:pt x="4172" y="1742"/>
                </a:lnTo>
                <a:lnTo>
                  <a:pt x="4176" y="1742"/>
                </a:lnTo>
                <a:lnTo>
                  <a:pt x="4178" y="1742"/>
                </a:lnTo>
                <a:lnTo>
                  <a:pt x="4178" y="1742"/>
                </a:lnTo>
                <a:lnTo>
                  <a:pt x="4180" y="1742"/>
                </a:lnTo>
                <a:lnTo>
                  <a:pt x="4180" y="1742"/>
                </a:lnTo>
                <a:lnTo>
                  <a:pt x="4182" y="1742"/>
                </a:lnTo>
                <a:lnTo>
                  <a:pt x="4184" y="1742"/>
                </a:lnTo>
                <a:lnTo>
                  <a:pt x="4186" y="1742"/>
                </a:lnTo>
                <a:lnTo>
                  <a:pt x="4191" y="1742"/>
                </a:lnTo>
                <a:lnTo>
                  <a:pt x="4191" y="1742"/>
                </a:lnTo>
                <a:lnTo>
                  <a:pt x="4199" y="1744"/>
                </a:lnTo>
                <a:lnTo>
                  <a:pt x="4201" y="1744"/>
                </a:lnTo>
                <a:lnTo>
                  <a:pt x="4209" y="1749"/>
                </a:lnTo>
                <a:lnTo>
                  <a:pt x="4214" y="1749"/>
                </a:lnTo>
                <a:lnTo>
                  <a:pt x="4216" y="1751"/>
                </a:lnTo>
                <a:lnTo>
                  <a:pt x="4220" y="1751"/>
                </a:lnTo>
                <a:lnTo>
                  <a:pt x="4224" y="1751"/>
                </a:lnTo>
                <a:lnTo>
                  <a:pt x="4233" y="1751"/>
                </a:lnTo>
                <a:lnTo>
                  <a:pt x="4235" y="1751"/>
                </a:lnTo>
                <a:lnTo>
                  <a:pt x="4239" y="1753"/>
                </a:lnTo>
                <a:lnTo>
                  <a:pt x="4241" y="1753"/>
                </a:lnTo>
                <a:lnTo>
                  <a:pt x="4241" y="1753"/>
                </a:lnTo>
                <a:lnTo>
                  <a:pt x="4243" y="1751"/>
                </a:lnTo>
                <a:lnTo>
                  <a:pt x="4245" y="1751"/>
                </a:lnTo>
                <a:lnTo>
                  <a:pt x="4247" y="1751"/>
                </a:lnTo>
                <a:close/>
                <a:moveTo>
                  <a:pt x="4029" y="1461"/>
                </a:moveTo>
                <a:lnTo>
                  <a:pt x="4027" y="1459"/>
                </a:lnTo>
                <a:lnTo>
                  <a:pt x="4027" y="1463"/>
                </a:lnTo>
                <a:lnTo>
                  <a:pt x="4029" y="1463"/>
                </a:lnTo>
                <a:lnTo>
                  <a:pt x="4029" y="1463"/>
                </a:lnTo>
                <a:lnTo>
                  <a:pt x="4029" y="1461"/>
                </a:lnTo>
                <a:lnTo>
                  <a:pt x="4029" y="1461"/>
                </a:lnTo>
                <a:close/>
                <a:moveTo>
                  <a:pt x="4044" y="1522"/>
                </a:moveTo>
                <a:lnTo>
                  <a:pt x="4042" y="1522"/>
                </a:lnTo>
                <a:lnTo>
                  <a:pt x="4042" y="1522"/>
                </a:lnTo>
                <a:lnTo>
                  <a:pt x="4042" y="1522"/>
                </a:lnTo>
                <a:lnTo>
                  <a:pt x="4044" y="1524"/>
                </a:lnTo>
                <a:lnTo>
                  <a:pt x="4044" y="1524"/>
                </a:lnTo>
                <a:lnTo>
                  <a:pt x="4044" y="1522"/>
                </a:lnTo>
                <a:close/>
                <a:moveTo>
                  <a:pt x="4050" y="1537"/>
                </a:moveTo>
                <a:lnTo>
                  <a:pt x="4052" y="1537"/>
                </a:lnTo>
                <a:lnTo>
                  <a:pt x="4052" y="1537"/>
                </a:lnTo>
                <a:lnTo>
                  <a:pt x="4052" y="1537"/>
                </a:lnTo>
                <a:lnTo>
                  <a:pt x="4052" y="1535"/>
                </a:lnTo>
                <a:lnTo>
                  <a:pt x="4050" y="1537"/>
                </a:lnTo>
                <a:close/>
                <a:moveTo>
                  <a:pt x="4036" y="1516"/>
                </a:moveTo>
                <a:lnTo>
                  <a:pt x="4036" y="1514"/>
                </a:lnTo>
                <a:lnTo>
                  <a:pt x="4036" y="1518"/>
                </a:lnTo>
                <a:lnTo>
                  <a:pt x="4036" y="1518"/>
                </a:lnTo>
                <a:lnTo>
                  <a:pt x="4036" y="1516"/>
                </a:lnTo>
                <a:close/>
                <a:moveTo>
                  <a:pt x="4075" y="1587"/>
                </a:moveTo>
                <a:lnTo>
                  <a:pt x="4075" y="1587"/>
                </a:lnTo>
                <a:lnTo>
                  <a:pt x="4075" y="1587"/>
                </a:lnTo>
                <a:lnTo>
                  <a:pt x="4075" y="1587"/>
                </a:lnTo>
                <a:lnTo>
                  <a:pt x="4075" y="1589"/>
                </a:lnTo>
                <a:lnTo>
                  <a:pt x="4075" y="1587"/>
                </a:lnTo>
                <a:lnTo>
                  <a:pt x="4075" y="1587"/>
                </a:lnTo>
                <a:close/>
                <a:moveTo>
                  <a:pt x="4052" y="1539"/>
                </a:moveTo>
                <a:lnTo>
                  <a:pt x="4052" y="1541"/>
                </a:lnTo>
                <a:lnTo>
                  <a:pt x="4052" y="1541"/>
                </a:lnTo>
                <a:lnTo>
                  <a:pt x="4052" y="1541"/>
                </a:lnTo>
                <a:lnTo>
                  <a:pt x="4054" y="1541"/>
                </a:lnTo>
                <a:lnTo>
                  <a:pt x="4054" y="1541"/>
                </a:lnTo>
                <a:lnTo>
                  <a:pt x="4054" y="1541"/>
                </a:lnTo>
                <a:lnTo>
                  <a:pt x="4054" y="1539"/>
                </a:lnTo>
                <a:lnTo>
                  <a:pt x="4054" y="1539"/>
                </a:lnTo>
                <a:lnTo>
                  <a:pt x="4054" y="1539"/>
                </a:lnTo>
                <a:lnTo>
                  <a:pt x="4052" y="1539"/>
                </a:lnTo>
                <a:lnTo>
                  <a:pt x="4052" y="1539"/>
                </a:lnTo>
                <a:lnTo>
                  <a:pt x="4052" y="1539"/>
                </a:lnTo>
                <a:lnTo>
                  <a:pt x="4052" y="1539"/>
                </a:lnTo>
                <a:close/>
                <a:moveTo>
                  <a:pt x="4061" y="1554"/>
                </a:moveTo>
                <a:lnTo>
                  <a:pt x="4061" y="1554"/>
                </a:lnTo>
                <a:lnTo>
                  <a:pt x="4061" y="1552"/>
                </a:lnTo>
                <a:lnTo>
                  <a:pt x="4059" y="1554"/>
                </a:lnTo>
                <a:lnTo>
                  <a:pt x="4059" y="1556"/>
                </a:lnTo>
                <a:lnTo>
                  <a:pt x="4061" y="1556"/>
                </a:lnTo>
                <a:lnTo>
                  <a:pt x="4061" y="1556"/>
                </a:lnTo>
                <a:lnTo>
                  <a:pt x="4061" y="1554"/>
                </a:lnTo>
                <a:close/>
                <a:moveTo>
                  <a:pt x="4029" y="1474"/>
                </a:moveTo>
                <a:lnTo>
                  <a:pt x="4029" y="1474"/>
                </a:lnTo>
                <a:lnTo>
                  <a:pt x="4029" y="1474"/>
                </a:lnTo>
                <a:lnTo>
                  <a:pt x="4031" y="1474"/>
                </a:lnTo>
                <a:lnTo>
                  <a:pt x="4031" y="1476"/>
                </a:lnTo>
                <a:lnTo>
                  <a:pt x="4031" y="1476"/>
                </a:lnTo>
                <a:lnTo>
                  <a:pt x="4031" y="1476"/>
                </a:lnTo>
                <a:lnTo>
                  <a:pt x="4031" y="1476"/>
                </a:lnTo>
                <a:lnTo>
                  <a:pt x="4031" y="1474"/>
                </a:lnTo>
                <a:lnTo>
                  <a:pt x="4029" y="1472"/>
                </a:lnTo>
                <a:lnTo>
                  <a:pt x="4029" y="1474"/>
                </a:lnTo>
                <a:close/>
                <a:moveTo>
                  <a:pt x="4189" y="1346"/>
                </a:moveTo>
                <a:lnTo>
                  <a:pt x="4186" y="1348"/>
                </a:lnTo>
                <a:lnTo>
                  <a:pt x="4184" y="1348"/>
                </a:lnTo>
                <a:lnTo>
                  <a:pt x="4182" y="1350"/>
                </a:lnTo>
                <a:lnTo>
                  <a:pt x="4182" y="1350"/>
                </a:lnTo>
                <a:lnTo>
                  <a:pt x="4182" y="1350"/>
                </a:lnTo>
                <a:lnTo>
                  <a:pt x="4182" y="1357"/>
                </a:lnTo>
                <a:lnTo>
                  <a:pt x="4182" y="1357"/>
                </a:lnTo>
                <a:lnTo>
                  <a:pt x="4182" y="1359"/>
                </a:lnTo>
                <a:lnTo>
                  <a:pt x="4182" y="1363"/>
                </a:lnTo>
                <a:lnTo>
                  <a:pt x="4186" y="1363"/>
                </a:lnTo>
                <a:lnTo>
                  <a:pt x="4186" y="1365"/>
                </a:lnTo>
                <a:lnTo>
                  <a:pt x="4189" y="1365"/>
                </a:lnTo>
                <a:lnTo>
                  <a:pt x="4193" y="1365"/>
                </a:lnTo>
                <a:lnTo>
                  <a:pt x="4193" y="1365"/>
                </a:lnTo>
                <a:lnTo>
                  <a:pt x="4195" y="1367"/>
                </a:lnTo>
                <a:lnTo>
                  <a:pt x="4195" y="1367"/>
                </a:lnTo>
                <a:lnTo>
                  <a:pt x="4197" y="1367"/>
                </a:lnTo>
                <a:lnTo>
                  <a:pt x="4197" y="1367"/>
                </a:lnTo>
                <a:lnTo>
                  <a:pt x="4197" y="1365"/>
                </a:lnTo>
                <a:lnTo>
                  <a:pt x="4199" y="1365"/>
                </a:lnTo>
                <a:lnTo>
                  <a:pt x="4201" y="1363"/>
                </a:lnTo>
                <a:lnTo>
                  <a:pt x="4201" y="1363"/>
                </a:lnTo>
                <a:lnTo>
                  <a:pt x="4203" y="1363"/>
                </a:lnTo>
                <a:lnTo>
                  <a:pt x="4203" y="1363"/>
                </a:lnTo>
                <a:lnTo>
                  <a:pt x="4201" y="1363"/>
                </a:lnTo>
                <a:lnTo>
                  <a:pt x="4203" y="1361"/>
                </a:lnTo>
                <a:lnTo>
                  <a:pt x="4205" y="1361"/>
                </a:lnTo>
                <a:lnTo>
                  <a:pt x="4205" y="1361"/>
                </a:lnTo>
                <a:lnTo>
                  <a:pt x="4205" y="1361"/>
                </a:lnTo>
                <a:lnTo>
                  <a:pt x="4207" y="1359"/>
                </a:lnTo>
                <a:lnTo>
                  <a:pt x="4207" y="1359"/>
                </a:lnTo>
                <a:lnTo>
                  <a:pt x="4207" y="1359"/>
                </a:lnTo>
                <a:lnTo>
                  <a:pt x="4209" y="1357"/>
                </a:lnTo>
                <a:lnTo>
                  <a:pt x="4209" y="1354"/>
                </a:lnTo>
                <a:lnTo>
                  <a:pt x="4209" y="1352"/>
                </a:lnTo>
                <a:lnTo>
                  <a:pt x="4209" y="1352"/>
                </a:lnTo>
                <a:lnTo>
                  <a:pt x="4209" y="1352"/>
                </a:lnTo>
                <a:lnTo>
                  <a:pt x="4212" y="1350"/>
                </a:lnTo>
                <a:lnTo>
                  <a:pt x="4214" y="1346"/>
                </a:lnTo>
                <a:lnTo>
                  <a:pt x="4214" y="1346"/>
                </a:lnTo>
                <a:lnTo>
                  <a:pt x="4216" y="1346"/>
                </a:lnTo>
                <a:lnTo>
                  <a:pt x="4216" y="1344"/>
                </a:lnTo>
                <a:lnTo>
                  <a:pt x="4216" y="1342"/>
                </a:lnTo>
                <a:lnTo>
                  <a:pt x="4216" y="1342"/>
                </a:lnTo>
                <a:lnTo>
                  <a:pt x="4214" y="1340"/>
                </a:lnTo>
                <a:lnTo>
                  <a:pt x="4214" y="1340"/>
                </a:lnTo>
                <a:lnTo>
                  <a:pt x="4212" y="1340"/>
                </a:lnTo>
                <a:lnTo>
                  <a:pt x="4212" y="1338"/>
                </a:lnTo>
                <a:lnTo>
                  <a:pt x="4212" y="1338"/>
                </a:lnTo>
                <a:lnTo>
                  <a:pt x="4209" y="1340"/>
                </a:lnTo>
                <a:lnTo>
                  <a:pt x="4209" y="1340"/>
                </a:lnTo>
                <a:lnTo>
                  <a:pt x="4209" y="1340"/>
                </a:lnTo>
                <a:lnTo>
                  <a:pt x="4207" y="1340"/>
                </a:lnTo>
                <a:lnTo>
                  <a:pt x="4207" y="1340"/>
                </a:lnTo>
                <a:lnTo>
                  <a:pt x="4207" y="1340"/>
                </a:lnTo>
                <a:lnTo>
                  <a:pt x="4207" y="1340"/>
                </a:lnTo>
                <a:lnTo>
                  <a:pt x="4205" y="1340"/>
                </a:lnTo>
                <a:lnTo>
                  <a:pt x="4205" y="1340"/>
                </a:lnTo>
                <a:lnTo>
                  <a:pt x="4203" y="1340"/>
                </a:lnTo>
                <a:lnTo>
                  <a:pt x="4203" y="1340"/>
                </a:lnTo>
                <a:lnTo>
                  <a:pt x="4199" y="1340"/>
                </a:lnTo>
                <a:lnTo>
                  <a:pt x="4197" y="1340"/>
                </a:lnTo>
                <a:lnTo>
                  <a:pt x="4195" y="1340"/>
                </a:lnTo>
                <a:lnTo>
                  <a:pt x="4195" y="1342"/>
                </a:lnTo>
                <a:lnTo>
                  <a:pt x="4193" y="1342"/>
                </a:lnTo>
                <a:lnTo>
                  <a:pt x="4191" y="1342"/>
                </a:lnTo>
                <a:lnTo>
                  <a:pt x="4191" y="1342"/>
                </a:lnTo>
                <a:lnTo>
                  <a:pt x="4191" y="1342"/>
                </a:lnTo>
                <a:lnTo>
                  <a:pt x="4189" y="1344"/>
                </a:lnTo>
                <a:lnTo>
                  <a:pt x="4191" y="1344"/>
                </a:lnTo>
                <a:lnTo>
                  <a:pt x="4191" y="1344"/>
                </a:lnTo>
                <a:lnTo>
                  <a:pt x="4189" y="1346"/>
                </a:lnTo>
                <a:lnTo>
                  <a:pt x="4189" y="1346"/>
                </a:lnTo>
                <a:close/>
                <a:moveTo>
                  <a:pt x="4027" y="1453"/>
                </a:moveTo>
                <a:lnTo>
                  <a:pt x="4027" y="1453"/>
                </a:lnTo>
                <a:lnTo>
                  <a:pt x="4027" y="1453"/>
                </a:lnTo>
                <a:lnTo>
                  <a:pt x="4027" y="1453"/>
                </a:lnTo>
                <a:lnTo>
                  <a:pt x="4027" y="1453"/>
                </a:lnTo>
                <a:lnTo>
                  <a:pt x="4029" y="1453"/>
                </a:lnTo>
                <a:lnTo>
                  <a:pt x="4029" y="1453"/>
                </a:lnTo>
                <a:lnTo>
                  <a:pt x="4029" y="1453"/>
                </a:lnTo>
                <a:lnTo>
                  <a:pt x="4027" y="1453"/>
                </a:lnTo>
                <a:close/>
                <a:moveTo>
                  <a:pt x="4033" y="1514"/>
                </a:moveTo>
                <a:lnTo>
                  <a:pt x="4031" y="1514"/>
                </a:lnTo>
                <a:lnTo>
                  <a:pt x="4031" y="1514"/>
                </a:lnTo>
                <a:lnTo>
                  <a:pt x="4031" y="1518"/>
                </a:lnTo>
                <a:lnTo>
                  <a:pt x="4031" y="1520"/>
                </a:lnTo>
                <a:lnTo>
                  <a:pt x="4031" y="1520"/>
                </a:lnTo>
                <a:lnTo>
                  <a:pt x="4033" y="1518"/>
                </a:lnTo>
                <a:lnTo>
                  <a:pt x="4033" y="1518"/>
                </a:lnTo>
                <a:lnTo>
                  <a:pt x="4033" y="1518"/>
                </a:lnTo>
                <a:lnTo>
                  <a:pt x="4033" y="1516"/>
                </a:lnTo>
                <a:lnTo>
                  <a:pt x="4033" y="1514"/>
                </a:lnTo>
                <a:lnTo>
                  <a:pt x="4033" y="1514"/>
                </a:lnTo>
                <a:close/>
                <a:moveTo>
                  <a:pt x="4090" y="1612"/>
                </a:moveTo>
                <a:lnTo>
                  <a:pt x="4090" y="1610"/>
                </a:lnTo>
                <a:lnTo>
                  <a:pt x="4090" y="1610"/>
                </a:lnTo>
                <a:lnTo>
                  <a:pt x="4088" y="1612"/>
                </a:lnTo>
                <a:lnTo>
                  <a:pt x="4088" y="1612"/>
                </a:lnTo>
                <a:lnTo>
                  <a:pt x="4090" y="1614"/>
                </a:lnTo>
                <a:lnTo>
                  <a:pt x="4090" y="1617"/>
                </a:lnTo>
                <a:lnTo>
                  <a:pt x="4090" y="1617"/>
                </a:lnTo>
                <a:lnTo>
                  <a:pt x="4090" y="1617"/>
                </a:lnTo>
                <a:lnTo>
                  <a:pt x="4092" y="1617"/>
                </a:lnTo>
                <a:lnTo>
                  <a:pt x="4092" y="1617"/>
                </a:lnTo>
                <a:lnTo>
                  <a:pt x="4092" y="1614"/>
                </a:lnTo>
                <a:lnTo>
                  <a:pt x="4092" y="1614"/>
                </a:lnTo>
                <a:lnTo>
                  <a:pt x="4092" y="1612"/>
                </a:lnTo>
                <a:lnTo>
                  <a:pt x="4090" y="1612"/>
                </a:lnTo>
                <a:close/>
                <a:moveTo>
                  <a:pt x="4031" y="1463"/>
                </a:moveTo>
                <a:lnTo>
                  <a:pt x="4029" y="1466"/>
                </a:lnTo>
                <a:lnTo>
                  <a:pt x="4031" y="1466"/>
                </a:lnTo>
                <a:lnTo>
                  <a:pt x="4031" y="1466"/>
                </a:lnTo>
                <a:lnTo>
                  <a:pt x="4031" y="1466"/>
                </a:lnTo>
                <a:lnTo>
                  <a:pt x="4031" y="1466"/>
                </a:lnTo>
                <a:lnTo>
                  <a:pt x="4031" y="1463"/>
                </a:lnTo>
                <a:lnTo>
                  <a:pt x="4031" y="1461"/>
                </a:lnTo>
                <a:lnTo>
                  <a:pt x="4031" y="1461"/>
                </a:lnTo>
                <a:lnTo>
                  <a:pt x="4031" y="1461"/>
                </a:lnTo>
                <a:lnTo>
                  <a:pt x="4031" y="1463"/>
                </a:lnTo>
                <a:lnTo>
                  <a:pt x="4031" y="1463"/>
                </a:lnTo>
                <a:close/>
                <a:moveTo>
                  <a:pt x="4105" y="1621"/>
                </a:moveTo>
                <a:lnTo>
                  <a:pt x="4107" y="1623"/>
                </a:lnTo>
                <a:lnTo>
                  <a:pt x="4107" y="1621"/>
                </a:lnTo>
                <a:lnTo>
                  <a:pt x="4107" y="1621"/>
                </a:lnTo>
                <a:lnTo>
                  <a:pt x="4107" y="1621"/>
                </a:lnTo>
                <a:lnTo>
                  <a:pt x="4107" y="1619"/>
                </a:lnTo>
                <a:lnTo>
                  <a:pt x="4105" y="1619"/>
                </a:lnTo>
                <a:lnTo>
                  <a:pt x="4105" y="1619"/>
                </a:lnTo>
                <a:lnTo>
                  <a:pt x="4105" y="1621"/>
                </a:lnTo>
                <a:close/>
                <a:moveTo>
                  <a:pt x="4107" y="1617"/>
                </a:moveTo>
                <a:lnTo>
                  <a:pt x="4105" y="1614"/>
                </a:lnTo>
                <a:lnTo>
                  <a:pt x="4105" y="1614"/>
                </a:lnTo>
                <a:lnTo>
                  <a:pt x="4105" y="1617"/>
                </a:lnTo>
                <a:lnTo>
                  <a:pt x="4105" y="1617"/>
                </a:lnTo>
                <a:lnTo>
                  <a:pt x="4107" y="1617"/>
                </a:lnTo>
                <a:lnTo>
                  <a:pt x="4107" y="1617"/>
                </a:lnTo>
                <a:lnTo>
                  <a:pt x="4107" y="1617"/>
                </a:lnTo>
                <a:close/>
                <a:moveTo>
                  <a:pt x="4115" y="1614"/>
                </a:moveTo>
                <a:lnTo>
                  <a:pt x="4115" y="1614"/>
                </a:lnTo>
                <a:lnTo>
                  <a:pt x="4113" y="1614"/>
                </a:lnTo>
                <a:lnTo>
                  <a:pt x="4113" y="1617"/>
                </a:lnTo>
                <a:lnTo>
                  <a:pt x="4113" y="1617"/>
                </a:lnTo>
                <a:lnTo>
                  <a:pt x="4113" y="1617"/>
                </a:lnTo>
                <a:lnTo>
                  <a:pt x="4113" y="1617"/>
                </a:lnTo>
                <a:lnTo>
                  <a:pt x="4115" y="1617"/>
                </a:lnTo>
                <a:lnTo>
                  <a:pt x="4115" y="1614"/>
                </a:lnTo>
                <a:lnTo>
                  <a:pt x="4117" y="1614"/>
                </a:lnTo>
                <a:lnTo>
                  <a:pt x="4117" y="1614"/>
                </a:lnTo>
                <a:lnTo>
                  <a:pt x="4115" y="1614"/>
                </a:lnTo>
                <a:lnTo>
                  <a:pt x="4115" y="1614"/>
                </a:lnTo>
                <a:close/>
                <a:moveTo>
                  <a:pt x="4077" y="1606"/>
                </a:moveTo>
                <a:lnTo>
                  <a:pt x="4080" y="1606"/>
                </a:lnTo>
                <a:lnTo>
                  <a:pt x="4082" y="1606"/>
                </a:lnTo>
                <a:lnTo>
                  <a:pt x="4082" y="1604"/>
                </a:lnTo>
                <a:lnTo>
                  <a:pt x="4082" y="1604"/>
                </a:lnTo>
                <a:lnTo>
                  <a:pt x="4082" y="1602"/>
                </a:lnTo>
                <a:lnTo>
                  <a:pt x="4082" y="1602"/>
                </a:lnTo>
                <a:lnTo>
                  <a:pt x="4080" y="1600"/>
                </a:lnTo>
                <a:lnTo>
                  <a:pt x="4080" y="1602"/>
                </a:lnTo>
                <a:lnTo>
                  <a:pt x="4077" y="1602"/>
                </a:lnTo>
                <a:lnTo>
                  <a:pt x="4077" y="1602"/>
                </a:lnTo>
                <a:lnTo>
                  <a:pt x="4077" y="1604"/>
                </a:lnTo>
                <a:lnTo>
                  <a:pt x="4077" y="1606"/>
                </a:lnTo>
                <a:lnTo>
                  <a:pt x="4077" y="1606"/>
                </a:lnTo>
                <a:close/>
                <a:moveTo>
                  <a:pt x="4103" y="1623"/>
                </a:moveTo>
                <a:lnTo>
                  <a:pt x="4105" y="1623"/>
                </a:lnTo>
                <a:lnTo>
                  <a:pt x="4105" y="1623"/>
                </a:lnTo>
                <a:lnTo>
                  <a:pt x="4103" y="1621"/>
                </a:lnTo>
                <a:lnTo>
                  <a:pt x="4103" y="1621"/>
                </a:lnTo>
                <a:lnTo>
                  <a:pt x="4103" y="1623"/>
                </a:lnTo>
                <a:lnTo>
                  <a:pt x="4103" y="1623"/>
                </a:lnTo>
                <a:lnTo>
                  <a:pt x="4103" y="1623"/>
                </a:lnTo>
                <a:close/>
                <a:moveTo>
                  <a:pt x="4100" y="1617"/>
                </a:moveTo>
                <a:lnTo>
                  <a:pt x="4096" y="1614"/>
                </a:lnTo>
                <a:lnTo>
                  <a:pt x="4096" y="1614"/>
                </a:lnTo>
                <a:lnTo>
                  <a:pt x="4096" y="1617"/>
                </a:lnTo>
                <a:lnTo>
                  <a:pt x="4096" y="1617"/>
                </a:lnTo>
                <a:lnTo>
                  <a:pt x="4096" y="1617"/>
                </a:lnTo>
                <a:lnTo>
                  <a:pt x="4098" y="1617"/>
                </a:lnTo>
                <a:lnTo>
                  <a:pt x="4098" y="1619"/>
                </a:lnTo>
                <a:lnTo>
                  <a:pt x="4100" y="1619"/>
                </a:lnTo>
                <a:lnTo>
                  <a:pt x="4100" y="1619"/>
                </a:lnTo>
                <a:lnTo>
                  <a:pt x="4103" y="1619"/>
                </a:lnTo>
                <a:lnTo>
                  <a:pt x="4103" y="1619"/>
                </a:lnTo>
                <a:lnTo>
                  <a:pt x="4100" y="1617"/>
                </a:lnTo>
                <a:lnTo>
                  <a:pt x="4100" y="1617"/>
                </a:lnTo>
                <a:close/>
                <a:moveTo>
                  <a:pt x="4092" y="1610"/>
                </a:moveTo>
                <a:lnTo>
                  <a:pt x="4086" y="1608"/>
                </a:lnTo>
                <a:lnTo>
                  <a:pt x="4086" y="1608"/>
                </a:lnTo>
                <a:lnTo>
                  <a:pt x="4086" y="1608"/>
                </a:lnTo>
                <a:lnTo>
                  <a:pt x="4086" y="1608"/>
                </a:lnTo>
                <a:lnTo>
                  <a:pt x="4086" y="1610"/>
                </a:lnTo>
                <a:lnTo>
                  <a:pt x="4088" y="1610"/>
                </a:lnTo>
                <a:lnTo>
                  <a:pt x="4090" y="1610"/>
                </a:lnTo>
                <a:lnTo>
                  <a:pt x="4090" y="1610"/>
                </a:lnTo>
                <a:lnTo>
                  <a:pt x="4092" y="1612"/>
                </a:lnTo>
                <a:lnTo>
                  <a:pt x="4092" y="1612"/>
                </a:lnTo>
                <a:lnTo>
                  <a:pt x="4092" y="1610"/>
                </a:lnTo>
                <a:lnTo>
                  <a:pt x="4092" y="1610"/>
                </a:lnTo>
                <a:close/>
                <a:moveTo>
                  <a:pt x="4094" y="1614"/>
                </a:moveTo>
                <a:lnTo>
                  <a:pt x="4092" y="1617"/>
                </a:lnTo>
                <a:lnTo>
                  <a:pt x="4092" y="1617"/>
                </a:lnTo>
                <a:lnTo>
                  <a:pt x="4092" y="1617"/>
                </a:lnTo>
                <a:lnTo>
                  <a:pt x="4092" y="1619"/>
                </a:lnTo>
                <a:lnTo>
                  <a:pt x="4092" y="1619"/>
                </a:lnTo>
                <a:lnTo>
                  <a:pt x="4094" y="1619"/>
                </a:lnTo>
                <a:lnTo>
                  <a:pt x="4096" y="1621"/>
                </a:lnTo>
                <a:lnTo>
                  <a:pt x="4096" y="1621"/>
                </a:lnTo>
                <a:lnTo>
                  <a:pt x="4098" y="1621"/>
                </a:lnTo>
                <a:lnTo>
                  <a:pt x="4100" y="1621"/>
                </a:lnTo>
                <a:lnTo>
                  <a:pt x="4100" y="1621"/>
                </a:lnTo>
                <a:lnTo>
                  <a:pt x="4100" y="1619"/>
                </a:lnTo>
                <a:lnTo>
                  <a:pt x="4098" y="1619"/>
                </a:lnTo>
                <a:lnTo>
                  <a:pt x="4096" y="1617"/>
                </a:lnTo>
                <a:lnTo>
                  <a:pt x="4096" y="1617"/>
                </a:lnTo>
                <a:lnTo>
                  <a:pt x="4094" y="1617"/>
                </a:lnTo>
                <a:lnTo>
                  <a:pt x="4094" y="1614"/>
                </a:lnTo>
                <a:close/>
                <a:moveTo>
                  <a:pt x="4115" y="1619"/>
                </a:moveTo>
                <a:lnTo>
                  <a:pt x="4115" y="1619"/>
                </a:lnTo>
                <a:lnTo>
                  <a:pt x="4115" y="1619"/>
                </a:lnTo>
                <a:lnTo>
                  <a:pt x="4117" y="1619"/>
                </a:lnTo>
                <a:lnTo>
                  <a:pt x="4117" y="1619"/>
                </a:lnTo>
                <a:lnTo>
                  <a:pt x="4117" y="1619"/>
                </a:lnTo>
                <a:lnTo>
                  <a:pt x="4117" y="1619"/>
                </a:lnTo>
                <a:lnTo>
                  <a:pt x="4115" y="1617"/>
                </a:lnTo>
                <a:lnTo>
                  <a:pt x="4115" y="1619"/>
                </a:lnTo>
                <a:close/>
                <a:moveTo>
                  <a:pt x="4375" y="1426"/>
                </a:moveTo>
                <a:lnTo>
                  <a:pt x="4377" y="1428"/>
                </a:lnTo>
                <a:lnTo>
                  <a:pt x="4377" y="1428"/>
                </a:lnTo>
                <a:lnTo>
                  <a:pt x="4375" y="1426"/>
                </a:lnTo>
                <a:lnTo>
                  <a:pt x="4375" y="1426"/>
                </a:lnTo>
                <a:lnTo>
                  <a:pt x="4375" y="1426"/>
                </a:lnTo>
                <a:lnTo>
                  <a:pt x="4375" y="1426"/>
                </a:lnTo>
                <a:close/>
                <a:moveTo>
                  <a:pt x="4436" y="1134"/>
                </a:moveTo>
                <a:lnTo>
                  <a:pt x="4436" y="1134"/>
                </a:lnTo>
                <a:lnTo>
                  <a:pt x="4436" y="1134"/>
                </a:lnTo>
                <a:lnTo>
                  <a:pt x="4436" y="1136"/>
                </a:lnTo>
                <a:lnTo>
                  <a:pt x="4436" y="1136"/>
                </a:lnTo>
                <a:lnTo>
                  <a:pt x="4438" y="1136"/>
                </a:lnTo>
                <a:lnTo>
                  <a:pt x="4438" y="1136"/>
                </a:lnTo>
                <a:lnTo>
                  <a:pt x="4442" y="1136"/>
                </a:lnTo>
                <a:lnTo>
                  <a:pt x="4444" y="1134"/>
                </a:lnTo>
                <a:lnTo>
                  <a:pt x="4446" y="1134"/>
                </a:lnTo>
                <a:lnTo>
                  <a:pt x="4446" y="1134"/>
                </a:lnTo>
                <a:lnTo>
                  <a:pt x="4446" y="1132"/>
                </a:lnTo>
                <a:lnTo>
                  <a:pt x="4446" y="1132"/>
                </a:lnTo>
                <a:lnTo>
                  <a:pt x="4444" y="1130"/>
                </a:lnTo>
                <a:lnTo>
                  <a:pt x="4444" y="1130"/>
                </a:lnTo>
                <a:lnTo>
                  <a:pt x="4438" y="1132"/>
                </a:lnTo>
                <a:lnTo>
                  <a:pt x="4436" y="1134"/>
                </a:lnTo>
                <a:close/>
                <a:moveTo>
                  <a:pt x="4455" y="1614"/>
                </a:moveTo>
                <a:lnTo>
                  <a:pt x="4455" y="1619"/>
                </a:lnTo>
                <a:lnTo>
                  <a:pt x="4457" y="1619"/>
                </a:lnTo>
                <a:lnTo>
                  <a:pt x="4457" y="1621"/>
                </a:lnTo>
                <a:lnTo>
                  <a:pt x="4457" y="1621"/>
                </a:lnTo>
                <a:lnTo>
                  <a:pt x="4455" y="1621"/>
                </a:lnTo>
                <a:lnTo>
                  <a:pt x="4455" y="1623"/>
                </a:lnTo>
                <a:lnTo>
                  <a:pt x="4455" y="1625"/>
                </a:lnTo>
                <a:lnTo>
                  <a:pt x="4457" y="1625"/>
                </a:lnTo>
                <a:lnTo>
                  <a:pt x="4457" y="1627"/>
                </a:lnTo>
                <a:lnTo>
                  <a:pt x="4459" y="1627"/>
                </a:lnTo>
                <a:lnTo>
                  <a:pt x="4457" y="1629"/>
                </a:lnTo>
                <a:lnTo>
                  <a:pt x="4457" y="1631"/>
                </a:lnTo>
                <a:lnTo>
                  <a:pt x="4457" y="1633"/>
                </a:lnTo>
                <a:lnTo>
                  <a:pt x="4457" y="1633"/>
                </a:lnTo>
                <a:lnTo>
                  <a:pt x="4457" y="1635"/>
                </a:lnTo>
                <a:lnTo>
                  <a:pt x="4459" y="1635"/>
                </a:lnTo>
                <a:lnTo>
                  <a:pt x="4461" y="1638"/>
                </a:lnTo>
                <a:lnTo>
                  <a:pt x="4461" y="1638"/>
                </a:lnTo>
                <a:lnTo>
                  <a:pt x="4463" y="1640"/>
                </a:lnTo>
                <a:lnTo>
                  <a:pt x="4463" y="1642"/>
                </a:lnTo>
                <a:lnTo>
                  <a:pt x="4465" y="1642"/>
                </a:lnTo>
                <a:lnTo>
                  <a:pt x="4465" y="1644"/>
                </a:lnTo>
                <a:lnTo>
                  <a:pt x="4467" y="1644"/>
                </a:lnTo>
                <a:lnTo>
                  <a:pt x="4467" y="1644"/>
                </a:lnTo>
                <a:lnTo>
                  <a:pt x="4465" y="1642"/>
                </a:lnTo>
                <a:lnTo>
                  <a:pt x="4463" y="1638"/>
                </a:lnTo>
                <a:lnTo>
                  <a:pt x="4461" y="1635"/>
                </a:lnTo>
                <a:lnTo>
                  <a:pt x="4461" y="1631"/>
                </a:lnTo>
                <a:lnTo>
                  <a:pt x="4461" y="1629"/>
                </a:lnTo>
                <a:lnTo>
                  <a:pt x="4461" y="1629"/>
                </a:lnTo>
                <a:lnTo>
                  <a:pt x="4461" y="1627"/>
                </a:lnTo>
                <a:lnTo>
                  <a:pt x="4461" y="1625"/>
                </a:lnTo>
                <a:lnTo>
                  <a:pt x="4461" y="1625"/>
                </a:lnTo>
                <a:lnTo>
                  <a:pt x="4461" y="1625"/>
                </a:lnTo>
                <a:lnTo>
                  <a:pt x="4463" y="1625"/>
                </a:lnTo>
                <a:lnTo>
                  <a:pt x="4465" y="1625"/>
                </a:lnTo>
                <a:lnTo>
                  <a:pt x="4467" y="1625"/>
                </a:lnTo>
                <a:lnTo>
                  <a:pt x="4469" y="1625"/>
                </a:lnTo>
                <a:lnTo>
                  <a:pt x="4469" y="1627"/>
                </a:lnTo>
                <a:lnTo>
                  <a:pt x="4476" y="1627"/>
                </a:lnTo>
                <a:lnTo>
                  <a:pt x="4476" y="1627"/>
                </a:lnTo>
                <a:lnTo>
                  <a:pt x="4473" y="1627"/>
                </a:lnTo>
                <a:lnTo>
                  <a:pt x="4473" y="1627"/>
                </a:lnTo>
                <a:lnTo>
                  <a:pt x="4471" y="1625"/>
                </a:lnTo>
                <a:lnTo>
                  <a:pt x="4471" y="1625"/>
                </a:lnTo>
                <a:lnTo>
                  <a:pt x="4471" y="1623"/>
                </a:lnTo>
                <a:lnTo>
                  <a:pt x="4471" y="1623"/>
                </a:lnTo>
                <a:lnTo>
                  <a:pt x="4467" y="1623"/>
                </a:lnTo>
                <a:lnTo>
                  <a:pt x="4465" y="1621"/>
                </a:lnTo>
                <a:lnTo>
                  <a:pt x="4465" y="1619"/>
                </a:lnTo>
                <a:lnTo>
                  <a:pt x="4467" y="1619"/>
                </a:lnTo>
                <a:lnTo>
                  <a:pt x="4467" y="1619"/>
                </a:lnTo>
                <a:lnTo>
                  <a:pt x="4469" y="1617"/>
                </a:lnTo>
                <a:lnTo>
                  <a:pt x="4471" y="1617"/>
                </a:lnTo>
                <a:lnTo>
                  <a:pt x="4471" y="1614"/>
                </a:lnTo>
                <a:lnTo>
                  <a:pt x="4473" y="1612"/>
                </a:lnTo>
                <a:lnTo>
                  <a:pt x="4471" y="1610"/>
                </a:lnTo>
                <a:lnTo>
                  <a:pt x="4471" y="1608"/>
                </a:lnTo>
                <a:lnTo>
                  <a:pt x="4471" y="1608"/>
                </a:lnTo>
                <a:lnTo>
                  <a:pt x="4469" y="1608"/>
                </a:lnTo>
                <a:lnTo>
                  <a:pt x="4467" y="1610"/>
                </a:lnTo>
                <a:lnTo>
                  <a:pt x="4465" y="1610"/>
                </a:lnTo>
                <a:lnTo>
                  <a:pt x="4465" y="1612"/>
                </a:lnTo>
                <a:lnTo>
                  <a:pt x="4465" y="1612"/>
                </a:lnTo>
                <a:lnTo>
                  <a:pt x="4465" y="1614"/>
                </a:lnTo>
                <a:lnTo>
                  <a:pt x="4463" y="1614"/>
                </a:lnTo>
                <a:lnTo>
                  <a:pt x="4463" y="1614"/>
                </a:lnTo>
                <a:lnTo>
                  <a:pt x="4461" y="1617"/>
                </a:lnTo>
                <a:lnTo>
                  <a:pt x="4461" y="1619"/>
                </a:lnTo>
                <a:lnTo>
                  <a:pt x="4461" y="1619"/>
                </a:lnTo>
                <a:lnTo>
                  <a:pt x="4461" y="1619"/>
                </a:lnTo>
                <a:lnTo>
                  <a:pt x="4459" y="1619"/>
                </a:lnTo>
                <a:lnTo>
                  <a:pt x="4459" y="1619"/>
                </a:lnTo>
                <a:lnTo>
                  <a:pt x="4457" y="1619"/>
                </a:lnTo>
                <a:lnTo>
                  <a:pt x="4457" y="1619"/>
                </a:lnTo>
                <a:lnTo>
                  <a:pt x="4457" y="1617"/>
                </a:lnTo>
                <a:lnTo>
                  <a:pt x="4457" y="1617"/>
                </a:lnTo>
                <a:lnTo>
                  <a:pt x="4461" y="1614"/>
                </a:lnTo>
                <a:lnTo>
                  <a:pt x="4461" y="1612"/>
                </a:lnTo>
                <a:lnTo>
                  <a:pt x="4463" y="1612"/>
                </a:lnTo>
                <a:lnTo>
                  <a:pt x="4463" y="1610"/>
                </a:lnTo>
                <a:lnTo>
                  <a:pt x="4463" y="1608"/>
                </a:lnTo>
                <a:lnTo>
                  <a:pt x="4463" y="1606"/>
                </a:lnTo>
                <a:lnTo>
                  <a:pt x="4461" y="1606"/>
                </a:lnTo>
                <a:lnTo>
                  <a:pt x="4461" y="1604"/>
                </a:lnTo>
                <a:lnTo>
                  <a:pt x="4461" y="1604"/>
                </a:lnTo>
                <a:lnTo>
                  <a:pt x="4461" y="1604"/>
                </a:lnTo>
                <a:lnTo>
                  <a:pt x="4463" y="1600"/>
                </a:lnTo>
                <a:lnTo>
                  <a:pt x="4463" y="1600"/>
                </a:lnTo>
                <a:lnTo>
                  <a:pt x="4463" y="1600"/>
                </a:lnTo>
                <a:lnTo>
                  <a:pt x="4461" y="1600"/>
                </a:lnTo>
                <a:lnTo>
                  <a:pt x="4461" y="1600"/>
                </a:lnTo>
                <a:lnTo>
                  <a:pt x="4459" y="1604"/>
                </a:lnTo>
                <a:lnTo>
                  <a:pt x="4457" y="1604"/>
                </a:lnTo>
                <a:lnTo>
                  <a:pt x="4457" y="1606"/>
                </a:lnTo>
                <a:lnTo>
                  <a:pt x="4457" y="1608"/>
                </a:lnTo>
                <a:lnTo>
                  <a:pt x="4455" y="1608"/>
                </a:lnTo>
                <a:lnTo>
                  <a:pt x="4455" y="1610"/>
                </a:lnTo>
                <a:lnTo>
                  <a:pt x="4455" y="1612"/>
                </a:lnTo>
                <a:lnTo>
                  <a:pt x="4455" y="1614"/>
                </a:lnTo>
                <a:close/>
                <a:moveTo>
                  <a:pt x="4415" y="1059"/>
                </a:moveTo>
                <a:lnTo>
                  <a:pt x="4415" y="1059"/>
                </a:lnTo>
                <a:lnTo>
                  <a:pt x="4415" y="1059"/>
                </a:lnTo>
                <a:lnTo>
                  <a:pt x="4415" y="1059"/>
                </a:lnTo>
                <a:lnTo>
                  <a:pt x="4415" y="1059"/>
                </a:lnTo>
                <a:lnTo>
                  <a:pt x="4415" y="1059"/>
                </a:lnTo>
                <a:lnTo>
                  <a:pt x="4413" y="1059"/>
                </a:lnTo>
                <a:lnTo>
                  <a:pt x="4413" y="1059"/>
                </a:lnTo>
                <a:lnTo>
                  <a:pt x="4413" y="1059"/>
                </a:lnTo>
                <a:lnTo>
                  <a:pt x="4413" y="1059"/>
                </a:lnTo>
                <a:lnTo>
                  <a:pt x="4415" y="1059"/>
                </a:lnTo>
                <a:lnTo>
                  <a:pt x="4415" y="1059"/>
                </a:lnTo>
                <a:close/>
                <a:moveTo>
                  <a:pt x="4444" y="1118"/>
                </a:moveTo>
                <a:lnTo>
                  <a:pt x="4444" y="1118"/>
                </a:lnTo>
                <a:lnTo>
                  <a:pt x="4442" y="1118"/>
                </a:lnTo>
                <a:lnTo>
                  <a:pt x="4442" y="1118"/>
                </a:lnTo>
                <a:lnTo>
                  <a:pt x="4442" y="1120"/>
                </a:lnTo>
                <a:lnTo>
                  <a:pt x="4444" y="1120"/>
                </a:lnTo>
                <a:lnTo>
                  <a:pt x="4444" y="1118"/>
                </a:lnTo>
                <a:close/>
                <a:moveTo>
                  <a:pt x="4402" y="1277"/>
                </a:moveTo>
                <a:lnTo>
                  <a:pt x="4402" y="1275"/>
                </a:lnTo>
                <a:lnTo>
                  <a:pt x="4402" y="1275"/>
                </a:lnTo>
                <a:lnTo>
                  <a:pt x="4402" y="1275"/>
                </a:lnTo>
                <a:lnTo>
                  <a:pt x="4400" y="1273"/>
                </a:lnTo>
                <a:lnTo>
                  <a:pt x="4400" y="1275"/>
                </a:lnTo>
                <a:lnTo>
                  <a:pt x="4400" y="1275"/>
                </a:lnTo>
                <a:lnTo>
                  <a:pt x="4400" y="1275"/>
                </a:lnTo>
                <a:lnTo>
                  <a:pt x="4400" y="1275"/>
                </a:lnTo>
                <a:lnTo>
                  <a:pt x="4400" y="1275"/>
                </a:lnTo>
                <a:lnTo>
                  <a:pt x="4402" y="1277"/>
                </a:lnTo>
                <a:close/>
                <a:moveTo>
                  <a:pt x="4404" y="1434"/>
                </a:moveTo>
                <a:lnTo>
                  <a:pt x="4406" y="1436"/>
                </a:lnTo>
                <a:lnTo>
                  <a:pt x="4409" y="1434"/>
                </a:lnTo>
                <a:lnTo>
                  <a:pt x="4409" y="1434"/>
                </a:lnTo>
                <a:lnTo>
                  <a:pt x="4409" y="1436"/>
                </a:lnTo>
                <a:lnTo>
                  <a:pt x="4409" y="1434"/>
                </a:lnTo>
                <a:lnTo>
                  <a:pt x="4411" y="1434"/>
                </a:lnTo>
                <a:lnTo>
                  <a:pt x="4411" y="1432"/>
                </a:lnTo>
                <a:lnTo>
                  <a:pt x="4411" y="1430"/>
                </a:lnTo>
                <a:lnTo>
                  <a:pt x="4409" y="1430"/>
                </a:lnTo>
                <a:lnTo>
                  <a:pt x="4409" y="1430"/>
                </a:lnTo>
                <a:lnTo>
                  <a:pt x="4406" y="1428"/>
                </a:lnTo>
                <a:lnTo>
                  <a:pt x="4406" y="1428"/>
                </a:lnTo>
                <a:lnTo>
                  <a:pt x="4406" y="1428"/>
                </a:lnTo>
                <a:lnTo>
                  <a:pt x="4406" y="1430"/>
                </a:lnTo>
                <a:lnTo>
                  <a:pt x="4406" y="1432"/>
                </a:lnTo>
                <a:lnTo>
                  <a:pt x="4404" y="1434"/>
                </a:lnTo>
                <a:lnTo>
                  <a:pt x="4404" y="1434"/>
                </a:lnTo>
                <a:close/>
                <a:moveTo>
                  <a:pt x="4459" y="1245"/>
                </a:moveTo>
                <a:lnTo>
                  <a:pt x="4457" y="1245"/>
                </a:lnTo>
                <a:lnTo>
                  <a:pt x="4457" y="1248"/>
                </a:lnTo>
                <a:lnTo>
                  <a:pt x="4457" y="1248"/>
                </a:lnTo>
                <a:lnTo>
                  <a:pt x="4459" y="1248"/>
                </a:lnTo>
                <a:lnTo>
                  <a:pt x="4459" y="1248"/>
                </a:lnTo>
                <a:lnTo>
                  <a:pt x="4459" y="1248"/>
                </a:lnTo>
                <a:lnTo>
                  <a:pt x="4459" y="1245"/>
                </a:lnTo>
                <a:lnTo>
                  <a:pt x="4459" y="1245"/>
                </a:lnTo>
                <a:lnTo>
                  <a:pt x="4461" y="1245"/>
                </a:lnTo>
                <a:lnTo>
                  <a:pt x="4461" y="1243"/>
                </a:lnTo>
                <a:lnTo>
                  <a:pt x="4461" y="1243"/>
                </a:lnTo>
                <a:lnTo>
                  <a:pt x="4461" y="1243"/>
                </a:lnTo>
                <a:lnTo>
                  <a:pt x="4461" y="1243"/>
                </a:lnTo>
                <a:lnTo>
                  <a:pt x="4463" y="1241"/>
                </a:lnTo>
                <a:lnTo>
                  <a:pt x="4463" y="1241"/>
                </a:lnTo>
                <a:lnTo>
                  <a:pt x="4465" y="1239"/>
                </a:lnTo>
                <a:lnTo>
                  <a:pt x="4465" y="1239"/>
                </a:lnTo>
                <a:lnTo>
                  <a:pt x="4467" y="1239"/>
                </a:lnTo>
                <a:lnTo>
                  <a:pt x="4467" y="1237"/>
                </a:lnTo>
                <a:lnTo>
                  <a:pt x="4465" y="1235"/>
                </a:lnTo>
                <a:lnTo>
                  <a:pt x="4465" y="1237"/>
                </a:lnTo>
                <a:lnTo>
                  <a:pt x="4463" y="1239"/>
                </a:lnTo>
                <a:lnTo>
                  <a:pt x="4463" y="1239"/>
                </a:lnTo>
                <a:lnTo>
                  <a:pt x="4463" y="1239"/>
                </a:lnTo>
                <a:lnTo>
                  <a:pt x="4463" y="1239"/>
                </a:lnTo>
                <a:lnTo>
                  <a:pt x="4463" y="1239"/>
                </a:lnTo>
                <a:lnTo>
                  <a:pt x="4461" y="1239"/>
                </a:lnTo>
                <a:lnTo>
                  <a:pt x="4461" y="1239"/>
                </a:lnTo>
                <a:lnTo>
                  <a:pt x="4461" y="1239"/>
                </a:lnTo>
                <a:lnTo>
                  <a:pt x="4461" y="1241"/>
                </a:lnTo>
                <a:lnTo>
                  <a:pt x="4461" y="1241"/>
                </a:lnTo>
                <a:lnTo>
                  <a:pt x="4459" y="1241"/>
                </a:lnTo>
                <a:lnTo>
                  <a:pt x="4459" y="1243"/>
                </a:lnTo>
                <a:lnTo>
                  <a:pt x="4459" y="1243"/>
                </a:lnTo>
                <a:lnTo>
                  <a:pt x="4459" y="1245"/>
                </a:lnTo>
                <a:close/>
                <a:moveTo>
                  <a:pt x="4409" y="1449"/>
                </a:moveTo>
                <a:lnTo>
                  <a:pt x="4409" y="1453"/>
                </a:lnTo>
                <a:lnTo>
                  <a:pt x="4411" y="1455"/>
                </a:lnTo>
                <a:lnTo>
                  <a:pt x="4411" y="1455"/>
                </a:lnTo>
                <a:lnTo>
                  <a:pt x="4413" y="1457"/>
                </a:lnTo>
                <a:lnTo>
                  <a:pt x="4413" y="1457"/>
                </a:lnTo>
                <a:lnTo>
                  <a:pt x="4415" y="1457"/>
                </a:lnTo>
                <a:lnTo>
                  <a:pt x="4415" y="1459"/>
                </a:lnTo>
                <a:lnTo>
                  <a:pt x="4415" y="1459"/>
                </a:lnTo>
                <a:lnTo>
                  <a:pt x="4417" y="1459"/>
                </a:lnTo>
                <a:lnTo>
                  <a:pt x="4417" y="1461"/>
                </a:lnTo>
                <a:lnTo>
                  <a:pt x="4417" y="1461"/>
                </a:lnTo>
                <a:lnTo>
                  <a:pt x="4419" y="1461"/>
                </a:lnTo>
                <a:lnTo>
                  <a:pt x="4419" y="1461"/>
                </a:lnTo>
                <a:lnTo>
                  <a:pt x="4419" y="1463"/>
                </a:lnTo>
                <a:lnTo>
                  <a:pt x="4417" y="1463"/>
                </a:lnTo>
                <a:lnTo>
                  <a:pt x="4417" y="1466"/>
                </a:lnTo>
                <a:lnTo>
                  <a:pt x="4419" y="1468"/>
                </a:lnTo>
                <a:lnTo>
                  <a:pt x="4419" y="1468"/>
                </a:lnTo>
                <a:lnTo>
                  <a:pt x="4421" y="1470"/>
                </a:lnTo>
                <a:lnTo>
                  <a:pt x="4421" y="1470"/>
                </a:lnTo>
                <a:lnTo>
                  <a:pt x="4423" y="1470"/>
                </a:lnTo>
                <a:lnTo>
                  <a:pt x="4425" y="1472"/>
                </a:lnTo>
                <a:lnTo>
                  <a:pt x="4427" y="1470"/>
                </a:lnTo>
                <a:lnTo>
                  <a:pt x="4427" y="1472"/>
                </a:lnTo>
                <a:lnTo>
                  <a:pt x="4429" y="1472"/>
                </a:lnTo>
                <a:lnTo>
                  <a:pt x="4429" y="1472"/>
                </a:lnTo>
                <a:lnTo>
                  <a:pt x="4429" y="1470"/>
                </a:lnTo>
                <a:lnTo>
                  <a:pt x="4427" y="1470"/>
                </a:lnTo>
                <a:lnTo>
                  <a:pt x="4427" y="1470"/>
                </a:lnTo>
                <a:lnTo>
                  <a:pt x="4427" y="1468"/>
                </a:lnTo>
                <a:lnTo>
                  <a:pt x="4427" y="1468"/>
                </a:lnTo>
                <a:lnTo>
                  <a:pt x="4427" y="1468"/>
                </a:lnTo>
                <a:lnTo>
                  <a:pt x="4425" y="1466"/>
                </a:lnTo>
                <a:lnTo>
                  <a:pt x="4425" y="1463"/>
                </a:lnTo>
                <a:lnTo>
                  <a:pt x="4425" y="1463"/>
                </a:lnTo>
                <a:lnTo>
                  <a:pt x="4425" y="1461"/>
                </a:lnTo>
                <a:lnTo>
                  <a:pt x="4425" y="1461"/>
                </a:lnTo>
                <a:lnTo>
                  <a:pt x="4425" y="1459"/>
                </a:lnTo>
                <a:lnTo>
                  <a:pt x="4425" y="1457"/>
                </a:lnTo>
                <a:lnTo>
                  <a:pt x="4425" y="1455"/>
                </a:lnTo>
                <a:lnTo>
                  <a:pt x="4427" y="1455"/>
                </a:lnTo>
                <a:lnTo>
                  <a:pt x="4425" y="1455"/>
                </a:lnTo>
                <a:lnTo>
                  <a:pt x="4425" y="1453"/>
                </a:lnTo>
                <a:lnTo>
                  <a:pt x="4423" y="1453"/>
                </a:lnTo>
                <a:lnTo>
                  <a:pt x="4423" y="1453"/>
                </a:lnTo>
                <a:lnTo>
                  <a:pt x="4423" y="1453"/>
                </a:lnTo>
                <a:lnTo>
                  <a:pt x="4423" y="1451"/>
                </a:lnTo>
                <a:lnTo>
                  <a:pt x="4421" y="1451"/>
                </a:lnTo>
                <a:lnTo>
                  <a:pt x="4421" y="1449"/>
                </a:lnTo>
                <a:lnTo>
                  <a:pt x="4417" y="1451"/>
                </a:lnTo>
                <a:lnTo>
                  <a:pt x="4413" y="1451"/>
                </a:lnTo>
                <a:lnTo>
                  <a:pt x="4409" y="1449"/>
                </a:lnTo>
                <a:close/>
                <a:moveTo>
                  <a:pt x="4406" y="1275"/>
                </a:moveTo>
                <a:lnTo>
                  <a:pt x="4409" y="1275"/>
                </a:lnTo>
                <a:lnTo>
                  <a:pt x="4409" y="1273"/>
                </a:lnTo>
                <a:lnTo>
                  <a:pt x="4409" y="1271"/>
                </a:lnTo>
                <a:lnTo>
                  <a:pt x="4409" y="1271"/>
                </a:lnTo>
                <a:lnTo>
                  <a:pt x="4406" y="1273"/>
                </a:lnTo>
                <a:lnTo>
                  <a:pt x="4406" y="1273"/>
                </a:lnTo>
                <a:lnTo>
                  <a:pt x="4406" y="1273"/>
                </a:lnTo>
                <a:lnTo>
                  <a:pt x="4404" y="1273"/>
                </a:lnTo>
                <a:lnTo>
                  <a:pt x="4406" y="1275"/>
                </a:lnTo>
                <a:lnTo>
                  <a:pt x="4406" y="1275"/>
                </a:lnTo>
                <a:close/>
                <a:moveTo>
                  <a:pt x="4425" y="1269"/>
                </a:moveTo>
                <a:lnTo>
                  <a:pt x="4425" y="1269"/>
                </a:lnTo>
                <a:lnTo>
                  <a:pt x="4423" y="1269"/>
                </a:lnTo>
                <a:lnTo>
                  <a:pt x="4423" y="1266"/>
                </a:lnTo>
                <a:lnTo>
                  <a:pt x="4423" y="1266"/>
                </a:lnTo>
                <a:lnTo>
                  <a:pt x="4423" y="1269"/>
                </a:lnTo>
                <a:lnTo>
                  <a:pt x="4423" y="1269"/>
                </a:lnTo>
                <a:lnTo>
                  <a:pt x="4425" y="1269"/>
                </a:lnTo>
                <a:close/>
                <a:moveTo>
                  <a:pt x="4486" y="1134"/>
                </a:moveTo>
                <a:lnTo>
                  <a:pt x="4484" y="1136"/>
                </a:lnTo>
                <a:lnTo>
                  <a:pt x="4486" y="1136"/>
                </a:lnTo>
                <a:lnTo>
                  <a:pt x="4488" y="1139"/>
                </a:lnTo>
                <a:lnTo>
                  <a:pt x="4490" y="1139"/>
                </a:lnTo>
                <a:lnTo>
                  <a:pt x="4490" y="1141"/>
                </a:lnTo>
                <a:lnTo>
                  <a:pt x="4490" y="1143"/>
                </a:lnTo>
                <a:lnTo>
                  <a:pt x="4490" y="1143"/>
                </a:lnTo>
                <a:lnTo>
                  <a:pt x="4488" y="1141"/>
                </a:lnTo>
                <a:lnTo>
                  <a:pt x="4488" y="1141"/>
                </a:lnTo>
                <a:lnTo>
                  <a:pt x="4486" y="1139"/>
                </a:lnTo>
                <a:lnTo>
                  <a:pt x="4486" y="1141"/>
                </a:lnTo>
                <a:lnTo>
                  <a:pt x="4486" y="1141"/>
                </a:lnTo>
                <a:lnTo>
                  <a:pt x="4486" y="1143"/>
                </a:lnTo>
                <a:lnTo>
                  <a:pt x="4488" y="1143"/>
                </a:lnTo>
                <a:lnTo>
                  <a:pt x="4488" y="1145"/>
                </a:lnTo>
                <a:lnTo>
                  <a:pt x="4488" y="1145"/>
                </a:lnTo>
                <a:lnTo>
                  <a:pt x="4488" y="1147"/>
                </a:lnTo>
                <a:lnTo>
                  <a:pt x="4488" y="1145"/>
                </a:lnTo>
                <a:lnTo>
                  <a:pt x="4490" y="1145"/>
                </a:lnTo>
                <a:lnTo>
                  <a:pt x="4492" y="1143"/>
                </a:lnTo>
                <a:lnTo>
                  <a:pt x="4492" y="1143"/>
                </a:lnTo>
                <a:lnTo>
                  <a:pt x="4494" y="1145"/>
                </a:lnTo>
                <a:lnTo>
                  <a:pt x="4494" y="1145"/>
                </a:lnTo>
                <a:lnTo>
                  <a:pt x="4494" y="1145"/>
                </a:lnTo>
                <a:lnTo>
                  <a:pt x="4497" y="1145"/>
                </a:lnTo>
                <a:lnTo>
                  <a:pt x="4497" y="1143"/>
                </a:lnTo>
                <a:lnTo>
                  <a:pt x="4497" y="1143"/>
                </a:lnTo>
                <a:lnTo>
                  <a:pt x="4497" y="1143"/>
                </a:lnTo>
                <a:lnTo>
                  <a:pt x="4494" y="1143"/>
                </a:lnTo>
                <a:lnTo>
                  <a:pt x="4494" y="1143"/>
                </a:lnTo>
                <a:lnTo>
                  <a:pt x="4494" y="1143"/>
                </a:lnTo>
                <a:lnTo>
                  <a:pt x="4494" y="1141"/>
                </a:lnTo>
                <a:lnTo>
                  <a:pt x="4494" y="1139"/>
                </a:lnTo>
                <a:lnTo>
                  <a:pt x="4492" y="1139"/>
                </a:lnTo>
                <a:lnTo>
                  <a:pt x="4494" y="1136"/>
                </a:lnTo>
                <a:lnTo>
                  <a:pt x="4494" y="1136"/>
                </a:lnTo>
                <a:lnTo>
                  <a:pt x="4494" y="1136"/>
                </a:lnTo>
                <a:lnTo>
                  <a:pt x="4497" y="1139"/>
                </a:lnTo>
                <a:lnTo>
                  <a:pt x="4497" y="1141"/>
                </a:lnTo>
                <a:lnTo>
                  <a:pt x="4499" y="1143"/>
                </a:lnTo>
                <a:lnTo>
                  <a:pt x="4499" y="1145"/>
                </a:lnTo>
                <a:lnTo>
                  <a:pt x="4499" y="1145"/>
                </a:lnTo>
                <a:lnTo>
                  <a:pt x="4499" y="1145"/>
                </a:lnTo>
                <a:lnTo>
                  <a:pt x="4501" y="1145"/>
                </a:lnTo>
                <a:lnTo>
                  <a:pt x="4499" y="1149"/>
                </a:lnTo>
                <a:lnTo>
                  <a:pt x="4499" y="1151"/>
                </a:lnTo>
                <a:lnTo>
                  <a:pt x="4497" y="1153"/>
                </a:lnTo>
                <a:lnTo>
                  <a:pt x="4497" y="1153"/>
                </a:lnTo>
                <a:lnTo>
                  <a:pt x="4494" y="1153"/>
                </a:lnTo>
                <a:lnTo>
                  <a:pt x="4494" y="1155"/>
                </a:lnTo>
                <a:lnTo>
                  <a:pt x="4494" y="1157"/>
                </a:lnTo>
                <a:lnTo>
                  <a:pt x="4494" y="1157"/>
                </a:lnTo>
                <a:lnTo>
                  <a:pt x="4494" y="1160"/>
                </a:lnTo>
                <a:lnTo>
                  <a:pt x="4494" y="1160"/>
                </a:lnTo>
                <a:lnTo>
                  <a:pt x="4494" y="1160"/>
                </a:lnTo>
                <a:lnTo>
                  <a:pt x="4497" y="1162"/>
                </a:lnTo>
                <a:lnTo>
                  <a:pt x="4497" y="1164"/>
                </a:lnTo>
                <a:lnTo>
                  <a:pt x="4494" y="1164"/>
                </a:lnTo>
                <a:lnTo>
                  <a:pt x="4494" y="1164"/>
                </a:lnTo>
                <a:lnTo>
                  <a:pt x="4492" y="1166"/>
                </a:lnTo>
                <a:lnTo>
                  <a:pt x="4494" y="1168"/>
                </a:lnTo>
                <a:lnTo>
                  <a:pt x="4494" y="1168"/>
                </a:lnTo>
                <a:lnTo>
                  <a:pt x="4497" y="1168"/>
                </a:lnTo>
                <a:lnTo>
                  <a:pt x="4499" y="1168"/>
                </a:lnTo>
                <a:lnTo>
                  <a:pt x="4501" y="1168"/>
                </a:lnTo>
                <a:lnTo>
                  <a:pt x="4501" y="1168"/>
                </a:lnTo>
                <a:lnTo>
                  <a:pt x="4499" y="1166"/>
                </a:lnTo>
                <a:lnTo>
                  <a:pt x="4499" y="1166"/>
                </a:lnTo>
                <a:lnTo>
                  <a:pt x="4499" y="1164"/>
                </a:lnTo>
                <a:lnTo>
                  <a:pt x="4499" y="1164"/>
                </a:lnTo>
                <a:lnTo>
                  <a:pt x="4501" y="1162"/>
                </a:lnTo>
                <a:lnTo>
                  <a:pt x="4501" y="1160"/>
                </a:lnTo>
                <a:lnTo>
                  <a:pt x="4501" y="1160"/>
                </a:lnTo>
                <a:lnTo>
                  <a:pt x="4503" y="1160"/>
                </a:lnTo>
                <a:lnTo>
                  <a:pt x="4503" y="1162"/>
                </a:lnTo>
                <a:lnTo>
                  <a:pt x="4503" y="1162"/>
                </a:lnTo>
                <a:lnTo>
                  <a:pt x="4503" y="1162"/>
                </a:lnTo>
                <a:lnTo>
                  <a:pt x="4503" y="1162"/>
                </a:lnTo>
                <a:lnTo>
                  <a:pt x="4501" y="1162"/>
                </a:lnTo>
                <a:lnTo>
                  <a:pt x="4501" y="1164"/>
                </a:lnTo>
                <a:lnTo>
                  <a:pt x="4503" y="1166"/>
                </a:lnTo>
                <a:lnTo>
                  <a:pt x="4503" y="1168"/>
                </a:lnTo>
                <a:lnTo>
                  <a:pt x="4503" y="1170"/>
                </a:lnTo>
                <a:lnTo>
                  <a:pt x="4501" y="1170"/>
                </a:lnTo>
                <a:lnTo>
                  <a:pt x="4501" y="1170"/>
                </a:lnTo>
                <a:lnTo>
                  <a:pt x="4501" y="1170"/>
                </a:lnTo>
                <a:lnTo>
                  <a:pt x="4501" y="1172"/>
                </a:lnTo>
                <a:lnTo>
                  <a:pt x="4505" y="1170"/>
                </a:lnTo>
                <a:lnTo>
                  <a:pt x="4507" y="1168"/>
                </a:lnTo>
                <a:lnTo>
                  <a:pt x="4507" y="1166"/>
                </a:lnTo>
                <a:lnTo>
                  <a:pt x="4507" y="1164"/>
                </a:lnTo>
                <a:lnTo>
                  <a:pt x="4507" y="1164"/>
                </a:lnTo>
                <a:lnTo>
                  <a:pt x="4509" y="1166"/>
                </a:lnTo>
                <a:lnTo>
                  <a:pt x="4511" y="1166"/>
                </a:lnTo>
                <a:lnTo>
                  <a:pt x="4511" y="1162"/>
                </a:lnTo>
                <a:lnTo>
                  <a:pt x="4513" y="1160"/>
                </a:lnTo>
                <a:lnTo>
                  <a:pt x="4511" y="1157"/>
                </a:lnTo>
                <a:lnTo>
                  <a:pt x="4513" y="1155"/>
                </a:lnTo>
                <a:lnTo>
                  <a:pt x="4513" y="1153"/>
                </a:lnTo>
                <a:lnTo>
                  <a:pt x="4513" y="1151"/>
                </a:lnTo>
                <a:lnTo>
                  <a:pt x="4515" y="1151"/>
                </a:lnTo>
                <a:lnTo>
                  <a:pt x="4515" y="1149"/>
                </a:lnTo>
                <a:lnTo>
                  <a:pt x="4515" y="1147"/>
                </a:lnTo>
                <a:lnTo>
                  <a:pt x="4520" y="1143"/>
                </a:lnTo>
                <a:lnTo>
                  <a:pt x="4520" y="1141"/>
                </a:lnTo>
                <a:lnTo>
                  <a:pt x="4520" y="1141"/>
                </a:lnTo>
                <a:lnTo>
                  <a:pt x="4520" y="1141"/>
                </a:lnTo>
                <a:lnTo>
                  <a:pt x="4520" y="1139"/>
                </a:lnTo>
                <a:lnTo>
                  <a:pt x="4520" y="1139"/>
                </a:lnTo>
                <a:lnTo>
                  <a:pt x="4520" y="1139"/>
                </a:lnTo>
                <a:lnTo>
                  <a:pt x="4517" y="1139"/>
                </a:lnTo>
                <a:lnTo>
                  <a:pt x="4517" y="1136"/>
                </a:lnTo>
                <a:lnTo>
                  <a:pt x="4520" y="1136"/>
                </a:lnTo>
                <a:lnTo>
                  <a:pt x="4515" y="1136"/>
                </a:lnTo>
                <a:lnTo>
                  <a:pt x="4513" y="1134"/>
                </a:lnTo>
                <a:lnTo>
                  <a:pt x="4515" y="1134"/>
                </a:lnTo>
                <a:lnTo>
                  <a:pt x="4515" y="1132"/>
                </a:lnTo>
                <a:lnTo>
                  <a:pt x="4515" y="1130"/>
                </a:lnTo>
                <a:lnTo>
                  <a:pt x="4515" y="1130"/>
                </a:lnTo>
                <a:lnTo>
                  <a:pt x="4515" y="1130"/>
                </a:lnTo>
                <a:lnTo>
                  <a:pt x="4513" y="1130"/>
                </a:lnTo>
                <a:lnTo>
                  <a:pt x="4513" y="1130"/>
                </a:lnTo>
                <a:lnTo>
                  <a:pt x="4511" y="1130"/>
                </a:lnTo>
                <a:lnTo>
                  <a:pt x="4511" y="1130"/>
                </a:lnTo>
                <a:lnTo>
                  <a:pt x="4509" y="1130"/>
                </a:lnTo>
                <a:lnTo>
                  <a:pt x="4509" y="1130"/>
                </a:lnTo>
                <a:lnTo>
                  <a:pt x="4507" y="1128"/>
                </a:lnTo>
                <a:lnTo>
                  <a:pt x="4505" y="1128"/>
                </a:lnTo>
                <a:lnTo>
                  <a:pt x="4505" y="1126"/>
                </a:lnTo>
                <a:lnTo>
                  <a:pt x="4503" y="1126"/>
                </a:lnTo>
                <a:lnTo>
                  <a:pt x="4501" y="1124"/>
                </a:lnTo>
                <a:lnTo>
                  <a:pt x="4501" y="1126"/>
                </a:lnTo>
                <a:lnTo>
                  <a:pt x="4499" y="1126"/>
                </a:lnTo>
                <a:lnTo>
                  <a:pt x="4499" y="1128"/>
                </a:lnTo>
                <a:lnTo>
                  <a:pt x="4497" y="1128"/>
                </a:lnTo>
                <a:lnTo>
                  <a:pt x="4497" y="1130"/>
                </a:lnTo>
                <a:lnTo>
                  <a:pt x="4494" y="1130"/>
                </a:lnTo>
                <a:lnTo>
                  <a:pt x="4494" y="1130"/>
                </a:lnTo>
                <a:lnTo>
                  <a:pt x="4492" y="1130"/>
                </a:lnTo>
                <a:lnTo>
                  <a:pt x="4492" y="1130"/>
                </a:lnTo>
                <a:lnTo>
                  <a:pt x="4492" y="1132"/>
                </a:lnTo>
                <a:lnTo>
                  <a:pt x="4490" y="1132"/>
                </a:lnTo>
                <a:lnTo>
                  <a:pt x="4488" y="1132"/>
                </a:lnTo>
                <a:lnTo>
                  <a:pt x="4488" y="1132"/>
                </a:lnTo>
                <a:lnTo>
                  <a:pt x="4488" y="1134"/>
                </a:lnTo>
                <a:lnTo>
                  <a:pt x="4488" y="1134"/>
                </a:lnTo>
                <a:lnTo>
                  <a:pt x="4486" y="1134"/>
                </a:lnTo>
                <a:lnTo>
                  <a:pt x="4486" y="1134"/>
                </a:lnTo>
                <a:lnTo>
                  <a:pt x="4486" y="1134"/>
                </a:lnTo>
                <a:close/>
                <a:moveTo>
                  <a:pt x="4459" y="1113"/>
                </a:moveTo>
                <a:lnTo>
                  <a:pt x="4459" y="1113"/>
                </a:lnTo>
                <a:lnTo>
                  <a:pt x="4459" y="1113"/>
                </a:lnTo>
                <a:lnTo>
                  <a:pt x="4459" y="1113"/>
                </a:lnTo>
                <a:lnTo>
                  <a:pt x="4459" y="1113"/>
                </a:lnTo>
                <a:close/>
                <a:moveTo>
                  <a:pt x="4488" y="1128"/>
                </a:moveTo>
                <a:lnTo>
                  <a:pt x="4488" y="1126"/>
                </a:lnTo>
                <a:lnTo>
                  <a:pt x="4486" y="1126"/>
                </a:lnTo>
                <a:lnTo>
                  <a:pt x="4486" y="1126"/>
                </a:lnTo>
                <a:lnTo>
                  <a:pt x="4486" y="1128"/>
                </a:lnTo>
                <a:lnTo>
                  <a:pt x="4486" y="1128"/>
                </a:lnTo>
                <a:lnTo>
                  <a:pt x="4488" y="1128"/>
                </a:lnTo>
                <a:close/>
                <a:moveTo>
                  <a:pt x="4534" y="1099"/>
                </a:moveTo>
                <a:lnTo>
                  <a:pt x="4530" y="1101"/>
                </a:lnTo>
                <a:lnTo>
                  <a:pt x="4530" y="1101"/>
                </a:lnTo>
                <a:lnTo>
                  <a:pt x="4528" y="1103"/>
                </a:lnTo>
                <a:lnTo>
                  <a:pt x="4526" y="1105"/>
                </a:lnTo>
                <a:lnTo>
                  <a:pt x="4524" y="1107"/>
                </a:lnTo>
                <a:lnTo>
                  <a:pt x="4522" y="1107"/>
                </a:lnTo>
                <a:lnTo>
                  <a:pt x="4522" y="1109"/>
                </a:lnTo>
                <a:lnTo>
                  <a:pt x="4520" y="1111"/>
                </a:lnTo>
                <a:lnTo>
                  <a:pt x="4517" y="1111"/>
                </a:lnTo>
                <a:lnTo>
                  <a:pt x="4515" y="1113"/>
                </a:lnTo>
                <a:lnTo>
                  <a:pt x="4515" y="1113"/>
                </a:lnTo>
                <a:lnTo>
                  <a:pt x="4513" y="1115"/>
                </a:lnTo>
                <a:lnTo>
                  <a:pt x="4511" y="1115"/>
                </a:lnTo>
                <a:lnTo>
                  <a:pt x="4511" y="1118"/>
                </a:lnTo>
                <a:lnTo>
                  <a:pt x="4509" y="1118"/>
                </a:lnTo>
                <a:lnTo>
                  <a:pt x="4507" y="1118"/>
                </a:lnTo>
                <a:lnTo>
                  <a:pt x="4505" y="1118"/>
                </a:lnTo>
                <a:lnTo>
                  <a:pt x="4505" y="1118"/>
                </a:lnTo>
                <a:lnTo>
                  <a:pt x="4505" y="1120"/>
                </a:lnTo>
                <a:lnTo>
                  <a:pt x="4505" y="1120"/>
                </a:lnTo>
                <a:lnTo>
                  <a:pt x="4505" y="1124"/>
                </a:lnTo>
                <a:lnTo>
                  <a:pt x="4505" y="1124"/>
                </a:lnTo>
                <a:lnTo>
                  <a:pt x="4507" y="1124"/>
                </a:lnTo>
                <a:lnTo>
                  <a:pt x="4507" y="1124"/>
                </a:lnTo>
                <a:lnTo>
                  <a:pt x="4509" y="1124"/>
                </a:lnTo>
                <a:lnTo>
                  <a:pt x="4511" y="1124"/>
                </a:lnTo>
                <a:lnTo>
                  <a:pt x="4511" y="1124"/>
                </a:lnTo>
                <a:lnTo>
                  <a:pt x="4513" y="1124"/>
                </a:lnTo>
                <a:lnTo>
                  <a:pt x="4515" y="1124"/>
                </a:lnTo>
                <a:lnTo>
                  <a:pt x="4517" y="1124"/>
                </a:lnTo>
                <a:lnTo>
                  <a:pt x="4522" y="1126"/>
                </a:lnTo>
                <a:lnTo>
                  <a:pt x="4522" y="1126"/>
                </a:lnTo>
                <a:lnTo>
                  <a:pt x="4522" y="1124"/>
                </a:lnTo>
                <a:lnTo>
                  <a:pt x="4524" y="1124"/>
                </a:lnTo>
                <a:lnTo>
                  <a:pt x="4524" y="1120"/>
                </a:lnTo>
                <a:lnTo>
                  <a:pt x="4524" y="1118"/>
                </a:lnTo>
                <a:lnTo>
                  <a:pt x="4526" y="1118"/>
                </a:lnTo>
                <a:lnTo>
                  <a:pt x="4528" y="1120"/>
                </a:lnTo>
                <a:lnTo>
                  <a:pt x="4530" y="1120"/>
                </a:lnTo>
                <a:lnTo>
                  <a:pt x="4532" y="1120"/>
                </a:lnTo>
                <a:lnTo>
                  <a:pt x="4534" y="1118"/>
                </a:lnTo>
                <a:lnTo>
                  <a:pt x="4536" y="1120"/>
                </a:lnTo>
                <a:lnTo>
                  <a:pt x="4538" y="1118"/>
                </a:lnTo>
                <a:lnTo>
                  <a:pt x="4538" y="1118"/>
                </a:lnTo>
                <a:lnTo>
                  <a:pt x="4541" y="1118"/>
                </a:lnTo>
                <a:lnTo>
                  <a:pt x="4541" y="1118"/>
                </a:lnTo>
                <a:lnTo>
                  <a:pt x="4543" y="1115"/>
                </a:lnTo>
                <a:lnTo>
                  <a:pt x="4545" y="1115"/>
                </a:lnTo>
                <a:lnTo>
                  <a:pt x="4547" y="1115"/>
                </a:lnTo>
                <a:lnTo>
                  <a:pt x="4549" y="1115"/>
                </a:lnTo>
                <a:lnTo>
                  <a:pt x="4551" y="1113"/>
                </a:lnTo>
                <a:lnTo>
                  <a:pt x="4551" y="1113"/>
                </a:lnTo>
                <a:lnTo>
                  <a:pt x="4553" y="1111"/>
                </a:lnTo>
                <a:lnTo>
                  <a:pt x="4555" y="1111"/>
                </a:lnTo>
                <a:lnTo>
                  <a:pt x="4555" y="1111"/>
                </a:lnTo>
                <a:lnTo>
                  <a:pt x="4557" y="1111"/>
                </a:lnTo>
                <a:lnTo>
                  <a:pt x="4559" y="1111"/>
                </a:lnTo>
                <a:lnTo>
                  <a:pt x="4559" y="1111"/>
                </a:lnTo>
                <a:lnTo>
                  <a:pt x="4561" y="1113"/>
                </a:lnTo>
                <a:lnTo>
                  <a:pt x="4564" y="1113"/>
                </a:lnTo>
                <a:lnTo>
                  <a:pt x="4566" y="1113"/>
                </a:lnTo>
                <a:lnTo>
                  <a:pt x="4568" y="1113"/>
                </a:lnTo>
                <a:lnTo>
                  <a:pt x="4570" y="1113"/>
                </a:lnTo>
                <a:lnTo>
                  <a:pt x="4570" y="1115"/>
                </a:lnTo>
                <a:lnTo>
                  <a:pt x="4570" y="1115"/>
                </a:lnTo>
                <a:lnTo>
                  <a:pt x="4568" y="1118"/>
                </a:lnTo>
                <a:lnTo>
                  <a:pt x="4568" y="1118"/>
                </a:lnTo>
                <a:lnTo>
                  <a:pt x="4566" y="1118"/>
                </a:lnTo>
                <a:lnTo>
                  <a:pt x="4566" y="1120"/>
                </a:lnTo>
                <a:lnTo>
                  <a:pt x="4566" y="1120"/>
                </a:lnTo>
                <a:lnTo>
                  <a:pt x="4566" y="1124"/>
                </a:lnTo>
                <a:lnTo>
                  <a:pt x="4566" y="1126"/>
                </a:lnTo>
                <a:lnTo>
                  <a:pt x="4568" y="1126"/>
                </a:lnTo>
                <a:lnTo>
                  <a:pt x="4568" y="1128"/>
                </a:lnTo>
                <a:lnTo>
                  <a:pt x="4570" y="1130"/>
                </a:lnTo>
                <a:lnTo>
                  <a:pt x="4570" y="1130"/>
                </a:lnTo>
                <a:lnTo>
                  <a:pt x="4574" y="1132"/>
                </a:lnTo>
                <a:lnTo>
                  <a:pt x="4576" y="1130"/>
                </a:lnTo>
                <a:lnTo>
                  <a:pt x="4578" y="1128"/>
                </a:lnTo>
                <a:lnTo>
                  <a:pt x="4582" y="1122"/>
                </a:lnTo>
                <a:lnTo>
                  <a:pt x="4582" y="1122"/>
                </a:lnTo>
                <a:lnTo>
                  <a:pt x="4587" y="1120"/>
                </a:lnTo>
                <a:lnTo>
                  <a:pt x="4589" y="1120"/>
                </a:lnTo>
                <a:lnTo>
                  <a:pt x="4591" y="1118"/>
                </a:lnTo>
                <a:lnTo>
                  <a:pt x="4591" y="1118"/>
                </a:lnTo>
                <a:lnTo>
                  <a:pt x="4591" y="1118"/>
                </a:lnTo>
                <a:lnTo>
                  <a:pt x="4591" y="1115"/>
                </a:lnTo>
                <a:lnTo>
                  <a:pt x="4587" y="1113"/>
                </a:lnTo>
                <a:lnTo>
                  <a:pt x="4587" y="1113"/>
                </a:lnTo>
                <a:lnTo>
                  <a:pt x="4587" y="1111"/>
                </a:lnTo>
                <a:lnTo>
                  <a:pt x="4589" y="1107"/>
                </a:lnTo>
                <a:lnTo>
                  <a:pt x="4589" y="1107"/>
                </a:lnTo>
                <a:lnTo>
                  <a:pt x="4589" y="1107"/>
                </a:lnTo>
                <a:lnTo>
                  <a:pt x="4591" y="1107"/>
                </a:lnTo>
                <a:lnTo>
                  <a:pt x="4591" y="1107"/>
                </a:lnTo>
                <a:lnTo>
                  <a:pt x="4591" y="1107"/>
                </a:lnTo>
                <a:lnTo>
                  <a:pt x="4591" y="1109"/>
                </a:lnTo>
                <a:lnTo>
                  <a:pt x="4591" y="1111"/>
                </a:lnTo>
                <a:lnTo>
                  <a:pt x="4591" y="1111"/>
                </a:lnTo>
                <a:lnTo>
                  <a:pt x="4591" y="1111"/>
                </a:lnTo>
                <a:lnTo>
                  <a:pt x="4591" y="1111"/>
                </a:lnTo>
                <a:lnTo>
                  <a:pt x="4591" y="1111"/>
                </a:lnTo>
                <a:lnTo>
                  <a:pt x="4593" y="1109"/>
                </a:lnTo>
                <a:lnTo>
                  <a:pt x="4593" y="1111"/>
                </a:lnTo>
                <a:lnTo>
                  <a:pt x="4593" y="1111"/>
                </a:lnTo>
                <a:lnTo>
                  <a:pt x="4593" y="1111"/>
                </a:lnTo>
                <a:lnTo>
                  <a:pt x="4595" y="1111"/>
                </a:lnTo>
                <a:lnTo>
                  <a:pt x="4597" y="1111"/>
                </a:lnTo>
                <a:lnTo>
                  <a:pt x="4597" y="1111"/>
                </a:lnTo>
                <a:lnTo>
                  <a:pt x="4597" y="1111"/>
                </a:lnTo>
                <a:lnTo>
                  <a:pt x="4593" y="1113"/>
                </a:lnTo>
                <a:lnTo>
                  <a:pt x="4593" y="1113"/>
                </a:lnTo>
                <a:lnTo>
                  <a:pt x="4597" y="1113"/>
                </a:lnTo>
                <a:lnTo>
                  <a:pt x="4601" y="1113"/>
                </a:lnTo>
                <a:lnTo>
                  <a:pt x="4603" y="1113"/>
                </a:lnTo>
                <a:lnTo>
                  <a:pt x="4605" y="1113"/>
                </a:lnTo>
                <a:lnTo>
                  <a:pt x="4608" y="1113"/>
                </a:lnTo>
                <a:lnTo>
                  <a:pt x="4610" y="1113"/>
                </a:lnTo>
                <a:lnTo>
                  <a:pt x="4610" y="1111"/>
                </a:lnTo>
                <a:lnTo>
                  <a:pt x="4612" y="1109"/>
                </a:lnTo>
                <a:lnTo>
                  <a:pt x="4614" y="1109"/>
                </a:lnTo>
                <a:lnTo>
                  <a:pt x="4614" y="1107"/>
                </a:lnTo>
                <a:lnTo>
                  <a:pt x="4614" y="1107"/>
                </a:lnTo>
                <a:lnTo>
                  <a:pt x="4616" y="1107"/>
                </a:lnTo>
                <a:lnTo>
                  <a:pt x="4618" y="1105"/>
                </a:lnTo>
                <a:lnTo>
                  <a:pt x="4618" y="1105"/>
                </a:lnTo>
                <a:lnTo>
                  <a:pt x="4620" y="1107"/>
                </a:lnTo>
                <a:lnTo>
                  <a:pt x="4618" y="1107"/>
                </a:lnTo>
                <a:lnTo>
                  <a:pt x="4618" y="1109"/>
                </a:lnTo>
                <a:lnTo>
                  <a:pt x="4618" y="1113"/>
                </a:lnTo>
                <a:lnTo>
                  <a:pt x="4618" y="1113"/>
                </a:lnTo>
                <a:lnTo>
                  <a:pt x="4618" y="1113"/>
                </a:lnTo>
                <a:lnTo>
                  <a:pt x="4620" y="1113"/>
                </a:lnTo>
                <a:lnTo>
                  <a:pt x="4620" y="1113"/>
                </a:lnTo>
                <a:lnTo>
                  <a:pt x="4622" y="1111"/>
                </a:lnTo>
                <a:lnTo>
                  <a:pt x="4622" y="1109"/>
                </a:lnTo>
                <a:lnTo>
                  <a:pt x="4622" y="1109"/>
                </a:lnTo>
                <a:lnTo>
                  <a:pt x="4622" y="1105"/>
                </a:lnTo>
                <a:lnTo>
                  <a:pt x="4624" y="1105"/>
                </a:lnTo>
                <a:lnTo>
                  <a:pt x="4624" y="1105"/>
                </a:lnTo>
                <a:lnTo>
                  <a:pt x="4624" y="1103"/>
                </a:lnTo>
                <a:lnTo>
                  <a:pt x="4626" y="1103"/>
                </a:lnTo>
                <a:lnTo>
                  <a:pt x="4629" y="1103"/>
                </a:lnTo>
                <a:lnTo>
                  <a:pt x="4631" y="1103"/>
                </a:lnTo>
                <a:lnTo>
                  <a:pt x="4631" y="1105"/>
                </a:lnTo>
                <a:lnTo>
                  <a:pt x="4631" y="1105"/>
                </a:lnTo>
                <a:lnTo>
                  <a:pt x="4633" y="1103"/>
                </a:lnTo>
                <a:lnTo>
                  <a:pt x="4633" y="1103"/>
                </a:lnTo>
                <a:lnTo>
                  <a:pt x="4631" y="1103"/>
                </a:lnTo>
                <a:lnTo>
                  <a:pt x="4631" y="1103"/>
                </a:lnTo>
                <a:lnTo>
                  <a:pt x="4631" y="1101"/>
                </a:lnTo>
                <a:lnTo>
                  <a:pt x="4633" y="1099"/>
                </a:lnTo>
                <a:lnTo>
                  <a:pt x="4633" y="1099"/>
                </a:lnTo>
                <a:lnTo>
                  <a:pt x="4633" y="1099"/>
                </a:lnTo>
                <a:lnTo>
                  <a:pt x="4633" y="1097"/>
                </a:lnTo>
                <a:lnTo>
                  <a:pt x="4633" y="1097"/>
                </a:lnTo>
                <a:lnTo>
                  <a:pt x="4635" y="1097"/>
                </a:lnTo>
                <a:lnTo>
                  <a:pt x="4635" y="1097"/>
                </a:lnTo>
                <a:lnTo>
                  <a:pt x="4637" y="1097"/>
                </a:lnTo>
                <a:lnTo>
                  <a:pt x="4637" y="1099"/>
                </a:lnTo>
                <a:lnTo>
                  <a:pt x="4637" y="1099"/>
                </a:lnTo>
                <a:lnTo>
                  <a:pt x="4637" y="1099"/>
                </a:lnTo>
                <a:lnTo>
                  <a:pt x="4635" y="1101"/>
                </a:lnTo>
                <a:lnTo>
                  <a:pt x="4635" y="1101"/>
                </a:lnTo>
                <a:lnTo>
                  <a:pt x="4633" y="1103"/>
                </a:lnTo>
                <a:lnTo>
                  <a:pt x="4633" y="1103"/>
                </a:lnTo>
                <a:lnTo>
                  <a:pt x="4633" y="1107"/>
                </a:lnTo>
                <a:lnTo>
                  <a:pt x="4633" y="1107"/>
                </a:lnTo>
                <a:lnTo>
                  <a:pt x="4633" y="1109"/>
                </a:lnTo>
                <a:lnTo>
                  <a:pt x="4633" y="1109"/>
                </a:lnTo>
                <a:lnTo>
                  <a:pt x="4635" y="1109"/>
                </a:lnTo>
                <a:lnTo>
                  <a:pt x="4635" y="1109"/>
                </a:lnTo>
                <a:lnTo>
                  <a:pt x="4637" y="1107"/>
                </a:lnTo>
                <a:lnTo>
                  <a:pt x="4639" y="1105"/>
                </a:lnTo>
                <a:lnTo>
                  <a:pt x="4641" y="1105"/>
                </a:lnTo>
                <a:lnTo>
                  <a:pt x="4641" y="1105"/>
                </a:lnTo>
                <a:lnTo>
                  <a:pt x="4641" y="1103"/>
                </a:lnTo>
                <a:lnTo>
                  <a:pt x="4641" y="1103"/>
                </a:lnTo>
                <a:lnTo>
                  <a:pt x="4641" y="1101"/>
                </a:lnTo>
                <a:lnTo>
                  <a:pt x="4643" y="1099"/>
                </a:lnTo>
                <a:lnTo>
                  <a:pt x="4645" y="1097"/>
                </a:lnTo>
                <a:lnTo>
                  <a:pt x="4645" y="1097"/>
                </a:lnTo>
                <a:lnTo>
                  <a:pt x="4649" y="1097"/>
                </a:lnTo>
                <a:lnTo>
                  <a:pt x="4647" y="1095"/>
                </a:lnTo>
                <a:lnTo>
                  <a:pt x="4647" y="1095"/>
                </a:lnTo>
                <a:lnTo>
                  <a:pt x="4645" y="1090"/>
                </a:lnTo>
                <a:lnTo>
                  <a:pt x="4645" y="1088"/>
                </a:lnTo>
                <a:lnTo>
                  <a:pt x="4643" y="1088"/>
                </a:lnTo>
                <a:lnTo>
                  <a:pt x="4645" y="1086"/>
                </a:lnTo>
                <a:lnTo>
                  <a:pt x="4645" y="1084"/>
                </a:lnTo>
                <a:lnTo>
                  <a:pt x="4645" y="1084"/>
                </a:lnTo>
                <a:lnTo>
                  <a:pt x="4645" y="1082"/>
                </a:lnTo>
                <a:lnTo>
                  <a:pt x="4647" y="1080"/>
                </a:lnTo>
                <a:lnTo>
                  <a:pt x="4647" y="1078"/>
                </a:lnTo>
                <a:lnTo>
                  <a:pt x="4647" y="1076"/>
                </a:lnTo>
                <a:lnTo>
                  <a:pt x="4649" y="1076"/>
                </a:lnTo>
                <a:lnTo>
                  <a:pt x="4649" y="1076"/>
                </a:lnTo>
                <a:lnTo>
                  <a:pt x="4649" y="1074"/>
                </a:lnTo>
                <a:lnTo>
                  <a:pt x="4652" y="1067"/>
                </a:lnTo>
                <a:lnTo>
                  <a:pt x="4649" y="1063"/>
                </a:lnTo>
                <a:lnTo>
                  <a:pt x="4649" y="1061"/>
                </a:lnTo>
                <a:lnTo>
                  <a:pt x="4649" y="1059"/>
                </a:lnTo>
                <a:lnTo>
                  <a:pt x="4649" y="1057"/>
                </a:lnTo>
                <a:lnTo>
                  <a:pt x="4649" y="1055"/>
                </a:lnTo>
                <a:lnTo>
                  <a:pt x="4652" y="1053"/>
                </a:lnTo>
                <a:lnTo>
                  <a:pt x="4652" y="1053"/>
                </a:lnTo>
                <a:lnTo>
                  <a:pt x="4654" y="1053"/>
                </a:lnTo>
                <a:lnTo>
                  <a:pt x="4656" y="1053"/>
                </a:lnTo>
                <a:lnTo>
                  <a:pt x="4658" y="1050"/>
                </a:lnTo>
                <a:lnTo>
                  <a:pt x="4658" y="1050"/>
                </a:lnTo>
                <a:lnTo>
                  <a:pt x="4658" y="1048"/>
                </a:lnTo>
                <a:lnTo>
                  <a:pt x="4658" y="1046"/>
                </a:lnTo>
                <a:lnTo>
                  <a:pt x="4658" y="1044"/>
                </a:lnTo>
                <a:lnTo>
                  <a:pt x="4660" y="1044"/>
                </a:lnTo>
                <a:lnTo>
                  <a:pt x="4660" y="1042"/>
                </a:lnTo>
                <a:lnTo>
                  <a:pt x="4660" y="1042"/>
                </a:lnTo>
                <a:lnTo>
                  <a:pt x="4660" y="1042"/>
                </a:lnTo>
                <a:lnTo>
                  <a:pt x="4662" y="1042"/>
                </a:lnTo>
                <a:lnTo>
                  <a:pt x="4662" y="1042"/>
                </a:lnTo>
                <a:lnTo>
                  <a:pt x="4662" y="1040"/>
                </a:lnTo>
                <a:lnTo>
                  <a:pt x="4662" y="1040"/>
                </a:lnTo>
                <a:lnTo>
                  <a:pt x="4664" y="1040"/>
                </a:lnTo>
                <a:lnTo>
                  <a:pt x="4664" y="1038"/>
                </a:lnTo>
                <a:lnTo>
                  <a:pt x="4664" y="1034"/>
                </a:lnTo>
                <a:lnTo>
                  <a:pt x="4664" y="1032"/>
                </a:lnTo>
                <a:lnTo>
                  <a:pt x="4664" y="1030"/>
                </a:lnTo>
                <a:lnTo>
                  <a:pt x="4664" y="1030"/>
                </a:lnTo>
                <a:lnTo>
                  <a:pt x="4664" y="1027"/>
                </a:lnTo>
                <a:lnTo>
                  <a:pt x="4664" y="1027"/>
                </a:lnTo>
                <a:lnTo>
                  <a:pt x="4664" y="1025"/>
                </a:lnTo>
                <a:lnTo>
                  <a:pt x="4664" y="1023"/>
                </a:lnTo>
                <a:lnTo>
                  <a:pt x="4662" y="1019"/>
                </a:lnTo>
                <a:lnTo>
                  <a:pt x="4660" y="1017"/>
                </a:lnTo>
                <a:lnTo>
                  <a:pt x="4658" y="1015"/>
                </a:lnTo>
                <a:lnTo>
                  <a:pt x="4658" y="1015"/>
                </a:lnTo>
                <a:lnTo>
                  <a:pt x="4656" y="1013"/>
                </a:lnTo>
                <a:lnTo>
                  <a:pt x="4656" y="1011"/>
                </a:lnTo>
                <a:lnTo>
                  <a:pt x="4656" y="1006"/>
                </a:lnTo>
                <a:lnTo>
                  <a:pt x="4656" y="1002"/>
                </a:lnTo>
                <a:lnTo>
                  <a:pt x="4658" y="1000"/>
                </a:lnTo>
                <a:lnTo>
                  <a:pt x="4654" y="1002"/>
                </a:lnTo>
                <a:lnTo>
                  <a:pt x="4654" y="1000"/>
                </a:lnTo>
                <a:lnTo>
                  <a:pt x="4652" y="1000"/>
                </a:lnTo>
                <a:lnTo>
                  <a:pt x="4652" y="1000"/>
                </a:lnTo>
                <a:lnTo>
                  <a:pt x="4649" y="998"/>
                </a:lnTo>
                <a:lnTo>
                  <a:pt x="4649" y="1000"/>
                </a:lnTo>
                <a:lnTo>
                  <a:pt x="4647" y="1000"/>
                </a:lnTo>
                <a:lnTo>
                  <a:pt x="4647" y="1002"/>
                </a:lnTo>
                <a:lnTo>
                  <a:pt x="4647" y="1004"/>
                </a:lnTo>
                <a:lnTo>
                  <a:pt x="4652" y="1004"/>
                </a:lnTo>
                <a:lnTo>
                  <a:pt x="4652" y="1004"/>
                </a:lnTo>
                <a:lnTo>
                  <a:pt x="4654" y="1004"/>
                </a:lnTo>
                <a:lnTo>
                  <a:pt x="4654" y="1004"/>
                </a:lnTo>
                <a:lnTo>
                  <a:pt x="4654" y="1004"/>
                </a:lnTo>
                <a:lnTo>
                  <a:pt x="4654" y="1006"/>
                </a:lnTo>
                <a:lnTo>
                  <a:pt x="4654" y="1009"/>
                </a:lnTo>
                <a:lnTo>
                  <a:pt x="4654" y="1009"/>
                </a:lnTo>
                <a:lnTo>
                  <a:pt x="4652" y="1009"/>
                </a:lnTo>
                <a:lnTo>
                  <a:pt x="4649" y="1009"/>
                </a:lnTo>
                <a:lnTo>
                  <a:pt x="4649" y="1009"/>
                </a:lnTo>
                <a:lnTo>
                  <a:pt x="4647" y="1011"/>
                </a:lnTo>
                <a:lnTo>
                  <a:pt x="4647" y="1011"/>
                </a:lnTo>
                <a:lnTo>
                  <a:pt x="4647" y="1011"/>
                </a:lnTo>
                <a:lnTo>
                  <a:pt x="4645" y="1011"/>
                </a:lnTo>
                <a:lnTo>
                  <a:pt x="4645" y="1009"/>
                </a:lnTo>
                <a:lnTo>
                  <a:pt x="4645" y="1004"/>
                </a:lnTo>
                <a:lnTo>
                  <a:pt x="4645" y="1004"/>
                </a:lnTo>
                <a:lnTo>
                  <a:pt x="4643" y="1004"/>
                </a:lnTo>
                <a:lnTo>
                  <a:pt x="4643" y="1004"/>
                </a:lnTo>
                <a:lnTo>
                  <a:pt x="4643" y="1004"/>
                </a:lnTo>
                <a:lnTo>
                  <a:pt x="4641" y="1004"/>
                </a:lnTo>
                <a:lnTo>
                  <a:pt x="4641" y="1004"/>
                </a:lnTo>
                <a:lnTo>
                  <a:pt x="4641" y="1004"/>
                </a:lnTo>
                <a:lnTo>
                  <a:pt x="4641" y="1006"/>
                </a:lnTo>
                <a:lnTo>
                  <a:pt x="4641" y="1009"/>
                </a:lnTo>
                <a:lnTo>
                  <a:pt x="4639" y="1011"/>
                </a:lnTo>
                <a:lnTo>
                  <a:pt x="4639" y="1011"/>
                </a:lnTo>
                <a:lnTo>
                  <a:pt x="4639" y="1011"/>
                </a:lnTo>
                <a:lnTo>
                  <a:pt x="4639" y="1013"/>
                </a:lnTo>
                <a:lnTo>
                  <a:pt x="4637" y="1013"/>
                </a:lnTo>
                <a:lnTo>
                  <a:pt x="4637" y="1013"/>
                </a:lnTo>
                <a:lnTo>
                  <a:pt x="4635" y="1013"/>
                </a:lnTo>
                <a:lnTo>
                  <a:pt x="4635" y="1015"/>
                </a:lnTo>
                <a:lnTo>
                  <a:pt x="4635" y="1015"/>
                </a:lnTo>
                <a:lnTo>
                  <a:pt x="4635" y="1017"/>
                </a:lnTo>
                <a:lnTo>
                  <a:pt x="4637" y="1019"/>
                </a:lnTo>
                <a:lnTo>
                  <a:pt x="4637" y="1021"/>
                </a:lnTo>
                <a:lnTo>
                  <a:pt x="4635" y="1023"/>
                </a:lnTo>
                <a:lnTo>
                  <a:pt x="4635" y="1023"/>
                </a:lnTo>
                <a:lnTo>
                  <a:pt x="4635" y="1025"/>
                </a:lnTo>
                <a:lnTo>
                  <a:pt x="4633" y="1025"/>
                </a:lnTo>
                <a:lnTo>
                  <a:pt x="4633" y="1025"/>
                </a:lnTo>
                <a:lnTo>
                  <a:pt x="4633" y="1025"/>
                </a:lnTo>
                <a:lnTo>
                  <a:pt x="4633" y="1027"/>
                </a:lnTo>
                <a:lnTo>
                  <a:pt x="4635" y="1027"/>
                </a:lnTo>
                <a:lnTo>
                  <a:pt x="4635" y="1027"/>
                </a:lnTo>
                <a:lnTo>
                  <a:pt x="4635" y="1027"/>
                </a:lnTo>
                <a:lnTo>
                  <a:pt x="4637" y="1030"/>
                </a:lnTo>
                <a:lnTo>
                  <a:pt x="4637" y="1032"/>
                </a:lnTo>
                <a:lnTo>
                  <a:pt x="4637" y="1034"/>
                </a:lnTo>
                <a:lnTo>
                  <a:pt x="4637" y="1034"/>
                </a:lnTo>
                <a:lnTo>
                  <a:pt x="4637" y="1036"/>
                </a:lnTo>
                <a:lnTo>
                  <a:pt x="4635" y="1036"/>
                </a:lnTo>
                <a:lnTo>
                  <a:pt x="4635" y="1036"/>
                </a:lnTo>
                <a:lnTo>
                  <a:pt x="4635" y="1038"/>
                </a:lnTo>
                <a:lnTo>
                  <a:pt x="4635" y="1040"/>
                </a:lnTo>
                <a:lnTo>
                  <a:pt x="4633" y="1044"/>
                </a:lnTo>
                <a:lnTo>
                  <a:pt x="4633" y="1044"/>
                </a:lnTo>
                <a:lnTo>
                  <a:pt x="4631" y="1046"/>
                </a:lnTo>
                <a:lnTo>
                  <a:pt x="4631" y="1048"/>
                </a:lnTo>
                <a:lnTo>
                  <a:pt x="4629" y="1050"/>
                </a:lnTo>
                <a:lnTo>
                  <a:pt x="4629" y="1050"/>
                </a:lnTo>
                <a:lnTo>
                  <a:pt x="4629" y="1055"/>
                </a:lnTo>
                <a:lnTo>
                  <a:pt x="4626" y="1057"/>
                </a:lnTo>
                <a:lnTo>
                  <a:pt x="4626" y="1057"/>
                </a:lnTo>
                <a:lnTo>
                  <a:pt x="4624" y="1059"/>
                </a:lnTo>
                <a:lnTo>
                  <a:pt x="4620" y="1061"/>
                </a:lnTo>
                <a:lnTo>
                  <a:pt x="4618" y="1061"/>
                </a:lnTo>
                <a:lnTo>
                  <a:pt x="4618" y="1063"/>
                </a:lnTo>
                <a:lnTo>
                  <a:pt x="4618" y="1065"/>
                </a:lnTo>
                <a:lnTo>
                  <a:pt x="4616" y="1067"/>
                </a:lnTo>
                <a:lnTo>
                  <a:pt x="4614" y="1067"/>
                </a:lnTo>
                <a:lnTo>
                  <a:pt x="4612" y="1071"/>
                </a:lnTo>
                <a:lnTo>
                  <a:pt x="4610" y="1071"/>
                </a:lnTo>
                <a:lnTo>
                  <a:pt x="4608" y="1071"/>
                </a:lnTo>
                <a:lnTo>
                  <a:pt x="4605" y="1074"/>
                </a:lnTo>
                <a:lnTo>
                  <a:pt x="4599" y="1076"/>
                </a:lnTo>
                <a:lnTo>
                  <a:pt x="4599" y="1076"/>
                </a:lnTo>
                <a:lnTo>
                  <a:pt x="4597" y="1078"/>
                </a:lnTo>
                <a:lnTo>
                  <a:pt x="4597" y="1078"/>
                </a:lnTo>
                <a:lnTo>
                  <a:pt x="4595" y="1078"/>
                </a:lnTo>
                <a:lnTo>
                  <a:pt x="4595" y="1078"/>
                </a:lnTo>
                <a:lnTo>
                  <a:pt x="4593" y="1078"/>
                </a:lnTo>
                <a:lnTo>
                  <a:pt x="4593" y="1076"/>
                </a:lnTo>
                <a:lnTo>
                  <a:pt x="4593" y="1076"/>
                </a:lnTo>
                <a:lnTo>
                  <a:pt x="4593" y="1074"/>
                </a:lnTo>
                <a:lnTo>
                  <a:pt x="4591" y="1074"/>
                </a:lnTo>
                <a:lnTo>
                  <a:pt x="4591" y="1071"/>
                </a:lnTo>
                <a:lnTo>
                  <a:pt x="4593" y="1071"/>
                </a:lnTo>
                <a:lnTo>
                  <a:pt x="4593" y="1071"/>
                </a:lnTo>
                <a:lnTo>
                  <a:pt x="4595" y="1069"/>
                </a:lnTo>
                <a:lnTo>
                  <a:pt x="4597" y="1067"/>
                </a:lnTo>
                <a:lnTo>
                  <a:pt x="4597" y="1067"/>
                </a:lnTo>
                <a:lnTo>
                  <a:pt x="4597" y="1065"/>
                </a:lnTo>
                <a:lnTo>
                  <a:pt x="4595" y="1067"/>
                </a:lnTo>
                <a:lnTo>
                  <a:pt x="4593" y="1067"/>
                </a:lnTo>
                <a:lnTo>
                  <a:pt x="4591" y="1069"/>
                </a:lnTo>
                <a:lnTo>
                  <a:pt x="4589" y="1071"/>
                </a:lnTo>
                <a:lnTo>
                  <a:pt x="4589" y="1076"/>
                </a:lnTo>
                <a:lnTo>
                  <a:pt x="4589" y="1080"/>
                </a:lnTo>
                <a:lnTo>
                  <a:pt x="4587" y="1082"/>
                </a:lnTo>
                <a:lnTo>
                  <a:pt x="4582" y="1086"/>
                </a:lnTo>
                <a:lnTo>
                  <a:pt x="4582" y="1086"/>
                </a:lnTo>
                <a:lnTo>
                  <a:pt x="4580" y="1088"/>
                </a:lnTo>
                <a:lnTo>
                  <a:pt x="4578" y="1088"/>
                </a:lnTo>
                <a:lnTo>
                  <a:pt x="4578" y="1090"/>
                </a:lnTo>
                <a:lnTo>
                  <a:pt x="4578" y="1092"/>
                </a:lnTo>
                <a:lnTo>
                  <a:pt x="4580" y="1095"/>
                </a:lnTo>
                <a:lnTo>
                  <a:pt x="4578" y="1097"/>
                </a:lnTo>
                <a:lnTo>
                  <a:pt x="4576" y="1097"/>
                </a:lnTo>
                <a:lnTo>
                  <a:pt x="4574" y="1099"/>
                </a:lnTo>
                <a:lnTo>
                  <a:pt x="4574" y="1099"/>
                </a:lnTo>
                <a:lnTo>
                  <a:pt x="4572" y="1099"/>
                </a:lnTo>
                <a:lnTo>
                  <a:pt x="4568" y="1099"/>
                </a:lnTo>
                <a:lnTo>
                  <a:pt x="4568" y="1099"/>
                </a:lnTo>
                <a:lnTo>
                  <a:pt x="4568" y="1099"/>
                </a:lnTo>
                <a:lnTo>
                  <a:pt x="4568" y="1097"/>
                </a:lnTo>
                <a:lnTo>
                  <a:pt x="4568" y="1097"/>
                </a:lnTo>
                <a:lnTo>
                  <a:pt x="4566" y="1095"/>
                </a:lnTo>
                <a:lnTo>
                  <a:pt x="4566" y="1095"/>
                </a:lnTo>
                <a:lnTo>
                  <a:pt x="4561" y="1097"/>
                </a:lnTo>
                <a:lnTo>
                  <a:pt x="4555" y="1097"/>
                </a:lnTo>
                <a:lnTo>
                  <a:pt x="4553" y="1099"/>
                </a:lnTo>
                <a:lnTo>
                  <a:pt x="4553" y="1099"/>
                </a:lnTo>
                <a:lnTo>
                  <a:pt x="4549" y="1099"/>
                </a:lnTo>
                <a:lnTo>
                  <a:pt x="4547" y="1099"/>
                </a:lnTo>
                <a:lnTo>
                  <a:pt x="4545" y="1099"/>
                </a:lnTo>
                <a:lnTo>
                  <a:pt x="4543" y="1099"/>
                </a:lnTo>
                <a:lnTo>
                  <a:pt x="4543" y="1099"/>
                </a:lnTo>
                <a:lnTo>
                  <a:pt x="4541" y="1101"/>
                </a:lnTo>
                <a:lnTo>
                  <a:pt x="4541" y="1101"/>
                </a:lnTo>
                <a:lnTo>
                  <a:pt x="4538" y="1099"/>
                </a:lnTo>
                <a:lnTo>
                  <a:pt x="4536" y="1099"/>
                </a:lnTo>
                <a:lnTo>
                  <a:pt x="4534" y="1099"/>
                </a:lnTo>
                <a:close/>
                <a:moveTo>
                  <a:pt x="4480" y="1216"/>
                </a:moveTo>
                <a:lnTo>
                  <a:pt x="4482" y="1216"/>
                </a:lnTo>
                <a:lnTo>
                  <a:pt x="4484" y="1216"/>
                </a:lnTo>
                <a:lnTo>
                  <a:pt x="4484" y="1214"/>
                </a:lnTo>
                <a:lnTo>
                  <a:pt x="4484" y="1214"/>
                </a:lnTo>
                <a:lnTo>
                  <a:pt x="4484" y="1214"/>
                </a:lnTo>
                <a:lnTo>
                  <a:pt x="4484" y="1212"/>
                </a:lnTo>
                <a:lnTo>
                  <a:pt x="4486" y="1212"/>
                </a:lnTo>
                <a:lnTo>
                  <a:pt x="4486" y="1212"/>
                </a:lnTo>
                <a:lnTo>
                  <a:pt x="4486" y="1212"/>
                </a:lnTo>
                <a:lnTo>
                  <a:pt x="4486" y="1210"/>
                </a:lnTo>
                <a:lnTo>
                  <a:pt x="4486" y="1212"/>
                </a:lnTo>
                <a:lnTo>
                  <a:pt x="4484" y="1212"/>
                </a:lnTo>
                <a:lnTo>
                  <a:pt x="4484" y="1212"/>
                </a:lnTo>
                <a:lnTo>
                  <a:pt x="4484" y="1212"/>
                </a:lnTo>
                <a:lnTo>
                  <a:pt x="4484" y="1212"/>
                </a:lnTo>
                <a:lnTo>
                  <a:pt x="4482" y="1214"/>
                </a:lnTo>
                <a:lnTo>
                  <a:pt x="4480" y="1214"/>
                </a:lnTo>
                <a:lnTo>
                  <a:pt x="4480" y="1214"/>
                </a:lnTo>
                <a:lnTo>
                  <a:pt x="4480" y="1214"/>
                </a:lnTo>
                <a:lnTo>
                  <a:pt x="4480" y="1214"/>
                </a:lnTo>
                <a:lnTo>
                  <a:pt x="4480" y="1216"/>
                </a:lnTo>
                <a:close/>
                <a:moveTo>
                  <a:pt x="4461" y="1111"/>
                </a:moveTo>
                <a:lnTo>
                  <a:pt x="4461" y="1111"/>
                </a:lnTo>
                <a:lnTo>
                  <a:pt x="4461" y="1111"/>
                </a:lnTo>
                <a:lnTo>
                  <a:pt x="4463" y="1111"/>
                </a:lnTo>
                <a:lnTo>
                  <a:pt x="4463" y="1111"/>
                </a:lnTo>
                <a:lnTo>
                  <a:pt x="4463" y="1109"/>
                </a:lnTo>
                <a:lnTo>
                  <a:pt x="4461" y="1109"/>
                </a:lnTo>
                <a:lnTo>
                  <a:pt x="4461" y="1109"/>
                </a:lnTo>
                <a:lnTo>
                  <a:pt x="4459" y="1109"/>
                </a:lnTo>
                <a:lnTo>
                  <a:pt x="4459" y="1111"/>
                </a:lnTo>
                <a:lnTo>
                  <a:pt x="4461" y="1111"/>
                </a:lnTo>
                <a:lnTo>
                  <a:pt x="4461" y="1111"/>
                </a:lnTo>
                <a:close/>
                <a:moveTo>
                  <a:pt x="4482" y="1118"/>
                </a:moveTo>
                <a:lnTo>
                  <a:pt x="4482" y="1120"/>
                </a:lnTo>
                <a:lnTo>
                  <a:pt x="4482" y="1118"/>
                </a:lnTo>
                <a:lnTo>
                  <a:pt x="4482" y="1118"/>
                </a:lnTo>
                <a:lnTo>
                  <a:pt x="4484" y="1115"/>
                </a:lnTo>
                <a:lnTo>
                  <a:pt x="4484" y="1113"/>
                </a:lnTo>
                <a:lnTo>
                  <a:pt x="4484" y="1113"/>
                </a:lnTo>
                <a:lnTo>
                  <a:pt x="4484" y="1113"/>
                </a:lnTo>
                <a:lnTo>
                  <a:pt x="4484" y="1113"/>
                </a:lnTo>
                <a:lnTo>
                  <a:pt x="4482" y="1113"/>
                </a:lnTo>
                <a:lnTo>
                  <a:pt x="4482" y="1113"/>
                </a:lnTo>
                <a:lnTo>
                  <a:pt x="4482" y="1115"/>
                </a:lnTo>
                <a:lnTo>
                  <a:pt x="4480" y="1118"/>
                </a:lnTo>
                <a:lnTo>
                  <a:pt x="4482" y="1118"/>
                </a:lnTo>
                <a:close/>
                <a:moveTo>
                  <a:pt x="4482" y="1136"/>
                </a:moveTo>
                <a:lnTo>
                  <a:pt x="4482" y="1136"/>
                </a:lnTo>
                <a:lnTo>
                  <a:pt x="4482" y="1136"/>
                </a:lnTo>
                <a:lnTo>
                  <a:pt x="4482" y="1136"/>
                </a:lnTo>
                <a:lnTo>
                  <a:pt x="4484" y="1136"/>
                </a:lnTo>
                <a:lnTo>
                  <a:pt x="4484" y="1134"/>
                </a:lnTo>
                <a:lnTo>
                  <a:pt x="4484" y="1134"/>
                </a:lnTo>
                <a:lnTo>
                  <a:pt x="4484" y="1134"/>
                </a:lnTo>
                <a:lnTo>
                  <a:pt x="4484" y="1134"/>
                </a:lnTo>
                <a:lnTo>
                  <a:pt x="4482" y="1136"/>
                </a:lnTo>
                <a:close/>
                <a:moveTo>
                  <a:pt x="4480" y="1122"/>
                </a:moveTo>
                <a:lnTo>
                  <a:pt x="4480" y="1122"/>
                </a:lnTo>
                <a:lnTo>
                  <a:pt x="4480" y="1122"/>
                </a:lnTo>
                <a:lnTo>
                  <a:pt x="4482" y="1120"/>
                </a:lnTo>
                <a:lnTo>
                  <a:pt x="4482" y="1120"/>
                </a:lnTo>
                <a:lnTo>
                  <a:pt x="4480" y="1118"/>
                </a:lnTo>
                <a:lnTo>
                  <a:pt x="4480" y="1122"/>
                </a:lnTo>
                <a:close/>
                <a:moveTo>
                  <a:pt x="4367" y="1348"/>
                </a:moveTo>
                <a:lnTo>
                  <a:pt x="4367" y="1350"/>
                </a:lnTo>
                <a:lnTo>
                  <a:pt x="4367" y="1350"/>
                </a:lnTo>
                <a:lnTo>
                  <a:pt x="4367" y="1350"/>
                </a:lnTo>
                <a:lnTo>
                  <a:pt x="4367" y="1350"/>
                </a:lnTo>
                <a:lnTo>
                  <a:pt x="4369" y="1350"/>
                </a:lnTo>
                <a:lnTo>
                  <a:pt x="4369" y="1350"/>
                </a:lnTo>
                <a:lnTo>
                  <a:pt x="4367" y="1348"/>
                </a:lnTo>
                <a:close/>
                <a:moveTo>
                  <a:pt x="4318" y="1273"/>
                </a:moveTo>
                <a:lnTo>
                  <a:pt x="4321" y="1273"/>
                </a:lnTo>
                <a:lnTo>
                  <a:pt x="4321" y="1273"/>
                </a:lnTo>
                <a:lnTo>
                  <a:pt x="4318" y="1271"/>
                </a:lnTo>
                <a:lnTo>
                  <a:pt x="4318" y="1273"/>
                </a:lnTo>
                <a:lnTo>
                  <a:pt x="4318" y="1273"/>
                </a:lnTo>
                <a:lnTo>
                  <a:pt x="4318" y="1273"/>
                </a:lnTo>
                <a:lnTo>
                  <a:pt x="4318" y="1273"/>
                </a:lnTo>
                <a:lnTo>
                  <a:pt x="4318" y="1273"/>
                </a:lnTo>
                <a:close/>
                <a:moveTo>
                  <a:pt x="4373" y="1419"/>
                </a:moveTo>
                <a:lnTo>
                  <a:pt x="4375" y="1419"/>
                </a:lnTo>
                <a:lnTo>
                  <a:pt x="4375" y="1419"/>
                </a:lnTo>
                <a:lnTo>
                  <a:pt x="4375" y="1417"/>
                </a:lnTo>
                <a:lnTo>
                  <a:pt x="4375" y="1415"/>
                </a:lnTo>
                <a:lnTo>
                  <a:pt x="4375" y="1415"/>
                </a:lnTo>
                <a:lnTo>
                  <a:pt x="4375" y="1415"/>
                </a:lnTo>
                <a:lnTo>
                  <a:pt x="4375" y="1415"/>
                </a:lnTo>
                <a:lnTo>
                  <a:pt x="4375" y="1413"/>
                </a:lnTo>
                <a:lnTo>
                  <a:pt x="4375" y="1413"/>
                </a:lnTo>
                <a:lnTo>
                  <a:pt x="4373" y="1413"/>
                </a:lnTo>
                <a:lnTo>
                  <a:pt x="4373" y="1415"/>
                </a:lnTo>
                <a:lnTo>
                  <a:pt x="4373" y="1415"/>
                </a:lnTo>
                <a:lnTo>
                  <a:pt x="4373" y="1417"/>
                </a:lnTo>
                <a:lnTo>
                  <a:pt x="4375" y="1417"/>
                </a:lnTo>
                <a:lnTo>
                  <a:pt x="4375" y="1417"/>
                </a:lnTo>
                <a:lnTo>
                  <a:pt x="4375" y="1417"/>
                </a:lnTo>
                <a:lnTo>
                  <a:pt x="4373" y="1419"/>
                </a:lnTo>
                <a:close/>
                <a:moveTo>
                  <a:pt x="4325" y="1273"/>
                </a:moveTo>
                <a:lnTo>
                  <a:pt x="4323" y="1273"/>
                </a:lnTo>
                <a:lnTo>
                  <a:pt x="4323" y="1273"/>
                </a:lnTo>
                <a:lnTo>
                  <a:pt x="4321" y="1273"/>
                </a:lnTo>
                <a:lnTo>
                  <a:pt x="4321" y="1273"/>
                </a:lnTo>
                <a:lnTo>
                  <a:pt x="4323" y="1273"/>
                </a:lnTo>
                <a:lnTo>
                  <a:pt x="4325" y="1273"/>
                </a:lnTo>
                <a:close/>
                <a:moveTo>
                  <a:pt x="4262" y="1306"/>
                </a:moveTo>
                <a:lnTo>
                  <a:pt x="4262" y="1306"/>
                </a:lnTo>
                <a:lnTo>
                  <a:pt x="4262" y="1306"/>
                </a:lnTo>
                <a:lnTo>
                  <a:pt x="4262" y="1306"/>
                </a:lnTo>
                <a:lnTo>
                  <a:pt x="4262" y="1306"/>
                </a:lnTo>
                <a:lnTo>
                  <a:pt x="4262" y="1306"/>
                </a:lnTo>
                <a:lnTo>
                  <a:pt x="4262" y="1308"/>
                </a:lnTo>
                <a:lnTo>
                  <a:pt x="4262" y="1306"/>
                </a:lnTo>
                <a:close/>
                <a:moveTo>
                  <a:pt x="4348" y="1292"/>
                </a:moveTo>
                <a:lnTo>
                  <a:pt x="4348" y="1294"/>
                </a:lnTo>
                <a:lnTo>
                  <a:pt x="4348" y="1294"/>
                </a:lnTo>
                <a:lnTo>
                  <a:pt x="4348" y="1294"/>
                </a:lnTo>
                <a:lnTo>
                  <a:pt x="4348" y="1296"/>
                </a:lnTo>
                <a:lnTo>
                  <a:pt x="4350" y="1300"/>
                </a:lnTo>
                <a:lnTo>
                  <a:pt x="4350" y="1300"/>
                </a:lnTo>
                <a:lnTo>
                  <a:pt x="4350" y="1302"/>
                </a:lnTo>
                <a:lnTo>
                  <a:pt x="4350" y="1302"/>
                </a:lnTo>
                <a:lnTo>
                  <a:pt x="4352" y="1302"/>
                </a:lnTo>
                <a:lnTo>
                  <a:pt x="4354" y="1304"/>
                </a:lnTo>
                <a:lnTo>
                  <a:pt x="4354" y="1304"/>
                </a:lnTo>
                <a:lnTo>
                  <a:pt x="4354" y="1306"/>
                </a:lnTo>
                <a:lnTo>
                  <a:pt x="4356" y="1308"/>
                </a:lnTo>
                <a:lnTo>
                  <a:pt x="4356" y="1310"/>
                </a:lnTo>
                <a:lnTo>
                  <a:pt x="4356" y="1310"/>
                </a:lnTo>
                <a:lnTo>
                  <a:pt x="4358" y="1310"/>
                </a:lnTo>
                <a:lnTo>
                  <a:pt x="4358" y="1310"/>
                </a:lnTo>
                <a:lnTo>
                  <a:pt x="4358" y="1308"/>
                </a:lnTo>
                <a:lnTo>
                  <a:pt x="4358" y="1306"/>
                </a:lnTo>
                <a:lnTo>
                  <a:pt x="4358" y="1304"/>
                </a:lnTo>
                <a:lnTo>
                  <a:pt x="4360" y="1302"/>
                </a:lnTo>
                <a:lnTo>
                  <a:pt x="4360" y="1300"/>
                </a:lnTo>
                <a:lnTo>
                  <a:pt x="4362" y="1298"/>
                </a:lnTo>
                <a:lnTo>
                  <a:pt x="4365" y="1296"/>
                </a:lnTo>
                <a:lnTo>
                  <a:pt x="4367" y="1294"/>
                </a:lnTo>
                <a:lnTo>
                  <a:pt x="4367" y="1292"/>
                </a:lnTo>
                <a:lnTo>
                  <a:pt x="4367" y="1289"/>
                </a:lnTo>
                <a:lnTo>
                  <a:pt x="4369" y="1285"/>
                </a:lnTo>
                <a:lnTo>
                  <a:pt x="4369" y="1281"/>
                </a:lnTo>
                <a:lnTo>
                  <a:pt x="4369" y="1279"/>
                </a:lnTo>
                <a:lnTo>
                  <a:pt x="4371" y="1279"/>
                </a:lnTo>
                <a:lnTo>
                  <a:pt x="4371" y="1275"/>
                </a:lnTo>
                <a:lnTo>
                  <a:pt x="4373" y="1273"/>
                </a:lnTo>
                <a:lnTo>
                  <a:pt x="4373" y="1271"/>
                </a:lnTo>
                <a:lnTo>
                  <a:pt x="4373" y="1269"/>
                </a:lnTo>
                <a:lnTo>
                  <a:pt x="4373" y="1266"/>
                </a:lnTo>
                <a:lnTo>
                  <a:pt x="4373" y="1266"/>
                </a:lnTo>
                <a:lnTo>
                  <a:pt x="4375" y="1264"/>
                </a:lnTo>
                <a:lnTo>
                  <a:pt x="4373" y="1264"/>
                </a:lnTo>
                <a:lnTo>
                  <a:pt x="4373" y="1262"/>
                </a:lnTo>
                <a:lnTo>
                  <a:pt x="4371" y="1262"/>
                </a:lnTo>
                <a:lnTo>
                  <a:pt x="4371" y="1262"/>
                </a:lnTo>
                <a:lnTo>
                  <a:pt x="4371" y="1262"/>
                </a:lnTo>
                <a:lnTo>
                  <a:pt x="4369" y="1260"/>
                </a:lnTo>
                <a:lnTo>
                  <a:pt x="4369" y="1260"/>
                </a:lnTo>
                <a:lnTo>
                  <a:pt x="4367" y="1260"/>
                </a:lnTo>
                <a:lnTo>
                  <a:pt x="4367" y="1262"/>
                </a:lnTo>
                <a:lnTo>
                  <a:pt x="4362" y="1264"/>
                </a:lnTo>
                <a:lnTo>
                  <a:pt x="4360" y="1264"/>
                </a:lnTo>
                <a:lnTo>
                  <a:pt x="4360" y="1266"/>
                </a:lnTo>
                <a:lnTo>
                  <a:pt x="4358" y="1269"/>
                </a:lnTo>
                <a:lnTo>
                  <a:pt x="4358" y="1269"/>
                </a:lnTo>
                <a:lnTo>
                  <a:pt x="4356" y="1271"/>
                </a:lnTo>
                <a:lnTo>
                  <a:pt x="4356" y="1273"/>
                </a:lnTo>
                <a:lnTo>
                  <a:pt x="4348" y="1285"/>
                </a:lnTo>
                <a:lnTo>
                  <a:pt x="4348" y="1285"/>
                </a:lnTo>
                <a:lnTo>
                  <a:pt x="4348" y="1287"/>
                </a:lnTo>
                <a:lnTo>
                  <a:pt x="4348" y="1289"/>
                </a:lnTo>
                <a:lnTo>
                  <a:pt x="4348" y="1292"/>
                </a:lnTo>
                <a:lnTo>
                  <a:pt x="4348" y="1292"/>
                </a:lnTo>
                <a:close/>
                <a:moveTo>
                  <a:pt x="4316" y="1497"/>
                </a:moveTo>
                <a:lnTo>
                  <a:pt x="4316" y="1497"/>
                </a:lnTo>
                <a:lnTo>
                  <a:pt x="4316" y="1499"/>
                </a:lnTo>
                <a:lnTo>
                  <a:pt x="4314" y="1499"/>
                </a:lnTo>
                <a:lnTo>
                  <a:pt x="4312" y="1501"/>
                </a:lnTo>
                <a:lnTo>
                  <a:pt x="4310" y="1503"/>
                </a:lnTo>
                <a:lnTo>
                  <a:pt x="4308" y="1505"/>
                </a:lnTo>
                <a:lnTo>
                  <a:pt x="4308" y="1505"/>
                </a:lnTo>
                <a:lnTo>
                  <a:pt x="4306" y="1508"/>
                </a:lnTo>
                <a:lnTo>
                  <a:pt x="4306" y="1510"/>
                </a:lnTo>
                <a:lnTo>
                  <a:pt x="4306" y="1512"/>
                </a:lnTo>
                <a:lnTo>
                  <a:pt x="4308" y="1510"/>
                </a:lnTo>
                <a:lnTo>
                  <a:pt x="4308" y="1510"/>
                </a:lnTo>
                <a:lnTo>
                  <a:pt x="4310" y="1510"/>
                </a:lnTo>
                <a:lnTo>
                  <a:pt x="4310" y="1508"/>
                </a:lnTo>
                <a:lnTo>
                  <a:pt x="4310" y="1508"/>
                </a:lnTo>
                <a:lnTo>
                  <a:pt x="4310" y="1508"/>
                </a:lnTo>
                <a:lnTo>
                  <a:pt x="4312" y="1505"/>
                </a:lnTo>
                <a:lnTo>
                  <a:pt x="4314" y="1505"/>
                </a:lnTo>
                <a:lnTo>
                  <a:pt x="4316" y="1505"/>
                </a:lnTo>
                <a:lnTo>
                  <a:pt x="4316" y="1503"/>
                </a:lnTo>
                <a:lnTo>
                  <a:pt x="4318" y="1501"/>
                </a:lnTo>
                <a:lnTo>
                  <a:pt x="4318" y="1499"/>
                </a:lnTo>
                <a:lnTo>
                  <a:pt x="4321" y="1499"/>
                </a:lnTo>
                <a:lnTo>
                  <a:pt x="4323" y="1499"/>
                </a:lnTo>
                <a:lnTo>
                  <a:pt x="4323" y="1497"/>
                </a:lnTo>
                <a:lnTo>
                  <a:pt x="4325" y="1497"/>
                </a:lnTo>
                <a:lnTo>
                  <a:pt x="4325" y="1495"/>
                </a:lnTo>
                <a:lnTo>
                  <a:pt x="4329" y="1491"/>
                </a:lnTo>
                <a:lnTo>
                  <a:pt x="4329" y="1489"/>
                </a:lnTo>
                <a:lnTo>
                  <a:pt x="4329" y="1489"/>
                </a:lnTo>
                <a:lnTo>
                  <a:pt x="4329" y="1489"/>
                </a:lnTo>
                <a:lnTo>
                  <a:pt x="4331" y="1487"/>
                </a:lnTo>
                <a:lnTo>
                  <a:pt x="4335" y="1487"/>
                </a:lnTo>
                <a:lnTo>
                  <a:pt x="4335" y="1487"/>
                </a:lnTo>
                <a:lnTo>
                  <a:pt x="4335" y="1484"/>
                </a:lnTo>
                <a:lnTo>
                  <a:pt x="4335" y="1484"/>
                </a:lnTo>
                <a:lnTo>
                  <a:pt x="4337" y="1482"/>
                </a:lnTo>
                <a:lnTo>
                  <a:pt x="4337" y="1482"/>
                </a:lnTo>
                <a:lnTo>
                  <a:pt x="4339" y="1482"/>
                </a:lnTo>
                <a:lnTo>
                  <a:pt x="4339" y="1480"/>
                </a:lnTo>
                <a:lnTo>
                  <a:pt x="4341" y="1480"/>
                </a:lnTo>
                <a:lnTo>
                  <a:pt x="4341" y="1478"/>
                </a:lnTo>
                <a:lnTo>
                  <a:pt x="4341" y="1476"/>
                </a:lnTo>
                <a:lnTo>
                  <a:pt x="4339" y="1474"/>
                </a:lnTo>
                <a:lnTo>
                  <a:pt x="4339" y="1472"/>
                </a:lnTo>
                <a:lnTo>
                  <a:pt x="4339" y="1472"/>
                </a:lnTo>
                <a:lnTo>
                  <a:pt x="4339" y="1470"/>
                </a:lnTo>
                <a:lnTo>
                  <a:pt x="4339" y="1470"/>
                </a:lnTo>
                <a:lnTo>
                  <a:pt x="4339" y="1468"/>
                </a:lnTo>
                <a:lnTo>
                  <a:pt x="4339" y="1468"/>
                </a:lnTo>
                <a:lnTo>
                  <a:pt x="4339" y="1468"/>
                </a:lnTo>
                <a:lnTo>
                  <a:pt x="4337" y="1472"/>
                </a:lnTo>
                <a:lnTo>
                  <a:pt x="4335" y="1474"/>
                </a:lnTo>
                <a:lnTo>
                  <a:pt x="4335" y="1474"/>
                </a:lnTo>
                <a:lnTo>
                  <a:pt x="4335" y="1476"/>
                </a:lnTo>
                <a:lnTo>
                  <a:pt x="4335" y="1478"/>
                </a:lnTo>
                <a:lnTo>
                  <a:pt x="4335" y="1478"/>
                </a:lnTo>
                <a:lnTo>
                  <a:pt x="4335" y="1480"/>
                </a:lnTo>
                <a:lnTo>
                  <a:pt x="4335" y="1480"/>
                </a:lnTo>
                <a:lnTo>
                  <a:pt x="4333" y="1480"/>
                </a:lnTo>
                <a:lnTo>
                  <a:pt x="4333" y="1482"/>
                </a:lnTo>
                <a:lnTo>
                  <a:pt x="4331" y="1482"/>
                </a:lnTo>
                <a:lnTo>
                  <a:pt x="4329" y="1484"/>
                </a:lnTo>
                <a:lnTo>
                  <a:pt x="4329" y="1487"/>
                </a:lnTo>
                <a:lnTo>
                  <a:pt x="4327" y="1487"/>
                </a:lnTo>
                <a:lnTo>
                  <a:pt x="4325" y="1491"/>
                </a:lnTo>
                <a:lnTo>
                  <a:pt x="4323" y="1493"/>
                </a:lnTo>
                <a:lnTo>
                  <a:pt x="4318" y="1497"/>
                </a:lnTo>
                <a:lnTo>
                  <a:pt x="4318" y="1497"/>
                </a:lnTo>
                <a:lnTo>
                  <a:pt x="4316" y="1497"/>
                </a:lnTo>
                <a:close/>
                <a:moveTo>
                  <a:pt x="4220" y="1591"/>
                </a:moveTo>
                <a:lnTo>
                  <a:pt x="4220" y="1591"/>
                </a:lnTo>
                <a:lnTo>
                  <a:pt x="4220" y="1591"/>
                </a:lnTo>
                <a:lnTo>
                  <a:pt x="4220" y="1596"/>
                </a:lnTo>
                <a:lnTo>
                  <a:pt x="4220" y="1598"/>
                </a:lnTo>
                <a:lnTo>
                  <a:pt x="4222" y="1596"/>
                </a:lnTo>
                <a:lnTo>
                  <a:pt x="4222" y="1596"/>
                </a:lnTo>
                <a:lnTo>
                  <a:pt x="4222" y="1593"/>
                </a:lnTo>
                <a:lnTo>
                  <a:pt x="4222" y="1591"/>
                </a:lnTo>
                <a:lnTo>
                  <a:pt x="4220" y="1591"/>
                </a:lnTo>
                <a:close/>
                <a:moveTo>
                  <a:pt x="4239" y="1315"/>
                </a:moveTo>
                <a:lnTo>
                  <a:pt x="4239" y="1315"/>
                </a:lnTo>
                <a:lnTo>
                  <a:pt x="4239" y="1317"/>
                </a:lnTo>
                <a:lnTo>
                  <a:pt x="4239" y="1317"/>
                </a:lnTo>
                <a:lnTo>
                  <a:pt x="4239" y="1315"/>
                </a:lnTo>
                <a:lnTo>
                  <a:pt x="4239" y="1315"/>
                </a:lnTo>
                <a:close/>
                <a:moveTo>
                  <a:pt x="4241" y="1317"/>
                </a:moveTo>
                <a:lnTo>
                  <a:pt x="4241" y="1317"/>
                </a:lnTo>
                <a:lnTo>
                  <a:pt x="4241" y="1315"/>
                </a:lnTo>
                <a:lnTo>
                  <a:pt x="4243" y="1315"/>
                </a:lnTo>
                <a:lnTo>
                  <a:pt x="4243" y="1315"/>
                </a:lnTo>
                <a:lnTo>
                  <a:pt x="4243" y="1315"/>
                </a:lnTo>
                <a:lnTo>
                  <a:pt x="4241" y="1315"/>
                </a:lnTo>
                <a:lnTo>
                  <a:pt x="4241" y="1315"/>
                </a:lnTo>
                <a:lnTo>
                  <a:pt x="4241" y="1315"/>
                </a:lnTo>
                <a:lnTo>
                  <a:pt x="4241" y="1315"/>
                </a:lnTo>
                <a:lnTo>
                  <a:pt x="4241" y="1317"/>
                </a:lnTo>
                <a:lnTo>
                  <a:pt x="4241" y="1317"/>
                </a:lnTo>
                <a:close/>
                <a:moveTo>
                  <a:pt x="4260" y="1306"/>
                </a:moveTo>
                <a:lnTo>
                  <a:pt x="4260" y="1306"/>
                </a:lnTo>
                <a:lnTo>
                  <a:pt x="4260" y="1306"/>
                </a:lnTo>
                <a:lnTo>
                  <a:pt x="4258" y="1306"/>
                </a:lnTo>
                <a:lnTo>
                  <a:pt x="4258" y="1306"/>
                </a:lnTo>
                <a:lnTo>
                  <a:pt x="4258" y="1306"/>
                </a:lnTo>
                <a:lnTo>
                  <a:pt x="4258" y="1306"/>
                </a:lnTo>
                <a:lnTo>
                  <a:pt x="4260" y="1306"/>
                </a:lnTo>
                <a:close/>
                <a:moveTo>
                  <a:pt x="4365" y="1216"/>
                </a:moveTo>
                <a:lnTo>
                  <a:pt x="4365" y="1216"/>
                </a:lnTo>
                <a:lnTo>
                  <a:pt x="4365" y="1216"/>
                </a:lnTo>
                <a:lnTo>
                  <a:pt x="4362" y="1216"/>
                </a:lnTo>
                <a:lnTo>
                  <a:pt x="4362" y="1218"/>
                </a:lnTo>
                <a:lnTo>
                  <a:pt x="4362" y="1218"/>
                </a:lnTo>
                <a:lnTo>
                  <a:pt x="4365" y="1218"/>
                </a:lnTo>
                <a:lnTo>
                  <a:pt x="4365" y="1216"/>
                </a:lnTo>
                <a:close/>
                <a:moveTo>
                  <a:pt x="4379" y="1189"/>
                </a:moveTo>
                <a:lnTo>
                  <a:pt x="4379" y="1187"/>
                </a:lnTo>
                <a:lnTo>
                  <a:pt x="4379" y="1187"/>
                </a:lnTo>
                <a:lnTo>
                  <a:pt x="4377" y="1185"/>
                </a:lnTo>
                <a:lnTo>
                  <a:pt x="4375" y="1185"/>
                </a:lnTo>
                <a:lnTo>
                  <a:pt x="4375" y="1187"/>
                </a:lnTo>
                <a:lnTo>
                  <a:pt x="4375" y="1187"/>
                </a:lnTo>
                <a:lnTo>
                  <a:pt x="4377" y="1187"/>
                </a:lnTo>
                <a:lnTo>
                  <a:pt x="4379" y="1189"/>
                </a:lnTo>
                <a:lnTo>
                  <a:pt x="4379" y="1189"/>
                </a:lnTo>
                <a:close/>
                <a:moveTo>
                  <a:pt x="4375" y="1191"/>
                </a:moveTo>
                <a:lnTo>
                  <a:pt x="4377" y="1191"/>
                </a:lnTo>
                <a:lnTo>
                  <a:pt x="4377" y="1193"/>
                </a:lnTo>
                <a:lnTo>
                  <a:pt x="4377" y="1193"/>
                </a:lnTo>
                <a:lnTo>
                  <a:pt x="4377" y="1193"/>
                </a:lnTo>
                <a:lnTo>
                  <a:pt x="4377" y="1191"/>
                </a:lnTo>
                <a:lnTo>
                  <a:pt x="4377" y="1191"/>
                </a:lnTo>
                <a:lnTo>
                  <a:pt x="4375" y="1191"/>
                </a:lnTo>
                <a:close/>
                <a:moveTo>
                  <a:pt x="4346" y="1396"/>
                </a:moveTo>
                <a:lnTo>
                  <a:pt x="4346" y="1396"/>
                </a:lnTo>
                <a:lnTo>
                  <a:pt x="4344" y="1394"/>
                </a:lnTo>
                <a:lnTo>
                  <a:pt x="4344" y="1394"/>
                </a:lnTo>
                <a:lnTo>
                  <a:pt x="4344" y="1394"/>
                </a:lnTo>
                <a:lnTo>
                  <a:pt x="4344" y="1396"/>
                </a:lnTo>
                <a:lnTo>
                  <a:pt x="4344" y="1399"/>
                </a:lnTo>
                <a:lnTo>
                  <a:pt x="4344" y="1399"/>
                </a:lnTo>
                <a:lnTo>
                  <a:pt x="4344" y="1401"/>
                </a:lnTo>
                <a:lnTo>
                  <a:pt x="4344" y="1401"/>
                </a:lnTo>
                <a:lnTo>
                  <a:pt x="4344" y="1401"/>
                </a:lnTo>
                <a:lnTo>
                  <a:pt x="4344" y="1403"/>
                </a:lnTo>
                <a:lnTo>
                  <a:pt x="4346" y="1407"/>
                </a:lnTo>
                <a:lnTo>
                  <a:pt x="4346" y="1409"/>
                </a:lnTo>
                <a:lnTo>
                  <a:pt x="4346" y="1411"/>
                </a:lnTo>
                <a:lnTo>
                  <a:pt x="4346" y="1413"/>
                </a:lnTo>
                <a:lnTo>
                  <a:pt x="4348" y="1415"/>
                </a:lnTo>
                <a:lnTo>
                  <a:pt x="4348" y="1417"/>
                </a:lnTo>
                <a:lnTo>
                  <a:pt x="4348" y="1417"/>
                </a:lnTo>
                <a:lnTo>
                  <a:pt x="4350" y="1417"/>
                </a:lnTo>
                <a:lnTo>
                  <a:pt x="4350" y="1417"/>
                </a:lnTo>
                <a:lnTo>
                  <a:pt x="4350" y="1419"/>
                </a:lnTo>
                <a:lnTo>
                  <a:pt x="4352" y="1419"/>
                </a:lnTo>
                <a:lnTo>
                  <a:pt x="4352" y="1422"/>
                </a:lnTo>
                <a:lnTo>
                  <a:pt x="4352" y="1422"/>
                </a:lnTo>
                <a:lnTo>
                  <a:pt x="4354" y="1422"/>
                </a:lnTo>
                <a:lnTo>
                  <a:pt x="4354" y="1422"/>
                </a:lnTo>
                <a:lnTo>
                  <a:pt x="4354" y="1422"/>
                </a:lnTo>
                <a:lnTo>
                  <a:pt x="4354" y="1419"/>
                </a:lnTo>
                <a:lnTo>
                  <a:pt x="4354" y="1417"/>
                </a:lnTo>
                <a:lnTo>
                  <a:pt x="4354" y="1415"/>
                </a:lnTo>
                <a:lnTo>
                  <a:pt x="4356" y="1417"/>
                </a:lnTo>
                <a:lnTo>
                  <a:pt x="4356" y="1417"/>
                </a:lnTo>
                <a:lnTo>
                  <a:pt x="4358" y="1417"/>
                </a:lnTo>
                <a:lnTo>
                  <a:pt x="4358" y="1417"/>
                </a:lnTo>
                <a:lnTo>
                  <a:pt x="4360" y="1419"/>
                </a:lnTo>
                <a:lnTo>
                  <a:pt x="4360" y="1422"/>
                </a:lnTo>
                <a:lnTo>
                  <a:pt x="4360" y="1422"/>
                </a:lnTo>
                <a:lnTo>
                  <a:pt x="4356" y="1424"/>
                </a:lnTo>
                <a:lnTo>
                  <a:pt x="4356" y="1426"/>
                </a:lnTo>
                <a:lnTo>
                  <a:pt x="4356" y="1426"/>
                </a:lnTo>
                <a:lnTo>
                  <a:pt x="4356" y="1430"/>
                </a:lnTo>
                <a:lnTo>
                  <a:pt x="4356" y="1432"/>
                </a:lnTo>
                <a:lnTo>
                  <a:pt x="4356" y="1430"/>
                </a:lnTo>
                <a:lnTo>
                  <a:pt x="4358" y="1430"/>
                </a:lnTo>
                <a:lnTo>
                  <a:pt x="4360" y="1432"/>
                </a:lnTo>
                <a:lnTo>
                  <a:pt x="4360" y="1432"/>
                </a:lnTo>
                <a:lnTo>
                  <a:pt x="4362" y="1434"/>
                </a:lnTo>
                <a:lnTo>
                  <a:pt x="4365" y="1434"/>
                </a:lnTo>
                <a:lnTo>
                  <a:pt x="4367" y="1434"/>
                </a:lnTo>
                <a:lnTo>
                  <a:pt x="4367" y="1434"/>
                </a:lnTo>
                <a:lnTo>
                  <a:pt x="4367" y="1432"/>
                </a:lnTo>
                <a:lnTo>
                  <a:pt x="4369" y="1432"/>
                </a:lnTo>
                <a:lnTo>
                  <a:pt x="4371" y="1430"/>
                </a:lnTo>
                <a:lnTo>
                  <a:pt x="4371" y="1430"/>
                </a:lnTo>
                <a:lnTo>
                  <a:pt x="4371" y="1430"/>
                </a:lnTo>
                <a:lnTo>
                  <a:pt x="4373" y="1430"/>
                </a:lnTo>
                <a:lnTo>
                  <a:pt x="4377" y="1432"/>
                </a:lnTo>
                <a:lnTo>
                  <a:pt x="4377" y="1434"/>
                </a:lnTo>
                <a:lnTo>
                  <a:pt x="4381" y="1436"/>
                </a:lnTo>
                <a:lnTo>
                  <a:pt x="4381" y="1436"/>
                </a:lnTo>
                <a:lnTo>
                  <a:pt x="4383" y="1438"/>
                </a:lnTo>
                <a:lnTo>
                  <a:pt x="4383" y="1438"/>
                </a:lnTo>
                <a:lnTo>
                  <a:pt x="4383" y="1440"/>
                </a:lnTo>
                <a:lnTo>
                  <a:pt x="4383" y="1440"/>
                </a:lnTo>
                <a:lnTo>
                  <a:pt x="4385" y="1440"/>
                </a:lnTo>
                <a:lnTo>
                  <a:pt x="4385" y="1438"/>
                </a:lnTo>
                <a:lnTo>
                  <a:pt x="4383" y="1436"/>
                </a:lnTo>
                <a:lnTo>
                  <a:pt x="4383" y="1436"/>
                </a:lnTo>
                <a:lnTo>
                  <a:pt x="4383" y="1434"/>
                </a:lnTo>
                <a:lnTo>
                  <a:pt x="4383" y="1434"/>
                </a:lnTo>
                <a:lnTo>
                  <a:pt x="4383" y="1432"/>
                </a:lnTo>
                <a:lnTo>
                  <a:pt x="4381" y="1432"/>
                </a:lnTo>
                <a:lnTo>
                  <a:pt x="4381" y="1430"/>
                </a:lnTo>
                <a:lnTo>
                  <a:pt x="4381" y="1430"/>
                </a:lnTo>
                <a:lnTo>
                  <a:pt x="4383" y="1430"/>
                </a:lnTo>
                <a:lnTo>
                  <a:pt x="4383" y="1430"/>
                </a:lnTo>
                <a:lnTo>
                  <a:pt x="4385" y="1432"/>
                </a:lnTo>
                <a:lnTo>
                  <a:pt x="4388" y="1434"/>
                </a:lnTo>
                <a:lnTo>
                  <a:pt x="4388" y="1434"/>
                </a:lnTo>
                <a:lnTo>
                  <a:pt x="4392" y="1436"/>
                </a:lnTo>
                <a:lnTo>
                  <a:pt x="4392" y="1438"/>
                </a:lnTo>
                <a:lnTo>
                  <a:pt x="4392" y="1438"/>
                </a:lnTo>
                <a:lnTo>
                  <a:pt x="4394" y="1440"/>
                </a:lnTo>
                <a:lnTo>
                  <a:pt x="4394" y="1443"/>
                </a:lnTo>
                <a:lnTo>
                  <a:pt x="4394" y="1443"/>
                </a:lnTo>
                <a:lnTo>
                  <a:pt x="4396" y="1443"/>
                </a:lnTo>
                <a:lnTo>
                  <a:pt x="4398" y="1445"/>
                </a:lnTo>
                <a:lnTo>
                  <a:pt x="4400" y="1445"/>
                </a:lnTo>
                <a:lnTo>
                  <a:pt x="4402" y="1445"/>
                </a:lnTo>
                <a:lnTo>
                  <a:pt x="4402" y="1445"/>
                </a:lnTo>
                <a:lnTo>
                  <a:pt x="4402" y="1445"/>
                </a:lnTo>
                <a:lnTo>
                  <a:pt x="4404" y="1445"/>
                </a:lnTo>
                <a:lnTo>
                  <a:pt x="4402" y="1447"/>
                </a:lnTo>
                <a:lnTo>
                  <a:pt x="4402" y="1449"/>
                </a:lnTo>
                <a:lnTo>
                  <a:pt x="4404" y="1449"/>
                </a:lnTo>
                <a:lnTo>
                  <a:pt x="4404" y="1449"/>
                </a:lnTo>
                <a:lnTo>
                  <a:pt x="4406" y="1447"/>
                </a:lnTo>
                <a:lnTo>
                  <a:pt x="4406" y="1443"/>
                </a:lnTo>
                <a:lnTo>
                  <a:pt x="4406" y="1443"/>
                </a:lnTo>
                <a:lnTo>
                  <a:pt x="4404" y="1443"/>
                </a:lnTo>
                <a:lnTo>
                  <a:pt x="4404" y="1443"/>
                </a:lnTo>
                <a:lnTo>
                  <a:pt x="4402" y="1443"/>
                </a:lnTo>
                <a:lnTo>
                  <a:pt x="4400" y="1443"/>
                </a:lnTo>
                <a:lnTo>
                  <a:pt x="4402" y="1440"/>
                </a:lnTo>
                <a:lnTo>
                  <a:pt x="4402" y="1440"/>
                </a:lnTo>
                <a:lnTo>
                  <a:pt x="4400" y="1438"/>
                </a:lnTo>
                <a:lnTo>
                  <a:pt x="4400" y="1436"/>
                </a:lnTo>
                <a:lnTo>
                  <a:pt x="4398" y="1436"/>
                </a:lnTo>
                <a:lnTo>
                  <a:pt x="4398" y="1434"/>
                </a:lnTo>
                <a:lnTo>
                  <a:pt x="4398" y="1434"/>
                </a:lnTo>
                <a:lnTo>
                  <a:pt x="4402" y="1432"/>
                </a:lnTo>
                <a:lnTo>
                  <a:pt x="4402" y="1432"/>
                </a:lnTo>
                <a:lnTo>
                  <a:pt x="4402" y="1432"/>
                </a:lnTo>
                <a:lnTo>
                  <a:pt x="4400" y="1430"/>
                </a:lnTo>
                <a:lnTo>
                  <a:pt x="4400" y="1430"/>
                </a:lnTo>
                <a:lnTo>
                  <a:pt x="4398" y="1430"/>
                </a:lnTo>
                <a:lnTo>
                  <a:pt x="4396" y="1430"/>
                </a:lnTo>
                <a:lnTo>
                  <a:pt x="4396" y="1428"/>
                </a:lnTo>
                <a:lnTo>
                  <a:pt x="4394" y="1428"/>
                </a:lnTo>
                <a:lnTo>
                  <a:pt x="4394" y="1428"/>
                </a:lnTo>
                <a:lnTo>
                  <a:pt x="4394" y="1430"/>
                </a:lnTo>
                <a:lnTo>
                  <a:pt x="4394" y="1430"/>
                </a:lnTo>
                <a:lnTo>
                  <a:pt x="4394" y="1432"/>
                </a:lnTo>
                <a:lnTo>
                  <a:pt x="4394" y="1432"/>
                </a:lnTo>
                <a:lnTo>
                  <a:pt x="4392" y="1432"/>
                </a:lnTo>
                <a:lnTo>
                  <a:pt x="4390" y="1432"/>
                </a:lnTo>
                <a:lnTo>
                  <a:pt x="4390" y="1432"/>
                </a:lnTo>
                <a:lnTo>
                  <a:pt x="4390" y="1430"/>
                </a:lnTo>
                <a:lnTo>
                  <a:pt x="4390" y="1430"/>
                </a:lnTo>
                <a:lnTo>
                  <a:pt x="4390" y="1428"/>
                </a:lnTo>
                <a:lnTo>
                  <a:pt x="4390" y="1426"/>
                </a:lnTo>
                <a:lnTo>
                  <a:pt x="4388" y="1426"/>
                </a:lnTo>
                <a:lnTo>
                  <a:pt x="4385" y="1426"/>
                </a:lnTo>
                <a:lnTo>
                  <a:pt x="4383" y="1424"/>
                </a:lnTo>
                <a:lnTo>
                  <a:pt x="4381" y="1424"/>
                </a:lnTo>
                <a:lnTo>
                  <a:pt x="4381" y="1426"/>
                </a:lnTo>
                <a:lnTo>
                  <a:pt x="4379" y="1426"/>
                </a:lnTo>
                <a:lnTo>
                  <a:pt x="4379" y="1426"/>
                </a:lnTo>
                <a:lnTo>
                  <a:pt x="4377" y="1426"/>
                </a:lnTo>
                <a:lnTo>
                  <a:pt x="4377" y="1428"/>
                </a:lnTo>
                <a:lnTo>
                  <a:pt x="4379" y="1428"/>
                </a:lnTo>
                <a:lnTo>
                  <a:pt x="4379" y="1430"/>
                </a:lnTo>
                <a:lnTo>
                  <a:pt x="4379" y="1430"/>
                </a:lnTo>
                <a:lnTo>
                  <a:pt x="4379" y="1430"/>
                </a:lnTo>
                <a:lnTo>
                  <a:pt x="4377" y="1430"/>
                </a:lnTo>
                <a:lnTo>
                  <a:pt x="4377" y="1430"/>
                </a:lnTo>
                <a:lnTo>
                  <a:pt x="4373" y="1428"/>
                </a:lnTo>
                <a:lnTo>
                  <a:pt x="4373" y="1428"/>
                </a:lnTo>
                <a:lnTo>
                  <a:pt x="4373" y="1428"/>
                </a:lnTo>
                <a:lnTo>
                  <a:pt x="4371" y="1426"/>
                </a:lnTo>
                <a:lnTo>
                  <a:pt x="4371" y="1426"/>
                </a:lnTo>
                <a:lnTo>
                  <a:pt x="4371" y="1422"/>
                </a:lnTo>
                <a:lnTo>
                  <a:pt x="4369" y="1419"/>
                </a:lnTo>
                <a:lnTo>
                  <a:pt x="4369" y="1419"/>
                </a:lnTo>
                <a:lnTo>
                  <a:pt x="4371" y="1417"/>
                </a:lnTo>
                <a:lnTo>
                  <a:pt x="4371" y="1417"/>
                </a:lnTo>
                <a:lnTo>
                  <a:pt x="4371" y="1417"/>
                </a:lnTo>
                <a:lnTo>
                  <a:pt x="4369" y="1415"/>
                </a:lnTo>
                <a:lnTo>
                  <a:pt x="4367" y="1411"/>
                </a:lnTo>
                <a:lnTo>
                  <a:pt x="4367" y="1411"/>
                </a:lnTo>
                <a:lnTo>
                  <a:pt x="4367" y="1409"/>
                </a:lnTo>
                <a:lnTo>
                  <a:pt x="4367" y="1409"/>
                </a:lnTo>
                <a:lnTo>
                  <a:pt x="4367" y="1409"/>
                </a:lnTo>
                <a:lnTo>
                  <a:pt x="4369" y="1407"/>
                </a:lnTo>
                <a:lnTo>
                  <a:pt x="4369" y="1405"/>
                </a:lnTo>
                <a:lnTo>
                  <a:pt x="4369" y="1405"/>
                </a:lnTo>
                <a:lnTo>
                  <a:pt x="4369" y="1403"/>
                </a:lnTo>
                <a:lnTo>
                  <a:pt x="4369" y="1403"/>
                </a:lnTo>
                <a:lnTo>
                  <a:pt x="4369" y="1403"/>
                </a:lnTo>
                <a:lnTo>
                  <a:pt x="4369" y="1401"/>
                </a:lnTo>
                <a:lnTo>
                  <a:pt x="4371" y="1399"/>
                </a:lnTo>
                <a:lnTo>
                  <a:pt x="4373" y="1399"/>
                </a:lnTo>
                <a:lnTo>
                  <a:pt x="4375" y="1396"/>
                </a:lnTo>
                <a:lnTo>
                  <a:pt x="4377" y="1396"/>
                </a:lnTo>
                <a:lnTo>
                  <a:pt x="4379" y="1394"/>
                </a:lnTo>
                <a:lnTo>
                  <a:pt x="4379" y="1392"/>
                </a:lnTo>
                <a:lnTo>
                  <a:pt x="4381" y="1388"/>
                </a:lnTo>
                <a:lnTo>
                  <a:pt x="4381" y="1386"/>
                </a:lnTo>
                <a:lnTo>
                  <a:pt x="4383" y="1384"/>
                </a:lnTo>
                <a:lnTo>
                  <a:pt x="4383" y="1384"/>
                </a:lnTo>
                <a:lnTo>
                  <a:pt x="4381" y="1382"/>
                </a:lnTo>
                <a:lnTo>
                  <a:pt x="4381" y="1382"/>
                </a:lnTo>
                <a:lnTo>
                  <a:pt x="4381" y="1382"/>
                </a:lnTo>
                <a:lnTo>
                  <a:pt x="4381" y="1380"/>
                </a:lnTo>
                <a:lnTo>
                  <a:pt x="4381" y="1380"/>
                </a:lnTo>
                <a:lnTo>
                  <a:pt x="4379" y="1380"/>
                </a:lnTo>
                <a:lnTo>
                  <a:pt x="4379" y="1378"/>
                </a:lnTo>
                <a:lnTo>
                  <a:pt x="4377" y="1375"/>
                </a:lnTo>
                <a:lnTo>
                  <a:pt x="4377" y="1375"/>
                </a:lnTo>
                <a:lnTo>
                  <a:pt x="4377" y="1373"/>
                </a:lnTo>
                <a:lnTo>
                  <a:pt x="4377" y="1369"/>
                </a:lnTo>
                <a:lnTo>
                  <a:pt x="4379" y="1367"/>
                </a:lnTo>
                <a:lnTo>
                  <a:pt x="4379" y="1367"/>
                </a:lnTo>
                <a:lnTo>
                  <a:pt x="4379" y="1365"/>
                </a:lnTo>
                <a:lnTo>
                  <a:pt x="4379" y="1365"/>
                </a:lnTo>
                <a:lnTo>
                  <a:pt x="4379" y="1363"/>
                </a:lnTo>
                <a:lnTo>
                  <a:pt x="4379" y="1363"/>
                </a:lnTo>
                <a:lnTo>
                  <a:pt x="4377" y="1363"/>
                </a:lnTo>
                <a:lnTo>
                  <a:pt x="4377" y="1365"/>
                </a:lnTo>
                <a:lnTo>
                  <a:pt x="4375" y="1365"/>
                </a:lnTo>
                <a:lnTo>
                  <a:pt x="4375" y="1365"/>
                </a:lnTo>
                <a:lnTo>
                  <a:pt x="4373" y="1365"/>
                </a:lnTo>
                <a:lnTo>
                  <a:pt x="4371" y="1365"/>
                </a:lnTo>
                <a:lnTo>
                  <a:pt x="4369" y="1365"/>
                </a:lnTo>
                <a:lnTo>
                  <a:pt x="4365" y="1361"/>
                </a:lnTo>
                <a:lnTo>
                  <a:pt x="4362" y="1361"/>
                </a:lnTo>
                <a:lnTo>
                  <a:pt x="4362" y="1361"/>
                </a:lnTo>
                <a:lnTo>
                  <a:pt x="4360" y="1361"/>
                </a:lnTo>
                <a:lnTo>
                  <a:pt x="4358" y="1361"/>
                </a:lnTo>
                <a:lnTo>
                  <a:pt x="4358" y="1361"/>
                </a:lnTo>
                <a:lnTo>
                  <a:pt x="4356" y="1363"/>
                </a:lnTo>
                <a:lnTo>
                  <a:pt x="4354" y="1363"/>
                </a:lnTo>
                <a:lnTo>
                  <a:pt x="4354" y="1365"/>
                </a:lnTo>
                <a:lnTo>
                  <a:pt x="4354" y="1367"/>
                </a:lnTo>
                <a:lnTo>
                  <a:pt x="4354" y="1367"/>
                </a:lnTo>
                <a:lnTo>
                  <a:pt x="4352" y="1375"/>
                </a:lnTo>
                <a:lnTo>
                  <a:pt x="4352" y="1378"/>
                </a:lnTo>
                <a:lnTo>
                  <a:pt x="4352" y="1378"/>
                </a:lnTo>
                <a:lnTo>
                  <a:pt x="4352" y="1380"/>
                </a:lnTo>
                <a:lnTo>
                  <a:pt x="4352" y="1382"/>
                </a:lnTo>
                <a:lnTo>
                  <a:pt x="4352" y="1384"/>
                </a:lnTo>
                <a:lnTo>
                  <a:pt x="4352" y="1386"/>
                </a:lnTo>
                <a:lnTo>
                  <a:pt x="4350" y="1388"/>
                </a:lnTo>
                <a:lnTo>
                  <a:pt x="4350" y="1390"/>
                </a:lnTo>
                <a:lnTo>
                  <a:pt x="4350" y="1392"/>
                </a:lnTo>
                <a:lnTo>
                  <a:pt x="4350" y="1394"/>
                </a:lnTo>
                <a:lnTo>
                  <a:pt x="4352" y="1396"/>
                </a:lnTo>
                <a:lnTo>
                  <a:pt x="4352" y="1396"/>
                </a:lnTo>
                <a:lnTo>
                  <a:pt x="4352" y="1399"/>
                </a:lnTo>
                <a:lnTo>
                  <a:pt x="4352" y="1399"/>
                </a:lnTo>
                <a:lnTo>
                  <a:pt x="4350" y="1399"/>
                </a:lnTo>
                <a:lnTo>
                  <a:pt x="4348" y="1399"/>
                </a:lnTo>
                <a:lnTo>
                  <a:pt x="4348" y="1399"/>
                </a:lnTo>
                <a:lnTo>
                  <a:pt x="4346" y="1396"/>
                </a:lnTo>
                <a:lnTo>
                  <a:pt x="4346" y="1396"/>
                </a:lnTo>
                <a:close/>
                <a:moveTo>
                  <a:pt x="4381" y="1189"/>
                </a:moveTo>
                <a:lnTo>
                  <a:pt x="4381" y="1189"/>
                </a:lnTo>
                <a:lnTo>
                  <a:pt x="4381" y="1189"/>
                </a:lnTo>
                <a:lnTo>
                  <a:pt x="4379" y="1189"/>
                </a:lnTo>
                <a:lnTo>
                  <a:pt x="4379" y="1189"/>
                </a:lnTo>
                <a:lnTo>
                  <a:pt x="4381" y="1189"/>
                </a:lnTo>
                <a:lnTo>
                  <a:pt x="4381" y="1189"/>
                </a:lnTo>
                <a:close/>
                <a:moveTo>
                  <a:pt x="4375" y="1357"/>
                </a:moveTo>
                <a:lnTo>
                  <a:pt x="4375" y="1357"/>
                </a:lnTo>
                <a:lnTo>
                  <a:pt x="4375" y="1354"/>
                </a:lnTo>
                <a:lnTo>
                  <a:pt x="4373" y="1354"/>
                </a:lnTo>
                <a:lnTo>
                  <a:pt x="4373" y="1357"/>
                </a:lnTo>
                <a:lnTo>
                  <a:pt x="4373" y="1357"/>
                </a:lnTo>
                <a:lnTo>
                  <a:pt x="4373" y="1357"/>
                </a:lnTo>
                <a:lnTo>
                  <a:pt x="4373" y="1359"/>
                </a:lnTo>
                <a:lnTo>
                  <a:pt x="4375" y="1357"/>
                </a:lnTo>
                <a:close/>
                <a:moveTo>
                  <a:pt x="4375" y="1334"/>
                </a:moveTo>
                <a:lnTo>
                  <a:pt x="4375" y="1334"/>
                </a:lnTo>
                <a:lnTo>
                  <a:pt x="4373" y="1336"/>
                </a:lnTo>
                <a:lnTo>
                  <a:pt x="4375" y="1336"/>
                </a:lnTo>
                <a:lnTo>
                  <a:pt x="4375" y="1336"/>
                </a:lnTo>
                <a:lnTo>
                  <a:pt x="4375" y="1334"/>
                </a:lnTo>
                <a:lnTo>
                  <a:pt x="4375" y="1334"/>
                </a:lnTo>
                <a:close/>
                <a:moveTo>
                  <a:pt x="4362" y="1352"/>
                </a:moveTo>
                <a:lnTo>
                  <a:pt x="4362" y="1354"/>
                </a:lnTo>
                <a:lnTo>
                  <a:pt x="4365" y="1354"/>
                </a:lnTo>
                <a:lnTo>
                  <a:pt x="4365" y="1354"/>
                </a:lnTo>
                <a:lnTo>
                  <a:pt x="4365" y="1354"/>
                </a:lnTo>
                <a:lnTo>
                  <a:pt x="4365" y="1352"/>
                </a:lnTo>
                <a:lnTo>
                  <a:pt x="4365" y="1352"/>
                </a:lnTo>
                <a:lnTo>
                  <a:pt x="4362" y="1352"/>
                </a:lnTo>
                <a:close/>
                <a:moveTo>
                  <a:pt x="4373" y="1327"/>
                </a:moveTo>
                <a:lnTo>
                  <a:pt x="4373" y="1327"/>
                </a:lnTo>
                <a:lnTo>
                  <a:pt x="4373" y="1329"/>
                </a:lnTo>
                <a:lnTo>
                  <a:pt x="4373" y="1329"/>
                </a:lnTo>
                <a:lnTo>
                  <a:pt x="4373" y="1329"/>
                </a:lnTo>
                <a:lnTo>
                  <a:pt x="4373" y="1329"/>
                </a:lnTo>
                <a:lnTo>
                  <a:pt x="4373" y="1327"/>
                </a:lnTo>
                <a:close/>
                <a:moveTo>
                  <a:pt x="4207" y="1325"/>
                </a:moveTo>
                <a:lnTo>
                  <a:pt x="4207" y="1323"/>
                </a:lnTo>
                <a:lnTo>
                  <a:pt x="4205" y="1325"/>
                </a:lnTo>
                <a:lnTo>
                  <a:pt x="4205" y="1325"/>
                </a:lnTo>
                <a:lnTo>
                  <a:pt x="4205" y="1325"/>
                </a:lnTo>
                <a:lnTo>
                  <a:pt x="4205" y="1325"/>
                </a:lnTo>
                <a:lnTo>
                  <a:pt x="4207" y="1325"/>
                </a:lnTo>
                <a:lnTo>
                  <a:pt x="4209" y="1325"/>
                </a:lnTo>
                <a:lnTo>
                  <a:pt x="4209" y="1325"/>
                </a:lnTo>
                <a:lnTo>
                  <a:pt x="4209" y="1325"/>
                </a:lnTo>
                <a:lnTo>
                  <a:pt x="4209" y="1323"/>
                </a:lnTo>
                <a:lnTo>
                  <a:pt x="4207" y="1325"/>
                </a:lnTo>
                <a:close/>
                <a:moveTo>
                  <a:pt x="4111" y="1619"/>
                </a:moveTo>
                <a:lnTo>
                  <a:pt x="4111" y="1619"/>
                </a:lnTo>
                <a:lnTo>
                  <a:pt x="4111" y="1619"/>
                </a:lnTo>
                <a:lnTo>
                  <a:pt x="4111" y="1621"/>
                </a:lnTo>
                <a:lnTo>
                  <a:pt x="4111" y="1619"/>
                </a:lnTo>
                <a:lnTo>
                  <a:pt x="4111" y="1619"/>
                </a:lnTo>
                <a:lnTo>
                  <a:pt x="4111" y="1619"/>
                </a:lnTo>
                <a:close/>
                <a:moveTo>
                  <a:pt x="3411" y="1700"/>
                </a:moveTo>
                <a:lnTo>
                  <a:pt x="3413" y="1700"/>
                </a:lnTo>
                <a:lnTo>
                  <a:pt x="3413" y="1698"/>
                </a:lnTo>
                <a:lnTo>
                  <a:pt x="3411" y="1696"/>
                </a:lnTo>
                <a:lnTo>
                  <a:pt x="3409" y="1698"/>
                </a:lnTo>
                <a:lnTo>
                  <a:pt x="3411" y="1698"/>
                </a:lnTo>
                <a:lnTo>
                  <a:pt x="3411" y="1698"/>
                </a:lnTo>
                <a:lnTo>
                  <a:pt x="3411" y="1700"/>
                </a:lnTo>
                <a:close/>
                <a:moveTo>
                  <a:pt x="3413" y="1935"/>
                </a:moveTo>
                <a:lnTo>
                  <a:pt x="3413" y="1935"/>
                </a:lnTo>
                <a:lnTo>
                  <a:pt x="3411" y="1935"/>
                </a:lnTo>
                <a:lnTo>
                  <a:pt x="3409" y="1935"/>
                </a:lnTo>
                <a:lnTo>
                  <a:pt x="3409" y="1937"/>
                </a:lnTo>
                <a:lnTo>
                  <a:pt x="3407" y="1937"/>
                </a:lnTo>
                <a:lnTo>
                  <a:pt x="3409" y="1939"/>
                </a:lnTo>
                <a:lnTo>
                  <a:pt x="3409" y="1941"/>
                </a:lnTo>
                <a:lnTo>
                  <a:pt x="3413" y="1941"/>
                </a:lnTo>
                <a:lnTo>
                  <a:pt x="3413" y="1941"/>
                </a:lnTo>
                <a:lnTo>
                  <a:pt x="3415" y="1941"/>
                </a:lnTo>
                <a:lnTo>
                  <a:pt x="3417" y="1941"/>
                </a:lnTo>
                <a:lnTo>
                  <a:pt x="3417" y="1939"/>
                </a:lnTo>
                <a:lnTo>
                  <a:pt x="3415" y="1937"/>
                </a:lnTo>
                <a:lnTo>
                  <a:pt x="3413" y="1935"/>
                </a:lnTo>
                <a:close/>
                <a:moveTo>
                  <a:pt x="3244" y="1809"/>
                </a:moveTo>
                <a:lnTo>
                  <a:pt x="3241" y="1809"/>
                </a:lnTo>
                <a:lnTo>
                  <a:pt x="3241" y="1807"/>
                </a:lnTo>
                <a:lnTo>
                  <a:pt x="3239" y="1807"/>
                </a:lnTo>
                <a:lnTo>
                  <a:pt x="3239" y="1809"/>
                </a:lnTo>
                <a:lnTo>
                  <a:pt x="3239" y="1809"/>
                </a:lnTo>
                <a:lnTo>
                  <a:pt x="3244" y="1809"/>
                </a:lnTo>
                <a:close/>
                <a:moveTo>
                  <a:pt x="3388" y="1449"/>
                </a:moveTo>
                <a:lnTo>
                  <a:pt x="3388" y="1449"/>
                </a:lnTo>
                <a:lnTo>
                  <a:pt x="3386" y="1449"/>
                </a:lnTo>
                <a:lnTo>
                  <a:pt x="3384" y="1449"/>
                </a:lnTo>
                <a:lnTo>
                  <a:pt x="3384" y="1447"/>
                </a:lnTo>
                <a:lnTo>
                  <a:pt x="3382" y="1449"/>
                </a:lnTo>
                <a:lnTo>
                  <a:pt x="3382" y="1449"/>
                </a:lnTo>
                <a:lnTo>
                  <a:pt x="3382" y="1449"/>
                </a:lnTo>
                <a:lnTo>
                  <a:pt x="3380" y="1451"/>
                </a:lnTo>
                <a:lnTo>
                  <a:pt x="3382" y="1451"/>
                </a:lnTo>
                <a:lnTo>
                  <a:pt x="3384" y="1453"/>
                </a:lnTo>
                <a:lnTo>
                  <a:pt x="3386" y="1453"/>
                </a:lnTo>
                <a:lnTo>
                  <a:pt x="3392" y="1453"/>
                </a:lnTo>
                <a:lnTo>
                  <a:pt x="3394" y="1451"/>
                </a:lnTo>
                <a:lnTo>
                  <a:pt x="3396" y="1451"/>
                </a:lnTo>
                <a:lnTo>
                  <a:pt x="3396" y="1451"/>
                </a:lnTo>
                <a:lnTo>
                  <a:pt x="3396" y="1451"/>
                </a:lnTo>
                <a:lnTo>
                  <a:pt x="3392" y="1449"/>
                </a:lnTo>
                <a:lnTo>
                  <a:pt x="3388" y="1449"/>
                </a:lnTo>
                <a:close/>
                <a:moveTo>
                  <a:pt x="3459" y="1334"/>
                </a:moveTo>
                <a:lnTo>
                  <a:pt x="3457" y="1336"/>
                </a:lnTo>
                <a:lnTo>
                  <a:pt x="3457" y="1338"/>
                </a:lnTo>
                <a:lnTo>
                  <a:pt x="3457" y="1338"/>
                </a:lnTo>
                <a:lnTo>
                  <a:pt x="3459" y="1338"/>
                </a:lnTo>
                <a:lnTo>
                  <a:pt x="3459" y="1336"/>
                </a:lnTo>
                <a:lnTo>
                  <a:pt x="3459" y="1334"/>
                </a:lnTo>
                <a:lnTo>
                  <a:pt x="3461" y="1334"/>
                </a:lnTo>
                <a:lnTo>
                  <a:pt x="3461" y="1329"/>
                </a:lnTo>
                <a:lnTo>
                  <a:pt x="3459" y="1334"/>
                </a:lnTo>
                <a:close/>
                <a:moveTo>
                  <a:pt x="3443" y="1923"/>
                </a:moveTo>
                <a:lnTo>
                  <a:pt x="3443" y="1923"/>
                </a:lnTo>
                <a:lnTo>
                  <a:pt x="3440" y="1923"/>
                </a:lnTo>
                <a:lnTo>
                  <a:pt x="3440" y="1925"/>
                </a:lnTo>
                <a:lnTo>
                  <a:pt x="3440" y="1925"/>
                </a:lnTo>
                <a:lnTo>
                  <a:pt x="3438" y="1925"/>
                </a:lnTo>
                <a:lnTo>
                  <a:pt x="3438" y="1927"/>
                </a:lnTo>
                <a:lnTo>
                  <a:pt x="3438" y="1929"/>
                </a:lnTo>
                <a:lnTo>
                  <a:pt x="3438" y="1929"/>
                </a:lnTo>
                <a:lnTo>
                  <a:pt x="3438" y="1929"/>
                </a:lnTo>
                <a:lnTo>
                  <a:pt x="3438" y="1929"/>
                </a:lnTo>
                <a:lnTo>
                  <a:pt x="3440" y="1929"/>
                </a:lnTo>
                <a:lnTo>
                  <a:pt x="3443" y="1929"/>
                </a:lnTo>
                <a:lnTo>
                  <a:pt x="3445" y="1929"/>
                </a:lnTo>
                <a:lnTo>
                  <a:pt x="3445" y="1927"/>
                </a:lnTo>
                <a:lnTo>
                  <a:pt x="3445" y="1927"/>
                </a:lnTo>
                <a:lnTo>
                  <a:pt x="3445" y="1925"/>
                </a:lnTo>
                <a:lnTo>
                  <a:pt x="3445" y="1923"/>
                </a:lnTo>
                <a:lnTo>
                  <a:pt x="3443" y="1923"/>
                </a:lnTo>
                <a:close/>
                <a:moveTo>
                  <a:pt x="3252" y="1809"/>
                </a:moveTo>
                <a:lnTo>
                  <a:pt x="3252" y="1809"/>
                </a:lnTo>
                <a:lnTo>
                  <a:pt x="3252" y="1807"/>
                </a:lnTo>
                <a:lnTo>
                  <a:pt x="3252" y="1805"/>
                </a:lnTo>
                <a:lnTo>
                  <a:pt x="3252" y="1805"/>
                </a:lnTo>
                <a:lnTo>
                  <a:pt x="3252" y="1805"/>
                </a:lnTo>
                <a:lnTo>
                  <a:pt x="3252" y="1805"/>
                </a:lnTo>
                <a:lnTo>
                  <a:pt x="3250" y="1807"/>
                </a:lnTo>
                <a:lnTo>
                  <a:pt x="3250" y="1807"/>
                </a:lnTo>
                <a:lnTo>
                  <a:pt x="3250" y="1807"/>
                </a:lnTo>
                <a:lnTo>
                  <a:pt x="3248" y="1807"/>
                </a:lnTo>
                <a:lnTo>
                  <a:pt x="3250" y="1807"/>
                </a:lnTo>
                <a:lnTo>
                  <a:pt x="3252" y="1809"/>
                </a:lnTo>
                <a:lnTo>
                  <a:pt x="3252" y="1809"/>
                </a:lnTo>
                <a:close/>
                <a:moveTo>
                  <a:pt x="3262" y="1814"/>
                </a:moveTo>
                <a:lnTo>
                  <a:pt x="3262" y="1814"/>
                </a:lnTo>
                <a:lnTo>
                  <a:pt x="3260" y="1814"/>
                </a:lnTo>
                <a:lnTo>
                  <a:pt x="3260" y="1814"/>
                </a:lnTo>
                <a:lnTo>
                  <a:pt x="3260" y="1816"/>
                </a:lnTo>
                <a:lnTo>
                  <a:pt x="3260" y="1816"/>
                </a:lnTo>
                <a:lnTo>
                  <a:pt x="3260" y="1818"/>
                </a:lnTo>
                <a:lnTo>
                  <a:pt x="3260" y="1818"/>
                </a:lnTo>
                <a:lnTo>
                  <a:pt x="3260" y="1818"/>
                </a:lnTo>
                <a:lnTo>
                  <a:pt x="3262" y="1818"/>
                </a:lnTo>
                <a:lnTo>
                  <a:pt x="3262" y="1818"/>
                </a:lnTo>
                <a:lnTo>
                  <a:pt x="3262" y="1816"/>
                </a:lnTo>
                <a:lnTo>
                  <a:pt x="3262" y="1816"/>
                </a:lnTo>
                <a:lnTo>
                  <a:pt x="3262" y="1816"/>
                </a:lnTo>
                <a:lnTo>
                  <a:pt x="3262" y="1814"/>
                </a:lnTo>
                <a:close/>
                <a:moveTo>
                  <a:pt x="3308" y="1822"/>
                </a:moveTo>
                <a:lnTo>
                  <a:pt x="3306" y="1822"/>
                </a:lnTo>
                <a:lnTo>
                  <a:pt x="3306" y="1822"/>
                </a:lnTo>
                <a:lnTo>
                  <a:pt x="3306" y="1822"/>
                </a:lnTo>
                <a:lnTo>
                  <a:pt x="3306" y="1824"/>
                </a:lnTo>
                <a:lnTo>
                  <a:pt x="3308" y="1824"/>
                </a:lnTo>
                <a:lnTo>
                  <a:pt x="3308" y="1824"/>
                </a:lnTo>
                <a:lnTo>
                  <a:pt x="3308" y="1824"/>
                </a:lnTo>
                <a:lnTo>
                  <a:pt x="3308" y="1822"/>
                </a:lnTo>
                <a:close/>
                <a:moveTo>
                  <a:pt x="3359" y="2348"/>
                </a:moveTo>
                <a:lnTo>
                  <a:pt x="3357" y="2348"/>
                </a:lnTo>
                <a:lnTo>
                  <a:pt x="3357" y="2348"/>
                </a:lnTo>
                <a:lnTo>
                  <a:pt x="3357" y="2350"/>
                </a:lnTo>
                <a:lnTo>
                  <a:pt x="3357" y="2350"/>
                </a:lnTo>
                <a:lnTo>
                  <a:pt x="3359" y="2350"/>
                </a:lnTo>
                <a:lnTo>
                  <a:pt x="3359" y="2348"/>
                </a:lnTo>
                <a:lnTo>
                  <a:pt x="3359" y="2348"/>
                </a:lnTo>
                <a:close/>
                <a:moveTo>
                  <a:pt x="3629" y="2399"/>
                </a:moveTo>
                <a:lnTo>
                  <a:pt x="3627" y="2399"/>
                </a:lnTo>
                <a:lnTo>
                  <a:pt x="3627" y="2399"/>
                </a:lnTo>
                <a:lnTo>
                  <a:pt x="3627" y="2399"/>
                </a:lnTo>
                <a:lnTo>
                  <a:pt x="3625" y="2399"/>
                </a:lnTo>
                <a:lnTo>
                  <a:pt x="3623" y="2399"/>
                </a:lnTo>
                <a:lnTo>
                  <a:pt x="3621" y="2401"/>
                </a:lnTo>
                <a:lnTo>
                  <a:pt x="3621" y="2401"/>
                </a:lnTo>
                <a:lnTo>
                  <a:pt x="3619" y="2401"/>
                </a:lnTo>
                <a:lnTo>
                  <a:pt x="3616" y="2403"/>
                </a:lnTo>
                <a:lnTo>
                  <a:pt x="3616" y="2403"/>
                </a:lnTo>
                <a:lnTo>
                  <a:pt x="3614" y="2401"/>
                </a:lnTo>
                <a:lnTo>
                  <a:pt x="3612" y="2401"/>
                </a:lnTo>
                <a:lnTo>
                  <a:pt x="3614" y="2399"/>
                </a:lnTo>
                <a:lnTo>
                  <a:pt x="3616" y="2399"/>
                </a:lnTo>
                <a:lnTo>
                  <a:pt x="3616" y="2399"/>
                </a:lnTo>
                <a:lnTo>
                  <a:pt x="3616" y="2399"/>
                </a:lnTo>
                <a:lnTo>
                  <a:pt x="3616" y="2396"/>
                </a:lnTo>
                <a:lnTo>
                  <a:pt x="3614" y="2396"/>
                </a:lnTo>
                <a:lnTo>
                  <a:pt x="3612" y="2399"/>
                </a:lnTo>
                <a:lnTo>
                  <a:pt x="3610" y="2399"/>
                </a:lnTo>
                <a:lnTo>
                  <a:pt x="3610" y="2399"/>
                </a:lnTo>
                <a:lnTo>
                  <a:pt x="3608" y="2399"/>
                </a:lnTo>
                <a:lnTo>
                  <a:pt x="3608" y="2396"/>
                </a:lnTo>
                <a:lnTo>
                  <a:pt x="3608" y="2396"/>
                </a:lnTo>
                <a:lnTo>
                  <a:pt x="3608" y="2394"/>
                </a:lnTo>
                <a:lnTo>
                  <a:pt x="3610" y="2394"/>
                </a:lnTo>
                <a:lnTo>
                  <a:pt x="3608" y="2392"/>
                </a:lnTo>
                <a:lnTo>
                  <a:pt x="3608" y="2392"/>
                </a:lnTo>
                <a:lnTo>
                  <a:pt x="3608" y="2392"/>
                </a:lnTo>
                <a:lnTo>
                  <a:pt x="3608" y="2390"/>
                </a:lnTo>
                <a:lnTo>
                  <a:pt x="3608" y="2390"/>
                </a:lnTo>
                <a:lnTo>
                  <a:pt x="3608" y="2390"/>
                </a:lnTo>
                <a:lnTo>
                  <a:pt x="3606" y="2390"/>
                </a:lnTo>
                <a:lnTo>
                  <a:pt x="3606" y="2392"/>
                </a:lnTo>
                <a:lnTo>
                  <a:pt x="3604" y="2394"/>
                </a:lnTo>
                <a:lnTo>
                  <a:pt x="3604" y="2396"/>
                </a:lnTo>
                <a:lnTo>
                  <a:pt x="3604" y="2396"/>
                </a:lnTo>
                <a:lnTo>
                  <a:pt x="3604" y="2399"/>
                </a:lnTo>
                <a:lnTo>
                  <a:pt x="3604" y="2399"/>
                </a:lnTo>
                <a:lnTo>
                  <a:pt x="3604" y="2399"/>
                </a:lnTo>
                <a:lnTo>
                  <a:pt x="3606" y="2399"/>
                </a:lnTo>
                <a:lnTo>
                  <a:pt x="3606" y="2401"/>
                </a:lnTo>
                <a:lnTo>
                  <a:pt x="3604" y="2401"/>
                </a:lnTo>
                <a:lnTo>
                  <a:pt x="3604" y="2401"/>
                </a:lnTo>
                <a:lnTo>
                  <a:pt x="3606" y="2403"/>
                </a:lnTo>
                <a:lnTo>
                  <a:pt x="3604" y="2403"/>
                </a:lnTo>
                <a:lnTo>
                  <a:pt x="3606" y="2405"/>
                </a:lnTo>
                <a:lnTo>
                  <a:pt x="3606" y="2405"/>
                </a:lnTo>
                <a:lnTo>
                  <a:pt x="3606" y="2407"/>
                </a:lnTo>
                <a:lnTo>
                  <a:pt x="3604" y="2407"/>
                </a:lnTo>
                <a:lnTo>
                  <a:pt x="3604" y="2407"/>
                </a:lnTo>
                <a:lnTo>
                  <a:pt x="3604" y="2409"/>
                </a:lnTo>
                <a:lnTo>
                  <a:pt x="3604" y="2409"/>
                </a:lnTo>
                <a:lnTo>
                  <a:pt x="3606" y="2409"/>
                </a:lnTo>
                <a:lnTo>
                  <a:pt x="3608" y="2409"/>
                </a:lnTo>
                <a:lnTo>
                  <a:pt x="3608" y="2409"/>
                </a:lnTo>
                <a:lnTo>
                  <a:pt x="3610" y="2407"/>
                </a:lnTo>
                <a:lnTo>
                  <a:pt x="3612" y="2407"/>
                </a:lnTo>
                <a:lnTo>
                  <a:pt x="3612" y="2407"/>
                </a:lnTo>
                <a:lnTo>
                  <a:pt x="3614" y="2409"/>
                </a:lnTo>
                <a:lnTo>
                  <a:pt x="3616" y="2409"/>
                </a:lnTo>
                <a:lnTo>
                  <a:pt x="3616" y="2409"/>
                </a:lnTo>
                <a:lnTo>
                  <a:pt x="3619" y="2409"/>
                </a:lnTo>
                <a:lnTo>
                  <a:pt x="3619" y="2409"/>
                </a:lnTo>
                <a:lnTo>
                  <a:pt x="3619" y="2409"/>
                </a:lnTo>
                <a:lnTo>
                  <a:pt x="3621" y="2409"/>
                </a:lnTo>
                <a:lnTo>
                  <a:pt x="3623" y="2409"/>
                </a:lnTo>
                <a:lnTo>
                  <a:pt x="3623" y="2409"/>
                </a:lnTo>
                <a:lnTo>
                  <a:pt x="3625" y="2409"/>
                </a:lnTo>
                <a:lnTo>
                  <a:pt x="3625" y="2409"/>
                </a:lnTo>
                <a:lnTo>
                  <a:pt x="3625" y="2409"/>
                </a:lnTo>
                <a:lnTo>
                  <a:pt x="3627" y="2407"/>
                </a:lnTo>
                <a:lnTo>
                  <a:pt x="3625" y="2407"/>
                </a:lnTo>
                <a:lnTo>
                  <a:pt x="3625" y="2407"/>
                </a:lnTo>
                <a:lnTo>
                  <a:pt x="3623" y="2407"/>
                </a:lnTo>
                <a:lnTo>
                  <a:pt x="3623" y="2407"/>
                </a:lnTo>
                <a:lnTo>
                  <a:pt x="3621" y="2407"/>
                </a:lnTo>
                <a:lnTo>
                  <a:pt x="3621" y="2407"/>
                </a:lnTo>
                <a:lnTo>
                  <a:pt x="3619" y="2407"/>
                </a:lnTo>
                <a:lnTo>
                  <a:pt x="3619" y="2405"/>
                </a:lnTo>
                <a:lnTo>
                  <a:pt x="3619" y="2405"/>
                </a:lnTo>
                <a:lnTo>
                  <a:pt x="3619" y="2405"/>
                </a:lnTo>
                <a:lnTo>
                  <a:pt x="3621" y="2405"/>
                </a:lnTo>
                <a:lnTo>
                  <a:pt x="3621" y="2405"/>
                </a:lnTo>
                <a:lnTo>
                  <a:pt x="3621" y="2403"/>
                </a:lnTo>
                <a:lnTo>
                  <a:pt x="3621" y="2403"/>
                </a:lnTo>
                <a:lnTo>
                  <a:pt x="3625" y="2403"/>
                </a:lnTo>
                <a:lnTo>
                  <a:pt x="3625" y="2403"/>
                </a:lnTo>
                <a:lnTo>
                  <a:pt x="3627" y="2405"/>
                </a:lnTo>
                <a:lnTo>
                  <a:pt x="3627" y="2405"/>
                </a:lnTo>
                <a:lnTo>
                  <a:pt x="3627" y="2405"/>
                </a:lnTo>
                <a:lnTo>
                  <a:pt x="3627" y="2405"/>
                </a:lnTo>
                <a:lnTo>
                  <a:pt x="3627" y="2403"/>
                </a:lnTo>
                <a:lnTo>
                  <a:pt x="3629" y="2403"/>
                </a:lnTo>
                <a:lnTo>
                  <a:pt x="3629" y="2403"/>
                </a:lnTo>
                <a:lnTo>
                  <a:pt x="3629" y="2401"/>
                </a:lnTo>
                <a:lnTo>
                  <a:pt x="3629" y="2399"/>
                </a:lnTo>
                <a:lnTo>
                  <a:pt x="3629" y="2399"/>
                </a:lnTo>
                <a:close/>
                <a:moveTo>
                  <a:pt x="3671" y="1585"/>
                </a:moveTo>
                <a:lnTo>
                  <a:pt x="3671" y="1585"/>
                </a:lnTo>
                <a:lnTo>
                  <a:pt x="3671" y="1585"/>
                </a:lnTo>
                <a:lnTo>
                  <a:pt x="3671" y="1583"/>
                </a:lnTo>
                <a:lnTo>
                  <a:pt x="3671" y="1583"/>
                </a:lnTo>
                <a:lnTo>
                  <a:pt x="3671" y="1585"/>
                </a:lnTo>
                <a:lnTo>
                  <a:pt x="3671" y="1585"/>
                </a:lnTo>
                <a:lnTo>
                  <a:pt x="3671" y="1585"/>
                </a:lnTo>
                <a:lnTo>
                  <a:pt x="3671" y="1585"/>
                </a:lnTo>
                <a:close/>
                <a:moveTo>
                  <a:pt x="3792" y="1524"/>
                </a:moveTo>
                <a:lnTo>
                  <a:pt x="3792" y="1524"/>
                </a:lnTo>
                <a:lnTo>
                  <a:pt x="3792" y="1522"/>
                </a:lnTo>
                <a:lnTo>
                  <a:pt x="3790" y="1520"/>
                </a:lnTo>
                <a:lnTo>
                  <a:pt x="3790" y="1520"/>
                </a:lnTo>
                <a:lnTo>
                  <a:pt x="3790" y="1520"/>
                </a:lnTo>
                <a:lnTo>
                  <a:pt x="3790" y="1520"/>
                </a:lnTo>
                <a:lnTo>
                  <a:pt x="3788" y="1514"/>
                </a:lnTo>
                <a:lnTo>
                  <a:pt x="3788" y="1514"/>
                </a:lnTo>
                <a:lnTo>
                  <a:pt x="3788" y="1514"/>
                </a:lnTo>
                <a:lnTo>
                  <a:pt x="3786" y="1510"/>
                </a:lnTo>
                <a:lnTo>
                  <a:pt x="3786" y="1510"/>
                </a:lnTo>
                <a:lnTo>
                  <a:pt x="3784" y="1510"/>
                </a:lnTo>
                <a:lnTo>
                  <a:pt x="3784" y="1510"/>
                </a:lnTo>
                <a:lnTo>
                  <a:pt x="3784" y="1508"/>
                </a:lnTo>
                <a:lnTo>
                  <a:pt x="3784" y="1508"/>
                </a:lnTo>
                <a:lnTo>
                  <a:pt x="3784" y="1508"/>
                </a:lnTo>
                <a:lnTo>
                  <a:pt x="3782" y="1503"/>
                </a:lnTo>
                <a:lnTo>
                  <a:pt x="3780" y="1501"/>
                </a:lnTo>
                <a:lnTo>
                  <a:pt x="3780" y="1501"/>
                </a:lnTo>
                <a:lnTo>
                  <a:pt x="3780" y="1501"/>
                </a:lnTo>
                <a:lnTo>
                  <a:pt x="3780" y="1501"/>
                </a:lnTo>
                <a:lnTo>
                  <a:pt x="3778" y="1497"/>
                </a:lnTo>
                <a:lnTo>
                  <a:pt x="3772" y="1493"/>
                </a:lnTo>
                <a:lnTo>
                  <a:pt x="3769" y="1491"/>
                </a:lnTo>
                <a:lnTo>
                  <a:pt x="3769" y="1491"/>
                </a:lnTo>
                <a:lnTo>
                  <a:pt x="3767" y="1491"/>
                </a:lnTo>
                <a:lnTo>
                  <a:pt x="3767" y="1491"/>
                </a:lnTo>
                <a:lnTo>
                  <a:pt x="3765" y="1491"/>
                </a:lnTo>
                <a:lnTo>
                  <a:pt x="3765" y="1491"/>
                </a:lnTo>
                <a:lnTo>
                  <a:pt x="3767" y="1491"/>
                </a:lnTo>
                <a:lnTo>
                  <a:pt x="3767" y="1493"/>
                </a:lnTo>
                <a:lnTo>
                  <a:pt x="3769" y="1493"/>
                </a:lnTo>
                <a:lnTo>
                  <a:pt x="3772" y="1493"/>
                </a:lnTo>
                <a:lnTo>
                  <a:pt x="3774" y="1495"/>
                </a:lnTo>
                <a:lnTo>
                  <a:pt x="3772" y="1495"/>
                </a:lnTo>
                <a:lnTo>
                  <a:pt x="3772" y="1495"/>
                </a:lnTo>
                <a:lnTo>
                  <a:pt x="3769" y="1495"/>
                </a:lnTo>
                <a:lnTo>
                  <a:pt x="3769" y="1493"/>
                </a:lnTo>
                <a:lnTo>
                  <a:pt x="3767" y="1493"/>
                </a:lnTo>
                <a:lnTo>
                  <a:pt x="3767" y="1495"/>
                </a:lnTo>
                <a:lnTo>
                  <a:pt x="3767" y="1497"/>
                </a:lnTo>
                <a:lnTo>
                  <a:pt x="3767" y="1499"/>
                </a:lnTo>
                <a:lnTo>
                  <a:pt x="3767" y="1501"/>
                </a:lnTo>
                <a:lnTo>
                  <a:pt x="3765" y="1503"/>
                </a:lnTo>
                <a:lnTo>
                  <a:pt x="3765" y="1503"/>
                </a:lnTo>
                <a:lnTo>
                  <a:pt x="3765" y="1505"/>
                </a:lnTo>
                <a:lnTo>
                  <a:pt x="3765" y="1505"/>
                </a:lnTo>
                <a:lnTo>
                  <a:pt x="3765" y="1510"/>
                </a:lnTo>
                <a:lnTo>
                  <a:pt x="3765" y="1512"/>
                </a:lnTo>
                <a:lnTo>
                  <a:pt x="3763" y="1516"/>
                </a:lnTo>
                <a:lnTo>
                  <a:pt x="3763" y="1516"/>
                </a:lnTo>
                <a:lnTo>
                  <a:pt x="3763" y="1516"/>
                </a:lnTo>
                <a:lnTo>
                  <a:pt x="3763" y="1512"/>
                </a:lnTo>
                <a:lnTo>
                  <a:pt x="3763" y="1514"/>
                </a:lnTo>
                <a:lnTo>
                  <a:pt x="3763" y="1516"/>
                </a:lnTo>
                <a:lnTo>
                  <a:pt x="3763" y="1518"/>
                </a:lnTo>
                <a:lnTo>
                  <a:pt x="3763" y="1522"/>
                </a:lnTo>
                <a:lnTo>
                  <a:pt x="3765" y="1533"/>
                </a:lnTo>
                <a:lnTo>
                  <a:pt x="3765" y="1537"/>
                </a:lnTo>
                <a:lnTo>
                  <a:pt x="3767" y="1539"/>
                </a:lnTo>
                <a:lnTo>
                  <a:pt x="3767" y="1543"/>
                </a:lnTo>
                <a:lnTo>
                  <a:pt x="3772" y="1545"/>
                </a:lnTo>
                <a:lnTo>
                  <a:pt x="3774" y="1545"/>
                </a:lnTo>
                <a:lnTo>
                  <a:pt x="3778" y="1545"/>
                </a:lnTo>
                <a:lnTo>
                  <a:pt x="3780" y="1543"/>
                </a:lnTo>
                <a:lnTo>
                  <a:pt x="3786" y="1541"/>
                </a:lnTo>
                <a:lnTo>
                  <a:pt x="3786" y="1541"/>
                </a:lnTo>
                <a:lnTo>
                  <a:pt x="3790" y="1539"/>
                </a:lnTo>
                <a:lnTo>
                  <a:pt x="3792" y="1537"/>
                </a:lnTo>
                <a:lnTo>
                  <a:pt x="3792" y="1537"/>
                </a:lnTo>
                <a:lnTo>
                  <a:pt x="3792" y="1535"/>
                </a:lnTo>
                <a:lnTo>
                  <a:pt x="3795" y="1533"/>
                </a:lnTo>
                <a:lnTo>
                  <a:pt x="3795" y="1531"/>
                </a:lnTo>
                <a:lnTo>
                  <a:pt x="3795" y="1526"/>
                </a:lnTo>
                <a:lnTo>
                  <a:pt x="3792" y="1524"/>
                </a:lnTo>
                <a:close/>
                <a:moveTo>
                  <a:pt x="3673" y="1570"/>
                </a:moveTo>
                <a:lnTo>
                  <a:pt x="3673" y="1570"/>
                </a:lnTo>
                <a:lnTo>
                  <a:pt x="3673" y="1570"/>
                </a:lnTo>
                <a:lnTo>
                  <a:pt x="3673" y="1570"/>
                </a:lnTo>
                <a:lnTo>
                  <a:pt x="3673" y="1570"/>
                </a:lnTo>
                <a:lnTo>
                  <a:pt x="3673" y="1570"/>
                </a:lnTo>
                <a:lnTo>
                  <a:pt x="3673" y="1570"/>
                </a:lnTo>
                <a:lnTo>
                  <a:pt x="3673" y="1570"/>
                </a:lnTo>
                <a:lnTo>
                  <a:pt x="3673" y="1570"/>
                </a:lnTo>
                <a:lnTo>
                  <a:pt x="3673" y="1570"/>
                </a:lnTo>
                <a:lnTo>
                  <a:pt x="3673" y="1570"/>
                </a:lnTo>
                <a:lnTo>
                  <a:pt x="3673" y="1570"/>
                </a:lnTo>
                <a:lnTo>
                  <a:pt x="3673" y="1570"/>
                </a:lnTo>
                <a:close/>
                <a:moveTo>
                  <a:pt x="3610" y="2399"/>
                </a:moveTo>
                <a:lnTo>
                  <a:pt x="3612" y="2399"/>
                </a:lnTo>
                <a:lnTo>
                  <a:pt x="3612" y="2396"/>
                </a:lnTo>
                <a:lnTo>
                  <a:pt x="3612" y="2396"/>
                </a:lnTo>
                <a:lnTo>
                  <a:pt x="3612" y="2394"/>
                </a:lnTo>
                <a:lnTo>
                  <a:pt x="3610" y="2394"/>
                </a:lnTo>
                <a:lnTo>
                  <a:pt x="3610" y="2394"/>
                </a:lnTo>
                <a:lnTo>
                  <a:pt x="3610" y="2394"/>
                </a:lnTo>
                <a:lnTo>
                  <a:pt x="3610" y="2396"/>
                </a:lnTo>
                <a:lnTo>
                  <a:pt x="3610" y="2396"/>
                </a:lnTo>
                <a:lnTo>
                  <a:pt x="3610" y="2396"/>
                </a:lnTo>
                <a:lnTo>
                  <a:pt x="3610" y="2399"/>
                </a:lnTo>
                <a:close/>
                <a:moveTo>
                  <a:pt x="3763" y="1501"/>
                </a:moveTo>
                <a:lnTo>
                  <a:pt x="3763" y="1501"/>
                </a:lnTo>
                <a:lnTo>
                  <a:pt x="3765" y="1501"/>
                </a:lnTo>
                <a:lnTo>
                  <a:pt x="3765" y="1501"/>
                </a:lnTo>
                <a:lnTo>
                  <a:pt x="3765" y="1501"/>
                </a:lnTo>
                <a:lnTo>
                  <a:pt x="3763" y="1499"/>
                </a:lnTo>
                <a:lnTo>
                  <a:pt x="3763" y="1501"/>
                </a:lnTo>
                <a:close/>
                <a:moveTo>
                  <a:pt x="3673" y="2474"/>
                </a:moveTo>
                <a:lnTo>
                  <a:pt x="3671" y="2472"/>
                </a:lnTo>
                <a:lnTo>
                  <a:pt x="3669" y="2472"/>
                </a:lnTo>
                <a:lnTo>
                  <a:pt x="3669" y="2472"/>
                </a:lnTo>
                <a:lnTo>
                  <a:pt x="3669" y="2472"/>
                </a:lnTo>
                <a:lnTo>
                  <a:pt x="3669" y="2474"/>
                </a:lnTo>
                <a:lnTo>
                  <a:pt x="3671" y="2474"/>
                </a:lnTo>
                <a:lnTo>
                  <a:pt x="3671" y="2476"/>
                </a:lnTo>
                <a:lnTo>
                  <a:pt x="3671" y="2476"/>
                </a:lnTo>
                <a:lnTo>
                  <a:pt x="3673" y="2476"/>
                </a:lnTo>
                <a:lnTo>
                  <a:pt x="3675" y="2476"/>
                </a:lnTo>
                <a:lnTo>
                  <a:pt x="3677" y="2476"/>
                </a:lnTo>
                <a:lnTo>
                  <a:pt x="3677" y="2474"/>
                </a:lnTo>
                <a:lnTo>
                  <a:pt x="3675" y="2474"/>
                </a:lnTo>
                <a:lnTo>
                  <a:pt x="3673" y="2474"/>
                </a:lnTo>
                <a:close/>
                <a:moveTo>
                  <a:pt x="3663" y="1470"/>
                </a:moveTo>
                <a:lnTo>
                  <a:pt x="3663" y="1470"/>
                </a:lnTo>
                <a:lnTo>
                  <a:pt x="3663" y="1470"/>
                </a:lnTo>
                <a:lnTo>
                  <a:pt x="3663" y="1470"/>
                </a:lnTo>
                <a:lnTo>
                  <a:pt x="3663" y="1470"/>
                </a:lnTo>
                <a:lnTo>
                  <a:pt x="3663" y="1470"/>
                </a:lnTo>
                <a:lnTo>
                  <a:pt x="3663" y="1470"/>
                </a:lnTo>
                <a:lnTo>
                  <a:pt x="3663" y="1470"/>
                </a:lnTo>
                <a:lnTo>
                  <a:pt x="3663" y="1470"/>
                </a:lnTo>
                <a:close/>
                <a:moveTo>
                  <a:pt x="3656" y="1734"/>
                </a:moveTo>
                <a:lnTo>
                  <a:pt x="3656" y="1736"/>
                </a:lnTo>
                <a:lnTo>
                  <a:pt x="3658" y="1736"/>
                </a:lnTo>
                <a:lnTo>
                  <a:pt x="3658" y="1736"/>
                </a:lnTo>
                <a:lnTo>
                  <a:pt x="3658" y="1736"/>
                </a:lnTo>
                <a:lnTo>
                  <a:pt x="3658" y="1736"/>
                </a:lnTo>
                <a:lnTo>
                  <a:pt x="3656" y="1738"/>
                </a:lnTo>
                <a:lnTo>
                  <a:pt x="3656" y="1736"/>
                </a:lnTo>
                <a:lnTo>
                  <a:pt x="3656" y="1736"/>
                </a:lnTo>
                <a:lnTo>
                  <a:pt x="3656" y="1736"/>
                </a:lnTo>
                <a:lnTo>
                  <a:pt x="3656" y="1736"/>
                </a:lnTo>
                <a:lnTo>
                  <a:pt x="3656" y="1738"/>
                </a:lnTo>
                <a:lnTo>
                  <a:pt x="3658" y="1738"/>
                </a:lnTo>
                <a:lnTo>
                  <a:pt x="3658" y="1738"/>
                </a:lnTo>
                <a:lnTo>
                  <a:pt x="3658" y="1736"/>
                </a:lnTo>
                <a:lnTo>
                  <a:pt x="3658" y="1736"/>
                </a:lnTo>
                <a:lnTo>
                  <a:pt x="3656" y="1734"/>
                </a:lnTo>
                <a:close/>
                <a:moveTo>
                  <a:pt x="3667" y="1512"/>
                </a:moveTo>
                <a:lnTo>
                  <a:pt x="3667" y="1512"/>
                </a:lnTo>
                <a:lnTo>
                  <a:pt x="3667" y="1512"/>
                </a:lnTo>
                <a:lnTo>
                  <a:pt x="3665" y="1512"/>
                </a:lnTo>
                <a:lnTo>
                  <a:pt x="3665" y="1512"/>
                </a:lnTo>
                <a:lnTo>
                  <a:pt x="3665" y="1512"/>
                </a:lnTo>
                <a:lnTo>
                  <a:pt x="3667" y="1512"/>
                </a:lnTo>
                <a:lnTo>
                  <a:pt x="3667" y="1512"/>
                </a:lnTo>
                <a:lnTo>
                  <a:pt x="3667" y="1512"/>
                </a:lnTo>
                <a:lnTo>
                  <a:pt x="3667" y="1512"/>
                </a:lnTo>
                <a:lnTo>
                  <a:pt x="3667" y="1512"/>
                </a:lnTo>
                <a:lnTo>
                  <a:pt x="3667" y="1512"/>
                </a:lnTo>
                <a:lnTo>
                  <a:pt x="3667" y="1512"/>
                </a:lnTo>
                <a:close/>
                <a:moveTo>
                  <a:pt x="2376" y="1459"/>
                </a:moveTo>
                <a:lnTo>
                  <a:pt x="2374" y="1459"/>
                </a:lnTo>
                <a:lnTo>
                  <a:pt x="2374" y="1459"/>
                </a:lnTo>
                <a:lnTo>
                  <a:pt x="2374" y="1461"/>
                </a:lnTo>
                <a:lnTo>
                  <a:pt x="2376" y="1461"/>
                </a:lnTo>
                <a:lnTo>
                  <a:pt x="2376" y="1459"/>
                </a:lnTo>
                <a:lnTo>
                  <a:pt x="2376" y="1459"/>
                </a:lnTo>
                <a:close/>
                <a:moveTo>
                  <a:pt x="2380" y="1468"/>
                </a:moveTo>
                <a:lnTo>
                  <a:pt x="2380" y="1468"/>
                </a:lnTo>
                <a:lnTo>
                  <a:pt x="2378" y="1470"/>
                </a:lnTo>
                <a:lnTo>
                  <a:pt x="2380" y="1470"/>
                </a:lnTo>
                <a:lnTo>
                  <a:pt x="2380" y="1470"/>
                </a:lnTo>
                <a:lnTo>
                  <a:pt x="2380" y="1470"/>
                </a:lnTo>
                <a:lnTo>
                  <a:pt x="2380" y="1470"/>
                </a:lnTo>
                <a:lnTo>
                  <a:pt x="2380" y="1470"/>
                </a:lnTo>
                <a:lnTo>
                  <a:pt x="2380" y="1468"/>
                </a:lnTo>
                <a:lnTo>
                  <a:pt x="2380" y="1468"/>
                </a:lnTo>
                <a:lnTo>
                  <a:pt x="2380" y="1468"/>
                </a:lnTo>
                <a:close/>
                <a:moveTo>
                  <a:pt x="2378" y="1466"/>
                </a:moveTo>
                <a:lnTo>
                  <a:pt x="2378" y="1463"/>
                </a:lnTo>
                <a:lnTo>
                  <a:pt x="2376" y="1463"/>
                </a:lnTo>
                <a:lnTo>
                  <a:pt x="2376" y="1466"/>
                </a:lnTo>
                <a:lnTo>
                  <a:pt x="2376" y="1466"/>
                </a:lnTo>
                <a:lnTo>
                  <a:pt x="2376" y="1466"/>
                </a:lnTo>
                <a:lnTo>
                  <a:pt x="2376" y="1466"/>
                </a:lnTo>
                <a:lnTo>
                  <a:pt x="2378" y="1466"/>
                </a:lnTo>
                <a:close/>
                <a:moveTo>
                  <a:pt x="2378" y="1470"/>
                </a:moveTo>
                <a:lnTo>
                  <a:pt x="2376" y="1470"/>
                </a:lnTo>
                <a:lnTo>
                  <a:pt x="2376" y="1470"/>
                </a:lnTo>
                <a:lnTo>
                  <a:pt x="2376" y="1472"/>
                </a:lnTo>
                <a:lnTo>
                  <a:pt x="2376" y="1472"/>
                </a:lnTo>
                <a:lnTo>
                  <a:pt x="2376" y="1472"/>
                </a:lnTo>
                <a:lnTo>
                  <a:pt x="2378" y="1472"/>
                </a:lnTo>
                <a:lnTo>
                  <a:pt x="2378" y="1472"/>
                </a:lnTo>
                <a:lnTo>
                  <a:pt x="2378" y="1470"/>
                </a:lnTo>
                <a:lnTo>
                  <a:pt x="2378" y="1470"/>
                </a:lnTo>
                <a:close/>
                <a:moveTo>
                  <a:pt x="2399" y="1744"/>
                </a:moveTo>
                <a:lnTo>
                  <a:pt x="2399" y="1744"/>
                </a:lnTo>
                <a:lnTo>
                  <a:pt x="2399" y="1744"/>
                </a:lnTo>
                <a:lnTo>
                  <a:pt x="2399" y="1744"/>
                </a:lnTo>
                <a:lnTo>
                  <a:pt x="2399" y="1747"/>
                </a:lnTo>
                <a:lnTo>
                  <a:pt x="2399" y="1747"/>
                </a:lnTo>
                <a:lnTo>
                  <a:pt x="2399" y="1747"/>
                </a:lnTo>
                <a:lnTo>
                  <a:pt x="2401" y="1747"/>
                </a:lnTo>
                <a:lnTo>
                  <a:pt x="2401" y="1744"/>
                </a:lnTo>
                <a:lnTo>
                  <a:pt x="2399" y="1744"/>
                </a:lnTo>
                <a:lnTo>
                  <a:pt x="2399" y="1744"/>
                </a:lnTo>
                <a:close/>
                <a:moveTo>
                  <a:pt x="2426" y="1522"/>
                </a:moveTo>
                <a:lnTo>
                  <a:pt x="2424" y="1522"/>
                </a:lnTo>
                <a:lnTo>
                  <a:pt x="2422" y="1522"/>
                </a:lnTo>
                <a:lnTo>
                  <a:pt x="2420" y="1522"/>
                </a:lnTo>
                <a:lnTo>
                  <a:pt x="2424" y="1524"/>
                </a:lnTo>
                <a:lnTo>
                  <a:pt x="2426" y="1524"/>
                </a:lnTo>
                <a:lnTo>
                  <a:pt x="2426" y="1524"/>
                </a:lnTo>
                <a:lnTo>
                  <a:pt x="2426" y="1522"/>
                </a:lnTo>
                <a:lnTo>
                  <a:pt x="2426" y="1522"/>
                </a:lnTo>
                <a:lnTo>
                  <a:pt x="2426" y="1522"/>
                </a:lnTo>
                <a:close/>
                <a:moveTo>
                  <a:pt x="2382" y="1466"/>
                </a:moveTo>
                <a:lnTo>
                  <a:pt x="2382" y="1466"/>
                </a:lnTo>
                <a:lnTo>
                  <a:pt x="2382" y="1466"/>
                </a:lnTo>
                <a:lnTo>
                  <a:pt x="2382" y="1466"/>
                </a:lnTo>
                <a:lnTo>
                  <a:pt x="2382" y="1463"/>
                </a:lnTo>
                <a:lnTo>
                  <a:pt x="2382" y="1463"/>
                </a:lnTo>
                <a:lnTo>
                  <a:pt x="2382" y="1463"/>
                </a:lnTo>
                <a:lnTo>
                  <a:pt x="2382" y="1466"/>
                </a:lnTo>
                <a:close/>
                <a:moveTo>
                  <a:pt x="2364" y="1216"/>
                </a:moveTo>
                <a:lnTo>
                  <a:pt x="2366" y="1218"/>
                </a:lnTo>
                <a:lnTo>
                  <a:pt x="2368" y="1218"/>
                </a:lnTo>
                <a:lnTo>
                  <a:pt x="2368" y="1218"/>
                </a:lnTo>
                <a:lnTo>
                  <a:pt x="2370" y="1216"/>
                </a:lnTo>
                <a:lnTo>
                  <a:pt x="2372" y="1212"/>
                </a:lnTo>
                <a:lnTo>
                  <a:pt x="2374" y="1210"/>
                </a:lnTo>
                <a:lnTo>
                  <a:pt x="2374" y="1210"/>
                </a:lnTo>
                <a:lnTo>
                  <a:pt x="2372" y="1210"/>
                </a:lnTo>
                <a:lnTo>
                  <a:pt x="2368" y="1212"/>
                </a:lnTo>
                <a:lnTo>
                  <a:pt x="2368" y="1212"/>
                </a:lnTo>
                <a:lnTo>
                  <a:pt x="2366" y="1212"/>
                </a:lnTo>
                <a:lnTo>
                  <a:pt x="2364" y="1212"/>
                </a:lnTo>
                <a:lnTo>
                  <a:pt x="2364" y="1214"/>
                </a:lnTo>
                <a:lnTo>
                  <a:pt x="2364" y="1214"/>
                </a:lnTo>
                <a:lnTo>
                  <a:pt x="2364" y="1216"/>
                </a:lnTo>
                <a:close/>
                <a:moveTo>
                  <a:pt x="2359" y="1216"/>
                </a:moveTo>
                <a:lnTo>
                  <a:pt x="2357" y="1216"/>
                </a:lnTo>
                <a:lnTo>
                  <a:pt x="2357" y="1216"/>
                </a:lnTo>
                <a:lnTo>
                  <a:pt x="2357" y="1216"/>
                </a:lnTo>
                <a:lnTo>
                  <a:pt x="2357" y="1218"/>
                </a:lnTo>
                <a:lnTo>
                  <a:pt x="2357" y="1218"/>
                </a:lnTo>
                <a:lnTo>
                  <a:pt x="2359" y="1218"/>
                </a:lnTo>
                <a:lnTo>
                  <a:pt x="2359" y="1218"/>
                </a:lnTo>
                <a:lnTo>
                  <a:pt x="2359" y="1216"/>
                </a:lnTo>
                <a:lnTo>
                  <a:pt x="2359" y="1216"/>
                </a:lnTo>
                <a:lnTo>
                  <a:pt x="2359" y="1216"/>
                </a:lnTo>
                <a:close/>
                <a:moveTo>
                  <a:pt x="4450" y="1635"/>
                </a:moveTo>
                <a:lnTo>
                  <a:pt x="4448" y="1638"/>
                </a:lnTo>
                <a:lnTo>
                  <a:pt x="4448" y="1640"/>
                </a:lnTo>
                <a:lnTo>
                  <a:pt x="4450" y="1640"/>
                </a:lnTo>
                <a:lnTo>
                  <a:pt x="4450" y="1638"/>
                </a:lnTo>
                <a:lnTo>
                  <a:pt x="4453" y="1638"/>
                </a:lnTo>
                <a:lnTo>
                  <a:pt x="4450" y="1635"/>
                </a:lnTo>
                <a:lnTo>
                  <a:pt x="4453" y="1635"/>
                </a:lnTo>
                <a:lnTo>
                  <a:pt x="4450" y="1635"/>
                </a:lnTo>
                <a:lnTo>
                  <a:pt x="4450" y="1635"/>
                </a:lnTo>
                <a:close/>
                <a:moveTo>
                  <a:pt x="2374" y="1470"/>
                </a:moveTo>
                <a:lnTo>
                  <a:pt x="2374" y="1470"/>
                </a:lnTo>
                <a:lnTo>
                  <a:pt x="2374" y="1470"/>
                </a:lnTo>
                <a:lnTo>
                  <a:pt x="2374" y="1470"/>
                </a:lnTo>
                <a:lnTo>
                  <a:pt x="2374" y="1470"/>
                </a:lnTo>
                <a:lnTo>
                  <a:pt x="2372" y="1472"/>
                </a:lnTo>
                <a:lnTo>
                  <a:pt x="2372" y="1472"/>
                </a:lnTo>
                <a:lnTo>
                  <a:pt x="2374" y="1472"/>
                </a:lnTo>
                <a:lnTo>
                  <a:pt x="2374" y="1472"/>
                </a:lnTo>
                <a:lnTo>
                  <a:pt x="2374" y="1472"/>
                </a:lnTo>
                <a:lnTo>
                  <a:pt x="2376" y="1472"/>
                </a:lnTo>
                <a:lnTo>
                  <a:pt x="2374" y="1470"/>
                </a:lnTo>
                <a:lnTo>
                  <a:pt x="2374" y="1470"/>
                </a:lnTo>
                <a:close/>
                <a:moveTo>
                  <a:pt x="3235" y="1795"/>
                </a:moveTo>
                <a:lnTo>
                  <a:pt x="3235" y="1795"/>
                </a:lnTo>
                <a:lnTo>
                  <a:pt x="3235" y="1795"/>
                </a:lnTo>
                <a:lnTo>
                  <a:pt x="3235" y="1797"/>
                </a:lnTo>
                <a:lnTo>
                  <a:pt x="3233" y="1801"/>
                </a:lnTo>
                <a:lnTo>
                  <a:pt x="3235" y="1801"/>
                </a:lnTo>
                <a:lnTo>
                  <a:pt x="3235" y="1803"/>
                </a:lnTo>
                <a:lnTo>
                  <a:pt x="3237" y="1803"/>
                </a:lnTo>
                <a:lnTo>
                  <a:pt x="3237" y="1803"/>
                </a:lnTo>
                <a:lnTo>
                  <a:pt x="3237" y="1803"/>
                </a:lnTo>
                <a:lnTo>
                  <a:pt x="3237" y="1801"/>
                </a:lnTo>
                <a:lnTo>
                  <a:pt x="3235" y="1799"/>
                </a:lnTo>
                <a:lnTo>
                  <a:pt x="3237" y="1795"/>
                </a:lnTo>
                <a:lnTo>
                  <a:pt x="3235" y="1795"/>
                </a:lnTo>
                <a:close/>
                <a:moveTo>
                  <a:pt x="3336" y="1847"/>
                </a:moveTo>
                <a:lnTo>
                  <a:pt x="3336" y="1845"/>
                </a:lnTo>
                <a:lnTo>
                  <a:pt x="3336" y="1841"/>
                </a:lnTo>
                <a:lnTo>
                  <a:pt x="3334" y="1835"/>
                </a:lnTo>
                <a:lnTo>
                  <a:pt x="3334" y="1826"/>
                </a:lnTo>
                <a:lnTo>
                  <a:pt x="3332" y="1822"/>
                </a:lnTo>
                <a:lnTo>
                  <a:pt x="3332" y="1820"/>
                </a:lnTo>
                <a:lnTo>
                  <a:pt x="3329" y="1818"/>
                </a:lnTo>
                <a:lnTo>
                  <a:pt x="3329" y="1818"/>
                </a:lnTo>
                <a:lnTo>
                  <a:pt x="3327" y="1814"/>
                </a:lnTo>
                <a:lnTo>
                  <a:pt x="3325" y="1812"/>
                </a:lnTo>
                <a:lnTo>
                  <a:pt x="3325" y="1812"/>
                </a:lnTo>
                <a:lnTo>
                  <a:pt x="3325" y="1809"/>
                </a:lnTo>
                <a:lnTo>
                  <a:pt x="3323" y="1807"/>
                </a:lnTo>
                <a:lnTo>
                  <a:pt x="3323" y="1807"/>
                </a:lnTo>
                <a:lnTo>
                  <a:pt x="3321" y="1805"/>
                </a:lnTo>
                <a:lnTo>
                  <a:pt x="3321" y="1805"/>
                </a:lnTo>
                <a:lnTo>
                  <a:pt x="3321" y="1805"/>
                </a:lnTo>
                <a:lnTo>
                  <a:pt x="3319" y="1809"/>
                </a:lnTo>
                <a:lnTo>
                  <a:pt x="3317" y="1812"/>
                </a:lnTo>
                <a:lnTo>
                  <a:pt x="3317" y="1812"/>
                </a:lnTo>
                <a:lnTo>
                  <a:pt x="3315" y="1812"/>
                </a:lnTo>
                <a:lnTo>
                  <a:pt x="3315" y="1812"/>
                </a:lnTo>
                <a:lnTo>
                  <a:pt x="3315" y="1814"/>
                </a:lnTo>
                <a:lnTo>
                  <a:pt x="3317" y="1816"/>
                </a:lnTo>
                <a:lnTo>
                  <a:pt x="3317" y="1816"/>
                </a:lnTo>
                <a:lnTo>
                  <a:pt x="3317" y="1818"/>
                </a:lnTo>
                <a:lnTo>
                  <a:pt x="3315" y="1822"/>
                </a:lnTo>
                <a:lnTo>
                  <a:pt x="3313" y="1824"/>
                </a:lnTo>
                <a:lnTo>
                  <a:pt x="3311" y="1826"/>
                </a:lnTo>
                <a:lnTo>
                  <a:pt x="3308" y="1826"/>
                </a:lnTo>
                <a:lnTo>
                  <a:pt x="3308" y="1828"/>
                </a:lnTo>
                <a:lnTo>
                  <a:pt x="3306" y="1828"/>
                </a:lnTo>
                <a:lnTo>
                  <a:pt x="3306" y="1828"/>
                </a:lnTo>
                <a:lnTo>
                  <a:pt x="3304" y="1828"/>
                </a:lnTo>
                <a:lnTo>
                  <a:pt x="3304" y="1828"/>
                </a:lnTo>
                <a:lnTo>
                  <a:pt x="3302" y="1828"/>
                </a:lnTo>
                <a:lnTo>
                  <a:pt x="3302" y="1828"/>
                </a:lnTo>
                <a:lnTo>
                  <a:pt x="3302" y="1830"/>
                </a:lnTo>
                <a:lnTo>
                  <a:pt x="3302" y="1830"/>
                </a:lnTo>
                <a:lnTo>
                  <a:pt x="3302" y="1830"/>
                </a:lnTo>
                <a:lnTo>
                  <a:pt x="3302" y="1832"/>
                </a:lnTo>
                <a:lnTo>
                  <a:pt x="3302" y="1832"/>
                </a:lnTo>
                <a:lnTo>
                  <a:pt x="3302" y="1832"/>
                </a:lnTo>
                <a:lnTo>
                  <a:pt x="3302" y="1835"/>
                </a:lnTo>
                <a:lnTo>
                  <a:pt x="3300" y="1839"/>
                </a:lnTo>
                <a:lnTo>
                  <a:pt x="3300" y="1841"/>
                </a:lnTo>
                <a:lnTo>
                  <a:pt x="3302" y="1843"/>
                </a:lnTo>
                <a:lnTo>
                  <a:pt x="3302" y="1843"/>
                </a:lnTo>
                <a:lnTo>
                  <a:pt x="3300" y="1843"/>
                </a:lnTo>
                <a:lnTo>
                  <a:pt x="3298" y="1843"/>
                </a:lnTo>
                <a:lnTo>
                  <a:pt x="3298" y="1845"/>
                </a:lnTo>
                <a:lnTo>
                  <a:pt x="3298" y="1845"/>
                </a:lnTo>
                <a:lnTo>
                  <a:pt x="3296" y="1847"/>
                </a:lnTo>
                <a:lnTo>
                  <a:pt x="3296" y="1847"/>
                </a:lnTo>
                <a:lnTo>
                  <a:pt x="3294" y="1847"/>
                </a:lnTo>
                <a:lnTo>
                  <a:pt x="3296" y="1847"/>
                </a:lnTo>
                <a:lnTo>
                  <a:pt x="3296" y="1847"/>
                </a:lnTo>
                <a:lnTo>
                  <a:pt x="3296" y="1845"/>
                </a:lnTo>
                <a:lnTo>
                  <a:pt x="3296" y="1845"/>
                </a:lnTo>
                <a:lnTo>
                  <a:pt x="3296" y="1843"/>
                </a:lnTo>
                <a:lnTo>
                  <a:pt x="3296" y="1843"/>
                </a:lnTo>
                <a:lnTo>
                  <a:pt x="3294" y="1845"/>
                </a:lnTo>
                <a:lnTo>
                  <a:pt x="3294" y="1845"/>
                </a:lnTo>
                <a:lnTo>
                  <a:pt x="3292" y="1847"/>
                </a:lnTo>
                <a:lnTo>
                  <a:pt x="3292" y="1849"/>
                </a:lnTo>
                <a:lnTo>
                  <a:pt x="3290" y="1849"/>
                </a:lnTo>
                <a:lnTo>
                  <a:pt x="3290" y="1851"/>
                </a:lnTo>
                <a:lnTo>
                  <a:pt x="3290" y="1851"/>
                </a:lnTo>
                <a:lnTo>
                  <a:pt x="3290" y="1853"/>
                </a:lnTo>
                <a:lnTo>
                  <a:pt x="3290" y="1853"/>
                </a:lnTo>
                <a:lnTo>
                  <a:pt x="3290" y="1853"/>
                </a:lnTo>
                <a:lnTo>
                  <a:pt x="3290" y="1856"/>
                </a:lnTo>
                <a:lnTo>
                  <a:pt x="3290" y="1856"/>
                </a:lnTo>
                <a:lnTo>
                  <a:pt x="3290" y="1853"/>
                </a:lnTo>
                <a:lnTo>
                  <a:pt x="3288" y="1851"/>
                </a:lnTo>
                <a:lnTo>
                  <a:pt x="3288" y="1851"/>
                </a:lnTo>
                <a:lnTo>
                  <a:pt x="3288" y="1851"/>
                </a:lnTo>
                <a:lnTo>
                  <a:pt x="3283" y="1853"/>
                </a:lnTo>
                <a:lnTo>
                  <a:pt x="3281" y="1856"/>
                </a:lnTo>
                <a:lnTo>
                  <a:pt x="3279" y="1858"/>
                </a:lnTo>
                <a:lnTo>
                  <a:pt x="3279" y="1858"/>
                </a:lnTo>
                <a:lnTo>
                  <a:pt x="3279" y="1860"/>
                </a:lnTo>
                <a:lnTo>
                  <a:pt x="3279" y="1860"/>
                </a:lnTo>
                <a:lnTo>
                  <a:pt x="3281" y="1862"/>
                </a:lnTo>
                <a:lnTo>
                  <a:pt x="3279" y="1862"/>
                </a:lnTo>
                <a:lnTo>
                  <a:pt x="3279" y="1862"/>
                </a:lnTo>
                <a:lnTo>
                  <a:pt x="3279" y="1862"/>
                </a:lnTo>
                <a:lnTo>
                  <a:pt x="3277" y="1860"/>
                </a:lnTo>
                <a:lnTo>
                  <a:pt x="3277" y="1860"/>
                </a:lnTo>
                <a:lnTo>
                  <a:pt x="3275" y="1860"/>
                </a:lnTo>
                <a:lnTo>
                  <a:pt x="3273" y="1860"/>
                </a:lnTo>
                <a:lnTo>
                  <a:pt x="3271" y="1860"/>
                </a:lnTo>
                <a:lnTo>
                  <a:pt x="3269" y="1860"/>
                </a:lnTo>
                <a:lnTo>
                  <a:pt x="3269" y="1862"/>
                </a:lnTo>
                <a:lnTo>
                  <a:pt x="3269" y="1862"/>
                </a:lnTo>
                <a:lnTo>
                  <a:pt x="3269" y="1862"/>
                </a:lnTo>
                <a:lnTo>
                  <a:pt x="3267" y="1862"/>
                </a:lnTo>
                <a:lnTo>
                  <a:pt x="3267" y="1862"/>
                </a:lnTo>
                <a:lnTo>
                  <a:pt x="3264" y="1864"/>
                </a:lnTo>
                <a:lnTo>
                  <a:pt x="3264" y="1864"/>
                </a:lnTo>
                <a:lnTo>
                  <a:pt x="3264" y="1862"/>
                </a:lnTo>
                <a:lnTo>
                  <a:pt x="3262" y="1862"/>
                </a:lnTo>
                <a:lnTo>
                  <a:pt x="3262" y="1862"/>
                </a:lnTo>
                <a:lnTo>
                  <a:pt x="3260" y="1864"/>
                </a:lnTo>
                <a:lnTo>
                  <a:pt x="3258" y="1866"/>
                </a:lnTo>
                <a:lnTo>
                  <a:pt x="3258" y="1866"/>
                </a:lnTo>
                <a:lnTo>
                  <a:pt x="3254" y="1866"/>
                </a:lnTo>
                <a:lnTo>
                  <a:pt x="3252" y="1866"/>
                </a:lnTo>
                <a:lnTo>
                  <a:pt x="3252" y="1866"/>
                </a:lnTo>
                <a:lnTo>
                  <a:pt x="3252" y="1866"/>
                </a:lnTo>
                <a:lnTo>
                  <a:pt x="3252" y="1868"/>
                </a:lnTo>
                <a:lnTo>
                  <a:pt x="3252" y="1872"/>
                </a:lnTo>
                <a:lnTo>
                  <a:pt x="3252" y="1872"/>
                </a:lnTo>
                <a:lnTo>
                  <a:pt x="3246" y="1883"/>
                </a:lnTo>
                <a:lnTo>
                  <a:pt x="3244" y="1887"/>
                </a:lnTo>
                <a:lnTo>
                  <a:pt x="3246" y="1887"/>
                </a:lnTo>
                <a:lnTo>
                  <a:pt x="3246" y="1889"/>
                </a:lnTo>
                <a:lnTo>
                  <a:pt x="3246" y="1891"/>
                </a:lnTo>
                <a:lnTo>
                  <a:pt x="3246" y="1897"/>
                </a:lnTo>
                <a:lnTo>
                  <a:pt x="3248" y="1900"/>
                </a:lnTo>
                <a:lnTo>
                  <a:pt x="3248" y="1902"/>
                </a:lnTo>
                <a:lnTo>
                  <a:pt x="3248" y="1904"/>
                </a:lnTo>
                <a:lnTo>
                  <a:pt x="3248" y="1906"/>
                </a:lnTo>
                <a:lnTo>
                  <a:pt x="3248" y="1908"/>
                </a:lnTo>
                <a:lnTo>
                  <a:pt x="3248" y="1908"/>
                </a:lnTo>
                <a:lnTo>
                  <a:pt x="3250" y="1912"/>
                </a:lnTo>
                <a:lnTo>
                  <a:pt x="3252" y="1914"/>
                </a:lnTo>
                <a:lnTo>
                  <a:pt x="3252" y="1916"/>
                </a:lnTo>
                <a:lnTo>
                  <a:pt x="3252" y="1916"/>
                </a:lnTo>
                <a:lnTo>
                  <a:pt x="3252" y="1921"/>
                </a:lnTo>
                <a:lnTo>
                  <a:pt x="3250" y="1923"/>
                </a:lnTo>
                <a:lnTo>
                  <a:pt x="3250" y="1925"/>
                </a:lnTo>
                <a:lnTo>
                  <a:pt x="3248" y="1927"/>
                </a:lnTo>
                <a:lnTo>
                  <a:pt x="3248" y="1931"/>
                </a:lnTo>
                <a:lnTo>
                  <a:pt x="3246" y="1931"/>
                </a:lnTo>
                <a:lnTo>
                  <a:pt x="3244" y="1935"/>
                </a:lnTo>
                <a:lnTo>
                  <a:pt x="3244" y="1937"/>
                </a:lnTo>
                <a:lnTo>
                  <a:pt x="3241" y="1939"/>
                </a:lnTo>
                <a:lnTo>
                  <a:pt x="3241" y="1941"/>
                </a:lnTo>
                <a:lnTo>
                  <a:pt x="3239" y="1941"/>
                </a:lnTo>
                <a:lnTo>
                  <a:pt x="3237" y="1941"/>
                </a:lnTo>
                <a:lnTo>
                  <a:pt x="3237" y="1946"/>
                </a:lnTo>
                <a:lnTo>
                  <a:pt x="3237" y="1948"/>
                </a:lnTo>
                <a:lnTo>
                  <a:pt x="3235" y="1948"/>
                </a:lnTo>
                <a:lnTo>
                  <a:pt x="3235" y="1950"/>
                </a:lnTo>
                <a:lnTo>
                  <a:pt x="3235" y="1950"/>
                </a:lnTo>
                <a:lnTo>
                  <a:pt x="3235" y="1952"/>
                </a:lnTo>
                <a:lnTo>
                  <a:pt x="3235" y="1952"/>
                </a:lnTo>
                <a:lnTo>
                  <a:pt x="3235" y="1956"/>
                </a:lnTo>
                <a:lnTo>
                  <a:pt x="3235" y="1958"/>
                </a:lnTo>
                <a:lnTo>
                  <a:pt x="3235" y="1962"/>
                </a:lnTo>
                <a:lnTo>
                  <a:pt x="3235" y="1965"/>
                </a:lnTo>
                <a:lnTo>
                  <a:pt x="3237" y="1965"/>
                </a:lnTo>
                <a:lnTo>
                  <a:pt x="3239" y="1969"/>
                </a:lnTo>
                <a:lnTo>
                  <a:pt x="3239" y="1971"/>
                </a:lnTo>
                <a:lnTo>
                  <a:pt x="3239" y="1971"/>
                </a:lnTo>
                <a:lnTo>
                  <a:pt x="3241" y="1973"/>
                </a:lnTo>
                <a:lnTo>
                  <a:pt x="3241" y="1975"/>
                </a:lnTo>
                <a:lnTo>
                  <a:pt x="3239" y="1977"/>
                </a:lnTo>
                <a:lnTo>
                  <a:pt x="3239" y="1979"/>
                </a:lnTo>
                <a:lnTo>
                  <a:pt x="3239" y="1981"/>
                </a:lnTo>
                <a:lnTo>
                  <a:pt x="3239" y="1983"/>
                </a:lnTo>
                <a:lnTo>
                  <a:pt x="3239" y="1988"/>
                </a:lnTo>
                <a:lnTo>
                  <a:pt x="3241" y="1988"/>
                </a:lnTo>
                <a:lnTo>
                  <a:pt x="3244" y="1990"/>
                </a:lnTo>
                <a:lnTo>
                  <a:pt x="3244" y="1992"/>
                </a:lnTo>
                <a:lnTo>
                  <a:pt x="3244" y="1994"/>
                </a:lnTo>
                <a:lnTo>
                  <a:pt x="3246" y="1996"/>
                </a:lnTo>
                <a:lnTo>
                  <a:pt x="3246" y="1996"/>
                </a:lnTo>
                <a:lnTo>
                  <a:pt x="3246" y="1998"/>
                </a:lnTo>
                <a:lnTo>
                  <a:pt x="3246" y="1998"/>
                </a:lnTo>
                <a:lnTo>
                  <a:pt x="3250" y="2000"/>
                </a:lnTo>
                <a:lnTo>
                  <a:pt x="3250" y="2000"/>
                </a:lnTo>
                <a:lnTo>
                  <a:pt x="3252" y="2002"/>
                </a:lnTo>
                <a:lnTo>
                  <a:pt x="3252" y="2002"/>
                </a:lnTo>
                <a:lnTo>
                  <a:pt x="3256" y="2002"/>
                </a:lnTo>
                <a:lnTo>
                  <a:pt x="3256" y="2002"/>
                </a:lnTo>
                <a:lnTo>
                  <a:pt x="3260" y="2006"/>
                </a:lnTo>
                <a:lnTo>
                  <a:pt x="3262" y="2006"/>
                </a:lnTo>
                <a:lnTo>
                  <a:pt x="3267" y="2006"/>
                </a:lnTo>
                <a:lnTo>
                  <a:pt x="3269" y="2006"/>
                </a:lnTo>
                <a:lnTo>
                  <a:pt x="3269" y="2004"/>
                </a:lnTo>
                <a:lnTo>
                  <a:pt x="3273" y="2002"/>
                </a:lnTo>
                <a:lnTo>
                  <a:pt x="3277" y="2000"/>
                </a:lnTo>
                <a:lnTo>
                  <a:pt x="3279" y="2000"/>
                </a:lnTo>
                <a:lnTo>
                  <a:pt x="3283" y="2000"/>
                </a:lnTo>
                <a:lnTo>
                  <a:pt x="3285" y="2000"/>
                </a:lnTo>
                <a:lnTo>
                  <a:pt x="3288" y="1998"/>
                </a:lnTo>
                <a:lnTo>
                  <a:pt x="3290" y="1998"/>
                </a:lnTo>
                <a:lnTo>
                  <a:pt x="3292" y="1994"/>
                </a:lnTo>
                <a:lnTo>
                  <a:pt x="3292" y="1992"/>
                </a:lnTo>
                <a:lnTo>
                  <a:pt x="3294" y="1990"/>
                </a:lnTo>
                <a:lnTo>
                  <a:pt x="3294" y="1988"/>
                </a:lnTo>
                <a:lnTo>
                  <a:pt x="3294" y="1986"/>
                </a:lnTo>
                <a:lnTo>
                  <a:pt x="3294" y="1983"/>
                </a:lnTo>
                <a:lnTo>
                  <a:pt x="3296" y="1981"/>
                </a:lnTo>
                <a:lnTo>
                  <a:pt x="3298" y="1979"/>
                </a:lnTo>
                <a:lnTo>
                  <a:pt x="3298" y="1977"/>
                </a:lnTo>
                <a:lnTo>
                  <a:pt x="3300" y="1971"/>
                </a:lnTo>
                <a:lnTo>
                  <a:pt x="3300" y="1967"/>
                </a:lnTo>
                <a:lnTo>
                  <a:pt x="3300" y="1962"/>
                </a:lnTo>
                <a:lnTo>
                  <a:pt x="3302" y="1958"/>
                </a:lnTo>
                <a:lnTo>
                  <a:pt x="3302" y="1958"/>
                </a:lnTo>
                <a:lnTo>
                  <a:pt x="3306" y="1950"/>
                </a:lnTo>
                <a:lnTo>
                  <a:pt x="3308" y="1941"/>
                </a:lnTo>
                <a:lnTo>
                  <a:pt x="3311" y="1935"/>
                </a:lnTo>
                <a:lnTo>
                  <a:pt x="3313" y="1929"/>
                </a:lnTo>
                <a:lnTo>
                  <a:pt x="3313" y="1925"/>
                </a:lnTo>
                <a:lnTo>
                  <a:pt x="3315" y="1921"/>
                </a:lnTo>
                <a:lnTo>
                  <a:pt x="3317" y="1914"/>
                </a:lnTo>
                <a:lnTo>
                  <a:pt x="3319" y="1908"/>
                </a:lnTo>
                <a:lnTo>
                  <a:pt x="3321" y="1904"/>
                </a:lnTo>
                <a:lnTo>
                  <a:pt x="3321" y="1900"/>
                </a:lnTo>
                <a:lnTo>
                  <a:pt x="3323" y="1897"/>
                </a:lnTo>
                <a:lnTo>
                  <a:pt x="3325" y="1891"/>
                </a:lnTo>
                <a:lnTo>
                  <a:pt x="3325" y="1887"/>
                </a:lnTo>
                <a:lnTo>
                  <a:pt x="3323" y="1883"/>
                </a:lnTo>
                <a:lnTo>
                  <a:pt x="3323" y="1881"/>
                </a:lnTo>
                <a:lnTo>
                  <a:pt x="3325" y="1879"/>
                </a:lnTo>
                <a:lnTo>
                  <a:pt x="3325" y="1877"/>
                </a:lnTo>
                <a:lnTo>
                  <a:pt x="3327" y="1877"/>
                </a:lnTo>
                <a:lnTo>
                  <a:pt x="3327" y="1874"/>
                </a:lnTo>
                <a:lnTo>
                  <a:pt x="3329" y="1874"/>
                </a:lnTo>
                <a:lnTo>
                  <a:pt x="3327" y="1874"/>
                </a:lnTo>
                <a:lnTo>
                  <a:pt x="3327" y="1872"/>
                </a:lnTo>
                <a:lnTo>
                  <a:pt x="3329" y="1872"/>
                </a:lnTo>
                <a:lnTo>
                  <a:pt x="3329" y="1870"/>
                </a:lnTo>
                <a:lnTo>
                  <a:pt x="3329" y="1866"/>
                </a:lnTo>
                <a:lnTo>
                  <a:pt x="3329" y="1866"/>
                </a:lnTo>
                <a:lnTo>
                  <a:pt x="3327" y="1864"/>
                </a:lnTo>
                <a:lnTo>
                  <a:pt x="3327" y="1864"/>
                </a:lnTo>
                <a:lnTo>
                  <a:pt x="3327" y="1862"/>
                </a:lnTo>
                <a:lnTo>
                  <a:pt x="3327" y="1860"/>
                </a:lnTo>
                <a:lnTo>
                  <a:pt x="3327" y="1858"/>
                </a:lnTo>
                <a:lnTo>
                  <a:pt x="3327" y="1856"/>
                </a:lnTo>
                <a:lnTo>
                  <a:pt x="3327" y="1856"/>
                </a:lnTo>
                <a:lnTo>
                  <a:pt x="3327" y="1856"/>
                </a:lnTo>
                <a:lnTo>
                  <a:pt x="3329" y="1856"/>
                </a:lnTo>
                <a:lnTo>
                  <a:pt x="3332" y="1856"/>
                </a:lnTo>
                <a:lnTo>
                  <a:pt x="3332" y="1856"/>
                </a:lnTo>
                <a:lnTo>
                  <a:pt x="3332" y="1860"/>
                </a:lnTo>
                <a:lnTo>
                  <a:pt x="3334" y="1862"/>
                </a:lnTo>
                <a:lnTo>
                  <a:pt x="3336" y="1862"/>
                </a:lnTo>
                <a:lnTo>
                  <a:pt x="3336" y="1862"/>
                </a:lnTo>
                <a:lnTo>
                  <a:pt x="3336" y="1862"/>
                </a:lnTo>
                <a:lnTo>
                  <a:pt x="3336" y="1860"/>
                </a:lnTo>
                <a:lnTo>
                  <a:pt x="3338" y="1858"/>
                </a:lnTo>
                <a:lnTo>
                  <a:pt x="3340" y="1853"/>
                </a:lnTo>
                <a:lnTo>
                  <a:pt x="3338" y="1849"/>
                </a:lnTo>
                <a:lnTo>
                  <a:pt x="3336" y="1847"/>
                </a:lnTo>
                <a:close/>
                <a:moveTo>
                  <a:pt x="3204" y="1661"/>
                </a:moveTo>
                <a:lnTo>
                  <a:pt x="3202" y="1661"/>
                </a:lnTo>
                <a:lnTo>
                  <a:pt x="3202" y="1663"/>
                </a:lnTo>
                <a:lnTo>
                  <a:pt x="3202" y="1663"/>
                </a:lnTo>
                <a:lnTo>
                  <a:pt x="3204" y="1661"/>
                </a:lnTo>
                <a:lnTo>
                  <a:pt x="3204" y="1661"/>
                </a:lnTo>
                <a:lnTo>
                  <a:pt x="3204" y="1661"/>
                </a:lnTo>
                <a:lnTo>
                  <a:pt x="3204" y="1661"/>
                </a:lnTo>
                <a:lnTo>
                  <a:pt x="3204" y="1661"/>
                </a:lnTo>
                <a:close/>
                <a:moveTo>
                  <a:pt x="3329" y="1877"/>
                </a:moveTo>
                <a:lnTo>
                  <a:pt x="3329" y="1879"/>
                </a:lnTo>
                <a:lnTo>
                  <a:pt x="3332" y="1877"/>
                </a:lnTo>
                <a:lnTo>
                  <a:pt x="3332" y="1872"/>
                </a:lnTo>
                <a:lnTo>
                  <a:pt x="3332" y="1872"/>
                </a:lnTo>
                <a:lnTo>
                  <a:pt x="3329" y="1877"/>
                </a:lnTo>
                <a:close/>
                <a:moveTo>
                  <a:pt x="3156" y="2357"/>
                </a:moveTo>
                <a:lnTo>
                  <a:pt x="3153" y="2357"/>
                </a:lnTo>
                <a:lnTo>
                  <a:pt x="3153" y="2357"/>
                </a:lnTo>
                <a:lnTo>
                  <a:pt x="3151" y="2359"/>
                </a:lnTo>
                <a:lnTo>
                  <a:pt x="3153" y="2359"/>
                </a:lnTo>
                <a:lnTo>
                  <a:pt x="3156" y="2359"/>
                </a:lnTo>
                <a:lnTo>
                  <a:pt x="3156" y="2359"/>
                </a:lnTo>
                <a:lnTo>
                  <a:pt x="3158" y="2359"/>
                </a:lnTo>
                <a:lnTo>
                  <a:pt x="3156" y="2359"/>
                </a:lnTo>
                <a:lnTo>
                  <a:pt x="3156" y="2357"/>
                </a:lnTo>
                <a:close/>
                <a:moveTo>
                  <a:pt x="2734" y="1583"/>
                </a:moveTo>
                <a:lnTo>
                  <a:pt x="2734" y="1583"/>
                </a:lnTo>
                <a:lnTo>
                  <a:pt x="2736" y="1579"/>
                </a:lnTo>
                <a:lnTo>
                  <a:pt x="2736" y="1579"/>
                </a:lnTo>
                <a:lnTo>
                  <a:pt x="2736" y="1577"/>
                </a:lnTo>
                <a:lnTo>
                  <a:pt x="2734" y="1577"/>
                </a:lnTo>
                <a:lnTo>
                  <a:pt x="2734" y="1577"/>
                </a:lnTo>
                <a:lnTo>
                  <a:pt x="2734" y="1577"/>
                </a:lnTo>
                <a:lnTo>
                  <a:pt x="2732" y="1579"/>
                </a:lnTo>
                <a:lnTo>
                  <a:pt x="2732" y="1579"/>
                </a:lnTo>
                <a:lnTo>
                  <a:pt x="2732" y="1581"/>
                </a:lnTo>
                <a:lnTo>
                  <a:pt x="2732" y="1581"/>
                </a:lnTo>
                <a:lnTo>
                  <a:pt x="2730" y="1581"/>
                </a:lnTo>
                <a:lnTo>
                  <a:pt x="2730" y="1583"/>
                </a:lnTo>
                <a:lnTo>
                  <a:pt x="2730" y="1583"/>
                </a:lnTo>
                <a:lnTo>
                  <a:pt x="2730" y="1583"/>
                </a:lnTo>
                <a:lnTo>
                  <a:pt x="2730" y="1585"/>
                </a:lnTo>
                <a:lnTo>
                  <a:pt x="2732" y="1585"/>
                </a:lnTo>
                <a:lnTo>
                  <a:pt x="2734" y="1585"/>
                </a:lnTo>
                <a:lnTo>
                  <a:pt x="2734" y="1583"/>
                </a:lnTo>
                <a:close/>
                <a:moveTo>
                  <a:pt x="4031" y="1440"/>
                </a:moveTo>
                <a:lnTo>
                  <a:pt x="4031" y="1440"/>
                </a:lnTo>
                <a:lnTo>
                  <a:pt x="4031" y="1440"/>
                </a:lnTo>
                <a:lnTo>
                  <a:pt x="4031" y="1443"/>
                </a:lnTo>
                <a:lnTo>
                  <a:pt x="4031" y="1443"/>
                </a:lnTo>
                <a:lnTo>
                  <a:pt x="4031" y="1445"/>
                </a:lnTo>
                <a:lnTo>
                  <a:pt x="4031" y="1443"/>
                </a:lnTo>
                <a:lnTo>
                  <a:pt x="4031" y="1440"/>
                </a:lnTo>
                <a:lnTo>
                  <a:pt x="4031" y="1440"/>
                </a:lnTo>
                <a:close/>
                <a:moveTo>
                  <a:pt x="2713" y="1566"/>
                </a:moveTo>
                <a:lnTo>
                  <a:pt x="2711" y="1568"/>
                </a:lnTo>
                <a:lnTo>
                  <a:pt x="2711" y="1568"/>
                </a:lnTo>
                <a:lnTo>
                  <a:pt x="2713" y="1568"/>
                </a:lnTo>
                <a:lnTo>
                  <a:pt x="2713" y="1566"/>
                </a:lnTo>
                <a:lnTo>
                  <a:pt x="2713" y="1566"/>
                </a:lnTo>
                <a:lnTo>
                  <a:pt x="2713" y="1566"/>
                </a:lnTo>
                <a:close/>
                <a:moveTo>
                  <a:pt x="2703" y="1625"/>
                </a:moveTo>
                <a:lnTo>
                  <a:pt x="2703" y="1627"/>
                </a:lnTo>
                <a:lnTo>
                  <a:pt x="2701" y="1627"/>
                </a:lnTo>
                <a:lnTo>
                  <a:pt x="2701" y="1627"/>
                </a:lnTo>
                <a:lnTo>
                  <a:pt x="2701" y="1629"/>
                </a:lnTo>
                <a:lnTo>
                  <a:pt x="2703" y="1631"/>
                </a:lnTo>
                <a:lnTo>
                  <a:pt x="2703" y="1631"/>
                </a:lnTo>
                <a:lnTo>
                  <a:pt x="2705" y="1629"/>
                </a:lnTo>
                <a:lnTo>
                  <a:pt x="2705" y="1627"/>
                </a:lnTo>
                <a:lnTo>
                  <a:pt x="2705" y="1627"/>
                </a:lnTo>
                <a:lnTo>
                  <a:pt x="2705" y="1625"/>
                </a:lnTo>
                <a:lnTo>
                  <a:pt x="2703" y="1625"/>
                </a:lnTo>
                <a:close/>
                <a:moveTo>
                  <a:pt x="2716" y="1606"/>
                </a:moveTo>
                <a:lnTo>
                  <a:pt x="2716" y="1606"/>
                </a:lnTo>
                <a:lnTo>
                  <a:pt x="2716" y="1606"/>
                </a:lnTo>
                <a:lnTo>
                  <a:pt x="2713" y="1608"/>
                </a:lnTo>
                <a:lnTo>
                  <a:pt x="2713" y="1608"/>
                </a:lnTo>
                <a:lnTo>
                  <a:pt x="2716" y="1608"/>
                </a:lnTo>
                <a:lnTo>
                  <a:pt x="2716" y="1608"/>
                </a:lnTo>
                <a:lnTo>
                  <a:pt x="2716" y="1608"/>
                </a:lnTo>
                <a:lnTo>
                  <a:pt x="2716" y="1608"/>
                </a:lnTo>
                <a:lnTo>
                  <a:pt x="2716" y="1606"/>
                </a:lnTo>
                <a:close/>
                <a:moveTo>
                  <a:pt x="2525" y="1862"/>
                </a:moveTo>
                <a:lnTo>
                  <a:pt x="2525" y="1862"/>
                </a:lnTo>
                <a:lnTo>
                  <a:pt x="2525" y="1862"/>
                </a:lnTo>
                <a:lnTo>
                  <a:pt x="2525" y="1862"/>
                </a:lnTo>
                <a:lnTo>
                  <a:pt x="2525" y="1862"/>
                </a:lnTo>
                <a:lnTo>
                  <a:pt x="2525" y="1862"/>
                </a:lnTo>
                <a:lnTo>
                  <a:pt x="2525" y="1862"/>
                </a:lnTo>
                <a:close/>
                <a:moveTo>
                  <a:pt x="4054" y="1665"/>
                </a:moveTo>
                <a:lnTo>
                  <a:pt x="4052" y="1663"/>
                </a:lnTo>
                <a:lnTo>
                  <a:pt x="4052" y="1661"/>
                </a:lnTo>
                <a:lnTo>
                  <a:pt x="4050" y="1661"/>
                </a:lnTo>
                <a:lnTo>
                  <a:pt x="4050" y="1661"/>
                </a:lnTo>
                <a:lnTo>
                  <a:pt x="4050" y="1661"/>
                </a:lnTo>
                <a:lnTo>
                  <a:pt x="4050" y="1661"/>
                </a:lnTo>
                <a:lnTo>
                  <a:pt x="4050" y="1663"/>
                </a:lnTo>
                <a:lnTo>
                  <a:pt x="4050" y="1663"/>
                </a:lnTo>
                <a:lnTo>
                  <a:pt x="4052" y="1665"/>
                </a:lnTo>
                <a:lnTo>
                  <a:pt x="4054" y="1665"/>
                </a:lnTo>
                <a:lnTo>
                  <a:pt x="4054" y="1665"/>
                </a:lnTo>
                <a:lnTo>
                  <a:pt x="4054" y="1665"/>
                </a:lnTo>
                <a:close/>
                <a:moveTo>
                  <a:pt x="4059" y="1669"/>
                </a:moveTo>
                <a:lnTo>
                  <a:pt x="4056" y="1667"/>
                </a:lnTo>
                <a:lnTo>
                  <a:pt x="4056" y="1667"/>
                </a:lnTo>
                <a:lnTo>
                  <a:pt x="4056" y="1669"/>
                </a:lnTo>
                <a:lnTo>
                  <a:pt x="4056" y="1669"/>
                </a:lnTo>
                <a:lnTo>
                  <a:pt x="4056" y="1669"/>
                </a:lnTo>
                <a:lnTo>
                  <a:pt x="4056" y="1671"/>
                </a:lnTo>
                <a:lnTo>
                  <a:pt x="4056" y="1671"/>
                </a:lnTo>
                <a:lnTo>
                  <a:pt x="4059" y="1671"/>
                </a:lnTo>
                <a:lnTo>
                  <a:pt x="4059" y="1671"/>
                </a:lnTo>
                <a:lnTo>
                  <a:pt x="4059" y="1669"/>
                </a:lnTo>
                <a:close/>
                <a:moveTo>
                  <a:pt x="4088" y="1707"/>
                </a:moveTo>
                <a:lnTo>
                  <a:pt x="4088" y="1707"/>
                </a:lnTo>
                <a:lnTo>
                  <a:pt x="4088" y="1707"/>
                </a:lnTo>
                <a:lnTo>
                  <a:pt x="4088" y="1709"/>
                </a:lnTo>
                <a:lnTo>
                  <a:pt x="4090" y="1711"/>
                </a:lnTo>
                <a:lnTo>
                  <a:pt x="4090" y="1711"/>
                </a:lnTo>
                <a:lnTo>
                  <a:pt x="4092" y="1709"/>
                </a:lnTo>
                <a:lnTo>
                  <a:pt x="4090" y="1709"/>
                </a:lnTo>
                <a:lnTo>
                  <a:pt x="4088" y="1707"/>
                </a:lnTo>
                <a:close/>
                <a:moveTo>
                  <a:pt x="4044" y="1654"/>
                </a:moveTo>
                <a:lnTo>
                  <a:pt x="4044" y="1652"/>
                </a:lnTo>
                <a:lnTo>
                  <a:pt x="4044" y="1652"/>
                </a:lnTo>
                <a:lnTo>
                  <a:pt x="4044" y="1650"/>
                </a:lnTo>
                <a:lnTo>
                  <a:pt x="4044" y="1650"/>
                </a:lnTo>
                <a:lnTo>
                  <a:pt x="4042" y="1648"/>
                </a:lnTo>
                <a:lnTo>
                  <a:pt x="4042" y="1646"/>
                </a:lnTo>
                <a:lnTo>
                  <a:pt x="4042" y="1644"/>
                </a:lnTo>
                <a:lnTo>
                  <a:pt x="4040" y="1644"/>
                </a:lnTo>
                <a:lnTo>
                  <a:pt x="4038" y="1646"/>
                </a:lnTo>
                <a:lnTo>
                  <a:pt x="4036" y="1648"/>
                </a:lnTo>
                <a:lnTo>
                  <a:pt x="4036" y="1650"/>
                </a:lnTo>
                <a:lnTo>
                  <a:pt x="4040" y="1652"/>
                </a:lnTo>
                <a:lnTo>
                  <a:pt x="4040" y="1654"/>
                </a:lnTo>
                <a:lnTo>
                  <a:pt x="4040" y="1654"/>
                </a:lnTo>
                <a:lnTo>
                  <a:pt x="4044" y="1656"/>
                </a:lnTo>
                <a:lnTo>
                  <a:pt x="4044" y="1656"/>
                </a:lnTo>
                <a:lnTo>
                  <a:pt x="4046" y="1656"/>
                </a:lnTo>
                <a:lnTo>
                  <a:pt x="4046" y="1654"/>
                </a:lnTo>
                <a:lnTo>
                  <a:pt x="4044" y="1654"/>
                </a:lnTo>
                <a:close/>
                <a:moveTo>
                  <a:pt x="3922" y="1300"/>
                </a:moveTo>
                <a:lnTo>
                  <a:pt x="3922" y="1298"/>
                </a:lnTo>
                <a:lnTo>
                  <a:pt x="3920" y="1298"/>
                </a:lnTo>
                <a:lnTo>
                  <a:pt x="3920" y="1298"/>
                </a:lnTo>
                <a:lnTo>
                  <a:pt x="3918" y="1298"/>
                </a:lnTo>
                <a:lnTo>
                  <a:pt x="3918" y="1300"/>
                </a:lnTo>
                <a:lnTo>
                  <a:pt x="3920" y="1300"/>
                </a:lnTo>
                <a:lnTo>
                  <a:pt x="3920" y="1300"/>
                </a:lnTo>
                <a:lnTo>
                  <a:pt x="3920" y="1302"/>
                </a:lnTo>
                <a:lnTo>
                  <a:pt x="3920" y="1304"/>
                </a:lnTo>
                <a:lnTo>
                  <a:pt x="3922" y="1306"/>
                </a:lnTo>
                <a:lnTo>
                  <a:pt x="3918" y="1308"/>
                </a:lnTo>
                <a:lnTo>
                  <a:pt x="3920" y="1310"/>
                </a:lnTo>
                <a:lnTo>
                  <a:pt x="3922" y="1308"/>
                </a:lnTo>
                <a:lnTo>
                  <a:pt x="3924" y="1308"/>
                </a:lnTo>
                <a:lnTo>
                  <a:pt x="3924" y="1304"/>
                </a:lnTo>
                <a:lnTo>
                  <a:pt x="3924" y="1302"/>
                </a:lnTo>
                <a:lnTo>
                  <a:pt x="3922" y="1300"/>
                </a:lnTo>
                <a:lnTo>
                  <a:pt x="3922" y="1300"/>
                </a:lnTo>
                <a:close/>
                <a:moveTo>
                  <a:pt x="4033" y="1631"/>
                </a:moveTo>
                <a:lnTo>
                  <a:pt x="4033" y="1631"/>
                </a:lnTo>
                <a:lnTo>
                  <a:pt x="4031" y="1631"/>
                </a:lnTo>
                <a:lnTo>
                  <a:pt x="4033" y="1635"/>
                </a:lnTo>
                <a:lnTo>
                  <a:pt x="4033" y="1635"/>
                </a:lnTo>
                <a:lnTo>
                  <a:pt x="4033" y="1638"/>
                </a:lnTo>
                <a:lnTo>
                  <a:pt x="4031" y="1638"/>
                </a:lnTo>
                <a:lnTo>
                  <a:pt x="4031" y="1640"/>
                </a:lnTo>
                <a:lnTo>
                  <a:pt x="4033" y="1640"/>
                </a:lnTo>
                <a:lnTo>
                  <a:pt x="4033" y="1640"/>
                </a:lnTo>
                <a:lnTo>
                  <a:pt x="4036" y="1638"/>
                </a:lnTo>
                <a:lnTo>
                  <a:pt x="4036" y="1635"/>
                </a:lnTo>
                <a:lnTo>
                  <a:pt x="4033" y="1633"/>
                </a:lnTo>
                <a:lnTo>
                  <a:pt x="4033" y="1631"/>
                </a:lnTo>
                <a:close/>
                <a:moveTo>
                  <a:pt x="4025" y="1614"/>
                </a:moveTo>
                <a:lnTo>
                  <a:pt x="4023" y="1614"/>
                </a:lnTo>
                <a:lnTo>
                  <a:pt x="4021" y="1610"/>
                </a:lnTo>
                <a:lnTo>
                  <a:pt x="4019" y="1608"/>
                </a:lnTo>
                <a:lnTo>
                  <a:pt x="4019" y="1608"/>
                </a:lnTo>
                <a:lnTo>
                  <a:pt x="4017" y="1610"/>
                </a:lnTo>
                <a:lnTo>
                  <a:pt x="4017" y="1610"/>
                </a:lnTo>
                <a:lnTo>
                  <a:pt x="4015" y="1610"/>
                </a:lnTo>
                <a:lnTo>
                  <a:pt x="4017" y="1614"/>
                </a:lnTo>
                <a:lnTo>
                  <a:pt x="4019" y="1617"/>
                </a:lnTo>
                <a:lnTo>
                  <a:pt x="4019" y="1617"/>
                </a:lnTo>
                <a:lnTo>
                  <a:pt x="4019" y="1619"/>
                </a:lnTo>
                <a:lnTo>
                  <a:pt x="4021" y="1619"/>
                </a:lnTo>
                <a:lnTo>
                  <a:pt x="4023" y="1623"/>
                </a:lnTo>
                <a:lnTo>
                  <a:pt x="4023" y="1623"/>
                </a:lnTo>
                <a:lnTo>
                  <a:pt x="4025" y="1623"/>
                </a:lnTo>
                <a:lnTo>
                  <a:pt x="4025" y="1623"/>
                </a:lnTo>
                <a:lnTo>
                  <a:pt x="4025" y="1619"/>
                </a:lnTo>
                <a:lnTo>
                  <a:pt x="4027" y="1617"/>
                </a:lnTo>
                <a:lnTo>
                  <a:pt x="4025" y="1617"/>
                </a:lnTo>
                <a:lnTo>
                  <a:pt x="4025" y="1614"/>
                </a:lnTo>
                <a:close/>
                <a:moveTo>
                  <a:pt x="4004" y="1596"/>
                </a:moveTo>
                <a:lnTo>
                  <a:pt x="4004" y="1596"/>
                </a:lnTo>
                <a:lnTo>
                  <a:pt x="4002" y="1593"/>
                </a:lnTo>
                <a:lnTo>
                  <a:pt x="4000" y="1591"/>
                </a:lnTo>
                <a:lnTo>
                  <a:pt x="4000" y="1591"/>
                </a:lnTo>
                <a:lnTo>
                  <a:pt x="3998" y="1591"/>
                </a:lnTo>
                <a:lnTo>
                  <a:pt x="3998" y="1589"/>
                </a:lnTo>
                <a:lnTo>
                  <a:pt x="3996" y="1589"/>
                </a:lnTo>
                <a:lnTo>
                  <a:pt x="3996" y="1589"/>
                </a:lnTo>
                <a:lnTo>
                  <a:pt x="3994" y="1591"/>
                </a:lnTo>
                <a:lnTo>
                  <a:pt x="3994" y="1591"/>
                </a:lnTo>
                <a:lnTo>
                  <a:pt x="3996" y="1593"/>
                </a:lnTo>
                <a:lnTo>
                  <a:pt x="3996" y="1593"/>
                </a:lnTo>
                <a:lnTo>
                  <a:pt x="3998" y="1593"/>
                </a:lnTo>
                <a:lnTo>
                  <a:pt x="3998" y="1593"/>
                </a:lnTo>
                <a:lnTo>
                  <a:pt x="4002" y="1596"/>
                </a:lnTo>
                <a:lnTo>
                  <a:pt x="4004" y="1598"/>
                </a:lnTo>
                <a:lnTo>
                  <a:pt x="4004" y="1598"/>
                </a:lnTo>
                <a:lnTo>
                  <a:pt x="4006" y="1598"/>
                </a:lnTo>
                <a:lnTo>
                  <a:pt x="4004" y="1596"/>
                </a:lnTo>
                <a:lnTo>
                  <a:pt x="4004" y="1596"/>
                </a:lnTo>
                <a:close/>
                <a:moveTo>
                  <a:pt x="4134" y="1711"/>
                </a:moveTo>
                <a:lnTo>
                  <a:pt x="4134" y="1711"/>
                </a:lnTo>
                <a:lnTo>
                  <a:pt x="4136" y="1713"/>
                </a:lnTo>
                <a:lnTo>
                  <a:pt x="4136" y="1713"/>
                </a:lnTo>
                <a:lnTo>
                  <a:pt x="4138" y="1713"/>
                </a:lnTo>
                <a:lnTo>
                  <a:pt x="4138" y="1715"/>
                </a:lnTo>
                <a:lnTo>
                  <a:pt x="4138" y="1715"/>
                </a:lnTo>
                <a:lnTo>
                  <a:pt x="4140" y="1715"/>
                </a:lnTo>
                <a:lnTo>
                  <a:pt x="4140" y="1713"/>
                </a:lnTo>
                <a:lnTo>
                  <a:pt x="4140" y="1713"/>
                </a:lnTo>
                <a:lnTo>
                  <a:pt x="4142" y="1702"/>
                </a:lnTo>
                <a:lnTo>
                  <a:pt x="4142" y="1700"/>
                </a:lnTo>
                <a:lnTo>
                  <a:pt x="4142" y="1698"/>
                </a:lnTo>
                <a:lnTo>
                  <a:pt x="4142" y="1696"/>
                </a:lnTo>
                <a:lnTo>
                  <a:pt x="4140" y="1690"/>
                </a:lnTo>
                <a:lnTo>
                  <a:pt x="4140" y="1690"/>
                </a:lnTo>
                <a:lnTo>
                  <a:pt x="4142" y="1688"/>
                </a:lnTo>
                <a:lnTo>
                  <a:pt x="4142" y="1686"/>
                </a:lnTo>
                <a:lnTo>
                  <a:pt x="4142" y="1686"/>
                </a:lnTo>
                <a:lnTo>
                  <a:pt x="4140" y="1686"/>
                </a:lnTo>
                <a:lnTo>
                  <a:pt x="4140" y="1684"/>
                </a:lnTo>
                <a:lnTo>
                  <a:pt x="4142" y="1682"/>
                </a:lnTo>
                <a:lnTo>
                  <a:pt x="4142" y="1679"/>
                </a:lnTo>
                <a:lnTo>
                  <a:pt x="4144" y="1677"/>
                </a:lnTo>
                <a:lnTo>
                  <a:pt x="4144" y="1677"/>
                </a:lnTo>
                <a:lnTo>
                  <a:pt x="4144" y="1677"/>
                </a:lnTo>
                <a:lnTo>
                  <a:pt x="4144" y="1675"/>
                </a:lnTo>
                <a:lnTo>
                  <a:pt x="4142" y="1673"/>
                </a:lnTo>
                <a:lnTo>
                  <a:pt x="4138" y="1667"/>
                </a:lnTo>
                <a:lnTo>
                  <a:pt x="4136" y="1667"/>
                </a:lnTo>
                <a:lnTo>
                  <a:pt x="4134" y="1665"/>
                </a:lnTo>
                <a:lnTo>
                  <a:pt x="4134" y="1665"/>
                </a:lnTo>
                <a:lnTo>
                  <a:pt x="4130" y="1665"/>
                </a:lnTo>
                <a:lnTo>
                  <a:pt x="4128" y="1665"/>
                </a:lnTo>
                <a:lnTo>
                  <a:pt x="4128" y="1665"/>
                </a:lnTo>
                <a:lnTo>
                  <a:pt x="4128" y="1667"/>
                </a:lnTo>
                <a:lnTo>
                  <a:pt x="4126" y="1669"/>
                </a:lnTo>
                <a:lnTo>
                  <a:pt x="4124" y="1669"/>
                </a:lnTo>
                <a:lnTo>
                  <a:pt x="4124" y="1669"/>
                </a:lnTo>
                <a:lnTo>
                  <a:pt x="4124" y="1667"/>
                </a:lnTo>
                <a:lnTo>
                  <a:pt x="4124" y="1667"/>
                </a:lnTo>
                <a:lnTo>
                  <a:pt x="4124" y="1665"/>
                </a:lnTo>
                <a:lnTo>
                  <a:pt x="4126" y="1665"/>
                </a:lnTo>
                <a:lnTo>
                  <a:pt x="4126" y="1663"/>
                </a:lnTo>
                <a:lnTo>
                  <a:pt x="4126" y="1663"/>
                </a:lnTo>
                <a:lnTo>
                  <a:pt x="4126" y="1661"/>
                </a:lnTo>
                <a:lnTo>
                  <a:pt x="4126" y="1661"/>
                </a:lnTo>
                <a:lnTo>
                  <a:pt x="4124" y="1661"/>
                </a:lnTo>
                <a:lnTo>
                  <a:pt x="4124" y="1658"/>
                </a:lnTo>
                <a:lnTo>
                  <a:pt x="4121" y="1656"/>
                </a:lnTo>
                <a:lnTo>
                  <a:pt x="4121" y="1656"/>
                </a:lnTo>
                <a:lnTo>
                  <a:pt x="4121" y="1654"/>
                </a:lnTo>
                <a:lnTo>
                  <a:pt x="4121" y="1650"/>
                </a:lnTo>
                <a:lnTo>
                  <a:pt x="4121" y="1650"/>
                </a:lnTo>
                <a:lnTo>
                  <a:pt x="4119" y="1646"/>
                </a:lnTo>
                <a:lnTo>
                  <a:pt x="4119" y="1646"/>
                </a:lnTo>
                <a:lnTo>
                  <a:pt x="4117" y="1646"/>
                </a:lnTo>
                <a:lnTo>
                  <a:pt x="4117" y="1646"/>
                </a:lnTo>
                <a:lnTo>
                  <a:pt x="4115" y="1646"/>
                </a:lnTo>
                <a:lnTo>
                  <a:pt x="4113" y="1646"/>
                </a:lnTo>
                <a:lnTo>
                  <a:pt x="4111" y="1644"/>
                </a:lnTo>
                <a:lnTo>
                  <a:pt x="4109" y="1642"/>
                </a:lnTo>
                <a:lnTo>
                  <a:pt x="4107" y="1642"/>
                </a:lnTo>
                <a:lnTo>
                  <a:pt x="4107" y="1640"/>
                </a:lnTo>
                <a:lnTo>
                  <a:pt x="4107" y="1640"/>
                </a:lnTo>
                <a:lnTo>
                  <a:pt x="4107" y="1638"/>
                </a:lnTo>
                <a:lnTo>
                  <a:pt x="4107" y="1638"/>
                </a:lnTo>
                <a:lnTo>
                  <a:pt x="4107" y="1635"/>
                </a:lnTo>
                <a:lnTo>
                  <a:pt x="4107" y="1635"/>
                </a:lnTo>
                <a:lnTo>
                  <a:pt x="4107" y="1635"/>
                </a:lnTo>
                <a:lnTo>
                  <a:pt x="4107" y="1633"/>
                </a:lnTo>
                <a:lnTo>
                  <a:pt x="4109" y="1631"/>
                </a:lnTo>
                <a:lnTo>
                  <a:pt x="4111" y="1631"/>
                </a:lnTo>
                <a:lnTo>
                  <a:pt x="4111" y="1631"/>
                </a:lnTo>
                <a:lnTo>
                  <a:pt x="4111" y="1629"/>
                </a:lnTo>
                <a:lnTo>
                  <a:pt x="4109" y="1627"/>
                </a:lnTo>
                <a:lnTo>
                  <a:pt x="4109" y="1625"/>
                </a:lnTo>
                <a:lnTo>
                  <a:pt x="4107" y="1625"/>
                </a:lnTo>
                <a:lnTo>
                  <a:pt x="4107" y="1623"/>
                </a:lnTo>
                <a:lnTo>
                  <a:pt x="4105" y="1623"/>
                </a:lnTo>
                <a:lnTo>
                  <a:pt x="4105" y="1625"/>
                </a:lnTo>
                <a:lnTo>
                  <a:pt x="4100" y="1625"/>
                </a:lnTo>
                <a:lnTo>
                  <a:pt x="4100" y="1627"/>
                </a:lnTo>
                <a:lnTo>
                  <a:pt x="4098" y="1627"/>
                </a:lnTo>
                <a:lnTo>
                  <a:pt x="4096" y="1627"/>
                </a:lnTo>
                <a:lnTo>
                  <a:pt x="4094" y="1627"/>
                </a:lnTo>
                <a:lnTo>
                  <a:pt x="4096" y="1627"/>
                </a:lnTo>
                <a:lnTo>
                  <a:pt x="4100" y="1625"/>
                </a:lnTo>
                <a:lnTo>
                  <a:pt x="4100" y="1625"/>
                </a:lnTo>
                <a:lnTo>
                  <a:pt x="4100" y="1623"/>
                </a:lnTo>
                <a:lnTo>
                  <a:pt x="4098" y="1621"/>
                </a:lnTo>
                <a:lnTo>
                  <a:pt x="4098" y="1621"/>
                </a:lnTo>
                <a:lnTo>
                  <a:pt x="4094" y="1621"/>
                </a:lnTo>
                <a:lnTo>
                  <a:pt x="4092" y="1621"/>
                </a:lnTo>
                <a:lnTo>
                  <a:pt x="4090" y="1619"/>
                </a:lnTo>
                <a:lnTo>
                  <a:pt x="4088" y="1617"/>
                </a:lnTo>
                <a:lnTo>
                  <a:pt x="4088" y="1617"/>
                </a:lnTo>
                <a:lnTo>
                  <a:pt x="4088" y="1614"/>
                </a:lnTo>
                <a:lnTo>
                  <a:pt x="4088" y="1612"/>
                </a:lnTo>
                <a:lnTo>
                  <a:pt x="4086" y="1612"/>
                </a:lnTo>
                <a:lnTo>
                  <a:pt x="4086" y="1610"/>
                </a:lnTo>
                <a:lnTo>
                  <a:pt x="4082" y="1608"/>
                </a:lnTo>
                <a:lnTo>
                  <a:pt x="4082" y="1608"/>
                </a:lnTo>
                <a:lnTo>
                  <a:pt x="4080" y="1608"/>
                </a:lnTo>
                <a:lnTo>
                  <a:pt x="4077" y="1606"/>
                </a:lnTo>
                <a:lnTo>
                  <a:pt x="4077" y="1606"/>
                </a:lnTo>
                <a:lnTo>
                  <a:pt x="4075" y="1604"/>
                </a:lnTo>
                <a:lnTo>
                  <a:pt x="4075" y="1602"/>
                </a:lnTo>
                <a:lnTo>
                  <a:pt x="4073" y="1602"/>
                </a:lnTo>
                <a:lnTo>
                  <a:pt x="4071" y="1600"/>
                </a:lnTo>
                <a:lnTo>
                  <a:pt x="4069" y="1598"/>
                </a:lnTo>
                <a:lnTo>
                  <a:pt x="4069" y="1598"/>
                </a:lnTo>
                <a:lnTo>
                  <a:pt x="4069" y="1600"/>
                </a:lnTo>
                <a:lnTo>
                  <a:pt x="4069" y="1600"/>
                </a:lnTo>
                <a:lnTo>
                  <a:pt x="4069" y="1600"/>
                </a:lnTo>
                <a:lnTo>
                  <a:pt x="4069" y="1602"/>
                </a:lnTo>
                <a:lnTo>
                  <a:pt x="4069" y="1604"/>
                </a:lnTo>
                <a:lnTo>
                  <a:pt x="4069" y="1602"/>
                </a:lnTo>
                <a:lnTo>
                  <a:pt x="4067" y="1600"/>
                </a:lnTo>
                <a:lnTo>
                  <a:pt x="4065" y="1600"/>
                </a:lnTo>
                <a:lnTo>
                  <a:pt x="4065" y="1600"/>
                </a:lnTo>
                <a:lnTo>
                  <a:pt x="4063" y="1600"/>
                </a:lnTo>
                <a:lnTo>
                  <a:pt x="4063" y="1598"/>
                </a:lnTo>
                <a:lnTo>
                  <a:pt x="4061" y="1596"/>
                </a:lnTo>
                <a:lnTo>
                  <a:pt x="4061" y="1596"/>
                </a:lnTo>
                <a:lnTo>
                  <a:pt x="4059" y="1593"/>
                </a:lnTo>
                <a:lnTo>
                  <a:pt x="4056" y="1591"/>
                </a:lnTo>
                <a:lnTo>
                  <a:pt x="4056" y="1589"/>
                </a:lnTo>
                <a:lnTo>
                  <a:pt x="4054" y="1587"/>
                </a:lnTo>
                <a:lnTo>
                  <a:pt x="4052" y="1585"/>
                </a:lnTo>
                <a:lnTo>
                  <a:pt x="4050" y="1583"/>
                </a:lnTo>
                <a:lnTo>
                  <a:pt x="4044" y="1579"/>
                </a:lnTo>
                <a:lnTo>
                  <a:pt x="4040" y="1579"/>
                </a:lnTo>
                <a:lnTo>
                  <a:pt x="4040" y="1577"/>
                </a:lnTo>
                <a:lnTo>
                  <a:pt x="4038" y="1577"/>
                </a:lnTo>
                <a:lnTo>
                  <a:pt x="4038" y="1575"/>
                </a:lnTo>
                <a:lnTo>
                  <a:pt x="4038" y="1575"/>
                </a:lnTo>
                <a:lnTo>
                  <a:pt x="4036" y="1575"/>
                </a:lnTo>
                <a:lnTo>
                  <a:pt x="4031" y="1573"/>
                </a:lnTo>
                <a:lnTo>
                  <a:pt x="4031" y="1570"/>
                </a:lnTo>
                <a:lnTo>
                  <a:pt x="4031" y="1568"/>
                </a:lnTo>
                <a:lnTo>
                  <a:pt x="4031" y="1568"/>
                </a:lnTo>
                <a:lnTo>
                  <a:pt x="4027" y="1564"/>
                </a:lnTo>
                <a:lnTo>
                  <a:pt x="4027" y="1564"/>
                </a:lnTo>
                <a:lnTo>
                  <a:pt x="4027" y="1562"/>
                </a:lnTo>
                <a:lnTo>
                  <a:pt x="4025" y="1562"/>
                </a:lnTo>
                <a:lnTo>
                  <a:pt x="4023" y="1558"/>
                </a:lnTo>
                <a:lnTo>
                  <a:pt x="4021" y="1558"/>
                </a:lnTo>
                <a:lnTo>
                  <a:pt x="4021" y="1556"/>
                </a:lnTo>
                <a:lnTo>
                  <a:pt x="4021" y="1556"/>
                </a:lnTo>
                <a:lnTo>
                  <a:pt x="4019" y="1556"/>
                </a:lnTo>
                <a:lnTo>
                  <a:pt x="4017" y="1556"/>
                </a:lnTo>
                <a:lnTo>
                  <a:pt x="4015" y="1556"/>
                </a:lnTo>
                <a:lnTo>
                  <a:pt x="4012" y="1556"/>
                </a:lnTo>
                <a:lnTo>
                  <a:pt x="4010" y="1556"/>
                </a:lnTo>
                <a:lnTo>
                  <a:pt x="4008" y="1556"/>
                </a:lnTo>
                <a:lnTo>
                  <a:pt x="4006" y="1556"/>
                </a:lnTo>
                <a:lnTo>
                  <a:pt x="4002" y="1556"/>
                </a:lnTo>
                <a:lnTo>
                  <a:pt x="4000" y="1556"/>
                </a:lnTo>
                <a:lnTo>
                  <a:pt x="3998" y="1554"/>
                </a:lnTo>
                <a:lnTo>
                  <a:pt x="3996" y="1552"/>
                </a:lnTo>
                <a:lnTo>
                  <a:pt x="3994" y="1552"/>
                </a:lnTo>
                <a:lnTo>
                  <a:pt x="3994" y="1552"/>
                </a:lnTo>
                <a:lnTo>
                  <a:pt x="3992" y="1549"/>
                </a:lnTo>
                <a:lnTo>
                  <a:pt x="3989" y="1549"/>
                </a:lnTo>
                <a:lnTo>
                  <a:pt x="3987" y="1552"/>
                </a:lnTo>
                <a:lnTo>
                  <a:pt x="3987" y="1552"/>
                </a:lnTo>
                <a:lnTo>
                  <a:pt x="3987" y="1552"/>
                </a:lnTo>
                <a:lnTo>
                  <a:pt x="3987" y="1554"/>
                </a:lnTo>
                <a:lnTo>
                  <a:pt x="3987" y="1554"/>
                </a:lnTo>
                <a:lnTo>
                  <a:pt x="3987" y="1554"/>
                </a:lnTo>
                <a:lnTo>
                  <a:pt x="3987" y="1556"/>
                </a:lnTo>
                <a:lnTo>
                  <a:pt x="3989" y="1560"/>
                </a:lnTo>
                <a:lnTo>
                  <a:pt x="3989" y="1562"/>
                </a:lnTo>
                <a:lnTo>
                  <a:pt x="3992" y="1562"/>
                </a:lnTo>
                <a:lnTo>
                  <a:pt x="3992" y="1564"/>
                </a:lnTo>
                <a:lnTo>
                  <a:pt x="3998" y="1570"/>
                </a:lnTo>
                <a:lnTo>
                  <a:pt x="4002" y="1573"/>
                </a:lnTo>
                <a:lnTo>
                  <a:pt x="4002" y="1575"/>
                </a:lnTo>
                <a:lnTo>
                  <a:pt x="4004" y="1577"/>
                </a:lnTo>
                <a:lnTo>
                  <a:pt x="4006" y="1577"/>
                </a:lnTo>
                <a:lnTo>
                  <a:pt x="4010" y="1579"/>
                </a:lnTo>
                <a:lnTo>
                  <a:pt x="4010" y="1579"/>
                </a:lnTo>
                <a:lnTo>
                  <a:pt x="4012" y="1579"/>
                </a:lnTo>
                <a:lnTo>
                  <a:pt x="4017" y="1585"/>
                </a:lnTo>
                <a:lnTo>
                  <a:pt x="4017" y="1585"/>
                </a:lnTo>
                <a:lnTo>
                  <a:pt x="4017" y="1587"/>
                </a:lnTo>
                <a:lnTo>
                  <a:pt x="4019" y="1589"/>
                </a:lnTo>
                <a:lnTo>
                  <a:pt x="4021" y="1589"/>
                </a:lnTo>
                <a:lnTo>
                  <a:pt x="4021" y="1591"/>
                </a:lnTo>
                <a:lnTo>
                  <a:pt x="4023" y="1593"/>
                </a:lnTo>
                <a:lnTo>
                  <a:pt x="4023" y="1596"/>
                </a:lnTo>
                <a:lnTo>
                  <a:pt x="4023" y="1598"/>
                </a:lnTo>
                <a:lnTo>
                  <a:pt x="4025" y="1598"/>
                </a:lnTo>
                <a:lnTo>
                  <a:pt x="4027" y="1598"/>
                </a:lnTo>
                <a:lnTo>
                  <a:pt x="4027" y="1600"/>
                </a:lnTo>
                <a:lnTo>
                  <a:pt x="4029" y="1600"/>
                </a:lnTo>
                <a:lnTo>
                  <a:pt x="4036" y="1604"/>
                </a:lnTo>
                <a:lnTo>
                  <a:pt x="4036" y="1604"/>
                </a:lnTo>
                <a:lnTo>
                  <a:pt x="4038" y="1606"/>
                </a:lnTo>
                <a:lnTo>
                  <a:pt x="4040" y="1610"/>
                </a:lnTo>
                <a:lnTo>
                  <a:pt x="4042" y="1617"/>
                </a:lnTo>
                <a:lnTo>
                  <a:pt x="4042" y="1621"/>
                </a:lnTo>
                <a:lnTo>
                  <a:pt x="4044" y="1625"/>
                </a:lnTo>
                <a:lnTo>
                  <a:pt x="4044" y="1627"/>
                </a:lnTo>
                <a:lnTo>
                  <a:pt x="4046" y="1627"/>
                </a:lnTo>
                <a:lnTo>
                  <a:pt x="4046" y="1629"/>
                </a:lnTo>
                <a:lnTo>
                  <a:pt x="4050" y="1629"/>
                </a:lnTo>
                <a:lnTo>
                  <a:pt x="4052" y="1631"/>
                </a:lnTo>
                <a:lnTo>
                  <a:pt x="4052" y="1631"/>
                </a:lnTo>
                <a:lnTo>
                  <a:pt x="4054" y="1635"/>
                </a:lnTo>
                <a:lnTo>
                  <a:pt x="4054" y="1638"/>
                </a:lnTo>
                <a:lnTo>
                  <a:pt x="4056" y="1638"/>
                </a:lnTo>
                <a:lnTo>
                  <a:pt x="4059" y="1640"/>
                </a:lnTo>
                <a:lnTo>
                  <a:pt x="4061" y="1642"/>
                </a:lnTo>
                <a:lnTo>
                  <a:pt x="4061" y="1644"/>
                </a:lnTo>
                <a:lnTo>
                  <a:pt x="4063" y="1648"/>
                </a:lnTo>
                <a:lnTo>
                  <a:pt x="4063" y="1650"/>
                </a:lnTo>
                <a:lnTo>
                  <a:pt x="4069" y="1658"/>
                </a:lnTo>
                <a:lnTo>
                  <a:pt x="4069" y="1663"/>
                </a:lnTo>
                <a:lnTo>
                  <a:pt x="4069" y="1663"/>
                </a:lnTo>
                <a:lnTo>
                  <a:pt x="4069" y="1665"/>
                </a:lnTo>
                <a:lnTo>
                  <a:pt x="4073" y="1669"/>
                </a:lnTo>
                <a:lnTo>
                  <a:pt x="4073" y="1669"/>
                </a:lnTo>
                <a:lnTo>
                  <a:pt x="4075" y="1671"/>
                </a:lnTo>
                <a:lnTo>
                  <a:pt x="4075" y="1671"/>
                </a:lnTo>
                <a:lnTo>
                  <a:pt x="4077" y="1673"/>
                </a:lnTo>
                <a:lnTo>
                  <a:pt x="4080" y="1677"/>
                </a:lnTo>
                <a:lnTo>
                  <a:pt x="4080" y="1677"/>
                </a:lnTo>
                <a:lnTo>
                  <a:pt x="4084" y="1679"/>
                </a:lnTo>
                <a:lnTo>
                  <a:pt x="4088" y="1684"/>
                </a:lnTo>
                <a:lnTo>
                  <a:pt x="4088" y="1684"/>
                </a:lnTo>
                <a:lnTo>
                  <a:pt x="4090" y="1688"/>
                </a:lnTo>
                <a:lnTo>
                  <a:pt x="4094" y="1690"/>
                </a:lnTo>
                <a:lnTo>
                  <a:pt x="4098" y="1696"/>
                </a:lnTo>
                <a:lnTo>
                  <a:pt x="4103" y="1696"/>
                </a:lnTo>
                <a:lnTo>
                  <a:pt x="4103" y="1698"/>
                </a:lnTo>
                <a:lnTo>
                  <a:pt x="4105" y="1700"/>
                </a:lnTo>
                <a:lnTo>
                  <a:pt x="4107" y="1700"/>
                </a:lnTo>
                <a:lnTo>
                  <a:pt x="4111" y="1702"/>
                </a:lnTo>
                <a:lnTo>
                  <a:pt x="4111" y="1705"/>
                </a:lnTo>
                <a:lnTo>
                  <a:pt x="4115" y="1709"/>
                </a:lnTo>
                <a:lnTo>
                  <a:pt x="4117" y="1709"/>
                </a:lnTo>
                <a:lnTo>
                  <a:pt x="4117" y="1711"/>
                </a:lnTo>
                <a:lnTo>
                  <a:pt x="4119" y="1713"/>
                </a:lnTo>
                <a:lnTo>
                  <a:pt x="4121" y="1715"/>
                </a:lnTo>
                <a:lnTo>
                  <a:pt x="4124" y="1715"/>
                </a:lnTo>
                <a:lnTo>
                  <a:pt x="4124" y="1715"/>
                </a:lnTo>
                <a:lnTo>
                  <a:pt x="4124" y="1715"/>
                </a:lnTo>
                <a:lnTo>
                  <a:pt x="4124" y="1715"/>
                </a:lnTo>
                <a:lnTo>
                  <a:pt x="4124" y="1713"/>
                </a:lnTo>
                <a:lnTo>
                  <a:pt x="4124" y="1711"/>
                </a:lnTo>
                <a:lnTo>
                  <a:pt x="4124" y="1711"/>
                </a:lnTo>
                <a:lnTo>
                  <a:pt x="4128" y="1713"/>
                </a:lnTo>
                <a:lnTo>
                  <a:pt x="4130" y="1713"/>
                </a:lnTo>
                <a:lnTo>
                  <a:pt x="4130" y="1713"/>
                </a:lnTo>
                <a:lnTo>
                  <a:pt x="4130" y="1713"/>
                </a:lnTo>
                <a:lnTo>
                  <a:pt x="4134" y="1711"/>
                </a:lnTo>
                <a:close/>
                <a:moveTo>
                  <a:pt x="4019" y="1602"/>
                </a:moveTo>
                <a:lnTo>
                  <a:pt x="4017" y="1600"/>
                </a:lnTo>
                <a:lnTo>
                  <a:pt x="4017" y="1600"/>
                </a:lnTo>
                <a:lnTo>
                  <a:pt x="4017" y="1600"/>
                </a:lnTo>
                <a:lnTo>
                  <a:pt x="4015" y="1600"/>
                </a:lnTo>
                <a:lnTo>
                  <a:pt x="4015" y="1600"/>
                </a:lnTo>
                <a:lnTo>
                  <a:pt x="4017" y="1600"/>
                </a:lnTo>
                <a:lnTo>
                  <a:pt x="4017" y="1602"/>
                </a:lnTo>
                <a:lnTo>
                  <a:pt x="4019" y="1602"/>
                </a:lnTo>
                <a:close/>
                <a:moveTo>
                  <a:pt x="4036" y="1461"/>
                </a:moveTo>
                <a:lnTo>
                  <a:pt x="4033" y="1461"/>
                </a:lnTo>
                <a:lnTo>
                  <a:pt x="4033" y="1461"/>
                </a:lnTo>
                <a:lnTo>
                  <a:pt x="4033" y="1463"/>
                </a:lnTo>
                <a:lnTo>
                  <a:pt x="4033" y="1463"/>
                </a:lnTo>
                <a:lnTo>
                  <a:pt x="4033" y="1463"/>
                </a:lnTo>
                <a:lnTo>
                  <a:pt x="4036" y="1466"/>
                </a:lnTo>
                <a:lnTo>
                  <a:pt x="4036" y="1461"/>
                </a:lnTo>
                <a:lnTo>
                  <a:pt x="4036" y="1461"/>
                </a:lnTo>
                <a:close/>
                <a:moveTo>
                  <a:pt x="4033" y="1449"/>
                </a:moveTo>
                <a:lnTo>
                  <a:pt x="4033" y="1449"/>
                </a:lnTo>
                <a:lnTo>
                  <a:pt x="4031" y="1449"/>
                </a:lnTo>
                <a:lnTo>
                  <a:pt x="4031" y="1449"/>
                </a:lnTo>
                <a:lnTo>
                  <a:pt x="4031" y="1451"/>
                </a:lnTo>
                <a:lnTo>
                  <a:pt x="4031" y="1453"/>
                </a:lnTo>
                <a:lnTo>
                  <a:pt x="4031" y="1453"/>
                </a:lnTo>
                <a:lnTo>
                  <a:pt x="4033" y="1453"/>
                </a:lnTo>
                <a:lnTo>
                  <a:pt x="4033" y="1451"/>
                </a:lnTo>
                <a:lnTo>
                  <a:pt x="4033" y="1449"/>
                </a:lnTo>
                <a:lnTo>
                  <a:pt x="4033" y="1449"/>
                </a:lnTo>
                <a:lnTo>
                  <a:pt x="4033" y="1449"/>
                </a:lnTo>
                <a:close/>
                <a:moveTo>
                  <a:pt x="4036" y="1459"/>
                </a:moveTo>
                <a:lnTo>
                  <a:pt x="4036" y="1457"/>
                </a:lnTo>
                <a:lnTo>
                  <a:pt x="4033" y="1457"/>
                </a:lnTo>
                <a:lnTo>
                  <a:pt x="4033" y="1457"/>
                </a:lnTo>
                <a:lnTo>
                  <a:pt x="4033" y="1459"/>
                </a:lnTo>
                <a:lnTo>
                  <a:pt x="4036" y="1459"/>
                </a:lnTo>
                <a:lnTo>
                  <a:pt x="4036" y="1459"/>
                </a:lnTo>
                <a:lnTo>
                  <a:pt x="4036" y="1459"/>
                </a:lnTo>
                <a:close/>
                <a:moveTo>
                  <a:pt x="4031" y="1501"/>
                </a:moveTo>
                <a:lnTo>
                  <a:pt x="4031" y="1499"/>
                </a:lnTo>
                <a:lnTo>
                  <a:pt x="4031" y="1499"/>
                </a:lnTo>
                <a:lnTo>
                  <a:pt x="4031" y="1501"/>
                </a:lnTo>
                <a:lnTo>
                  <a:pt x="4031" y="1501"/>
                </a:lnTo>
                <a:lnTo>
                  <a:pt x="4031" y="1501"/>
                </a:lnTo>
                <a:lnTo>
                  <a:pt x="4031" y="1501"/>
                </a:lnTo>
                <a:close/>
                <a:moveTo>
                  <a:pt x="4031" y="1487"/>
                </a:moveTo>
                <a:lnTo>
                  <a:pt x="4031" y="1487"/>
                </a:lnTo>
                <a:lnTo>
                  <a:pt x="4029" y="1487"/>
                </a:lnTo>
                <a:lnTo>
                  <a:pt x="4029" y="1489"/>
                </a:lnTo>
                <a:lnTo>
                  <a:pt x="4029" y="1489"/>
                </a:lnTo>
                <a:lnTo>
                  <a:pt x="4029" y="1489"/>
                </a:lnTo>
                <a:lnTo>
                  <a:pt x="4031" y="1489"/>
                </a:lnTo>
                <a:lnTo>
                  <a:pt x="4031" y="1487"/>
                </a:lnTo>
                <a:lnTo>
                  <a:pt x="4031" y="1487"/>
                </a:lnTo>
                <a:close/>
                <a:moveTo>
                  <a:pt x="4021" y="1396"/>
                </a:moveTo>
                <a:lnTo>
                  <a:pt x="4021" y="1394"/>
                </a:lnTo>
                <a:lnTo>
                  <a:pt x="4021" y="1392"/>
                </a:lnTo>
                <a:lnTo>
                  <a:pt x="4021" y="1392"/>
                </a:lnTo>
                <a:lnTo>
                  <a:pt x="4021" y="1392"/>
                </a:lnTo>
                <a:lnTo>
                  <a:pt x="4021" y="1392"/>
                </a:lnTo>
                <a:lnTo>
                  <a:pt x="4021" y="1392"/>
                </a:lnTo>
                <a:lnTo>
                  <a:pt x="4019" y="1392"/>
                </a:lnTo>
                <a:lnTo>
                  <a:pt x="4021" y="1394"/>
                </a:lnTo>
                <a:lnTo>
                  <a:pt x="4021" y="1396"/>
                </a:lnTo>
                <a:lnTo>
                  <a:pt x="4021" y="1396"/>
                </a:lnTo>
                <a:close/>
                <a:moveTo>
                  <a:pt x="4029" y="1453"/>
                </a:moveTo>
                <a:lnTo>
                  <a:pt x="4029" y="1453"/>
                </a:lnTo>
                <a:lnTo>
                  <a:pt x="4029" y="1453"/>
                </a:lnTo>
                <a:lnTo>
                  <a:pt x="4029" y="1453"/>
                </a:lnTo>
                <a:lnTo>
                  <a:pt x="4027" y="1455"/>
                </a:lnTo>
                <a:lnTo>
                  <a:pt x="4029" y="1455"/>
                </a:lnTo>
                <a:lnTo>
                  <a:pt x="4029" y="1455"/>
                </a:lnTo>
                <a:lnTo>
                  <a:pt x="4029" y="1455"/>
                </a:lnTo>
                <a:lnTo>
                  <a:pt x="4029" y="1455"/>
                </a:lnTo>
                <a:lnTo>
                  <a:pt x="4029" y="1455"/>
                </a:lnTo>
                <a:lnTo>
                  <a:pt x="4029" y="1455"/>
                </a:lnTo>
                <a:lnTo>
                  <a:pt x="4029" y="1455"/>
                </a:lnTo>
                <a:lnTo>
                  <a:pt x="4029" y="1453"/>
                </a:lnTo>
                <a:close/>
                <a:moveTo>
                  <a:pt x="3989" y="1547"/>
                </a:moveTo>
                <a:lnTo>
                  <a:pt x="3989" y="1547"/>
                </a:lnTo>
                <a:lnTo>
                  <a:pt x="3989" y="1547"/>
                </a:lnTo>
                <a:lnTo>
                  <a:pt x="3989" y="1547"/>
                </a:lnTo>
                <a:lnTo>
                  <a:pt x="3987" y="1547"/>
                </a:lnTo>
                <a:lnTo>
                  <a:pt x="3987" y="1545"/>
                </a:lnTo>
                <a:lnTo>
                  <a:pt x="3987" y="1547"/>
                </a:lnTo>
                <a:lnTo>
                  <a:pt x="3987" y="1547"/>
                </a:lnTo>
                <a:lnTo>
                  <a:pt x="3989" y="1547"/>
                </a:lnTo>
                <a:close/>
                <a:moveTo>
                  <a:pt x="3981" y="1403"/>
                </a:moveTo>
                <a:lnTo>
                  <a:pt x="3981" y="1403"/>
                </a:lnTo>
                <a:lnTo>
                  <a:pt x="3981" y="1403"/>
                </a:lnTo>
                <a:lnTo>
                  <a:pt x="3981" y="1403"/>
                </a:lnTo>
                <a:lnTo>
                  <a:pt x="3981" y="1401"/>
                </a:lnTo>
                <a:lnTo>
                  <a:pt x="3981" y="1401"/>
                </a:lnTo>
                <a:lnTo>
                  <a:pt x="3981" y="1403"/>
                </a:lnTo>
                <a:close/>
                <a:moveTo>
                  <a:pt x="4033" y="1472"/>
                </a:moveTo>
                <a:lnTo>
                  <a:pt x="4036" y="1474"/>
                </a:lnTo>
                <a:lnTo>
                  <a:pt x="4036" y="1474"/>
                </a:lnTo>
                <a:lnTo>
                  <a:pt x="4036" y="1474"/>
                </a:lnTo>
                <a:lnTo>
                  <a:pt x="4036" y="1472"/>
                </a:lnTo>
                <a:lnTo>
                  <a:pt x="4033" y="1472"/>
                </a:lnTo>
                <a:close/>
                <a:moveTo>
                  <a:pt x="4063" y="1675"/>
                </a:moveTo>
                <a:lnTo>
                  <a:pt x="4063" y="1675"/>
                </a:lnTo>
                <a:lnTo>
                  <a:pt x="4063" y="1675"/>
                </a:lnTo>
                <a:lnTo>
                  <a:pt x="4061" y="1671"/>
                </a:lnTo>
                <a:lnTo>
                  <a:pt x="4059" y="1671"/>
                </a:lnTo>
                <a:lnTo>
                  <a:pt x="4059" y="1671"/>
                </a:lnTo>
                <a:lnTo>
                  <a:pt x="4059" y="1673"/>
                </a:lnTo>
                <a:lnTo>
                  <a:pt x="4061" y="1675"/>
                </a:lnTo>
                <a:lnTo>
                  <a:pt x="4061" y="1675"/>
                </a:lnTo>
                <a:lnTo>
                  <a:pt x="4061" y="1677"/>
                </a:lnTo>
                <a:lnTo>
                  <a:pt x="4061" y="1677"/>
                </a:lnTo>
                <a:lnTo>
                  <a:pt x="4063" y="1679"/>
                </a:lnTo>
                <a:lnTo>
                  <a:pt x="4063" y="1677"/>
                </a:lnTo>
                <a:lnTo>
                  <a:pt x="4063" y="1675"/>
                </a:lnTo>
                <a:lnTo>
                  <a:pt x="4063" y="1675"/>
                </a:lnTo>
                <a:close/>
                <a:moveTo>
                  <a:pt x="3948" y="1474"/>
                </a:moveTo>
                <a:lnTo>
                  <a:pt x="3948" y="1474"/>
                </a:lnTo>
                <a:lnTo>
                  <a:pt x="3945" y="1476"/>
                </a:lnTo>
                <a:lnTo>
                  <a:pt x="3945" y="1476"/>
                </a:lnTo>
                <a:lnTo>
                  <a:pt x="3945" y="1478"/>
                </a:lnTo>
                <a:lnTo>
                  <a:pt x="3945" y="1478"/>
                </a:lnTo>
                <a:lnTo>
                  <a:pt x="3948" y="1480"/>
                </a:lnTo>
                <a:lnTo>
                  <a:pt x="3948" y="1478"/>
                </a:lnTo>
                <a:lnTo>
                  <a:pt x="3950" y="1476"/>
                </a:lnTo>
                <a:lnTo>
                  <a:pt x="3948" y="1476"/>
                </a:lnTo>
                <a:lnTo>
                  <a:pt x="3948" y="1474"/>
                </a:lnTo>
                <a:close/>
                <a:moveTo>
                  <a:pt x="3950" y="1466"/>
                </a:moveTo>
                <a:lnTo>
                  <a:pt x="3950" y="1466"/>
                </a:lnTo>
                <a:lnTo>
                  <a:pt x="3950" y="1466"/>
                </a:lnTo>
                <a:lnTo>
                  <a:pt x="3950" y="1468"/>
                </a:lnTo>
                <a:lnTo>
                  <a:pt x="3950" y="1468"/>
                </a:lnTo>
                <a:lnTo>
                  <a:pt x="3950" y="1468"/>
                </a:lnTo>
                <a:lnTo>
                  <a:pt x="3950" y="1466"/>
                </a:lnTo>
                <a:lnTo>
                  <a:pt x="3950" y="1466"/>
                </a:lnTo>
                <a:close/>
                <a:moveTo>
                  <a:pt x="3954" y="1451"/>
                </a:moveTo>
                <a:lnTo>
                  <a:pt x="3954" y="1447"/>
                </a:lnTo>
                <a:lnTo>
                  <a:pt x="3954" y="1445"/>
                </a:lnTo>
                <a:lnTo>
                  <a:pt x="3954" y="1445"/>
                </a:lnTo>
                <a:lnTo>
                  <a:pt x="3954" y="1443"/>
                </a:lnTo>
                <a:lnTo>
                  <a:pt x="3956" y="1443"/>
                </a:lnTo>
                <a:lnTo>
                  <a:pt x="3956" y="1440"/>
                </a:lnTo>
                <a:lnTo>
                  <a:pt x="3956" y="1440"/>
                </a:lnTo>
                <a:lnTo>
                  <a:pt x="3956" y="1440"/>
                </a:lnTo>
                <a:lnTo>
                  <a:pt x="3956" y="1438"/>
                </a:lnTo>
                <a:lnTo>
                  <a:pt x="3956" y="1438"/>
                </a:lnTo>
                <a:lnTo>
                  <a:pt x="3956" y="1436"/>
                </a:lnTo>
                <a:lnTo>
                  <a:pt x="3956" y="1436"/>
                </a:lnTo>
                <a:lnTo>
                  <a:pt x="3956" y="1436"/>
                </a:lnTo>
                <a:lnTo>
                  <a:pt x="3954" y="1436"/>
                </a:lnTo>
                <a:lnTo>
                  <a:pt x="3954" y="1438"/>
                </a:lnTo>
                <a:lnTo>
                  <a:pt x="3954" y="1440"/>
                </a:lnTo>
                <a:lnTo>
                  <a:pt x="3952" y="1443"/>
                </a:lnTo>
                <a:lnTo>
                  <a:pt x="3952" y="1443"/>
                </a:lnTo>
                <a:lnTo>
                  <a:pt x="3952" y="1445"/>
                </a:lnTo>
                <a:lnTo>
                  <a:pt x="3952" y="1447"/>
                </a:lnTo>
                <a:lnTo>
                  <a:pt x="3952" y="1447"/>
                </a:lnTo>
                <a:lnTo>
                  <a:pt x="3952" y="1449"/>
                </a:lnTo>
                <a:lnTo>
                  <a:pt x="3952" y="1449"/>
                </a:lnTo>
                <a:lnTo>
                  <a:pt x="3952" y="1451"/>
                </a:lnTo>
                <a:lnTo>
                  <a:pt x="3952" y="1453"/>
                </a:lnTo>
                <a:lnTo>
                  <a:pt x="3952" y="1453"/>
                </a:lnTo>
                <a:lnTo>
                  <a:pt x="3952" y="1453"/>
                </a:lnTo>
                <a:lnTo>
                  <a:pt x="3952" y="1455"/>
                </a:lnTo>
                <a:lnTo>
                  <a:pt x="3952" y="1455"/>
                </a:lnTo>
                <a:lnTo>
                  <a:pt x="3950" y="1455"/>
                </a:lnTo>
                <a:lnTo>
                  <a:pt x="3950" y="1455"/>
                </a:lnTo>
                <a:lnTo>
                  <a:pt x="3950" y="1457"/>
                </a:lnTo>
                <a:lnTo>
                  <a:pt x="3950" y="1457"/>
                </a:lnTo>
                <a:lnTo>
                  <a:pt x="3950" y="1459"/>
                </a:lnTo>
                <a:lnTo>
                  <a:pt x="3950" y="1459"/>
                </a:lnTo>
                <a:lnTo>
                  <a:pt x="3948" y="1459"/>
                </a:lnTo>
                <a:lnTo>
                  <a:pt x="3950" y="1461"/>
                </a:lnTo>
                <a:lnTo>
                  <a:pt x="3950" y="1461"/>
                </a:lnTo>
                <a:lnTo>
                  <a:pt x="3950" y="1466"/>
                </a:lnTo>
                <a:lnTo>
                  <a:pt x="3950" y="1466"/>
                </a:lnTo>
                <a:lnTo>
                  <a:pt x="3952" y="1466"/>
                </a:lnTo>
                <a:lnTo>
                  <a:pt x="3952" y="1463"/>
                </a:lnTo>
                <a:lnTo>
                  <a:pt x="3952" y="1461"/>
                </a:lnTo>
                <a:lnTo>
                  <a:pt x="3952" y="1459"/>
                </a:lnTo>
                <a:lnTo>
                  <a:pt x="3952" y="1459"/>
                </a:lnTo>
                <a:lnTo>
                  <a:pt x="3952" y="1459"/>
                </a:lnTo>
                <a:lnTo>
                  <a:pt x="3952" y="1457"/>
                </a:lnTo>
                <a:lnTo>
                  <a:pt x="3952" y="1457"/>
                </a:lnTo>
                <a:lnTo>
                  <a:pt x="3952" y="1457"/>
                </a:lnTo>
                <a:lnTo>
                  <a:pt x="3954" y="1455"/>
                </a:lnTo>
                <a:lnTo>
                  <a:pt x="3954" y="1455"/>
                </a:lnTo>
                <a:lnTo>
                  <a:pt x="3954" y="1451"/>
                </a:lnTo>
                <a:lnTo>
                  <a:pt x="3954" y="1451"/>
                </a:lnTo>
                <a:lnTo>
                  <a:pt x="3954" y="1451"/>
                </a:lnTo>
                <a:close/>
                <a:moveTo>
                  <a:pt x="3939" y="1315"/>
                </a:moveTo>
                <a:lnTo>
                  <a:pt x="3939" y="1315"/>
                </a:lnTo>
                <a:lnTo>
                  <a:pt x="3939" y="1315"/>
                </a:lnTo>
                <a:lnTo>
                  <a:pt x="3939" y="1317"/>
                </a:lnTo>
                <a:lnTo>
                  <a:pt x="3939" y="1317"/>
                </a:lnTo>
                <a:lnTo>
                  <a:pt x="3939" y="1317"/>
                </a:lnTo>
                <a:lnTo>
                  <a:pt x="3939" y="1317"/>
                </a:lnTo>
                <a:lnTo>
                  <a:pt x="3939" y="1317"/>
                </a:lnTo>
                <a:lnTo>
                  <a:pt x="3939" y="1315"/>
                </a:lnTo>
                <a:lnTo>
                  <a:pt x="3939" y="1315"/>
                </a:lnTo>
                <a:close/>
                <a:moveTo>
                  <a:pt x="3952" y="1497"/>
                </a:moveTo>
                <a:lnTo>
                  <a:pt x="3952" y="1499"/>
                </a:lnTo>
                <a:lnTo>
                  <a:pt x="3952" y="1499"/>
                </a:lnTo>
                <a:lnTo>
                  <a:pt x="3952" y="1499"/>
                </a:lnTo>
                <a:lnTo>
                  <a:pt x="3952" y="1499"/>
                </a:lnTo>
                <a:lnTo>
                  <a:pt x="3952" y="1499"/>
                </a:lnTo>
                <a:lnTo>
                  <a:pt x="3952" y="1499"/>
                </a:lnTo>
                <a:lnTo>
                  <a:pt x="3952" y="1499"/>
                </a:lnTo>
                <a:lnTo>
                  <a:pt x="3952" y="1497"/>
                </a:lnTo>
                <a:close/>
                <a:moveTo>
                  <a:pt x="3927" y="1302"/>
                </a:moveTo>
                <a:lnTo>
                  <a:pt x="3927" y="1308"/>
                </a:lnTo>
                <a:lnTo>
                  <a:pt x="3929" y="1308"/>
                </a:lnTo>
                <a:lnTo>
                  <a:pt x="3929" y="1306"/>
                </a:lnTo>
                <a:lnTo>
                  <a:pt x="3929" y="1304"/>
                </a:lnTo>
                <a:lnTo>
                  <a:pt x="3927" y="1302"/>
                </a:lnTo>
                <a:close/>
                <a:moveTo>
                  <a:pt x="3952" y="1445"/>
                </a:moveTo>
                <a:lnTo>
                  <a:pt x="3952" y="1445"/>
                </a:lnTo>
                <a:lnTo>
                  <a:pt x="3950" y="1445"/>
                </a:lnTo>
                <a:lnTo>
                  <a:pt x="3950" y="1445"/>
                </a:lnTo>
                <a:lnTo>
                  <a:pt x="3950" y="1447"/>
                </a:lnTo>
                <a:lnTo>
                  <a:pt x="3952" y="1445"/>
                </a:lnTo>
                <a:lnTo>
                  <a:pt x="3952" y="1445"/>
                </a:lnTo>
                <a:close/>
                <a:moveTo>
                  <a:pt x="3920" y="1296"/>
                </a:moveTo>
                <a:lnTo>
                  <a:pt x="3920" y="1296"/>
                </a:lnTo>
                <a:lnTo>
                  <a:pt x="3920" y="1294"/>
                </a:lnTo>
                <a:lnTo>
                  <a:pt x="3920" y="1296"/>
                </a:lnTo>
                <a:lnTo>
                  <a:pt x="3920" y="1296"/>
                </a:lnTo>
                <a:lnTo>
                  <a:pt x="3920" y="1296"/>
                </a:lnTo>
                <a:lnTo>
                  <a:pt x="3920" y="1296"/>
                </a:lnTo>
                <a:close/>
                <a:moveTo>
                  <a:pt x="3933" y="1302"/>
                </a:moveTo>
                <a:lnTo>
                  <a:pt x="3933" y="1302"/>
                </a:lnTo>
                <a:lnTo>
                  <a:pt x="3933" y="1300"/>
                </a:lnTo>
                <a:lnTo>
                  <a:pt x="3933" y="1302"/>
                </a:lnTo>
                <a:lnTo>
                  <a:pt x="3933" y="1302"/>
                </a:lnTo>
                <a:lnTo>
                  <a:pt x="3933" y="1304"/>
                </a:lnTo>
                <a:lnTo>
                  <a:pt x="3933" y="1304"/>
                </a:lnTo>
                <a:lnTo>
                  <a:pt x="3935" y="1304"/>
                </a:lnTo>
                <a:lnTo>
                  <a:pt x="3935" y="1304"/>
                </a:lnTo>
                <a:lnTo>
                  <a:pt x="3933" y="1302"/>
                </a:lnTo>
                <a:close/>
                <a:moveTo>
                  <a:pt x="3977" y="1396"/>
                </a:moveTo>
                <a:lnTo>
                  <a:pt x="3977" y="1399"/>
                </a:lnTo>
                <a:lnTo>
                  <a:pt x="3975" y="1401"/>
                </a:lnTo>
                <a:lnTo>
                  <a:pt x="3975" y="1403"/>
                </a:lnTo>
                <a:lnTo>
                  <a:pt x="3977" y="1401"/>
                </a:lnTo>
                <a:lnTo>
                  <a:pt x="3977" y="1399"/>
                </a:lnTo>
                <a:lnTo>
                  <a:pt x="3979" y="1396"/>
                </a:lnTo>
                <a:lnTo>
                  <a:pt x="3979" y="1396"/>
                </a:lnTo>
                <a:lnTo>
                  <a:pt x="3977" y="1396"/>
                </a:lnTo>
                <a:close/>
                <a:moveTo>
                  <a:pt x="3939" y="1313"/>
                </a:moveTo>
                <a:lnTo>
                  <a:pt x="3939" y="1310"/>
                </a:lnTo>
                <a:lnTo>
                  <a:pt x="3939" y="1310"/>
                </a:lnTo>
                <a:lnTo>
                  <a:pt x="3939" y="1313"/>
                </a:lnTo>
                <a:lnTo>
                  <a:pt x="3937" y="1313"/>
                </a:lnTo>
                <a:lnTo>
                  <a:pt x="3939" y="1315"/>
                </a:lnTo>
                <a:lnTo>
                  <a:pt x="3939" y="1313"/>
                </a:lnTo>
                <a:lnTo>
                  <a:pt x="3939" y="1313"/>
                </a:lnTo>
                <a:close/>
                <a:moveTo>
                  <a:pt x="3964" y="1361"/>
                </a:moveTo>
                <a:lnTo>
                  <a:pt x="3966" y="1359"/>
                </a:lnTo>
                <a:lnTo>
                  <a:pt x="3966" y="1359"/>
                </a:lnTo>
                <a:lnTo>
                  <a:pt x="3966" y="1357"/>
                </a:lnTo>
                <a:lnTo>
                  <a:pt x="3964" y="1357"/>
                </a:lnTo>
                <a:lnTo>
                  <a:pt x="3962" y="1357"/>
                </a:lnTo>
                <a:lnTo>
                  <a:pt x="3962" y="1359"/>
                </a:lnTo>
                <a:lnTo>
                  <a:pt x="3964" y="1361"/>
                </a:lnTo>
                <a:lnTo>
                  <a:pt x="3964" y="1361"/>
                </a:lnTo>
                <a:close/>
                <a:moveTo>
                  <a:pt x="3964" y="1524"/>
                </a:moveTo>
                <a:lnTo>
                  <a:pt x="3964" y="1524"/>
                </a:lnTo>
                <a:lnTo>
                  <a:pt x="3964" y="1524"/>
                </a:lnTo>
                <a:lnTo>
                  <a:pt x="3964" y="1526"/>
                </a:lnTo>
                <a:lnTo>
                  <a:pt x="3964" y="1526"/>
                </a:lnTo>
                <a:lnTo>
                  <a:pt x="3966" y="1526"/>
                </a:lnTo>
                <a:lnTo>
                  <a:pt x="3964" y="1524"/>
                </a:lnTo>
                <a:close/>
                <a:moveTo>
                  <a:pt x="3962" y="1514"/>
                </a:moveTo>
                <a:lnTo>
                  <a:pt x="3962" y="1514"/>
                </a:lnTo>
                <a:lnTo>
                  <a:pt x="3962" y="1514"/>
                </a:lnTo>
                <a:lnTo>
                  <a:pt x="3962" y="1514"/>
                </a:lnTo>
                <a:lnTo>
                  <a:pt x="3962" y="1516"/>
                </a:lnTo>
                <a:lnTo>
                  <a:pt x="3962" y="1516"/>
                </a:lnTo>
                <a:lnTo>
                  <a:pt x="3962" y="1516"/>
                </a:lnTo>
                <a:lnTo>
                  <a:pt x="3962" y="1516"/>
                </a:lnTo>
                <a:lnTo>
                  <a:pt x="3962" y="1516"/>
                </a:lnTo>
                <a:lnTo>
                  <a:pt x="3962" y="1514"/>
                </a:lnTo>
                <a:lnTo>
                  <a:pt x="3962" y="1514"/>
                </a:lnTo>
                <a:close/>
                <a:moveTo>
                  <a:pt x="3966" y="1526"/>
                </a:moveTo>
                <a:lnTo>
                  <a:pt x="3964" y="1528"/>
                </a:lnTo>
                <a:lnTo>
                  <a:pt x="3964" y="1528"/>
                </a:lnTo>
                <a:lnTo>
                  <a:pt x="3964" y="1531"/>
                </a:lnTo>
                <a:lnTo>
                  <a:pt x="3964" y="1531"/>
                </a:lnTo>
                <a:lnTo>
                  <a:pt x="3966" y="1535"/>
                </a:lnTo>
                <a:lnTo>
                  <a:pt x="3968" y="1533"/>
                </a:lnTo>
                <a:lnTo>
                  <a:pt x="3968" y="1531"/>
                </a:lnTo>
                <a:lnTo>
                  <a:pt x="3966" y="1528"/>
                </a:lnTo>
                <a:lnTo>
                  <a:pt x="3966" y="1526"/>
                </a:lnTo>
                <a:close/>
                <a:moveTo>
                  <a:pt x="3956" y="1512"/>
                </a:moveTo>
                <a:lnTo>
                  <a:pt x="3956" y="1512"/>
                </a:lnTo>
                <a:lnTo>
                  <a:pt x="3956" y="1512"/>
                </a:lnTo>
                <a:lnTo>
                  <a:pt x="3956" y="1514"/>
                </a:lnTo>
                <a:lnTo>
                  <a:pt x="3958" y="1514"/>
                </a:lnTo>
                <a:lnTo>
                  <a:pt x="3958" y="1512"/>
                </a:lnTo>
                <a:lnTo>
                  <a:pt x="3956" y="1512"/>
                </a:lnTo>
                <a:close/>
                <a:moveTo>
                  <a:pt x="3962" y="1344"/>
                </a:moveTo>
                <a:lnTo>
                  <a:pt x="3962" y="1342"/>
                </a:lnTo>
                <a:lnTo>
                  <a:pt x="3960" y="1342"/>
                </a:lnTo>
                <a:lnTo>
                  <a:pt x="3960" y="1342"/>
                </a:lnTo>
                <a:lnTo>
                  <a:pt x="3962" y="1344"/>
                </a:lnTo>
                <a:lnTo>
                  <a:pt x="3962" y="1344"/>
                </a:lnTo>
                <a:close/>
                <a:moveTo>
                  <a:pt x="3956" y="1457"/>
                </a:moveTo>
                <a:lnTo>
                  <a:pt x="3954" y="1457"/>
                </a:lnTo>
                <a:lnTo>
                  <a:pt x="3954" y="1459"/>
                </a:lnTo>
                <a:lnTo>
                  <a:pt x="3956" y="1459"/>
                </a:lnTo>
                <a:lnTo>
                  <a:pt x="3956" y="1457"/>
                </a:lnTo>
                <a:lnTo>
                  <a:pt x="3956" y="1457"/>
                </a:lnTo>
                <a:close/>
                <a:moveTo>
                  <a:pt x="3956" y="1342"/>
                </a:moveTo>
                <a:lnTo>
                  <a:pt x="3956" y="1342"/>
                </a:lnTo>
                <a:lnTo>
                  <a:pt x="3954" y="1340"/>
                </a:lnTo>
                <a:lnTo>
                  <a:pt x="3954" y="1340"/>
                </a:lnTo>
                <a:lnTo>
                  <a:pt x="3954" y="1340"/>
                </a:lnTo>
                <a:lnTo>
                  <a:pt x="3954" y="1342"/>
                </a:lnTo>
                <a:lnTo>
                  <a:pt x="3956" y="1342"/>
                </a:lnTo>
                <a:close/>
                <a:moveTo>
                  <a:pt x="3960" y="1516"/>
                </a:moveTo>
                <a:lnTo>
                  <a:pt x="3960" y="1516"/>
                </a:lnTo>
                <a:lnTo>
                  <a:pt x="3960" y="1516"/>
                </a:lnTo>
                <a:lnTo>
                  <a:pt x="3960" y="1518"/>
                </a:lnTo>
                <a:lnTo>
                  <a:pt x="3960" y="1518"/>
                </a:lnTo>
                <a:lnTo>
                  <a:pt x="3962" y="1518"/>
                </a:lnTo>
                <a:lnTo>
                  <a:pt x="3962" y="1518"/>
                </a:lnTo>
                <a:lnTo>
                  <a:pt x="3962" y="1516"/>
                </a:lnTo>
                <a:lnTo>
                  <a:pt x="3960" y="1516"/>
                </a:lnTo>
                <a:close/>
                <a:moveTo>
                  <a:pt x="3765" y="1493"/>
                </a:moveTo>
                <a:lnTo>
                  <a:pt x="3765" y="1491"/>
                </a:lnTo>
                <a:lnTo>
                  <a:pt x="3765" y="1491"/>
                </a:lnTo>
                <a:lnTo>
                  <a:pt x="3765" y="1491"/>
                </a:lnTo>
                <a:lnTo>
                  <a:pt x="3765" y="1491"/>
                </a:lnTo>
                <a:lnTo>
                  <a:pt x="3765" y="1491"/>
                </a:lnTo>
                <a:lnTo>
                  <a:pt x="3765" y="1491"/>
                </a:lnTo>
                <a:lnTo>
                  <a:pt x="3765" y="1493"/>
                </a:lnTo>
                <a:lnTo>
                  <a:pt x="3765" y="1493"/>
                </a:lnTo>
                <a:close/>
                <a:moveTo>
                  <a:pt x="4488" y="1658"/>
                </a:moveTo>
                <a:lnTo>
                  <a:pt x="4490" y="1661"/>
                </a:lnTo>
                <a:lnTo>
                  <a:pt x="4492" y="1661"/>
                </a:lnTo>
                <a:lnTo>
                  <a:pt x="4492" y="1661"/>
                </a:lnTo>
                <a:lnTo>
                  <a:pt x="4494" y="1661"/>
                </a:lnTo>
                <a:lnTo>
                  <a:pt x="4494" y="1661"/>
                </a:lnTo>
                <a:lnTo>
                  <a:pt x="4497" y="1661"/>
                </a:lnTo>
                <a:lnTo>
                  <a:pt x="4497" y="1661"/>
                </a:lnTo>
                <a:lnTo>
                  <a:pt x="4497" y="1658"/>
                </a:lnTo>
                <a:lnTo>
                  <a:pt x="4497" y="1658"/>
                </a:lnTo>
                <a:lnTo>
                  <a:pt x="4497" y="1658"/>
                </a:lnTo>
                <a:lnTo>
                  <a:pt x="4497" y="1658"/>
                </a:lnTo>
                <a:lnTo>
                  <a:pt x="4497" y="1656"/>
                </a:lnTo>
                <a:lnTo>
                  <a:pt x="4497" y="1656"/>
                </a:lnTo>
                <a:lnTo>
                  <a:pt x="4497" y="1656"/>
                </a:lnTo>
                <a:lnTo>
                  <a:pt x="4497" y="1656"/>
                </a:lnTo>
                <a:lnTo>
                  <a:pt x="4494" y="1656"/>
                </a:lnTo>
                <a:lnTo>
                  <a:pt x="4492" y="1656"/>
                </a:lnTo>
                <a:lnTo>
                  <a:pt x="4490" y="1656"/>
                </a:lnTo>
                <a:lnTo>
                  <a:pt x="4488" y="1658"/>
                </a:lnTo>
                <a:lnTo>
                  <a:pt x="4488" y="1658"/>
                </a:lnTo>
                <a:close/>
                <a:moveTo>
                  <a:pt x="4484" y="1633"/>
                </a:moveTo>
                <a:lnTo>
                  <a:pt x="4484" y="1633"/>
                </a:lnTo>
                <a:lnTo>
                  <a:pt x="4484" y="1633"/>
                </a:lnTo>
                <a:lnTo>
                  <a:pt x="4484" y="1633"/>
                </a:lnTo>
                <a:lnTo>
                  <a:pt x="4482" y="1631"/>
                </a:lnTo>
                <a:lnTo>
                  <a:pt x="4482" y="1631"/>
                </a:lnTo>
                <a:lnTo>
                  <a:pt x="4484" y="1633"/>
                </a:lnTo>
                <a:close/>
                <a:moveTo>
                  <a:pt x="4490" y="1151"/>
                </a:moveTo>
                <a:lnTo>
                  <a:pt x="4490" y="1153"/>
                </a:lnTo>
                <a:lnTo>
                  <a:pt x="4492" y="1151"/>
                </a:lnTo>
                <a:lnTo>
                  <a:pt x="4494" y="1151"/>
                </a:lnTo>
                <a:lnTo>
                  <a:pt x="4494" y="1147"/>
                </a:lnTo>
                <a:lnTo>
                  <a:pt x="4494" y="1147"/>
                </a:lnTo>
                <a:lnTo>
                  <a:pt x="4490" y="1147"/>
                </a:lnTo>
                <a:lnTo>
                  <a:pt x="4492" y="1149"/>
                </a:lnTo>
                <a:lnTo>
                  <a:pt x="4490" y="1151"/>
                </a:lnTo>
                <a:lnTo>
                  <a:pt x="4490" y="1151"/>
                </a:lnTo>
                <a:lnTo>
                  <a:pt x="4492" y="1151"/>
                </a:lnTo>
                <a:lnTo>
                  <a:pt x="4490" y="1151"/>
                </a:lnTo>
                <a:lnTo>
                  <a:pt x="4490" y="1151"/>
                </a:lnTo>
                <a:close/>
                <a:moveTo>
                  <a:pt x="4499" y="1183"/>
                </a:moveTo>
                <a:lnTo>
                  <a:pt x="4501" y="1183"/>
                </a:lnTo>
                <a:lnTo>
                  <a:pt x="4501" y="1183"/>
                </a:lnTo>
                <a:lnTo>
                  <a:pt x="4501" y="1180"/>
                </a:lnTo>
                <a:lnTo>
                  <a:pt x="4499" y="1180"/>
                </a:lnTo>
                <a:lnTo>
                  <a:pt x="4497" y="1180"/>
                </a:lnTo>
                <a:lnTo>
                  <a:pt x="4497" y="1183"/>
                </a:lnTo>
                <a:lnTo>
                  <a:pt x="4499" y="1183"/>
                </a:lnTo>
                <a:close/>
                <a:moveTo>
                  <a:pt x="4494" y="1633"/>
                </a:moveTo>
                <a:lnTo>
                  <a:pt x="4494" y="1633"/>
                </a:lnTo>
                <a:lnTo>
                  <a:pt x="4494" y="1633"/>
                </a:lnTo>
                <a:lnTo>
                  <a:pt x="4497" y="1635"/>
                </a:lnTo>
                <a:lnTo>
                  <a:pt x="4499" y="1635"/>
                </a:lnTo>
                <a:lnTo>
                  <a:pt x="4499" y="1635"/>
                </a:lnTo>
                <a:lnTo>
                  <a:pt x="4499" y="1635"/>
                </a:lnTo>
                <a:lnTo>
                  <a:pt x="4501" y="1635"/>
                </a:lnTo>
                <a:lnTo>
                  <a:pt x="4501" y="1635"/>
                </a:lnTo>
                <a:lnTo>
                  <a:pt x="4501" y="1638"/>
                </a:lnTo>
                <a:lnTo>
                  <a:pt x="4503" y="1638"/>
                </a:lnTo>
                <a:lnTo>
                  <a:pt x="4505" y="1638"/>
                </a:lnTo>
                <a:lnTo>
                  <a:pt x="4505" y="1635"/>
                </a:lnTo>
                <a:lnTo>
                  <a:pt x="4503" y="1635"/>
                </a:lnTo>
                <a:lnTo>
                  <a:pt x="4503" y="1635"/>
                </a:lnTo>
                <a:lnTo>
                  <a:pt x="4503" y="1635"/>
                </a:lnTo>
                <a:lnTo>
                  <a:pt x="4501" y="1633"/>
                </a:lnTo>
                <a:lnTo>
                  <a:pt x="4501" y="1633"/>
                </a:lnTo>
                <a:lnTo>
                  <a:pt x="4501" y="1633"/>
                </a:lnTo>
                <a:lnTo>
                  <a:pt x="4501" y="1633"/>
                </a:lnTo>
                <a:lnTo>
                  <a:pt x="4503" y="1635"/>
                </a:lnTo>
                <a:lnTo>
                  <a:pt x="4505" y="1635"/>
                </a:lnTo>
                <a:lnTo>
                  <a:pt x="4505" y="1635"/>
                </a:lnTo>
                <a:lnTo>
                  <a:pt x="4505" y="1635"/>
                </a:lnTo>
                <a:lnTo>
                  <a:pt x="4507" y="1635"/>
                </a:lnTo>
                <a:lnTo>
                  <a:pt x="4509" y="1635"/>
                </a:lnTo>
                <a:lnTo>
                  <a:pt x="4509" y="1638"/>
                </a:lnTo>
                <a:lnTo>
                  <a:pt x="4509" y="1635"/>
                </a:lnTo>
                <a:lnTo>
                  <a:pt x="4511" y="1635"/>
                </a:lnTo>
                <a:lnTo>
                  <a:pt x="4509" y="1635"/>
                </a:lnTo>
                <a:lnTo>
                  <a:pt x="4509" y="1633"/>
                </a:lnTo>
                <a:lnTo>
                  <a:pt x="4509" y="1633"/>
                </a:lnTo>
                <a:lnTo>
                  <a:pt x="4505" y="1631"/>
                </a:lnTo>
                <a:lnTo>
                  <a:pt x="4505" y="1631"/>
                </a:lnTo>
                <a:lnTo>
                  <a:pt x="4503" y="1631"/>
                </a:lnTo>
                <a:lnTo>
                  <a:pt x="4501" y="1631"/>
                </a:lnTo>
                <a:lnTo>
                  <a:pt x="4499" y="1631"/>
                </a:lnTo>
                <a:lnTo>
                  <a:pt x="4499" y="1631"/>
                </a:lnTo>
                <a:lnTo>
                  <a:pt x="4499" y="1631"/>
                </a:lnTo>
                <a:lnTo>
                  <a:pt x="4497" y="1633"/>
                </a:lnTo>
                <a:lnTo>
                  <a:pt x="4497" y="1631"/>
                </a:lnTo>
                <a:lnTo>
                  <a:pt x="4494" y="1633"/>
                </a:lnTo>
                <a:close/>
                <a:moveTo>
                  <a:pt x="4461" y="1675"/>
                </a:moveTo>
                <a:lnTo>
                  <a:pt x="4461" y="1675"/>
                </a:lnTo>
                <a:lnTo>
                  <a:pt x="4461" y="1673"/>
                </a:lnTo>
                <a:lnTo>
                  <a:pt x="4461" y="1673"/>
                </a:lnTo>
                <a:lnTo>
                  <a:pt x="4459" y="1675"/>
                </a:lnTo>
                <a:lnTo>
                  <a:pt x="4461" y="1675"/>
                </a:lnTo>
                <a:close/>
                <a:moveTo>
                  <a:pt x="4505" y="1178"/>
                </a:moveTo>
                <a:lnTo>
                  <a:pt x="4507" y="1176"/>
                </a:lnTo>
                <a:lnTo>
                  <a:pt x="4507" y="1174"/>
                </a:lnTo>
                <a:lnTo>
                  <a:pt x="4507" y="1174"/>
                </a:lnTo>
                <a:lnTo>
                  <a:pt x="4507" y="1174"/>
                </a:lnTo>
                <a:lnTo>
                  <a:pt x="4505" y="1174"/>
                </a:lnTo>
                <a:lnTo>
                  <a:pt x="4505" y="1176"/>
                </a:lnTo>
                <a:lnTo>
                  <a:pt x="4505" y="1178"/>
                </a:lnTo>
                <a:lnTo>
                  <a:pt x="4503" y="1180"/>
                </a:lnTo>
                <a:lnTo>
                  <a:pt x="4503" y="1180"/>
                </a:lnTo>
                <a:lnTo>
                  <a:pt x="4505" y="1180"/>
                </a:lnTo>
                <a:lnTo>
                  <a:pt x="4505" y="1178"/>
                </a:lnTo>
                <a:close/>
                <a:moveTo>
                  <a:pt x="4480" y="1216"/>
                </a:moveTo>
                <a:lnTo>
                  <a:pt x="4480" y="1216"/>
                </a:lnTo>
                <a:lnTo>
                  <a:pt x="4480" y="1216"/>
                </a:lnTo>
                <a:lnTo>
                  <a:pt x="4480" y="1216"/>
                </a:lnTo>
                <a:lnTo>
                  <a:pt x="4482" y="1218"/>
                </a:lnTo>
                <a:lnTo>
                  <a:pt x="4482" y="1216"/>
                </a:lnTo>
                <a:lnTo>
                  <a:pt x="4480" y="1216"/>
                </a:lnTo>
                <a:close/>
                <a:moveTo>
                  <a:pt x="4455" y="1740"/>
                </a:moveTo>
                <a:lnTo>
                  <a:pt x="4455" y="1740"/>
                </a:lnTo>
                <a:lnTo>
                  <a:pt x="4455" y="1740"/>
                </a:lnTo>
                <a:lnTo>
                  <a:pt x="4455" y="1740"/>
                </a:lnTo>
                <a:lnTo>
                  <a:pt x="4453" y="1738"/>
                </a:lnTo>
                <a:lnTo>
                  <a:pt x="4453" y="1740"/>
                </a:lnTo>
                <a:lnTo>
                  <a:pt x="4453" y="1740"/>
                </a:lnTo>
                <a:lnTo>
                  <a:pt x="4455" y="1740"/>
                </a:lnTo>
                <a:close/>
                <a:moveTo>
                  <a:pt x="4463" y="1751"/>
                </a:moveTo>
                <a:lnTo>
                  <a:pt x="4463" y="1749"/>
                </a:lnTo>
                <a:lnTo>
                  <a:pt x="4463" y="1749"/>
                </a:lnTo>
                <a:lnTo>
                  <a:pt x="4463" y="1749"/>
                </a:lnTo>
                <a:lnTo>
                  <a:pt x="4459" y="1749"/>
                </a:lnTo>
                <a:lnTo>
                  <a:pt x="4459" y="1749"/>
                </a:lnTo>
                <a:lnTo>
                  <a:pt x="4459" y="1749"/>
                </a:lnTo>
                <a:lnTo>
                  <a:pt x="4463" y="1751"/>
                </a:lnTo>
                <a:close/>
                <a:moveTo>
                  <a:pt x="4501" y="1640"/>
                </a:moveTo>
                <a:lnTo>
                  <a:pt x="4501" y="1638"/>
                </a:lnTo>
                <a:lnTo>
                  <a:pt x="4501" y="1638"/>
                </a:lnTo>
                <a:lnTo>
                  <a:pt x="4501" y="1638"/>
                </a:lnTo>
                <a:lnTo>
                  <a:pt x="4501" y="1638"/>
                </a:lnTo>
                <a:lnTo>
                  <a:pt x="4499" y="1638"/>
                </a:lnTo>
                <a:lnTo>
                  <a:pt x="4499" y="1638"/>
                </a:lnTo>
                <a:lnTo>
                  <a:pt x="4499" y="1638"/>
                </a:lnTo>
                <a:lnTo>
                  <a:pt x="4499" y="1640"/>
                </a:lnTo>
                <a:lnTo>
                  <a:pt x="4501" y="1640"/>
                </a:lnTo>
                <a:close/>
                <a:moveTo>
                  <a:pt x="4503" y="1751"/>
                </a:moveTo>
                <a:lnTo>
                  <a:pt x="4503" y="1751"/>
                </a:lnTo>
                <a:lnTo>
                  <a:pt x="4505" y="1751"/>
                </a:lnTo>
                <a:lnTo>
                  <a:pt x="4507" y="1749"/>
                </a:lnTo>
                <a:lnTo>
                  <a:pt x="4509" y="1749"/>
                </a:lnTo>
                <a:lnTo>
                  <a:pt x="4507" y="1749"/>
                </a:lnTo>
                <a:lnTo>
                  <a:pt x="4505" y="1747"/>
                </a:lnTo>
                <a:lnTo>
                  <a:pt x="4503" y="1751"/>
                </a:lnTo>
                <a:lnTo>
                  <a:pt x="4503" y="1751"/>
                </a:lnTo>
                <a:close/>
                <a:moveTo>
                  <a:pt x="4505" y="1803"/>
                </a:moveTo>
                <a:lnTo>
                  <a:pt x="4509" y="1801"/>
                </a:lnTo>
                <a:lnTo>
                  <a:pt x="4511" y="1799"/>
                </a:lnTo>
                <a:lnTo>
                  <a:pt x="4511" y="1799"/>
                </a:lnTo>
                <a:lnTo>
                  <a:pt x="4513" y="1797"/>
                </a:lnTo>
                <a:lnTo>
                  <a:pt x="4513" y="1797"/>
                </a:lnTo>
                <a:lnTo>
                  <a:pt x="4513" y="1795"/>
                </a:lnTo>
                <a:lnTo>
                  <a:pt x="4513" y="1795"/>
                </a:lnTo>
                <a:lnTo>
                  <a:pt x="4511" y="1795"/>
                </a:lnTo>
                <a:lnTo>
                  <a:pt x="4511" y="1793"/>
                </a:lnTo>
                <a:lnTo>
                  <a:pt x="4509" y="1793"/>
                </a:lnTo>
                <a:lnTo>
                  <a:pt x="4509" y="1793"/>
                </a:lnTo>
                <a:lnTo>
                  <a:pt x="4507" y="1793"/>
                </a:lnTo>
                <a:lnTo>
                  <a:pt x="4505" y="1795"/>
                </a:lnTo>
                <a:lnTo>
                  <a:pt x="4505" y="1795"/>
                </a:lnTo>
                <a:lnTo>
                  <a:pt x="4505" y="1795"/>
                </a:lnTo>
                <a:lnTo>
                  <a:pt x="4503" y="1795"/>
                </a:lnTo>
                <a:lnTo>
                  <a:pt x="4501" y="1795"/>
                </a:lnTo>
                <a:lnTo>
                  <a:pt x="4499" y="1795"/>
                </a:lnTo>
                <a:lnTo>
                  <a:pt x="4499" y="1795"/>
                </a:lnTo>
                <a:lnTo>
                  <a:pt x="4497" y="1793"/>
                </a:lnTo>
                <a:lnTo>
                  <a:pt x="4497" y="1793"/>
                </a:lnTo>
                <a:lnTo>
                  <a:pt x="4497" y="1793"/>
                </a:lnTo>
                <a:lnTo>
                  <a:pt x="4497" y="1793"/>
                </a:lnTo>
                <a:lnTo>
                  <a:pt x="4497" y="1795"/>
                </a:lnTo>
                <a:lnTo>
                  <a:pt x="4497" y="1797"/>
                </a:lnTo>
                <a:lnTo>
                  <a:pt x="4499" y="1799"/>
                </a:lnTo>
                <a:lnTo>
                  <a:pt x="4501" y="1801"/>
                </a:lnTo>
                <a:lnTo>
                  <a:pt x="4505" y="1803"/>
                </a:lnTo>
                <a:close/>
                <a:moveTo>
                  <a:pt x="4492" y="1801"/>
                </a:moveTo>
                <a:lnTo>
                  <a:pt x="4497" y="1801"/>
                </a:lnTo>
                <a:lnTo>
                  <a:pt x="4499" y="1801"/>
                </a:lnTo>
                <a:lnTo>
                  <a:pt x="4501" y="1801"/>
                </a:lnTo>
                <a:lnTo>
                  <a:pt x="4501" y="1801"/>
                </a:lnTo>
                <a:lnTo>
                  <a:pt x="4499" y="1801"/>
                </a:lnTo>
                <a:lnTo>
                  <a:pt x="4499" y="1799"/>
                </a:lnTo>
                <a:lnTo>
                  <a:pt x="4499" y="1799"/>
                </a:lnTo>
                <a:lnTo>
                  <a:pt x="4497" y="1799"/>
                </a:lnTo>
                <a:lnTo>
                  <a:pt x="4497" y="1797"/>
                </a:lnTo>
                <a:lnTo>
                  <a:pt x="4497" y="1795"/>
                </a:lnTo>
                <a:lnTo>
                  <a:pt x="4497" y="1795"/>
                </a:lnTo>
                <a:lnTo>
                  <a:pt x="4494" y="1795"/>
                </a:lnTo>
                <a:lnTo>
                  <a:pt x="4494" y="1795"/>
                </a:lnTo>
                <a:lnTo>
                  <a:pt x="4492" y="1797"/>
                </a:lnTo>
                <a:lnTo>
                  <a:pt x="4494" y="1797"/>
                </a:lnTo>
                <a:lnTo>
                  <a:pt x="4494" y="1799"/>
                </a:lnTo>
                <a:lnTo>
                  <a:pt x="4492" y="1799"/>
                </a:lnTo>
                <a:lnTo>
                  <a:pt x="4492" y="1799"/>
                </a:lnTo>
                <a:lnTo>
                  <a:pt x="4492" y="1801"/>
                </a:lnTo>
                <a:lnTo>
                  <a:pt x="4492" y="1801"/>
                </a:lnTo>
                <a:lnTo>
                  <a:pt x="4492" y="1801"/>
                </a:lnTo>
                <a:close/>
                <a:moveTo>
                  <a:pt x="4520" y="1134"/>
                </a:moveTo>
                <a:lnTo>
                  <a:pt x="4522" y="1134"/>
                </a:lnTo>
                <a:lnTo>
                  <a:pt x="4524" y="1132"/>
                </a:lnTo>
                <a:lnTo>
                  <a:pt x="4526" y="1132"/>
                </a:lnTo>
                <a:lnTo>
                  <a:pt x="4526" y="1132"/>
                </a:lnTo>
                <a:lnTo>
                  <a:pt x="4526" y="1134"/>
                </a:lnTo>
                <a:lnTo>
                  <a:pt x="4526" y="1134"/>
                </a:lnTo>
                <a:lnTo>
                  <a:pt x="4528" y="1134"/>
                </a:lnTo>
                <a:lnTo>
                  <a:pt x="4528" y="1136"/>
                </a:lnTo>
                <a:lnTo>
                  <a:pt x="4528" y="1136"/>
                </a:lnTo>
                <a:lnTo>
                  <a:pt x="4528" y="1136"/>
                </a:lnTo>
                <a:lnTo>
                  <a:pt x="4528" y="1139"/>
                </a:lnTo>
                <a:lnTo>
                  <a:pt x="4526" y="1139"/>
                </a:lnTo>
                <a:lnTo>
                  <a:pt x="4528" y="1141"/>
                </a:lnTo>
                <a:lnTo>
                  <a:pt x="4528" y="1141"/>
                </a:lnTo>
                <a:lnTo>
                  <a:pt x="4528" y="1141"/>
                </a:lnTo>
                <a:lnTo>
                  <a:pt x="4530" y="1141"/>
                </a:lnTo>
                <a:lnTo>
                  <a:pt x="4530" y="1143"/>
                </a:lnTo>
                <a:lnTo>
                  <a:pt x="4530" y="1143"/>
                </a:lnTo>
                <a:lnTo>
                  <a:pt x="4532" y="1143"/>
                </a:lnTo>
                <a:lnTo>
                  <a:pt x="4532" y="1143"/>
                </a:lnTo>
                <a:lnTo>
                  <a:pt x="4534" y="1143"/>
                </a:lnTo>
                <a:lnTo>
                  <a:pt x="4534" y="1141"/>
                </a:lnTo>
                <a:lnTo>
                  <a:pt x="4534" y="1139"/>
                </a:lnTo>
                <a:lnTo>
                  <a:pt x="4536" y="1139"/>
                </a:lnTo>
                <a:lnTo>
                  <a:pt x="4536" y="1139"/>
                </a:lnTo>
                <a:lnTo>
                  <a:pt x="4538" y="1136"/>
                </a:lnTo>
                <a:lnTo>
                  <a:pt x="4538" y="1134"/>
                </a:lnTo>
                <a:lnTo>
                  <a:pt x="4543" y="1132"/>
                </a:lnTo>
                <a:lnTo>
                  <a:pt x="4545" y="1132"/>
                </a:lnTo>
                <a:lnTo>
                  <a:pt x="4547" y="1132"/>
                </a:lnTo>
                <a:lnTo>
                  <a:pt x="4549" y="1132"/>
                </a:lnTo>
                <a:lnTo>
                  <a:pt x="4551" y="1134"/>
                </a:lnTo>
                <a:lnTo>
                  <a:pt x="4551" y="1136"/>
                </a:lnTo>
                <a:lnTo>
                  <a:pt x="4551" y="1134"/>
                </a:lnTo>
                <a:lnTo>
                  <a:pt x="4553" y="1132"/>
                </a:lnTo>
                <a:lnTo>
                  <a:pt x="4553" y="1132"/>
                </a:lnTo>
                <a:lnTo>
                  <a:pt x="4555" y="1130"/>
                </a:lnTo>
                <a:lnTo>
                  <a:pt x="4557" y="1128"/>
                </a:lnTo>
                <a:lnTo>
                  <a:pt x="4559" y="1126"/>
                </a:lnTo>
                <a:lnTo>
                  <a:pt x="4559" y="1126"/>
                </a:lnTo>
                <a:lnTo>
                  <a:pt x="4559" y="1124"/>
                </a:lnTo>
                <a:lnTo>
                  <a:pt x="4559" y="1124"/>
                </a:lnTo>
                <a:lnTo>
                  <a:pt x="4557" y="1124"/>
                </a:lnTo>
                <a:lnTo>
                  <a:pt x="4557" y="1120"/>
                </a:lnTo>
                <a:lnTo>
                  <a:pt x="4555" y="1120"/>
                </a:lnTo>
                <a:lnTo>
                  <a:pt x="4555" y="1120"/>
                </a:lnTo>
                <a:lnTo>
                  <a:pt x="4553" y="1118"/>
                </a:lnTo>
                <a:lnTo>
                  <a:pt x="4551" y="1118"/>
                </a:lnTo>
                <a:lnTo>
                  <a:pt x="4549" y="1118"/>
                </a:lnTo>
                <a:lnTo>
                  <a:pt x="4547" y="1120"/>
                </a:lnTo>
                <a:lnTo>
                  <a:pt x="4545" y="1120"/>
                </a:lnTo>
                <a:lnTo>
                  <a:pt x="4545" y="1120"/>
                </a:lnTo>
                <a:lnTo>
                  <a:pt x="4543" y="1120"/>
                </a:lnTo>
                <a:lnTo>
                  <a:pt x="4545" y="1122"/>
                </a:lnTo>
                <a:lnTo>
                  <a:pt x="4543" y="1122"/>
                </a:lnTo>
                <a:lnTo>
                  <a:pt x="4543" y="1124"/>
                </a:lnTo>
                <a:lnTo>
                  <a:pt x="4541" y="1124"/>
                </a:lnTo>
                <a:lnTo>
                  <a:pt x="4541" y="1124"/>
                </a:lnTo>
                <a:lnTo>
                  <a:pt x="4538" y="1124"/>
                </a:lnTo>
                <a:lnTo>
                  <a:pt x="4536" y="1124"/>
                </a:lnTo>
                <a:lnTo>
                  <a:pt x="4536" y="1124"/>
                </a:lnTo>
                <a:lnTo>
                  <a:pt x="4534" y="1124"/>
                </a:lnTo>
                <a:lnTo>
                  <a:pt x="4534" y="1122"/>
                </a:lnTo>
                <a:lnTo>
                  <a:pt x="4534" y="1122"/>
                </a:lnTo>
                <a:lnTo>
                  <a:pt x="4532" y="1124"/>
                </a:lnTo>
                <a:lnTo>
                  <a:pt x="4532" y="1124"/>
                </a:lnTo>
                <a:lnTo>
                  <a:pt x="4530" y="1126"/>
                </a:lnTo>
                <a:lnTo>
                  <a:pt x="4530" y="1126"/>
                </a:lnTo>
                <a:lnTo>
                  <a:pt x="4530" y="1128"/>
                </a:lnTo>
                <a:lnTo>
                  <a:pt x="4530" y="1128"/>
                </a:lnTo>
                <a:lnTo>
                  <a:pt x="4528" y="1130"/>
                </a:lnTo>
                <a:lnTo>
                  <a:pt x="4526" y="1132"/>
                </a:lnTo>
                <a:lnTo>
                  <a:pt x="4524" y="1132"/>
                </a:lnTo>
                <a:lnTo>
                  <a:pt x="4522" y="1134"/>
                </a:lnTo>
                <a:lnTo>
                  <a:pt x="4520" y="1134"/>
                </a:lnTo>
                <a:close/>
                <a:moveTo>
                  <a:pt x="4497" y="1644"/>
                </a:moveTo>
                <a:lnTo>
                  <a:pt x="4497" y="1644"/>
                </a:lnTo>
                <a:lnTo>
                  <a:pt x="4503" y="1644"/>
                </a:lnTo>
                <a:lnTo>
                  <a:pt x="4503" y="1644"/>
                </a:lnTo>
                <a:lnTo>
                  <a:pt x="4505" y="1642"/>
                </a:lnTo>
                <a:lnTo>
                  <a:pt x="4503" y="1642"/>
                </a:lnTo>
                <a:lnTo>
                  <a:pt x="4503" y="1644"/>
                </a:lnTo>
                <a:lnTo>
                  <a:pt x="4501" y="1644"/>
                </a:lnTo>
                <a:lnTo>
                  <a:pt x="4501" y="1644"/>
                </a:lnTo>
                <a:lnTo>
                  <a:pt x="4499" y="1644"/>
                </a:lnTo>
                <a:lnTo>
                  <a:pt x="4499" y="1644"/>
                </a:lnTo>
                <a:lnTo>
                  <a:pt x="4499" y="1644"/>
                </a:lnTo>
                <a:lnTo>
                  <a:pt x="4499" y="1644"/>
                </a:lnTo>
                <a:lnTo>
                  <a:pt x="4499" y="1644"/>
                </a:lnTo>
                <a:lnTo>
                  <a:pt x="4499" y="1644"/>
                </a:lnTo>
                <a:lnTo>
                  <a:pt x="4497" y="1644"/>
                </a:lnTo>
                <a:close/>
                <a:moveTo>
                  <a:pt x="4509" y="1587"/>
                </a:moveTo>
                <a:lnTo>
                  <a:pt x="4509" y="1587"/>
                </a:lnTo>
                <a:lnTo>
                  <a:pt x="4507" y="1587"/>
                </a:lnTo>
                <a:lnTo>
                  <a:pt x="4507" y="1587"/>
                </a:lnTo>
                <a:lnTo>
                  <a:pt x="4507" y="1587"/>
                </a:lnTo>
                <a:lnTo>
                  <a:pt x="4507" y="1587"/>
                </a:lnTo>
                <a:lnTo>
                  <a:pt x="4507" y="1587"/>
                </a:lnTo>
                <a:lnTo>
                  <a:pt x="4507" y="1587"/>
                </a:lnTo>
                <a:lnTo>
                  <a:pt x="4509" y="1587"/>
                </a:lnTo>
                <a:close/>
                <a:moveTo>
                  <a:pt x="4455" y="1631"/>
                </a:moveTo>
                <a:lnTo>
                  <a:pt x="4455" y="1629"/>
                </a:lnTo>
                <a:lnTo>
                  <a:pt x="4455" y="1629"/>
                </a:lnTo>
                <a:lnTo>
                  <a:pt x="4455" y="1629"/>
                </a:lnTo>
                <a:lnTo>
                  <a:pt x="4453" y="1631"/>
                </a:lnTo>
                <a:lnTo>
                  <a:pt x="4455" y="1631"/>
                </a:lnTo>
                <a:lnTo>
                  <a:pt x="4455" y="1631"/>
                </a:lnTo>
                <a:lnTo>
                  <a:pt x="4455" y="1631"/>
                </a:lnTo>
                <a:close/>
                <a:moveTo>
                  <a:pt x="4501" y="1648"/>
                </a:moveTo>
                <a:lnTo>
                  <a:pt x="4501" y="1648"/>
                </a:lnTo>
                <a:lnTo>
                  <a:pt x="4503" y="1650"/>
                </a:lnTo>
                <a:lnTo>
                  <a:pt x="4503" y="1650"/>
                </a:lnTo>
                <a:lnTo>
                  <a:pt x="4505" y="1650"/>
                </a:lnTo>
                <a:lnTo>
                  <a:pt x="4505" y="1650"/>
                </a:lnTo>
                <a:lnTo>
                  <a:pt x="4507" y="1648"/>
                </a:lnTo>
                <a:lnTo>
                  <a:pt x="4507" y="1646"/>
                </a:lnTo>
                <a:lnTo>
                  <a:pt x="4507" y="1644"/>
                </a:lnTo>
                <a:lnTo>
                  <a:pt x="4505" y="1644"/>
                </a:lnTo>
                <a:lnTo>
                  <a:pt x="4505" y="1644"/>
                </a:lnTo>
                <a:lnTo>
                  <a:pt x="4501" y="1646"/>
                </a:lnTo>
                <a:lnTo>
                  <a:pt x="4501" y="1646"/>
                </a:lnTo>
                <a:lnTo>
                  <a:pt x="4501" y="1646"/>
                </a:lnTo>
                <a:lnTo>
                  <a:pt x="4501" y="1648"/>
                </a:lnTo>
                <a:close/>
                <a:moveTo>
                  <a:pt x="4486" y="1160"/>
                </a:moveTo>
                <a:lnTo>
                  <a:pt x="4486" y="1162"/>
                </a:lnTo>
                <a:lnTo>
                  <a:pt x="4486" y="1162"/>
                </a:lnTo>
                <a:lnTo>
                  <a:pt x="4488" y="1160"/>
                </a:lnTo>
                <a:lnTo>
                  <a:pt x="4488" y="1160"/>
                </a:lnTo>
                <a:lnTo>
                  <a:pt x="4486" y="1160"/>
                </a:lnTo>
                <a:close/>
                <a:moveTo>
                  <a:pt x="4388" y="1700"/>
                </a:moveTo>
                <a:lnTo>
                  <a:pt x="4388" y="1702"/>
                </a:lnTo>
                <a:lnTo>
                  <a:pt x="4388" y="1702"/>
                </a:lnTo>
                <a:lnTo>
                  <a:pt x="4388" y="1705"/>
                </a:lnTo>
                <a:lnTo>
                  <a:pt x="4385" y="1705"/>
                </a:lnTo>
                <a:lnTo>
                  <a:pt x="4385" y="1707"/>
                </a:lnTo>
                <a:lnTo>
                  <a:pt x="4385" y="1707"/>
                </a:lnTo>
                <a:lnTo>
                  <a:pt x="4385" y="1707"/>
                </a:lnTo>
                <a:lnTo>
                  <a:pt x="4385" y="1709"/>
                </a:lnTo>
                <a:lnTo>
                  <a:pt x="4385" y="1709"/>
                </a:lnTo>
                <a:lnTo>
                  <a:pt x="4383" y="1711"/>
                </a:lnTo>
                <a:lnTo>
                  <a:pt x="4383" y="1711"/>
                </a:lnTo>
                <a:lnTo>
                  <a:pt x="4385" y="1713"/>
                </a:lnTo>
                <a:lnTo>
                  <a:pt x="4385" y="1713"/>
                </a:lnTo>
                <a:lnTo>
                  <a:pt x="4385" y="1713"/>
                </a:lnTo>
                <a:lnTo>
                  <a:pt x="4388" y="1713"/>
                </a:lnTo>
                <a:lnTo>
                  <a:pt x="4388" y="1713"/>
                </a:lnTo>
                <a:lnTo>
                  <a:pt x="4388" y="1711"/>
                </a:lnTo>
                <a:lnTo>
                  <a:pt x="4388" y="1709"/>
                </a:lnTo>
                <a:lnTo>
                  <a:pt x="4390" y="1709"/>
                </a:lnTo>
                <a:lnTo>
                  <a:pt x="4390" y="1709"/>
                </a:lnTo>
                <a:lnTo>
                  <a:pt x="4390" y="1709"/>
                </a:lnTo>
                <a:lnTo>
                  <a:pt x="4390" y="1709"/>
                </a:lnTo>
                <a:lnTo>
                  <a:pt x="4392" y="1709"/>
                </a:lnTo>
                <a:lnTo>
                  <a:pt x="4392" y="1709"/>
                </a:lnTo>
                <a:lnTo>
                  <a:pt x="4392" y="1707"/>
                </a:lnTo>
                <a:lnTo>
                  <a:pt x="4392" y="1707"/>
                </a:lnTo>
                <a:lnTo>
                  <a:pt x="4390" y="1705"/>
                </a:lnTo>
                <a:lnTo>
                  <a:pt x="4390" y="1705"/>
                </a:lnTo>
                <a:lnTo>
                  <a:pt x="4390" y="1705"/>
                </a:lnTo>
                <a:lnTo>
                  <a:pt x="4390" y="1705"/>
                </a:lnTo>
                <a:lnTo>
                  <a:pt x="4390" y="1702"/>
                </a:lnTo>
                <a:lnTo>
                  <a:pt x="4390" y="1702"/>
                </a:lnTo>
                <a:lnTo>
                  <a:pt x="4390" y="1700"/>
                </a:lnTo>
                <a:lnTo>
                  <a:pt x="4390" y="1698"/>
                </a:lnTo>
                <a:lnTo>
                  <a:pt x="4392" y="1700"/>
                </a:lnTo>
                <a:lnTo>
                  <a:pt x="4392" y="1698"/>
                </a:lnTo>
                <a:lnTo>
                  <a:pt x="4392" y="1698"/>
                </a:lnTo>
                <a:lnTo>
                  <a:pt x="4392" y="1698"/>
                </a:lnTo>
                <a:lnTo>
                  <a:pt x="4392" y="1700"/>
                </a:lnTo>
                <a:lnTo>
                  <a:pt x="4392" y="1700"/>
                </a:lnTo>
                <a:lnTo>
                  <a:pt x="4392" y="1696"/>
                </a:lnTo>
                <a:lnTo>
                  <a:pt x="4390" y="1694"/>
                </a:lnTo>
                <a:lnTo>
                  <a:pt x="4390" y="1694"/>
                </a:lnTo>
                <a:lnTo>
                  <a:pt x="4390" y="1694"/>
                </a:lnTo>
                <a:lnTo>
                  <a:pt x="4390" y="1694"/>
                </a:lnTo>
                <a:lnTo>
                  <a:pt x="4388" y="1698"/>
                </a:lnTo>
                <a:lnTo>
                  <a:pt x="4388" y="1700"/>
                </a:lnTo>
                <a:close/>
                <a:moveTo>
                  <a:pt x="4396" y="1778"/>
                </a:moveTo>
                <a:lnTo>
                  <a:pt x="4396" y="1778"/>
                </a:lnTo>
                <a:lnTo>
                  <a:pt x="4396" y="1778"/>
                </a:lnTo>
                <a:lnTo>
                  <a:pt x="4394" y="1778"/>
                </a:lnTo>
                <a:lnTo>
                  <a:pt x="4394" y="1780"/>
                </a:lnTo>
                <a:lnTo>
                  <a:pt x="4396" y="1780"/>
                </a:lnTo>
                <a:lnTo>
                  <a:pt x="4396" y="1778"/>
                </a:lnTo>
                <a:lnTo>
                  <a:pt x="4396" y="1778"/>
                </a:lnTo>
                <a:lnTo>
                  <a:pt x="4396" y="1778"/>
                </a:lnTo>
                <a:close/>
                <a:moveTo>
                  <a:pt x="4402" y="1658"/>
                </a:moveTo>
                <a:lnTo>
                  <a:pt x="4400" y="1658"/>
                </a:lnTo>
                <a:lnTo>
                  <a:pt x="4400" y="1658"/>
                </a:lnTo>
                <a:lnTo>
                  <a:pt x="4402" y="1661"/>
                </a:lnTo>
                <a:lnTo>
                  <a:pt x="4402" y="1661"/>
                </a:lnTo>
                <a:lnTo>
                  <a:pt x="4402" y="1658"/>
                </a:lnTo>
                <a:close/>
                <a:moveTo>
                  <a:pt x="4404" y="1717"/>
                </a:moveTo>
                <a:lnTo>
                  <a:pt x="4404" y="1715"/>
                </a:lnTo>
                <a:lnTo>
                  <a:pt x="4404" y="1715"/>
                </a:lnTo>
                <a:lnTo>
                  <a:pt x="4404" y="1717"/>
                </a:lnTo>
                <a:lnTo>
                  <a:pt x="4404" y="1717"/>
                </a:lnTo>
                <a:lnTo>
                  <a:pt x="4404" y="1717"/>
                </a:lnTo>
                <a:lnTo>
                  <a:pt x="4404" y="1717"/>
                </a:lnTo>
                <a:close/>
                <a:moveTo>
                  <a:pt x="4402" y="1753"/>
                </a:moveTo>
                <a:lnTo>
                  <a:pt x="4404" y="1753"/>
                </a:lnTo>
                <a:lnTo>
                  <a:pt x="4404" y="1755"/>
                </a:lnTo>
                <a:lnTo>
                  <a:pt x="4406" y="1755"/>
                </a:lnTo>
                <a:lnTo>
                  <a:pt x="4406" y="1753"/>
                </a:lnTo>
                <a:lnTo>
                  <a:pt x="4406" y="1753"/>
                </a:lnTo>
                <a:lnTo>
                  <a:pt x="4409" y="1751"/>
                </a:lnTo>
                <a:lnTo>
                  <a:pt x="4409" y="1749"/>
                </a:lnTo>
                <a:lnTo>
                  <a:pt x="4409" y="1749"/>
                </a:lnTo>
                <a:lnTo>
                  <a:pt x="4409" y="1749"/>
                </a:lnTo>
                <a:lnTo>
                  <a:pt x="4409" y="1749"/>
                </a:lnTo>
                <a:lnTo>
                  <a:pt x="4406" y="1751"/>
                </a:lnTo>
                <a:lnTo>
                  <a:pt x="4406" y="1751"/>
                </a:lnTo>
                <a:lnTo>
                  <a:pt x="4404" y="1751"/>
                </a:lnTo>
                <a:lnTo>
                  <a:pt x="4404" y="1751"/>
                </a:lnTo>
                <a:lnTo>
                  <a:pt x="4404" y="1751"/>
                </a:lnTo>
                <a:lnTo>
                  <a:pt x="4402" y="1753"/>
                </a:lnTo>
                <a:close/>
                <a:moveTo>
                  <a:pt x="4388" y="1788"/>
                </a:moveTo>
                <a:lnTo>
                  <a:pt x="4390" y="1788"/>
                </a:lnTo>
                <a:lnTo>
                  <a:pt x="4390" y="1788"/>
                </a:lnTo>
                <a:lnTo>
                  <a:pt x="4392" y="1786"/>
                </a:lnTo>
                <a:lnTo>
                  <a:pt x="4394" y="1784"/>
                </a:lnTo>
                <a:lnTo>
                  <a:pt x="4396" y="1784"/>
                </a:lnTo>
                <a:lnTo>
                  <a:pt x="4396" y="1784"/>
                </a:lnTo>
                <a:lnTo>
                  <a:pt x="4396" y="1784"/>
                </a:lnTo>
                <a:lnTo>
                  <a:pt x="4396" y="1782"/>
                </a:lnTo>
                <a:lnTo>
                  <a:pt x="4394" y="1782"/>
                </a:lnTo>
                <a:lnTo>
                  <a:pt x="4394" y="1782"/>
                </a:lnTo>
                <a:lnTo>
                  <a:pt x="4394" y="1782"/>
                </a:lnTo>
                <a:lnTo>
                  <a:pt x="4392" y="1784"/>
                </a:lnTo>
                <a:lnTo>
                  <a:pt x="4390" y="1784"/>
                </a:lnTo>
                <a:lnTo>
                  <a:pt x="4388" y="1786"/>
                </a:lnTo>
                <a:lnTo>
                  <a:pt x="4388" y="1786"/>
                </a:lnTo>
                <a:lnTo>
                  <a:pt x="4388" y="1788"/>
                </a:lnTo>
                <a:lnTo>
                  <a:pt x="4388" y="1788"/>
                </a:lnTo>
                <a:close/>
                <a:moveTo>
                  <a:pt x="4390" y="1690"/>
                </a:moveTo>
                <a:lnTo>
                  <a:pt x="4390" y="1690"/>
                </a:lnTo>
                <a:lnTo>
                  <a:pt x="4390" y="1690"/>
                </a:lnTo>
                <a:lnTo>
                  <a:pt x="4392" y="1692"/>
                </a:lnTo>
                <a:lnTo>
                  <a:pt x="4392" y="1692"/>
                </a:lnTo>
                <a:lnTo>
                  <a:pt x="4394" y="1690"/>
                </a:lnTo>
                <a:lnTo>
                  <a:pt x="4394" y="1690"/>
                </a:lnTo>
                <a:lnTo>
                  <a:pt x="4392" y="1688"/>
                </a:lnTo>
                <a:lnTo>
                  <a:pt x="4390" y="1688"/>
                </a:lnTo>
                <a:lnTo>
                  <a:pt x="4390" y="1690"/>
                </a:lnTo>
                <a:close/>
                <a:moveTo>
                  <a:pt x="4526" y="1126"/>
                </a:moveTo>
                <a:lnTo>
                  <a:pt x="4526" y="1126"/>
                </a:lnTo>
                <a:lnTo>
                  <a:pt x="4526" y="1126"/>
                </a:lnTo>
                <a:lnTo>
                  <a:pt x="4526" y="1124"/>
                </a:lnTo>
                <a:lnTo>
                  <a:pt x="4524" y="1126"/>
                </a:lnTo>
                <a:lnTo>
                  <a:pt x="4524" y="1124"/>
                </a:lnTo>
                <a:lnTo>
                  <a:pt x="4524" y="1124"/>
                </a:lnTo>
                <a:lnTo>
                  <a:pt x="4524" y="1124"/>
                </a:lnTo>
                <a:lnTo>
                  <a:pt x="4524" y="1126"/>
                </a:lnTo>
                <a:lnTo>
                  <a:pt x="4524" y="1126"/>
                </a:lnTo>
                <a:lnTo>
                  <a:pt x="4526" y="1126"/>
                </a:lnTo>
                <a:close/>
                <a:moveTo>
                  <a:pt x="4455" y="1640"/>
                </a:moveTo>
                <a:lnTo>
                  <a:pt x="4455" y="1642"/>
                </a:lnTo>
                <a:lnTo>
                  <a:pt x="4455" y="1642"/>
                </a:lnTo>
                <a:lnTo>
                  <a:pt x="4455" y="1642"/>
                </a:lnTo>
                <a:lnTo>
                  <a:pt x="4457" y="1642"/>
                </a:lnTo>
                <a:lnTo>
                  <a:pt x="4457" y="1642"/>
                </a:lnTo>
                <a:lnTo>
                  <a:pt x="4457" y="1644"/>
                </a:lnTo>
                <a:lnTo>
                  <a:pt x="4459" y="1644"/>
                </a:lnTo>
                <a:lnTo>
                  <a:pt x="4459" y="1644"/>
                </a:lnTo>
                <a:lnTo>
                  <a:pt x="4461" y="1642"/>
                </a:lnTo>
                <a:lnTo>
                  <a:pt x="4461" y="1642"/>
                </a:lnTo>
                <a:lnTo>
                  <a:pt x="4459" y="1642"/>
                </a:lnTo>
                <a:lnTo>
                  <a:pt x="4459" y="1642"/>
                </a:lnTo>
                <a:lnTo>
                  <a:pt x="4457" y="1642"/>
                </a:lnTo>
                <a:lnTo>
                  <a:pt x="4457" y="1640"/>
                </a:lnTo>
                <a:lnTo>
                  <a:pt x="4457" y="1638"/>
                </a:lnTo>
                <a:lnTo>
                  <a:pt x="4457" y="1635"/>
                </a:lnTo>
                <a:lnTo>
                  <a:pt x="4455" y="1635"/>
                </a:lnTo>
                <a:lnTo>
                  <a:pt x="4455" y="1635"/>
                </a:lnTo>
                <a:lnTo>
                  <a:pt x="4455" y="1638"/>
                </a:lnTo>
                <a:lnTo>
                  <a:pt x="4453" y="1635"/>
                </a:lnTo>
                <a:lnTo>
                  <a:pt x="4453" y="1635"/>
                </a:lnTo>
                <a:lnTo>
                  <a:pt x="4453" y="1638"/>
                </a:lnTo>
                <a:lnTo>
                  <a:pt x="4453" y="1638"/>
                </a:lnTo>
                <a:lnTo>
                  <a:pt x="4453" y="1638"/>
                </a:lnTo>
                <a:lnTo>
                  <a:pt x="4453" y="1640"/>
                </a:lnTo>
                <a:lnTo>
                  <a:pt x="4455" y="1640"/>
                </a:lnTo>
                <a:close/>
                <a:moveTo>
                  <a:pt x="4390" y="1753"/>
                </a:moveTo>
                <a:lnTo>
                  <a:pt x="4390" y="1753"/>
                </a:lnTo>
                <a:lnTo>
                  <a:pt x="4388" y="1755"/>
                </a:lnTo>
                <a:lnTo>
                  <a:pt x="4388" y="1755"/>
                </a:lnTo>
                <a:lnTo>
                  <a:pt x="4390" y="1755"/>
                </a:lnTo>
                <a:lnTo>
                  <a:pt x="4390" y="1755"/>
                </a:lnTo>
                <a:lnTo>
                  <a:pt x="4390" y="1753"/>
                </a:lnTo>
                <a:lnTo>
                  <a:pt x="4392" y="1753"/>
                </a:lnTo>
                <a:lnTo>
                  <a:pt x="4392" y="1753"/>
                </a:lnTo>
                <a:lnTo>
                  <a:pt x="4392" y="1753"/>
                </a:lnTo>
                <a:lnTo>
                  <a:pt x="4390" y="1753"/>
                </a:lnTo>
                <a:close/>
                <a:moveTo>
                  <a:pt x="4392" y="1656"/>
                </a:moveTo>
                <a:lnTo>
                  <a:pt x="4392" y="1656"/>
                </a:lnTo>
                <a:lnTo>
                  <a:pt x="4392" y="1656"/>
                </a:lnTo>
                <a:lnTo>
                  <a:pt x="4390" y="1658"/>
                </a:lnTo>
                <a:lnTo>
                  <a:pt x="4392" y="1658"/>
                </a:lnTo>
                <a:lnTo>
                  <a:pt x="4392" y="1656"/>
                </a:lnTo>
                <a:lnTo>
                  <a:pt x="4392" y="1656"/>
                </a:lnTo>
                <a:close/>
                <a:moveTo>
                  <a:pt x="4411" y="1753"/>
                </a:moveTo>
                <a:lnTo>
                  <a:pt x="4411" y="1753"/>
                </a:lnTo>
                <a:lnTo>
                  <a:pt x="4419" y="1751"/>
                </a:lnTo>
                <a:lnTo>
                  <a:pt x="4421" y="1751"/>
                </a:lnTo>
                <a:lnTo>
                  <a:pt x="4421" y="1749"/>
                </a:lnTo>
                <a:lnTo>
                  <a:pt x="4419" y="1749"/>
                </a:lnTo>
                <a:lnTo>
                  <a:pt x="4417" y="1749"/>
                </a:lnTo>
                <a:lnTo>
                  <a:pt x="4415" y="1749"/>
                </a:lnTo>
                <a:lnTo>
                  <a:pt x="4415" y="1749"/>
                </a:lnTo>
                <a:lnTo>
                  <a:pt x="4413" y="1749"/>
                </a:lnTo>
                <a:lnTo>
                  <a:pt x="4413" y="1749"/>
                </a:lnTo>
                <a:lnTo>
                  <a:pt x="4411" y="1749"/>
                </a:lnTo>
                <a:lnTo>
                  <a:pt x="4411" y="1749"/>
                </a:lnTo>
                <a:lnTo>
                  <a:pt x="4411" y="1751"/>
                </a:lnTo>
                <a:lnTo>
                  <a:pt x="4411" y="1751"/>
                </a:lnTo>
                <a:lnTo>
                  <a:pt x="4409" y="1753"/>
                </a:lnTo>
                <a:lnTo>
                  <a:pt x="4411" y="1753"/>
                </a:lnTo>
                <a:close/>
                <a:moveTo>
                  <a:pt x="4425" y="1591"/>
                </a:moveTo>
                <a:lnTo>
                  <a:pt x="4423" y="1591"/>
                </a:lnTo>
                <a:lnTo>
                  <a:pt x="4425" y="1593"/>
                </a:lnTo>
                <a:lnTo>
                  <a:pt x="4425" y="1593"/>
                </a:lnTo>
                <a:lnTo>
                  <a:pt x="4425" y="1591"/>
                </a:lnTo>
                <a:lnTo>
                  <a:pt x="4425" y="1591"/>
                </a:lnTo>
                <a:lnTo>
                  <a:pt x="4425" y="1591"/>
                </a:lnTo>
                <a:lnTo>
                  <a:pt x="4425" y="1591"/>
                </a:lnTo>
                <a:close/>
                <a:moveTo>
                  <a:pt x="4429" y="1744"/>
                </a:moveTo>
                <a:lnTo>
                  <a:pt x="4429" y="1747"/>
                </a:lnTo>
                <a:lnTo>
                  <a:pt x="4432" y="1747"/>
                </a:lnTo>
                <a:lnTo>
                  <a:pt x="4432" y="1744"/>
                </a:lnTo>
                <a:lnTo>
                  <a:pt x="4434" y="1744"/>
                </a:lnTo>
                <a:lnTo>
                  <a:pt x="4434" y="1744"/>
                </a:lnTo>
                <a:lnTo>
                  <a:pt x="4436" y="1744"/>
                </a:lnTo>
                <a:lnTo>
                  <a:pt x="4438" y="1744"/>
                </a:lnTo>
                <a:lnTo>
                  <a:pt x="4440" y="1747"/>
                </a:lnTo>
                <a:lnTo>
                  <a:pt x="4440" y="1744"/>
                </a:lnTo>
                <a:lnTo>
                  <a:pt x="4442" y="1744"/>
                </a:lnTo>
                <a:lnTo>
                  <a:pt x="4444" y="1742"/>
                </a:lnTo>
                <a:lnTo>
                  <a:pt x="4444" y="1742"/>
                </a:lnTo>
                <a:lnTo>
                  <a:pt x="4444" y="1742"/>
                </a:lnTo>
                <a:lnTo>
                  <a:pt x="4444" y="1742"/>
                </a:lnTo>
                <a:lnTo>
                  <a:pt x="4444" y="1742"/>
                </a:lnTo>
                <a:lnTo>
                  <a:pt x="4442" y="1740"/>
                </a:lnTo>
                <a:lnTo>
                  <a:pt x="4440" y="1740"/>
                </a:lnTo>
                <a:lnTo>
                  <a:pt x="4438" y="1742"/>
                </a:lnTo>
                <a:lnTo>
                  <a:pt x="4436" y="1742"/>
                </a:lnTo>
                <a:lnTo>
                  <a:pt x="4434" y="1742"/>
                </a:lnTo>
                <a:lnTo>
                  <a:pt x="4434" y="1742"/>
                </a:lnTo>
                <a:lnTo>
                  <a:pt x="4432" y="1744"/>
                </a:lnTo>
                <a:lnTo>
                  <a:pt x="4429" y="1744"/>
                </a:lnTo>
                <a:close/>
                <a:moveTo>
                  <a:pt x="4425" y="1751"/>
                </a:moveTo>
                <a:lnTo>
                  <a:pt x="4427" y="1751"/>
                </a:lnTo>
                <a:lnTo>
                  <a:pt x="4427" y="1749"/>
                </a:lnTo>
                <a:lnTo>
                  <a:pt x="4427" y="1749"/>
                </a:lnTo>
                <a:lnTo>
                  <a:pt x="4427" y="1749"/>
                </a:lnTo>
                <a:lnTo>
                  <a:pt x="4425" y="1751"/>
                </a:lnTo>
                <a:close/>
                <a:moveTo>
                  <a:pt x="4453" y="1642"/>
                </a:moveTo>
                <a:lnTo>
                  <a:pt x="4450" y="1640"/>
                </a:lnTo>
                <a:lnTo>
                  <a:pt x="4450" y="1640"/>
                </a:lnTo>
                <a:lnTo>
                  <a:pt x="4450" y="1642"/>
                </a:lnTo>
                <a:lnTo>
                  <a:pt x="4450" y="1642"/>
                </a:lnTo>
                <a:lnTo>
                  <a:pt x="4453" y="1642"/>
                </a:lnTo>
                <a:lnTo>
                  <a:pt x="4453" y="1642"/>
                </a:lnTo>
                <a:lnTo>
                  <a:pt x="4453" y="1642"/>
                </a:lnTo>
                <a:close/>
                <a:moveTo>
                  <a:pt x="4427" y="1583"/>
                </a:moveTo>
                <a:lnTo>
                  <a:pt x="4427" y="1581"/>
                </a:lnTo>
                <a:lnTo>
                  <a:pt x="4427" y="1581"/>
                </a:lnTo>
                <a:lnTo>
                  <a:pt x="4427" y="1581"/>
                </a:lnTo>
                <a:lnTo>
                  <a:pt x="4427" y="1579"/>
                </a:lnTo>
                <a:lnTo>
                  <a:pt x="4425" y="1577"/>
                </a:lnTo>
                <a:lnTo>
                  <a:pt x="4425" y="1579"/>
                </a:lnTo>
                <a:lnTo>
                  <a:pt x="4425" y="1579"/>
                </a:lnTo>
                <a:lnTo>
                  <a:pt x="4425" y="1579"/>
                </a:lnTo>
                <a:lnTo>
                  <a:pt x="4425" y="1581"/>
                </a:lnTo>
                <a:lnTo>
                  <a:pt x="4425" y="1581"/>
                </a:lnTo>
                <a:lnTo>
                  <a:pt x="4427" y="1583"/>
                </a:lnTo>
                <a:close/>
                <a:moveTo>
                  <a:pt x="4423" y="1658"/>
                </a:moveTo>
                <a:lnTo>
                  <a:pt x="4423" y="1656"/>
                </a:lnTo>
                <a:lnTo>
                  <a:pt x="4423" y="1656"/>
                </a:lnTo>
                <a:lnTo>
                  <a:pt x="4423" y="1656"/>
                </a:lnTo>
                <a:lnTo>
                  <a:pt x="4421" y="1656"/>
                </a:lnTo>
                <a:lnTo>
                  <a:pt x="4421" y="1656"/>
                </a:lnTo>
                <a:lnTo>
                  <a:pt x="4421" y="1656"/>
                </a:lnTo>
                <a:lnTo>
                  <a:pt x="4421" y="1656"/>
                </a:lnTo>
                <a:lnTo>
                  <a:pt x="4419" y="1656"/>
                </a:lnTo>
                <a:lnTo>
                  <a:pt x="4419" y="1656"/>
                </a:lnTo>
                <a:lnTo>
                  <a:pt x="4419" y="1656"/>
                </a:lnTo>
                <a:lnTo>
                  <a:pt x="4413" y="1654"/>
                </a:lnTo>
                <a:lnTo>
                  <a:pt x="4411" y="1654"/>
                </a:lnTo>
                <a:lnTo>
                  <a:pt x="4411" y="1654"/>
                </a:lnTo>
                <a:lnTo>
                  <a:pt x="4411" y="1656"/>
                </a:lnTo>
                <a:lnTo>
                  <a:pt x="4409" y="1658"/>
                </a:lnTo>
                <a:lnTo>
                  <a:pt x="4411" y="1661"/>
                </a:lnTo>
                <a:lnTo>
                  <a:pt x="4411" y="1661"/>
                </a:lnTo>
                <a:lnTo>
                  <a:pt x="4413" y="1661"/>
                </a:lnTo>
                <a:lnTo>
                  <a:pt x="4417" y="1658"/>
                </a:lnTo>
                <a:lnTo>
                  <a:pt x="4419" y="1658"/>
                </a:lnTo>
                <a:lnTo>
                  <a:pt x="4421" y="1658"/>
                </a:lnTo>
                <a:lnTo>
                  <a:pt x="4423" y="1658"/>
                </a:lnTo>
                <a:close/>
                <a:moveTo>
                  <a:pt x="4423" y="1658"/>
                </a:moveTo>
                <a:lnTo>
                  <a:pt x="4425" y="1658"/>
                </a:lnTo>
                <a:lnTo>
                  <a:pt x="4425" y="1658"/>
                </a:lnTo>
                <a:lnTo>
                  <a:pt x="4425" y="1658"/>
                </a:lnTo>
                <a:lnTo>
                  <a:pt x="4432" y="1658"/>
                </a:lnTo>
                <a:lnTo>
                  <a:pt x="4432" y="1658"/>
                </a:lnTo>
                <a:lnTo>
                  <a:pt x="4438" y="1658"/>
                </a:lnTo>
                <a:lnTo>
                  <a:pt x="4438" y="1656"/>
                </a:lnTo>
                <a:lnTo>
                  <a:pt x="4434" y="1656"/>
                </a:lnTo>
                <a:lnTo>
                  <a:pt x="4429" y="1656"/>
                </a:lnTo>
                <a:lnTo>
                  <a:pt x="4425" y="1656"/>
                </a:lnTo>
                <a:lnTo>
                  <a:pt x="4425" y="1656"/>
                </a:lnTo>
                <a:lnTo>
                  <a:pt x="4423" y="1658"/>
                </a:lnTo>
                <a:close/>
                <a:moveTo>
                  <a:pt x="4429" y="1531"/>
                </a:moveTo>
                <a:lnTo>
                  <a:pt x="4429" y="1528"/>
                </a:lnTo>
                <a:lnTo>
                  <a:pt x="4429" y="1528"/>
                </a:lnTo>
                <a:lnTo>
                  <a:pt x="4429" y="1528"/>
                </a:lnTo>
                <a:lnTo>
                  <a:pt x="4429" y="1531"/>
                </a:lnTo>
                <a:lnTo>
                  <a:pt x="4429" y="1533"/>
                </a:lnTo>
                <a:lnTo>
                  <a:pt x="4429" y="1531"/>
                </a:lnTo>
                <a:close/>
                <a:moveTo>
                  <a:pt x="4434" y="1667"/>
                </a:moveTo>
                <a:lnTo>
                  <a:pt x="4434" y="1665"/>
                </a:lnTo>
                <a:lnTo>
                  <a:pt x="4434" y="1663"/>
                </a:lnTo>
                <a:lnTo>
                  <a:pt x="4434" y="1661"/>
                </a:lnTo>
                <a:lnTo>
                  <a:pt x="4432" y="1658"/>
                </a:lnTo>
                <a:lnTo>
                  <a:pt x="4432" y="1658"/>
                </a:lnTo>
                <a:lnTo>
                  <a:pt x="4432" y="1661"/>
                </a:lnTo>
                <a:lnTo>
                  <a:pt x="4432" y="1661"/>
                </a:lnTo>
                <a:lnTo>
                  <a:pt x="4432" y="1663"/>
                </a:lnTo>
                <a:lnTo>
                  <a:pt x="4432" y="1663"/>
                </a:lnTo>
                <a:lnTo>
                  <a:pt x="4434" y="1667"/>
                </a:lnTo>
                <a:lnTo>
                  <a:pt x="4434" y="1667"/>
                </a:lnTo>
                <a:lnTo>
                  <a:pt x="4434" y="1667"/>
                </a:lnTo>
                <a:close/>
                <a:moveTo>
                  <a:pt x="4735" y="958"/>
                </a:moveTo>
                <a:lnTo>
                  <a:pt x="4731" y="958"/>
                </a:lnTo>
                <a:lnTo>
                  <a:pt x="4731" y="958"/>
                </a:lnTo>
                <a:lnTo>
                  <a:pt x="4731" y="960"/>
                </a:lnTo>
                <a:lnTo>
                  <a:pt x="4733" y="960"/>
                </a:lnTo>
                <a:lnTo>
                  <a:pt x="4733" y="960"/>
                </a:lnTo>
                <a:lnTo>
                  <a:pt x="4735" y="958"/>
                </a:lnTo>
                <a:lnTo>
                  <a:pt x="4735" y="958"/>
                </a:lnTo>
                <a:lnTo>
                  <a:pt x="4735" y="958"/>
                </a:lnTo>
                <a:close/>
                <a:moveTo>
                  <a:pt x="4794" y="1770"/>
                </a:moveTo>
                <a:lnTo>
                  <a:pt x="4794" y="1770"/>
                </a:lnTo>
                <a:lnTo>
                  <a:pt x="4794" y="1770"/>
                </a:lnTo>
                <a:lnTo>
                  <a:pt x="4794" y="1767"/>
                </a:lnTo>
                <a:lnTo>
                  <a:pt x="4792" y="1767"/>
                </a:lnTo>
                <a:lnTo>
                  <a:pt x="4792" y="1767"/>
                </a:lnTo>
                <a:lnTo>
                  <a:pt x="4790" y="1767"/>
                </a:lnTo>
                <a:lnTo>
                  <a:pt x="4788" y="1765"/>
                </a:lnTo>
                <a:lnTo>
                  <a:pt x="4788" y="1765"/>
                </a:lnTo>
                <a:lnTo>
                  <a:pt x="4788" y="1765"/>
                </a:lnTo>
                <a:lnTo>
                  <a:pt x="4788" y="1765"/>
                </a:lnTo>
                <a:lnTo>
                  <a:pt x="4788" y="1767"/>
                </a:lnTo>
                <a:lnTo>
                  <a:pt x="4788" y="1767"/>
                </a:lnTo>
                <a:lnTo>
                  <a:pt x="4788" y="1770"/>
                </a:lnTo>
                <a:lnTo>
                  <a:pt x="4788" y="1770"/>
                </a:lnTo>
                <a:lnTo>
                  <a:pt x="4790" y="1770"/>
                </a:lnTo>
                <a:lnTo>
                  <a:pt x="4790" y="1770"/>
                </a:lnTo>
                <a:lnTo>
                  <a:pt x="4792" y="1770"/>
                </a:lnTo>
                <a:lnTo>
                  <a:pt x="4794" y="1770"/>
                </a:lnTo>
                <a:lnTo>
                  <a:pt x="4794" y="1772"/>
                </a:lnTo>
                <a:lnTo>
                  <a:pt x="4794" y="1770"/>
                </a:lnTo>
                <a:close/>
                <a:moveTo>
                  <a:pt x="4786" y="1767"/>
                </a:moveTo>
                <a:lnTo>
                  <a:pt x="4786" y="1767"/>
                </a:lnTo>
                <a:lnTo>
                  <a:pt x="4786" y="1765"/>
                </a:lnTo>
                <a:lnTo>
                  <a:pt x="4786" y="1765"/>
                </a:lnTo>
                <a:lnTo>
                  <a:pt x="4786" y="1765"/>
                </a:lnTo>
                <a:lnTo>
                  <a:pt x="4784" y="1763"/>
                </a:lnTo>
                <a:lnTo>
                  <a:pt x="4784" y="1765"/>
                </a:lnTo>
                <a:lnTo>
                  <a:pt x="4781" y="1765"/>
                </a:lnTo>
                <a:lnTo>
                  <a:pt x="4786" y="1767"/>
                </a:lnTo>
                <a:lnTo>
                  <a:pt x="4786" y="1767"/>
                </a:lnTo>
                <a:close/>
                <a:moveTo>
                  <a:pt x="4794" y="1784"/>
                </a:moveTo>
                <a:lnTo>
                  <a:pt x="4794" y="1784"/>
                </a:lnTo>
                <a:lnTo>
                  <a:pt x="4794" y="1782"/>
                </a:lnTo>
                <a:lnTo>
                  <a:pt x="4792" y="1782"/>
                </a:lnTo>
                <a:lnTo>
                  <a:pt x="4792" y="1784"/>
                </a:lnTo>
                <a:lnTo>
                  <a:pt x="4792" y="1784"/>
                </a:lnTo>
                <a:lnTo>
                  <a:pt x="4794" y="1784"/>
                </a:lnTo>
                <a:close/>
                <a:moveTo>
                  <a:pt x="4394" y="1751"/>
                </a:moveTo>
                <a:lnTo>
                  <a:pt x="4394" y="1751"/>
                </a:lnTo>
                <a:lnTo>
                  <a:pt x="4392" y="1749"/>
                </a:lnTo>
                <a:lnTo>
                  <a:pt x="4392" y="1751"/>
                </a:lnTo>
                <a:lnTo>
                  <a:pt x="4392" y="1751"/>
                </a:lnTo>
                <a:lnTo>
                  <a:pt x="4390" y="1751"/>
                </a:lnTo>
                <a:lnTo>
                  <a:pt x="4390" y="1753"/>
                </a:lnTo>
                <a:lnTo>
                  <a:pt x="4394" y="1753"/>
                </a:lnTo>
                <a:lnTo>
                  <a:pt x="4394" y="1751"/>
                </a:lnTo>
                <a:close/>
                <a:moveTo>
                  <a:pt x="4723" y="965"/>
                </a:moveTo>
                <a:lnTo>
                  <a:pt x="4721" y="965"/>
                </a:lnTo>
                <a:lnTo>
                  <a:pt x="4721" y="965"/>
                </a:lnTo>
                <a:lnTo>
                  <a:pt x="4721" y="965"/>
                </a:lnTo>
                <a:lnTo>
                  <a:pt x="4721" y="965"/>
                </a:lnTo>
                <a:lnTo>
                  <a:pt x="4721" y="965"/>
                </a:lnTo>
                <a:lnTo>
                  <a:pt x="4721" y="965"/>
                </a:lnTo>
                <a:lnTo>
                  <a:pt x="4721" y="965"/>
                </a:lnTo>
                <a:lnTo>
                  <a:pt x="4721" y="967"/>
                </a:lnTo>
                <a:lnTo>
                  <a:pt x="4721" y="967"/>
                </a:lnTo>
                <a:lnTo>
                  <a:pt x="4723" y="967"/>
                </a:lnTo>
                <a:lnTo>
                  <a:pt x="4723" y="967"/>
                </a:lnTo>
                <a:lnTo>
                  <a:pt x="4723" y="965"/>
                </a:lnTo>
                <a:lnTo>
                  <a:pt x="4723" y="965"/>
                </a:lnTo>
                <a:close/>
                <a:moveTo>
                  <a:pt x="4727" y="962"/>
                </a:moveTo>
                <a:lnTo>
                  <a:pt x="4727" y="962"/>
                </a:lnTo>
                <a:lnTo>
                  <a:pt x="4727" y="962"/>
                </a:lnTo>
                <a:lnTo>
                  <a:pt x="4727" y="962"/>
                </a:lnTo>
                <a:lnTo>
                  <a:pt x="4727" y="962"/>
                </a:lnTo>
                <a:lnTo>
                  <a:pt x="4727" y="962"/>
                </a:lnTo>
                <a:lnTo>
                  <a:pt x="4727" y="962"/>
                </a:lnTo>
                <a:lnTo>
                  <a:pt x="4727" y="962"/>
                </a:lnTo>
                <a:lnTo>
                  <a:pt x="4727" y="962"/>
                </a:lnTo>
                <a:close/>
                <a:moveTo>
                  <a:pt x="4740" y="1709"/>
                </a:moveTo>
                <a:lnTo>
                  <a:pt x="4740" y="1709"/>
                </a:lnTo>
                <a:lnTo>
                  <a:pt x="4740" y="1707"/>
                </a:lnTo>
                <a:lnTo>
                  <a:pt x="4740" y="1707"/>
                </a:lnTo>
                <a:lnTo>
                  <a:pt x="4737" y="1707"/>
                </a:lnTo>
                <a:lnTo>
                  <a:pt x="4737" y="1707"/>
                </a:lnTo>
                <a:lnTo>
                  <a:pt x="4737" y="1709"/>
                </a:lnTo>
                <a:lnTo>
                  <a:pt x="4740" y="1709"/>
                </a:lnTo>
                <a:lnTo>
                  <a:pt x="4740" y="1709"/>
                </a:lnTo>
                <a:close/>
                <a:moveTo>
                  <a:pt x="4725" y="948"/>
                </a:moveTo>
                <a:lnTo>
                  <a:pt x="4725" y="948"/>
                </a:lnTo>
                <a:lnTo>
                  <a:pt x="4723" y="950"/>
                </a:lnTo>
                <a:lnTo>
                  <a:pt x="4721" y="952"/>
                </a:lnTo>
                <a:lnTo>
                  <a:pt x="4721" y="952"/>
                </a:lnTo>
                <a:lnTo>
                  <a:pt x="4719" y="954"/>
                </a:lnTo>
                <a:lnTo>
                  <a:pt x="4719" y="954"/>
                </a:lnTo>
                <a:lnTo>
                  <a:pt x="4719" y="956"/>
                </a:lnTo>
                <a:lnTo>
                  <a:pt x="4714" y="958"/>
                </a:lnTo>
                <a:lnTo>
                  <a:pt x="4714" y="958"/>
                </a:lnTo>
                <a:lnTo>
                  <a:pt x="4714" y="960"/>
                </a:lnTo>
                <a:lnTo>
                  <a:pt x="4717" y="962"/>
                </a:lnTo>
                <a:lnTo>
                  <a:pt x="4717" y="958"/>
                </a:lnTo>
                <a:lnTo>
                  <a:pt x="4719" y="956"/>
                </a:lnTo>
                <a:lnTo>
                  <a:pt x="4721" y="954"/>
                </a:lnTo>
                <a:lnTo>
                  <a:pt x="4721" y="954"/>
                </a:lnTo>
                <a:lnTo>
                  <a:pt x="4725" y="952"/>
                </a:lnTo>
                <a:lnTo>
                  <a:pt x="4725" y="950"/>
                </a:lnTo>
                <a:lnTo>
                  <a:pt x="4727" y="950"/>
                </a:lnTo>
                <a:lnTo>
                  <a:pt x="4729" y="950"/>
                </a:lnTo>
                <a:lnTo>
                  <a:pt x="4731" y="950"/>
                </a:lnTo>
                <a:lnTo>
                  <a:pt x="4731" y="948"/>
                </a:lnTo>
                <a:lnTo>
                  <a:pt x="4727" y="948"/>
                </a:lnTo>
                <a:lnTo>
                  <a:pt x="4725" y="948"/>
                </a:lnTo>
                <a:close/>
                <a:moveTo>
                  <a:pt x="4748" y="1711"/>
                </a:moveTo>
                <a:lnTo>
                  <a:pt x="4748" y="1713"/>
                </a:lnTo>
                <a:lnTo>
                  <a:pt x="4750" y="1713"/>
                </a:lnTo>
                <a:lnTo>
                  <a:pt x="4752" y="1715"/>
                </a:lnTo>
                <a:lnTo>
                  <a:pt x="4752" y="1715"/>
                </a:lnTo>
                <a:lnTo>
                  <a:pt x="4752" y="1715"/>
                </a:lnTo>
                <a:lnTo>
                  <a:pt x="4752" y="1713"/>
                </a:lnTo>
                <a:lnTo>
                  <a:pt x="4752" y="1713"/>
                </a:lnTo>
                <a:lnTo>
                  <a:pt x="4752" y="1711"/>
                </a:lnTo>
                <a:lnTo>
                  <a:pt x="4750" y="1711"/>
                </a:lnTo>
                <a:lnTo>
                  <a:pt x="4748" y="1711"/>
                </a:lnTo>
                <a:lnTo>
                  <a:pt x="4748" y="1711"/>
                </a:lnTo>
                <a:close/>
                <a:moveTo>
                  <a:pt x="4750" y="1663"/>
                </a:moveTo>
                <a:lnTo>
                  <a:pt x="4748" y="1665"/>
                </a:lnTo>
                <a:lnTo>
                  <a:pt x="4748" y="1665"/>
                </a:lnTo>
                <a:lnTo>
                  <a:pt x="4748" y="1665"/>
                </a:lnTo>
                <a:lnTo>
                  <a:pt x="4750" y="1665"/>
                </a:lnTo>
                <a:lnTo>
                  <a:pt x="4750" y="1665"/>
                </a:lnTo>
                <a:lnTo>
                  <a:pt x="4750" y="1663"/>
                </a:lnTo>
                <a:lnTo>
                  <a:pt x="4750" y="1663"/>
                </a:lnTo>
                <a:close/>
                <a:moveTo>
                  <a:pt x="4796" y="1753"/>
                </a:moveTo>
                <a:lnTo>
                  <a:pt x="4796" y="1753"/>
                </a:lnTo>
                <a:lnTo>
                  <a:pt x="4796" y="1753"/>
                </a:lnTo>
                <a:lnTo>
                  <a:pt x="4796" y="1755"/>
                </a:lnTo>
                <a:lnTo>
                  <a:pt x="4796" y="1755"/>
                </a:lnTo>
                <a:lnTo>
                  <a:pt x="4796" y="1755"/>
                </a:lnTo>
                <a:lnTo>
                  <a:pt x="4796" y="1757"/>
                </a:lnTo>
                <a:lnTo>
                  <a:pt x="4796" y="1757"/>
                </a:lnTo>
                <a:lnTo>
                  <a:pt x="4796" y="1757"/>
                </a:lnTo>
                <a:lnTo>
                  <a:pt x="4798" y="1755"/>
                </a:lnTo>
                <a:lnTo>
                  <a:pt x="4796" y="1753"/>
                </a:lnTo>
                <a:lnTo>
                  <a:pt x="4796" y="1753"/>
                </a:lnTo>
                <a:lnTo>
                  <a:pt x="4796" y="1753"/>
                </a:lnTo>
                <a:close/>
                <a:moveTo>
                  <a:pt x="4471" y="1107"/>
                </a:moveTo>
                <a:lnTo>
                  <a:pt x="4471" y="1109"/>
                </a:lnTo>
                <a:lnTo>
                  <a:pt x="4469" y="1109"/>
                </a:lnTo>
                <a:lnTo>
                  <a:pt x="4469" y="1111"/>
                </a:lnTo>
                <a:lnTo>
                  <a:pt x="4471" y="1111"/>
                </a:lnTo>
                <a:lnTo>
                  <a:pt x="4473" y="1111"/>
                </a:lnTo>
                <a:lnTo>
                  <a:pt x="4473" y="1107"/>
                </a:lnTo>
                <a:lnTo>
                  <a:pt x="4471" y="1107"/>
                </a:lnTo>
                <a:close/>
                <a:moveTo>
                  <a:pt x="4453" y="1621"/>
                </a:moveTo>
                <a:lnTo>
                  <a:pt x="4453" y="1623"/>
                </a:lnTo>
                <a:lnTo>
                  <a:pt x="4453" y="1623"/>
                </a:lnTo>
                <a:lnTo>
                  <a:pt x="4455" y="1623"/>
                </a:lnTo>
                <a:lnTo>
                  <a:pt x="4455" y="1621"/>
                </a:lnTo>
                <a:lnTo>
                  <a:pt x="4455" y="1621"/>
                </a:lnTo>
                <a:lnTo>
                  <a:pt x="4455" y="1621"/>
                </a:lnTo>
                <a:lnTo>
                  <a:pt x="4453" y="1621"/>
                </a:lnTo>
                <a:lnTo>
                  <a:pt x="4453" y="1621"/>
                </a:lnTo>
                <a:close/>
                <a:moveTo>
                  <a:pt x="4467" y="1596"/>
                </a:moveTo>
                <a:lnTo>
                  <a:pt x="4465" y="1598"/>
                </a:lnTo>
                <a:lnTo>
                  <a:pt x="4465" y="1602"/>
                </a:lnTo>
                <a:lnTo>
                  <a:pt x="4467" y="1602"/>
                </a:lnTo>
                <a:lnTo>
                  <a:pt x="4469" y="1602"/>
                </a:lnTo>
                <a:lnTo>
                  <a:pt x="4469" y="1602"/>
                </a:lnTo>
                <a:lnTo>
                  <a:pt x="4471" y="1600"/>
                </a:lnTo>
                <a:lnTo>
                  <a:pt x="4471" y="1596"/>
                </a:lnTo>
                <a:lnTo>
                  <a:pt x="4471" y="1593"/>
                </a:lnTo>
                <a:lnTo>
                  <a:pt x="4469" y="1593"/>
                </a:lnTo>
                <a:lnTo>
                  <a:pt x="4469" y="1593"/>
                </a:lnTo>
                <a:lnTo>
                  <a:pt x="4467" y="1596"/>
                </a:lnTo>
                <a:close/>
                <a:moveTo>
                  <a:pt x="4453" y="1619"/>
                </a:moveTo>
                <a:lnTo>
                  <a:pt x="4453" y="1619"/>
                </a:lnTo>
                <a:lnTo>
                  <a:pt x="4453" y="1619"/>
                </a:lnTo>
                <a:lnTo>
                  <a:pt x="4453" y="1621"/>
                </a:lnTo>
                <a:lnTo>
                  <a:pt x="4453" y="1621"/>
                </a:lnTo>
                <a:lnTo>
                  <a:pt x="4453" y="1621"/>
                </a:lnTo>
                <a:lnTo>
                  <a:pt x="4453" y="1619"/>
                </a:lnTo>
                <a:lnTo>
                  <a:pt x="4453" y="1619"/>
                </a:lnTo>
                <a:close/>
                <a:moveTo>
                  <a:pt x="4503" y="1065"/>
                </a:moveTo>
                <a:lnTo>
                  <a:pt x="4503" y="1067"/>
                </a:lnTo>
                <a:lnTo>
                  <a:pt x="4503" y="1067"/>
                </a:lnTo>
                <a:lnTo>
                  <a:pt x="4503" y="1067"/>
                </a:lnTo>
                <a:lnTo>
                  <a:pt x="4505" y="1067"/>
                </a:lnTo>
                <a:lnTo>
                  <a:pt x="4505" y="1065"/>
                </a:lnTo>
                <a:lnTo>
                  <a:pt x="4505" y="1065"/>
                </a:lnTo>
                <a:lnTo>
                  <a:pt x="4503" y="1065"/>
                </a:lnTo>
                <a:close/>
                <a:moveTo>
                  <a:pt x="4497" y="1149"/>
                </a:moveTo>
                <a:lnTo>
                  <a:pt x="4497" y="1149"/>
                </a:lnTo>
                <a:lnTo>
                  <a:pt x="4499" y="1147"/>
                </a:lnTo>
                <a:lnTo>
                  <a:pt x="4497" y="1147"/>
                </a:lnTo>
                <a:lnTo>
                  <a:pt x="4494" y="1149"/>
                </a:lnTo>
                <a:lnTo>
                  <a:pt x="4494" y="1149"/>
                </a:lnTo>
                <a:lnTo>
                  <a:pt x="4494" y="1149"/>
                </a:lnTo>
                <a:lnTo>
                  <a:pt x="4497" y="1149"/>
                </a:lnTo>
                <a:close/>
                <a:moveTo>
                  <a:pt x="4478" y="1139"/>
                </a:moveTo>
                <a:lnTo>
                  <a:pt x="4478" y="1139"/>
                </a:lnTo>
                <a:lnTo>
                  <a:pt x="4478" y="1141"/>
                </a:lnTo>
                <a:lnTo>
                  <a:pt x="4476" y="1141"/>
                </a:lnTo>
                <a:lnTo>
                  <a:pt x="4478" y="1141"/>
                </a:lnTo>
                <a:lnTo>
                  <a:pt x="4478" y="1143"/>
                </a:lnTo>
                <a:lnTo>
                  <a:pt x="4478" y="1143"/>
                </a:lnTo>
                <a:lnTo>
                  <a:pt x="4478" y="1141"/>
                </a:lnTo>
                <a:lnTo>
                  <a:pt x="4480" y="1141"/>
                </a:lnTo>
                <a:lnTo>
                  <a:pt x="4480" y="1141"/>
                </a:lnTo>
                <a:lnTo>
                  <a:pt x="4480" y="1141"/>
                </a:lnTo>
                <a:lnTo>
                  <a:pt x="4478" y="1139"/>
                </a:lnTo>
                <a:close/>
                <a:moveTo>
                  <a:pt x="4473" y="1143"/>
                </a:moveTo>
                <a:lnTo>
                  <a:pt x="4473" y="1143"/>
                </a:lnTo>
                <a:lnTo>
                  <a:pt x="4473" y="1143"/>
                </a:lnTo>
                <a:lnTo>
                  <a:pt x="4471" y="1143"/>
                </a:lnTo>
                <a:lnTo>
                  <a:pt x="4471" y="1143"/>
                </a:lnTo>
                <a:lnTo>
                  <a:pt x="4471" y="1145"/>
                </a:lnTo>
                <a:lnTo>
                  <a:pt x="4471" y="1145"/>
                </a:lnTo>
                <a:lnTo>
                  <a:pt x="4471" y="1147"/>
                </a:lnTo>
                <a:lnTo>
                  <a:pt x="4473" y="1147"/>
                </a:lnTo>
                <a:lnTo>
                  <a:pt x="4473" y="1145"/>
                </a:lnTo>
                <a:lnTo>
                  <a:pt x="4473" y="1145"/>
                </a:lnTo>
                <a:lnTo>
                  <a:pt x="4476" y="1145"/>
                </a:lnTo>
                <a:lnTo>
                  <a:pt x="4476" y="1145"/>
                </a:lnTo>
                <a:lnTo>
                  <a:pt x="4473" y="1143"/>
                </a:lnTo>
                <a:close/>
                <a:moveTo>
                  <a:pt x="4476" y="1220"/>
                </a:moveTo>
                <a:lnTo>
                  <a:pt x="4476" y="1220"/>
                </a:lnTo>
                <a:lnTo>
                  <a:pt x="4476" y="1220"/>
                </a:lnTo>
                <a:lnTo>
                  <a:pt x="4476" y="1222"/>
                </a:lnTo>
                <a:lnTo>
                  <a:pt x="4476" y="1222"/>
                </a:lnTo>
                <a:lnTo>
                  <a:pt x="4476" y="1222"/>
                </a:lnTo>
                <a:lnTo>
                  <a:pt x="4478" y="1222"/>
                </a:lnTo>
                <a:lnTo>
                  <a:pt x="4476" y="1222"/>
                </a:lnTo>
                <a:lnTo>
                  <a:pt x="4476" y="1220"/>
                </a:lnTo>
                <a:close/>
                <a:moveTo>
                  <a:pt x="4723" y="967"/>
                </a:moveTo>
                <a:lnTo>
                  <a:pt x="4725" y="967"/>
                </a:lnTo>
                <a:lnTo>
                  <a:pt x="4725" y="965"/>
                </a:lnTo>
                <a:lnTo>
                  <a:pt x="4725" y="965"/>
                </a:lnTo>
                <a:lnTo>
                  <a:pt x="4723" y="965"/>
                </a:lnTo>
                <a:lnTo>
                  <a:pt x="4723" y="967"/>
                </a:lnTo>
                <a:lnTo>
                  <a:pt x="4723" y="967"/>
                </a:lnTo>
                <a:lnTo>
                  <a:pt x="4723" y="967"/>
                </a:lnTo>
                <a:lnTo>
                  <a:pt x="4723" y="967"/>
                </a:lnTo>
                <a:close/>
                <a:moveTo>
                  <a:pt x="4578" y="1654"/>
                </a:moveTo>
                <a:lnTo>
                  <a:pt x="4576" y="1654"/>
                </a:lnTo>
                <a:lnTo>
                  <a:pt x="4570" y="1654"/>
                </a:lnTo>
                <a:lnTo>
                  <a:pt x="4570" y="1654"/>
                </a:lnTo>
                <a:lnTo>
                  <a:pt x="4570" y="1654"/>
                </a:lnTo>
                <a:lnTo>
                  <a:pt x="4576" y="1656"/>
                </a:lnTo>
                <a:lnTo>
                  <a:pt x="4578" y="1656"/>
                </a:lnTo>
                <a:lnTo>
                  <a:pt x="4580" y="1658"/>
                </a:lnTo>
                <a:lnTo>
                  <a:pt x="4580" y="1658"/>
                </a:lnTo>
                <a:lnTo>
                  <a:pt x="4582" y="1658"/>
                </a:lnTo>
                <a:lnTo>
                  <a:pt x="4585" y="1658"/>
                </a:lnTo>
                <a:lnTo>
                  <a:pt x="4587" y="1658"/>
                </a:lnTo>
                <a:lnTo>
                  <a:pt x="4589" y="1658"/>
                </a:lnTo>
                <a:lnTo>
                  <a:pt x="4591" y="1656"/>
                </a:lnTo>
                <a:lnTo>
                  <a:pt x="4591" y="1656"/>
                </a:lnTo>
                <a:lnTo>
                  <a:pt x="4589" y="1656"/>
                </a:lnTo>
                <a:lnTo>
                  <a:pt x="4585" y="1656"/>
                </a:lnTo>
                <a:lnTo>
                  <a:pt x="4580" y="1654"/>
                </a:lnTo>
                <a:lnTo>
                  <a:pt x="4578" y="1654"/>
                </a:lnTo>
                <a:close/>
                <a:moveTo>
                  <a:pt x="4580" y="1646"/>
                </a:moveTo>
                <a:lnTo>
                  <a:pt x="4578" y="1644"/>
                </a:lnTo>
                <a:lnTo>
                  <a:pt x="4576" y="1642"/>
                </a:lnTo>
                <a:lnTo>
                  <a:pt x="4576" y="1642"/>
                </a:lnTo>
                <a:lnTo>
                  <a:pt x="4574" y="1642"/>
                </a:lnTo>
                <a:lnTo>
                  <a:pt x="4574" y="1642"/>
                </a:lnTo>
                <a:lnTo>
                  <a:pt x="4572" y="1642"/>
                </a:lnTo>
                <a:lnTo>
                  <a:pt x="4570" y="1640"/>
                </a:lnTo>
                <a:lnTo>
                  <a:pt x="4570" y="1642"/>
                </a:lnTo>
                <a:lnTo>
                  <a:pt x="4570" y="1642"/>
                </a:lnTo>
                <a:lnTo>
                  <a:pt x="4570" y="1642"/>
                </a:lnTo>
                <a:lnTo>
                  <a:pt x="4570" y="1642"/>
                </a:lnTo>
                <a:lnTo>
                  <a:pt x="4572" y="1642"/>
                </a:lnTo>
                <a:lnTo>
                  <a:pt x="4572" y="1644"/>
                </a:lnTo>
                <a:lnTo>
                  <a:pt x="4574" y="1644"/>
                </a:lnTo>
                <a:lnTo>
                  <a:pt x="4576" y="1646"/>
                </a:lnTo>
                <a:lnTo>
                  <a:pt x="4576" y="1648"/>
                </a:lnTo>
                <a:lnTo>
                  <a:pt x="4576" y="1648"/>
                </a:lnTo>
                <a:lnTo>
                  <a:pt x="4578" y="1648"/>
                </a:lnTo>
                <a:lnTo>
                  <a:pt x="4580" y="1648"/>
                </a:lnTo>
                <a:lnTo>
                  <a:pt x="4580" y="1648"/>
                </a:lnTo>
                <a:lnTo>
                  <a:pt x="4582" y="1648"/>
                </a:lnTo>
                <a:lnTo>
                  <a:pt x="4582" y="1646"/>
                </a:lnTo>
                <a:lnTo>
                  <a:pt x="4582" y="1646"/>
                </a:lnTo>
                <a:lnTo>
                  <a:pt x="4580" y="1646"/>
                </a:lnTo>
                <a:close/>
                <a:moveTo>
                  <a:pt x="4629" y="1111"/>
                </a:moveTo>
                <a:lnTo>
                  <a:pt x="4629" y="1111"/>
                </a:lnTo>
                <a:lnTo>
                  <a:pt x="4626" y="1111"/>
                </a:lnTo>
                <a:lnTo>
                  <a:pt x="4626" y="1111"/>
                </a:lnTo>
                <a:lnTo>
                  <a:pt x="4626" y="1113"/>
                </a:lnTo>
                <a:lnTo>
                  <a:pt x="4629" y="1113"/>
                </a:lnTo>
                <a:lnTo>
                  <a:pt x="4629" y="1111"/>
                </a:lnTo>
                <a:close/>
                <a:moveTo>
                  <a:pt x="4610" y="1495"/>
                </a:moveTo>
                <a:lnTo>
                  <a:pt x="4610" y="1493"/>
                </a:lnTo>
                <a:lnTo>
                  <a:pt x="4610" y="1493"/>
                </a:lnTo>
                <a:lnTo>
                  <a:pt x="4610" y="1493"/>
                </a:lnTo>
                <a:lnTo>
                  <a:pt x="4610" y="1493"/>
                </a:lnTo>
                <a:lnTo>
                  <a:pt x="4608" y="1495"/>
                </a:lnTo>
                <a:lnTo>
                  <a:pt x="4608" y="1495"/>
                </a:lnTo>
                <a:lnTo>
                  <a:pt x="4608" y="1495"/>
                </a:lnTo>
                <a:lnTo>
                  <a:pt x="4610" y="1495"/>
                </a:lnTo>
                <a:lnTo>
                  <a:pt x="4610" y="1495"/>
                </a:lnTo>
                <a:close/>
                <a:moveTo>
                  <a:pt x="4553" y="1661"/>
                </a:moveTo>
                <a:lnTo>
                  <a:pt x="4553" y="1661"/>
                </a:lnTo>
                <a:lnTo>
                  <a:pt x="4553" y="1663"/>
                </a:lnTo>
                <a:lnTo>
                  <a:pt x="4555" y="1663"/>
                </a:lnTo>
                <a:lnTo>
                  <a:pt x="4555" y="1661"/>
                </a:lnTo>
                <a:lnTo>
                  <a:pt x="4555" y="1661"/>
                </a:lnTo>
                <a:lnTo>
                  <a:pt x="4555" y="1661"/>
                </a:lnTo>
                <a:lnTo>
                  <a:pt x="4553" y="1661"/>
                </a:lnTo>
                <a:close/>
                <a:moveTo>
                  <a:pt x="4528" y="1122"/>
                </a:moveTo>
                <a:lnTo>
                  <a:pt x="4528" y="1122"/>
                </a:lnTo>
                <a:lnTo>
                  <a:pt x="4528" y="1122"/>
                </a:lnTo>
                <a:lnTo>
                  <a:pt x="4528" y="1122"/>
                </a:lnTo>
                <a:lnTo>
                  <a:pt x="4528" y="1122"/>
                </a:lnTo>
                <a:lnTo>
                  <a:pt x="4526" y="1122"/>
                </a:lnTo>
                <a:lnTo>
                  <a:pt x="4528" y="1122"/>
                </a:lnTo>
                <a:lnTo>
                  <a:pt x="4528" y="1122"/>
                </a:lnTo>
                <a:close/>
                <a:moveTo>
                  <a:pt x="4553" y="1118"/>
                </a:moveTo>
                <a:lnTo>
                  <a:pt x="4553" y="1115"/>
                </a:lnTo>
                <a:lnTo>
                  <a:pt x="4553" y="1115"/>
                </a:lnTo>
                <a:lnTo>
                  <a:pt x="4553" y="1115"/>
                </a:lnTo>
                <a:lnTo>
                  <a:pt x="4555" y="1115"/>
                </a:lnTo>
                <a:lnTo>
                  <a:pt x="4553" y="1115"/>
                </a:lnTo>
                <a:lnTo>
                  <a:pt x="4551" y="1115"/>
                </a:lnTo>
                <a:lnTo>
                  <a:pt x="4551" y="1115"/>
                </a:lnTo>
                <a:lnTo>
                  <a:pt x="4553" y="1115"/>
                </a:lnTo>
                <a:lnTo>
                  <a:pt x="4553" y="1118"/>
                </a:lnTo>
                <a:close/>
                <a:moveTo>
                  <a:pt x="4564" y="1115"/>
                </a:moveTo>
                <a:lnTo>
                  <a:pt x="4561" y="1115"/>
                </a:lnTo>
                <a:lnTo>
                  <a:pt x="4561" y="1115"/>
                </a:lnTo>
                <a:lnTo>
                  <a:pt x="4559" y="1118"/>
                </a:lnTo>
                <a:lnTo>
                  <a:pt x="4559" y="1120"/>
                </a:lnTo>
                <a:lnTo>
                  <a:pt x="4559" y="1120"/>
                </a:lnTo>
                <a:lnTo>
                  <a:pt x="4559" y="1120"/>
                </a:lnTo>
                <a:lnTo>
                  <a:pt x="4561" y="1120"/>
                </a:lnTo>
                <a:lnTo>
                  <a:pt x="4561" y="1120"/>
                </a:lnTo>
                <a:lnTo>
                  <a:pt x="4561" y="1118"/>
                </a:lnTo>
                <a:lnTo>
                  <a:pt x="4564" y="1115"/>
                </a:lnTo>
                <a:lnTo>
                  <a:pt x="4564" y="1115"/>
                </a:lnTo>
                <a:close/>
                <a:moveTo>
                  <a:pt x="4561" y="1644"/>
                </a:moveTo>
                <a:lnTo>
                  <a:pt x="4561" y="1646"/>
                </a:lnTo>
                <a:lnTo>
                  <a:pt x="4561" y="1646"/>
                </a:lnTo>
                <a:lnTo>
                  <a:pt x="4561" y="1648"/>
                </a:lnTo>
                <a:lnTo>
                  <a:pt x="4561" y="1648"/>
                </a:lnTo>
                <a:lnTo>
                  <a:pt x="4564" y="1648"/>
                </a:lnTo>
                <a:lnTo>
                  <a:pt x="4564" y="1646"/>
                </a:lnTo>
                <a:lnTo>
                  <a:pt x="4564" y="1646"/>
                </a:lnTo>
                <a:lnTo>
                  <a:pt x="4564" y="1646"/>
                </a:lnTo>
                <a:lnTo>
                  <a:pt x="4561" y="1644"/>
                </a:lnTo>
                <a:close/>
                <a:moveTo>
                  <a:pt x="4633" y="1139"/>
                </a:moveTo>
                <a:lnTo>
                  <a:pt x="4635" y="1139"/>
                </a:lnTo>
                <a:lnTo>
                  <a:pt x="4633" y="1139"/>
                </a:lnTo>
                <a:lnTo>
                  <a:pt x="4633" y="1139"/>
                </a:lnTo>
                <a:lnTo>
                  <a:pt x="4633" y="1139"/>
                </a:lnTo>
                <a:lnTo>
                  <a:pt x="4633" y="1139"/>
                </a:lnTo>
                <a:lnTo>
                  <a:pt x="4633" y="1139"/>
                </a:lnTo>
                <a:lnTo>
                  <a:pt x="4633" y="1139"/>
                </a:lnTo>
                <a:close/>
                <a:moveTo>
                  <a:pt x="4557" y="1522"/>
                </a:moveTo>
                <a:lnTo>
                  <a:pt x="4557" y="1522"/>
                </a:lnTo>
                <a:lnTo>
                  <a:pt x="4557" y="1522"/>
                </a:lnTo>
                <a:lnTo>
                  <a:pt x="4557" y="1524"/>
                </a:lnTo>
                <a:lnTo>
                  <a:pt x="4557" y="1524"/>
                </a:lnTo>
                <a:lnTo>
                  <a:pt x="4557" y="1524"/>
                </a:lnTo>
                <a:lnTo>
                  <a:pt x="4557" y="1524"/>
                </a:lnTo>
                <a:lnTo>
                  <a:pt x="4557" y="1524"/>
                </a:lnTo>
                <a:lnTo>
                  <a:pt x="4559" y="1520"/>
                </a:lnTo>
                <a:lnTo>
                  <a:pt x="4559" y="1520"/>
                </a:lnTo>
                <a:lnTo>
                  <a:pt x="4557" y="1522"/>
                </a:lnTo>
                <a:lnTo>
                  <a:pt x="4557" y="1522"/>
                </a:lnTo>
                <a:close/>
                <a:moveTo>
                  <a:pt x="4668" y="1239"/>
                </a:moveTo>
                <a:lnTo>
                  <a:pt x="4666" y="1239"/>
                </a:lnTo>
                <a:lnTo>
                  <a:pt x="4666" y="1239"/>
                </a:lnTo>
                <a:lnTo>
                  <a:pt x="4666" y="1239"/>
                </a:lnTo>
                <a:lnTo>
                  <a:pt x="4668" y="1239"/>
                </a:lnTo>
                <a:lnTo>
                  <a:pt x="4668" y="1239"/>
                </a:lnTo>
                <a:lnTo>
                  <a:pt x="4668" y="1239"/>
                </a:lnTo>
                <a:close/>
                <a:moveTo>
                  <a:pt x="4721" y="1367"/>
                </a:moveTo>
                <a:lnTo>
                  <a:pt x="4721" y="1367"/>
                </a:lnTo>
                <a:lnTo>
                  <a:pt x="4719" y="1369"/>
                </a:lnTo>
                <a:lnTo>
                  <a:pt x="4719" y="1369"/>
                </a:lnTo>
                <a:lnTo>
                  <a:pt x="4721" y="1367"/>
                </a:lnTo>
                <a:lnTo>
                  <a:pt x="4721" y="1367"/>
                </a:lnTo>
                <a:close/>
                <a:moveTo>
                  <a:pt x="4717" y="1413"/>
                </a:moveTo>
                <a:lnTo>
                  <a:pt x="4717" y="1415"/>
                </a:lnTo>
                <a:lnTo>
                  <a:pt x="4717" y="1415"/>
                </a:lnTo>
                <a:lnTo>
                  <a:pt x="4719" y="1415"/>
                </a:lnTo>
                <a:lnTo>
                  <a:pt x="4719" y="1413"/>
                </a:lnTo>
                <a:lnTo>
                  <a:pt x="4717" y="1413"/>
                </a:lnTo>
                <a:lnTo>
                  <a:pt x="4717" y="1413"/>
                </a:lnTo>
                <a:close/>
                <a:moveTo>
                  <a:pt x="4723" y="1696"/>
                </a:moveTo>
                <a:lnTo>
                  <a:pt x="4721" y="1698"/>
                </a:lnTo>
                <a:lnTo>
                  <a:pt x="4721" y="1698"/>
                </a:lnTo>
                <a:lnTo>
                  <a:pt x="4721" y="1698"/>
                </a:lnTo>
                <a:lnTo>
                  <a:pt x="4723" y="1700"/>
                </a:lnTo>
                <a:lnTo>
                  <a:pt x="4723" y="1698"/>
                </a:lnTo>
                <a:lnTo>
                  <a:pt x="4723" y="1698"/>
                </a:lnTo>
                <a:lnTo>
                  <a:pt x="4723" y="1696"/>
                </a:lnTo>
                <a:lnTo>
                  <a:pt x="4723" y="1696"/>
                </a:lnTo>
                <a:lnTo>
                  <a:pt x="4723" y="1696"/>
                </a:lnTo>
                <a:close/>
                <a:moveTo>
                  <a:pt x="4719" y="1413"/>
                </a:moveTo>
                <a:lnTo>
                  <a:pt x="4719" y="1413"/>
                </a:lnTo>
                <a:lnTo>
                  <a:pt x="4719" y="1413"/>
                </a:lnTo>
                <a:lnTo>
                  <a:pt x="4719" y="1413"/>
                </a:lnTo>
                <a:lnTo>
                  <a:pt x="4721" y="1411"/>
                </a:lnTo>
                <a:lnTo>
                  <a:pt x="4721" y="1411"/>
                </a:lnTo>
                <a:lnTo>
                  <a:pt x="4721" y="1411"/>
                </a:lnTo>
                <a:lnTo>
                  <a:pt x="4721" y="1411"/>
                </a:lnTo>
                <a:lnTo>
                  <a:pt x="4719" y="1411"/>
                </a:lnTo>
                <a:lnTo>
                  <a:pt x="4719" y="1413"/>
                </a:lnTo>
                <a:close/>
                <a:moveTo>
                  <a:pt x="4712" y="1428"/>
                </a:moveTo>
                <a:lnTo>
                  <a:pt x="4712" y="1426"/>
                </a:lnTo>
                <a:lnTo>
                  <a:pt x="4712" y="1426"/>
                </a:lnTo>
                <a:lnTo>
                  <a:pt x="4712" y="1426"/>
                </a:lnTo>
                <a:lnTo>
                  <a:pt x="4710" y="1426"/>
                </a:lnTo>
                <a:lnTo>
                  <a:pt x="4710" y="1428"/>
                </a:lnTo>
                <a:lnTo>
                  <a:pt x="4710" y="1428"/>
                </a:lnTo>
                <a:lnTo>
                  <a:pt x="4712" y="1428"/>
                </a:lnTo>
                <a:close/>
                <a:moveTo>
                  <a:pt x="4704" y="1440"/>
                </a:moveTo>
                <a:lnTo>
                  <a:pt x="4704" y="1440"/>
                </a:lnTo>
                <a:lnTo>
                  <a:pt x="4706" y="1438"/>
                </a:lnTo>
                <a:lnTo>
                  <a:pt x="4708" y="1434"/>
                </a:lnTo>
                <a:lnTo>
                  <a:pt x="4706" y="1434"/>
                </a:lnTo>
                <a:lnTo>
                  <a:pt x="4706" y="1434"/>
                </a:lnTo>
                <a:lnTo>
                  <a:pt x="4706" y="1434"/>
                </a:lnTo>
                <a:lnTo>
                  <a:pt x="4706" y="1436"/>
                </a:lnTo>
                <a:lnTo>
                  <a:pt x="4704" y="1436"/>
                </a:lnTo>
                <a:lnTo>
                  <a:pt x="4704" y="1438"/>
                </a:lnTo>
                <a:lnTo>
                  <a:pt x="4704" y="1438"/>
                </a:lnTo>
                <a:lnTo>
                  <a:pt x="4704" y="1440"/>
                </a:lnTo>
                <a:close/>
                <a:moveTo>
                  <a:pt x="4717" y="1394"/>
                </a:moveTo>
                <a:lnTo>
                  <a:pt x="4719" y="1394"/>
                </a:lnTo>
                <a:lnTo>
                  <a:pt x="4719" y="1394"/>
                </a:lnTo>
                <a:lnTo>
                  <a:pt x="4719" y="1394"/>
                </a:lnTo>
                <a:lnTo>
                  <a:pt x="4719" y="1394"/>
                </a:lnTo>
                <a:lnTo>
                  <a:pt x="4719" y="1394"/>
                </a:lnTo>
                <a:lnTo>
                  <a:pt x="4717" y="1394"/>
                </a:lnTo>
                <a:lnTo>
                  <a:pt x="4717" y="1394"/>
                </a:lnTo>
                <a:close/>
                <a:moveTo>
                  <a:pt x="4719" y="1359"/>
                </a:moveTo>
                <a:lnTo>
                  <a:pt x="4719" y="1359"/>
                </a:lnTo>
                <a:lnTo>
                  <a:pt x="4719" y="1359"/>
                </a:lnTo>
                <a:lnTo>
                  <a:pt x="4719" y="1359"/>
                </a:lnTo>
                <a:lnTo>
                  <a:pt x="4719" y="1359"/>
                </a:lnTo>
                <a:lnTo>
                  <a:pt x="4719" y="1359"/>
                </a:lnTo>
                <a:lnTo>
                  <a:pt x="4719" y="1359"/>
                </a:lnTo>
                <a:close/>
                <a:moveTo>
                  <a:pt x="4392" y="1648"/>
                </a:moveTo>
                <a:lnTo>
                  <a:pt x="4392" y="1648"/>
                </a:lnTo>
                <a:lnTo>
                  <a:pt x="4390" y="1648"/>
                </a:lnTo>
                <a:lnTo>
                  <a:pt x="4388" y="1648"/>
                </a:lnTo>
                <a:lnTo>
                  <a:pt x="4388" y="1650"/>
                </a:lnTo>
                <a:lnTo>
                  <a:pt x="4388" y="1652"/>
                </a:lnTo>
                <a:lnTo>
                  <a:pt x="4388" y="1654"/>
                </a:lnTo>
                <a:lnTo>
                  <a:pt x="4388" y="1654"/>
                </a:lnTo>
                <a:lnTo>
                  <a:pt x="4390" y="1652"/>
                </a:lnTo>
                <a:lnTo>
                  <a:pt x="4392" y="1650"/>
                </a:lnTo>
                <a:lnTo>
                  <a:pt x="4392" y="1650"/>
                </a:lnTo>
                <a:lnTo>
                  <a:pt x="4392" y="1652"/>
                </a:lnTo>
                <a:lnTo>
                  <a:pt x="4392" y="1654"/>
                </a:lnTo>
                <a:lnTo>
                  <a:pt x="4392" y="1654"/>
                </a:lnTo>
                <a:lnTo>
                  <a:pt x="4392" y="1654"/>
                </a:lnTo>
                <a:lnTo>
                  <a:pt x="4394" y="1654"/>
                </a:lnTo>
                <a:lnTo>
                  <a:pt x="4394" y="1654"/>
                </a:lnTo>
                <a:lnTo>
                  <a:pt x="4394" y="1652"/>
                </a:lnTo>
                <a:lnTo>
                  <a:pt x="4394" y="1652"/>
                </a:lnTo>
                <a:lnTo>
                  <a:pt x="4396" y="1652"/>
                </a:lnTo>
                <a:lnTo>
                  <a:pt x="4396" y="1652"/>
                </a:lnTo>
                <a:lnTo>
                  <a:pt x="4398" y="1652"/>
                </a:lnTo>
                <a:lnTo>
                  <a:pt x="4398" y="1650"/>
                </a:lnTo>
                <a:lnTo>
                  <a:pt x="4398" y="1650"/>
                </a:lnTo>
                <a:lnTo>
                  <a:pt x="4396" y="1650"/>
                </a:lnTo>
                <a:lnTo>
                  <a:pt x="4396" y="1648"/>
                </a:lnTo>
                <a:lnTo>
                  <a:pt x="4394" y="1650"/>
                </a:lnTo>
                <a:lnTo>
                  <a:pt x="4394" y="1650"/>
                </a:lnTo>
                <a:lnTo>
                  <a:pt x="4392" y="1650"/>
                </a:lnTo>
                <a:lnTo>
                  <a:pt x="4394" y="1648"/>
                </a:lnTo>
                <a:lnTo>
                  <a:pt x="4392" y="1648"/>
                </a:lnTo>
                <a:close/>
                <a:moveTo>
                  <a:pt x="4788" y="1956"/>
                </a:moveTo>
                <a:lnTo>
                  <a:pt x="4788" y="1956"/>
                </a:lnTo>
                <a:lnTo>
                  <a:pt x="4788" y="1956"/>
                </a:lnTo>
                <a:lnTo>
                  <a:pt x="4788" y="1956"/>
                </a:lnTo>
                <a:lnTo>
                  <a:pt x="4788" y="1956"/>
                </a:lnTo>
                <a:lnTo>
                  <a:pt x="4788" y="1956"/>
                </a:lnTo>
                <a:lnTo>
                  <a:pt x="4788" y="1956"/>
                </a:lnTo>
                <a:lnTo>
                  <a:pt x="4788" y="1956"/>
                </a:lnTo>
                <a:close/>
                <a:moveTo>
                  <a:pt x="4779" y="1954"/>
                </a:moveTo>
                <a:lnTo>
                  <a:pt x="4779" y="1956"/>
                </a:lnTo>
                <a:lnTo>
                  <a:pt x="4779" y="1954"/>
                </a:lnTo>
                <a:lnTo>
                  <a:pt x="4779" y="1954"/>
                </a:lnTo>
                <a:lnTo>
                  <a:pt x="4779" y="1952"/>
                </a:lnTo>
                <a:lnTo>
                  <a:pt x="4779" y="1954"/>
                </a:lnTo>
                <a:lnTo>
                  <a:pt x="4779" y="1954"/>
                </a:lnTo>
                <a:close/>
                <a:moveTo>
                  <a:pt x="4683" y="1753"/>
                </a:moveTo>
                <a:lnTo>
                  <a:pt x="4683" y="1753"/>
                </a:lnTo>
                <a:lnTo>
                  <a:pt x="4685" y="1753"/>
                </a:lnTo>
                <a:lnTo>
                  <a:pt x="4685" y="1755"/>
                </a:lnTo>
                <a:lnTo>
                  <a:pt x="4687" y="1757"/>
                </a:lnTo>
                <a:lnTo>
                  <a:pt x="4687" y="1755"/>
                </a:lnTo>
                <a:lnTo>
                  <a:pt x="4685" y="1753"/>
                </a:lnTo>
                <a:lnTo>
                  <a:pt x="4683" y="1753"/>
                </a:lnTo>
                <a:lnTo>
                  <a:pt x="4683" y="1753"/>
                </a:lnTo>
                <a:close/>
                <a:moveTo>
                  <a:pt x="2364" y="1145"/>
                </a:moveTo>
                <a:lnTo>
                  <a:pt x="2366" y="1145"/>
                </a:lnTo>
                <a:lnTo>
                  <a:pt x="2366" y="1143"/>
                </a:lnTo>
                <a:lnTo>
                  <a:pt x="2366" y="1143"/>
                </a:lnTo>
                <a:lnTo>
                  <a:pt x="2361" y="1143"/>
                </a:lnTo>
                <a:lnTo>
                  <a:pt x="2361" y="1143"/>
                </a:lnTo>
                <a:lnTo>
                  <a:pt x="2359" y="1143"/>
                </a:lnTo>
                <a:lnTo>
                  <a:pt x="2357" y="1143"/>
                </a:lnTo>
                <a:lnTo>
                  <a:pt x="2357" y="1143"/>
                </a:lnTo>
                <a:lnTo>
                  <a:pt x="2359" y="1145"/>
                </a:lnTo>
                <a:lnTo>
                  <a:pt x="2361" y="1145"/>
                </a:lnTo>
                <a:lnTo>
                  <a:pt x="2364" y="1145"/>
                </a:lnTo>
                <a:close/>
                <a:moveTo>
                  <a:pt x="4765" y="1923"/>
                </a:moveTo>
                <a:lnTo>
                  <a:pt x="4765" y="1923"/>
                </a:lnTo>
                <a:lnTo>
                  <a:pt x="4765" y="1925"/>
                </a:lnTo>
                <a:lnTo>
                  <a:pt x="4765" y="1925"/>
                </a:lnTo>
                <a:lnTo>
                  <a:pt x="4765" y="1925"/>
                </a:lnTo>
                <a:lnTo>
                  <a:pt x="4765" y="1925"/>
                </a:lnTo>
                <a:lnTo>
                  <a:pt x="4767" y="1923"/>
                </a:lnTo>
                <a:lnTo>
                  <a:pt x="4765" y="1923"/>
                </a:lnTo>
                <a:close/>
                <a:moveTo>
                  <a:pt x="4767" y="1927"/>
                </a:moveTo>
                <a:lnTo>
                  <a:pt x="4767" y="1927"/>
                </a:lnTo>
                <a:lnTo>
                  <a:pt x="4767" y="1927"/>
                </a:lnTo>
                <a:lnTo>
                  <a:pt x="4767" y="1925"/>
                </a:lnTo>
                <a:lnTo>
                  <a:pt x="4767" y="1925"/>
                </a:lnTo>
                <a:lnTo>
                  <a:pt x="4765" y="1927"/>
                </a:lnTo>
                <a:lnTo>
                  <a:pt x="4767" y="1927"/>
                </a:lnTo>
                <a:lnTo>
                  <a:pt x="4767" y="1927"/>
                </a:lnTo>
                <a:close/>
                <a:moveTo>
                  <a:pt x="4591" y="1858"/>
                </a:moveTo>
                <a:lnTo>
                  <a:pt x="4591" y="1858"/>
                </a:lnTo>
                <a:lnTo>
                  <a:pt x="4591" y="1858"/>
                </a:lnTo>
                <a:lnTo>
                  <a:pt x="4591" y="1856"/>
                </a:lnTo>
                <a:lnTo>
                  <a:pt x="4591" y="1856"/>
                </a:lnTo>
                <a:lnTo>
                  <a:pt x="4591" y="1858"/>
                </a:lnTo>
                <a:close/>
                <a:moveTo>
                  <a:pt x="4823" y="1763"/>
                </a:moveTo>
                <a:lnTo>
                  <a:pt x="4823" y="1761"/>
                </a:lnTo>
                <a:lnTo>
                  <a:pt x="4823" y="1761"/>
                </a:lnTo>
                <a:lnTo>
                  <a:pt x="4823" y="1761"/>
                </a:lnTo>
                <a:lnTo>
                  <a:pt x="4821" y="1761"/>
                </a:lnTo>
                <a:lnTo>
                  <a:pt x="4821" y="1761"/>
                </a:lnTo>
                <a:lnTo>
                  <a:pt x="4819" y="1761"/>
                </a:lnTo>
                <a:lnTo>
                  <a:pt x="4819" y="1759"/>
                </a:lnTo>
                <a:lnTo>
                  <a:pt x="4817" y="1761"/>
                </a:lnTo>
                <a:lnTo>
                  <a:pt x="4817" y="1761"/>
                </a:lnTo>
                <a:lnTo>
                  <a:pt x="4819" y="1761"/>
                </a:lnTo>
                <a:lnTo>
                  <a:pt x="4819" y="1763"/>
                </a:lnTo>
                <a:lnTo>
                  <a:pt x="4819" y="1763"/>
                </a:lnTo>
                <a:lnTo>
                  <a:pt x="4821" y="1763"/>
                </a:lnTo>
                <a:lnTo>
                  <a:pt x="4821" y="1763"/>
                </a:lnTo>
                <a:lnTo>
                  <a:pt x="4823" y="1763"/>
                </a:lnTo>
                <a:lnTo>
                  <a:pt x="4823" y="1763"/>
                </a:lnTo>
                <a:lnTo>
                  <a:pt x="4823" y="1763"/>
                </a:lnTo>
                <a:lnTo>
                  <a:pt x="4823" y="1763"/>
                </a:lnTo>
                <a:lnTo>
                  <a:pt x="4823" y="1763"/>
                </a:lnTo>
                <a:close/>
                <a:moveTo>
                  <a:pt x="4798" y="1774"/>
                </a:moveTo>
                <a:lnTo>
                  <a:pt x="4798" y="1774"/>
                </a:lnTo>
                <a:lnTo>
                  <a:pt x="4796" y="1776"/>
                </a:lnTo>
                <a:lnTo>
                  <a:pt x="4796" y="1776"/>
                </a:lnTo>
                <a:lnTo>
                  <a:pt x="4796" y="1776"/>
                </a:lnTo>
                <a:lnTo>
                  <a:pt x="4796" y="1774"/>
                </a:lnTo>
                <a:lnTo>
                  <a:pt x="4794" y="1772"/>
                </a:lnTo>
                <a:lnTo>
                  <a:pt x="4792" y="1772"/>
                </a:lnTo>
                <a:lnTo>
                  <a:pt x="4792" y="1772"/>
                </a:lnTo>
                <a:lnTo>
                  <a:pt x="4792" y="1772"/>
                </a:lnTo>
                <a:lnTo>
                  <a:pt x="4794" y="1774"/>
                </a:lnTo>
                <a:lnTo>
                  <a:pt x="4794" y="1774"/>
                </a:lnTo>
                <a:lnTo>
                  <a:pt x="4794" y="1776"/>
                </a:lnTo>
                <a:lnTo>
                  <a:pt x="4794" y="1776"/>
                </a:lnTo>
                <a:lnTo>
                  <a:pt x="4798" y="1778"/>
                </a:lnTo>
                <a:lnTo>
                  <a:pt x="4798" y="1778"/>
                </a:lnTo>
                <a:lnTo>
                  <a:pt x="4800" y="1774"/>
                </a:lnTo>
                <a:lnTo>
                  <a:pt x="4798" y="1774"/>
                </a:lnTo>
                <a:close/>
                <a:moveTo>
                  <a:pt x="4790" y="1780"/>
                </a:moveTo>
                <a:lnTo>
                  <a:pt x="4790" y="1780"/>
                </a:lnTo>
                <a:lnTo>
                  <a:pt x="4794" y="1778"/>
                </a:lnTo>
                <a:lnTo>
                  <a:pt x="4790" y="1778"/>
                </a:lnTo>
                <a:lnTo>
                  <a:pt x="4788" y="1778"/>
                </a:lnTo>
                <a:lnTo>
                  <a:pt x="4786" y="1778"/>
                </a:lnTo>
                <a:lnTo>
                  <a:pt x="4786" y="1778"/>
                </a:lnTo>
                <a:lnTo>
                  <a:pt x="4784" y="1778"/>
                </a:lnTo>
                <a:lnTo>
                  <a:pt x="4781" y="1776"/>
                </a:lnTo>
                <a:lnTo>
                  <a:pt x="4779" y="1776"/>
                </a:lnTo>
                <a:lnTo>
                  <a:pt x="4779" y="1776"/>
                </a:lnTo>
                <a:lnTo>
                  <a:pt x="4779" y="1776"/>
                </a:lnTo>
                <a:lnTo>
                  <a:pt x="4777" y="1774"/>
                </a:lnTo>
                <a:lnTo>
                  <a:pt x="4777" y="1774"/>
                </a:lnTo>
                <a:lnTo>
                  <a:pt x="4777" y="1772"/>
                </a:lnTo>
                <a:lnTo>
                  <a:pt x="4779" y="1772"/>
                </a:lnTo>
                <a:lnTo>
                  <a:pt x="4779" y="1772"/>
                </a:lnTo>
                <a:lnTo>
                  <a:pt x="4781" y="1772"/>
                </a:lnTo>
                <a:lnTo>
                  <a:pt x="4781" y="1770"/>
                </a:lnTo>
                <a:lnTo>
                  <a:pt x="4779" y="1770"/>
                </a:lnTo>
                <a:lnTo>
                  <a:pt x="4779" y="1770"/>
                </a:lnTo>
                <a:lnTo>
                  <a:pt x="4777" y="1770"/>
                </a:lnTo>
                <a:lnTo>
                  <a:pt x="4773" y="1770"/>
                </a:lnTo>
                <a:lnTo>
                  <a:pt x="4773" y="1770"/>
                </a:lnTo>
                <a:lnTo>
                  <a:pt x="4771" y="1767"/>
                </a:lnTo>
                <a:lnTo>
                  <a:pt x="4769" y="1767"/>
                </a:lnTo>
                <a:lnTo>
                  <a:pt x="4769" y="1765"/>
                </a:lnTo>
                <a:lnTo>
                  <a:pt x="4771" y="1763"/>
                </a:lnTo>
                <a:lnTo>
                  <a:pt x="4769" y="1761"/>
                </a:lnTo>
                <a:lnTo>
                  <a:pt x="4769" y="1761"/>
                </a:lnTo>
                <a:lnTo>
                  <a:pt x="4769" y="1761"/>
                </a:lnTo>
                <a:lnTo>
                  <a:pt x="4767" y="1761"/>
                </a:lnTo>
                <a:lnTo>
                  <a:pt x="4763" y="1761"/>
                </a:lnTo>
                <a:lnTo>
                  <a:pt x="4763" y="1761"/>
                </a:lnTo>
                <a:lnTo>
                  <a:pt x="4761" y="1761"/>
                </a:lnTo>
                <a:lnTo>
                  <a:pt x="4758" y="1759"/>
                </a:lnTo>
                <a:lnTo>
                  <a:pt x="4758" y="1757"/>
                </a:lnTo>
                <a:lnTo>
                  <a:pt x="4758" y="1755"/>
                </a:lnTo>
                <a:lnTo>
                  <a:pt x="4756" y="1755"/>
                </a:lnTo>
                <a:lnTo>
                  <a:pt x="4754" y="1753"/>
                </a:lnTo>
                <a:lnTo>
                  <a:pt x="4754" y="1753"/>
                </a:lnTo>
                <a:lnTo>
                  <a:pt x="4754" y="1751"/>
                </a:lnTo>
                <a:lnTo>
                  <a:pt x="4754" y="1749"/>
                </a:lnTo>
                <a:lnTo>
                  <a:pt x="4754" y="1749"/>
                </a:lnTo>
                <a:lnTo>
                  <a:pt x="4750" y="1747"/>
                </a:lnTo>
                <a:lnTo>
                  <a:pt x="4750" y="1744"/>
                </a:lnTo>
                <a:lnTo>
                  <a:pt x="4748" y="1744"/>
                </a:lnTo>
                <a:lnTo>
                  <a:pt x="4746" y="1742"/>
                </a:lnTo>
                <a:lnTo>
                  <a:pt x="4744" y="1740"/>
                </a:lnTo>
                <a:lnTo>
                  <a:pt x="4742" y="1740"/>
                </a:lnTo>
                <a:lnTo>
                  <a:pt x="4742" y="1738"/>
                </a:lnTo>
                <a:lnTo>
                  <a:pt x="4740" y="1738"/>
                </a:lnTo>
                <a:lnTo>
                  <a:pt x="4740" y="1734"/>
                </a:lnTo>
                <a:lnTo>
                  <a:pt x="4737" y="1730"/>
                </a:lnTo>
                <a:lnTo>
                  <a:pt x="4737" y="1730"/>
                </a:lnTo>
                <a:lnTo>
                  <a:pt x="4737" y="1730"/>
                </a:lnTo>
                <a:lnTo>
                  <a:pt x="4740" y="1728"/>
                </a:lnTo>
                <a:lnTo>
                  <a:pt x="4742" y="1728"/>
                </a:lnTo>
                <a:lnTo>
                  <a:pt x="4748" y="1728"/>
                </a:lnTo>
                <a:lnTo>
                  <a:pt x="4750" y="1728"/>
                </a:lnTo>
                <a:lnTo>
                  <a:pt x="4750" y="1728"/>
                </a:lnTo>
                <a:lnTo>
                  <a:pt x="4750" y="1726"/>
                </a:lnTo>
                <a:lnTo>
                  <a:pt x="4750" y="1723"/>
                </a:lnTo>
                <a:lnTo>
                  <a:pt x="4748" y="1721"/>
                </a:lnTo>
                <a:lnTo>
                  <a:pt x="4748" y="1721"/>
                </a:lnTo>
                <a:lnTo>
                  <a:pt x="4748" y="1721"/>
                </a:lnTo>
                <a:lnTo>
                  <a:pt x="4746" y="1719"/>
                </a:lnTo>
                <a:lnTo>
                  <a:pt x="4746" y="1717"/>
                </a:lnTo>
                <a:lnTo>
                  <a:pt x="4746" y="1717"/>
                </a:lnTo>
                <a:lnTo>
                  <a:pt x="4744" y="1717"/>
                </a:lnTo>
                <a:lnTo>
                  <a:pt x="4744" y="1717"/>
                </a:lnTo>
                <a:lnTo>
                  <a:pt x="4742" y="1717"/>
                </a:lnTo>
                <a:lnTo>
                  <a:pt x="4740" y="1717"/>
                </a:lnTo>
                <a:lnTo>
                  <a:pt x="4737" y="1717"/>
                </a:lnTo>
                <a:lnTo>
                  <a:pt x="4729" y="1711"/>
                </a:lnTo>
                <a:lnTo>
                  <a:pt x="4725" y="1711"/>
                </a:lnTo>
                <a:lnTo>
                  <a:pt x="4723" y="1711"/>
                </a:lnTo>
                <a:lnTo>
                  <a:pt x="4721" y="1709"/>
                </a:lnTo>
                <a:lnTo>
                  <a:pt x="4719" y="1709"/>
                </a:lnTo>
                <a:lnTo>
                  <a:pt x="4721" y="1705"/>
                </a:lnTo>
                <a:lnTo>
                  <a:pt x="4721" y="1700"/>
                </a:lnTo>
                <a:lnTo>
                  <a:pt x="4719" y="1700"/>
                </a:lnTo>
                <a:lnTo>
                  <a:pt x="4712" y="1694"/>
                </a:lnTo>
                <a:lnTo>
                  <a:pt x="4712" y="1694"/>
                </a:lnTo>
                <a:lnTo>
                  <a:pt x="4710" y="1694"/>
                </a:lnTo>
                <a:lnTo>
                  <a:pt x="4708" y="1692"/>
                </a:lnTo>
                <a:lnTo>
                  <a:pt x="4708" y="1692"/>
                </a:lnTo>
                <a:lnTo>
                  <a:pt x="4706" y="1690"/>
                </a:lnTo>
                <a:lnTo>
                  <a:pt x="4704" y="1690"/>
                </a:lnTo>
                <a:lnTo>
                  <a:pt x="4704" y="1688"/>
                </a:lnTo>
                <a:lnTo>
                  <a:pt x="4702" y="1688"/>
                </a:lnTo>
                <a:lnTo>
                  <a:pt x="4702" y="1686"/>
                </a:lnTo>
                <a:lnTo>
                  <a:pt x="4700" y="1686"/>
                </a:lnTo>
                <a:lnTo>
                  <a:pt x="4700" y="1686"/>
                </a:lnTo>
                <a:lnTo>
                  <a:pt x="4700" y="1686"/>
                </a:lnTo>
                <a:lnTo>
                  <a:pt x="4698" y="1686"/>
                </a:lnTo>
                <a:lnTo>
                  <a:pt x="4696" y="1686"/>
                </a:lnTo>
                <a:lnTo>
                  <a:pt x="4696" y="1686"/>
                </a:lnTo>
                <a:lnTo>
                  <a:pt x="4693" y="1686"/>
                </a:lnTo>
                <a:lnTo>
                  <a:pt x="4691" y="1684"/>
                </a:lnTo>
                <a:lnTo>
                  <a:pt x="4691" y="1684"/>
                </a:lnTo>
                <a:lnTo>
                  <a:pt x="4689" y="1682"/>
                </a:lnTo>
                <a:lnTo>
                  <a:pt x="4687" y="1679"/>
                </a:lnTo>
                <a:lnTo>
                  <a:pt x="4685" y="1679"/>
                </a:lnTo>
                <a:lnTo>
                  <a:pt x="4681" y="1679"/>
                </a:lnTo>
                <a:lnTo>
                  <a:pt x="4679" y="1679"/>
                </a:lnTo>
                <a:lnTo>
                  <a:pt x="4679" y="1679"/>
                </a:lnTo>
                <a:lnTo>
                  <a:pt x="4673" y="1677"/>
                </a:lnTo>
                <a:lnTo>
                  <a:pt x="4668" y="1675"/>
                </a:lnTo>
                <a:lnTo>
                  <a:pt x="4664" y="1673"/>
                </a:lnTo>
                <a:lnTo>
                  <a:pt x="4664" y="1673"/>
                </a:lnTo>
                <a:lnTo>
                  <a:pt x="4664" y="1673"/>
                </a:lnTo>
                <a:lnTo>
                  <a:pt x="4662" y="1673"/>
                </a:lnTo>
                <a:lnTo>
                  <a:pt x="4660" y="1671"/>
                </a:lnTo>
                <a:lnTo>
                  <a:pt x="4654" y="1669"/>
                </a:lnTo>
                <a:lnTo>
                  <a:pt x="4652" y="1669"/>
                </a:lnTo>
                <a:lnTo>
                  <a:pt x="4647" y="1669"/>
                </a:lnTo>
                <a:lnTo>
                  <a:pt x="4647" y="1667"/>
                </a:lnTo>
                <a:lnTo>
                  <a:pt x="4645" y="1667"/>
                </a:lnTo>
                <a:lnTo>
                  <a:pt x="4645" y="1667"/>
                </a:lnTo>
                <a:lnTo>
                  <a:pt x="4641" y="1667"/>
                </a:lnTo>
                <a:lnTo>
                  <a:pt x="4639" y="1665"/>
                </a:lnTo>
                <a:lnTo>
                  <a:pt x="4639" y="1665"/>
                </a:lnTo>
                <a:lnTo>
                  <a:pt x="4639" y="1665"/>
                </a:lnTo>
                <a:lnTo>
                  <a:pt x="4635" y="1665"/>
                </a:lnTo>
                <a:lnTo>
                  <a:pt x="4633" y="1665"/>
                </a:lnTo>
                <a:lnTo>
                  <a:pt x="4629" y="1663"/>
                </a:lnTo>
                <a:lnTo>
                  <a:pt x="4624" y="1661"/>
                </a:lnTo>
                <a:lnTo>
                  <a:pt x="4624" y="1661"/>
                </a:lnTo>
                <a:lnTo>
                  <a:pt x="4622" y="1661"/>
                </a:lnTo>
                <a:lnTo>
                  <a:pt x="4620" y="1658"/>
                </a:lnTo>
                <a:lnTo>
                  <a:pt x="4618" y="1658"/>
                </a:lnTo>
                <a:lnTo>
                  <a:pt x="4618" y="1658"/>
                </a:lnTo>
                <a:lnTo>
                  <a:pt x="4616" y="1656"/>
                </a:lnTo>
                <a:lnTo>
                  <a:pt x="4608" y="1654"/>
                </a:lnTo>
                <a:lnTo>
                  <a:pt x="4608" y="1654"/>
                </a:lnTo>
                <a:lnTo>
                  <a:pt x="4605" y="1652"/>
                </a:lnTo>
                <a:lnTo>
                  <a:pt x="4603" y="1652"/>
                </a:lnTo>
                <a:lnTo>
                  <a:pt x="4601" y="1654"/>
                </a:lnTo>
                <a:lnTo>
                  <a:pt x="4597" y="1656"/>
                </a:lnTo>
                <a:lnTo>
                  <a:pt x="4595" y="1656"/>
                </a:lnTo>
                <a:lnTo>
                  <a:pt x="4595" y="1658"/>
                </a:lnTo>
                <a:lnTo>
                  <a:pt x="4595" y="1658"/>
                </a:lnTo>
                <a:lnTo>
                  <a:pt x="4595" y="1658"/>
                </a:lnTo>
                <a:lnTo>
                  <a:pt x="4595" y="1661"/>
                </a:lnTo>
                <a:lnTo>
                  <a:pt x="4593" y="1661"/>
                </a:lnTo>
                <a:lnTo>
                  <a:pt x="4591" y="1663"/>
                </a:lnTo>
                <a:lnTo>
                  <a:pt x="4587" y="1663"/>
                </a:lnTo>
                <a:lnTo>
                  <a:pt x="4585" y="1665"/>
                </a:lnTo>
                <a:lnTo>
                  <a:pt x="4582" y="1665"/>
                </a:lnTo>
                <a:lnTo>
                  <a:pt x="4582" y="1667"/>
                </a:lnTo>
                <a:lnTo>
                  <a:pt x="4582" y="1667"/>
                </a:lnTo>
                <a:lnTo>
                  <a:pt x="4582" y="1669"/>
                </a:lnTo>
                <a:lnTo>
                  <a:pt x="4578" y="1671"/>
                </a:lnTo>
                <a:lnTo>
                  <a:pt x="4578" y="1671"/>
                </a:lnTo>
                <a:lnTo>
                  <a:pt x="4576" y="1673"/>
                </a:lnTo>
                <a:lnTo>
                  <a:pt x="4576" y="1673"/>
                </a:lnTo>
                <a:lnTo>
                  <a:pt x="4572" y="1677"/>
                </a:lnTo>
                <a:lnTo>
                  <a:pt x="4572" y="1677"/>
                </a:lnTo>
                <a:lnTo>
                  <a:pt x="4570" y="1679"/>
                </a:lnTo>
                <a:lnTo>
                  <a:pt x="4570" y="1679"/>
                </a:lnTo>
                <a:lnTo>
                  <a:pt x="4568" y="1679"/>
                </a:lnTo>
                <a:lnTo>
                  <a:pt x="4566" y="1679"/>
                </a:lnTo>
                <a:lnTo>
                  <a:pt x="4564" y="1679"/>
                </a:lnTo>
                <a:lnTo>
                  <a:pt x="4561" y="1677"/>
                </a:lnTo>
                <a:lnTo>
                  <a:pt x="4561" y="1677"/>
                </a:lnTo>
                <a:lnTo>
                  <a:pt x="4561" y="1675"/>
                </a:lnTo>
                <a:lnTo>
                  <a:pt x="4561" y="1673"/>
                </a:lnTo>
                <a:lnTo>
                  <a:pt x="4561" y="1673"/>
                </a:lnTo>
                <a:lnTo>
                  <a:pt x="4559" y="1673"/>
                </a:lnTo>
                <a:lnTo>
                  <a:pt x="4559" y="1673"/>
                </a:lnTo>
                <a:lnTo>
                  <a:pt x="4559" y="1669"/>
                </a:lnTo>
                <a:lnTo>
                  <a:pt x="4557" y="1669"/>
                </a:lnTo>
                <a:lnTo>
                  <a:pt x="4557" y="1667"/>
                </a:lnTo>
                <a:lnTo>
                  <a:pt x="4557" y="1667"/>
                </a:lnTo>
                <a:lnTo>
                  <a:pt x="4557" y="1667"/>
                </a:lnTo>
                <a:lnTo>
                  <a:pt x="4555" y="1669"/>
                </a:lnTo>
                <a:lnTo>
                  <a:pt x="4555" y="1671"/>
                </a:lnTo>
                <a:lnTo>
                  <a:pt x="4555" y="1671"/>
                </a:lnTo>
                <a:lnTo>
                  <a:pt x="4555" y="1669"/>
                </a:lnTo>
                <a:lnTo>
                  <a:pt x="4551" y="1665"/>
                </a:lnTo>
                <a:lnTo>
                  <a:pt x="4551" y="1663"/>
                </a:lnTo>
                <a:lnTo>
                  <a:pt x="4551" y="1661"/>
                </a:lnTo>
                <a:lnTo>
                  <a:pt x="4551" y="1658"/>
                </a:lnTo>
                <a:lnTo>
                  <a:pt x="4551" y="1658"/>
                </a:lnTo>
                <a:lnTo>
                  <a:pt x="4551" y="1656"/>
                </a:lnTo>
                <a:lnTo>
                  <a:pt x="4551" y="1654"/>
                </a:lnTo>
                <a:lnTo>
                  <a:pt x="4553" y="1652"/>
                </a:lnTo>
                <a:lnTo>
                  <a:pt x="4553" y="1652"/>
                </a:lnTo>
                <a:lnTo>
                  <a:pt x="4553" y="1650"/>
                </a:lnTo>
                <a:lnTo>
                  <a:pt x="4553" y="1650"/>
                </a:lnTo>
                <a:lnTo>
                  <a:pt x="4551" y="1648"/>
                </a:lnTo>
                <a:lnTo>
                  <a:pt x="4551" y="1648"/>
                </a:lnTo>
                <a:lnTo>
                  <a:pt x="4551" y="1646"/>
                </a:lnTo>
                <a:lnTo>
                  <a:pt x="4551" y="1644"/>
                </a:lnTo>
                <a:lnTo>
                  <a:pt x="4551" y="1644"/>
                </a:lnTo>
                <a:lnTo>
                  <a:pt x="4549" y="1642"/>
                </a:lnTo>
                <a:lnTo>
                  <a:pt x="4549" y="1642"/>
                </a:lnTo>
                <a:lnTo>
                  <a:pt x="4547" y="1642"/>
                </a:lnTo>
                <a:lnTo>
                  <a:pt x="4545" y="1642"/>
                </a:lnTo>
                <a:lnTo>
                  <a:pt x="4541" y="1642"/>
                </a:lnTo>
                <a:lnTo>
                  <a:pt x="4538" y="1640"/>
                </a:lnTo>
                <a:lnTo>
                  <a:pt x="4536" y="1638"/>
                </a:lnTo>
                <a:lnTo>
                  <a:pt x="4532" y="1638"/>
                </a:lnTo>
                <a:lnTo>
                  <a:pt x="4530" y="1635"/>
                </a:lnTo>
                <a:lnTo>
                  <a:pt x="4528" y="1635"/>
                </a:lnTo>
                <a:lnTo>
                  <a:pt x="4526" y="1635"/>
                </a:lnTo>
                <a:lnTo>
                  <a:pt x="4522" y="1638"/>
                </a:lnTo>
                <a:lnTo>
                  <a:pt x="4522" y="1638"/>
                </a:lnTo>
                <a:lnTo>
                  <a:pt x="4522" y="1640"/>
                </a:lnTo>
                <a:lnTo>
                  <a:pt x="4520" y="1640"/>
                </a:lnTo>
                <a:lnTo>
                  <a:pt x="4517" y="1640"/>
                </a:lnTo>
                <a:lnTo>
                  <a:pt x="4517" y="1642"/>
                </a:lnTo>
                <a:lnTo>
                  <a:pt x="4511" y="1642"/>
                </a:lnTo>
                <a:lnTo>
                  <a:pt x="4509" y="1644"/>
                </a:lnTo>
                <a:lnTo>
                  <a:pt x="4509" y="1644"/>
                </a:lnTo>
                <a:lnTo>
                  <a:pt x="4509" y="1644"/>
                </a:lnTo>
                <a:lnTo>
                  <a:pt x="4509" y="1644"/>
                </a:lnTo>
                <a:lnTo>
                  <a:pt x="4509" y="1646"/>
                </a:lnTo>
                <a:lnTo>
                  <a:pt x="4509" y="1648"/>
                </a:lnTo>
                <a:lnTo>
                  <a:pt x="4507" y="1648"/>
                </a:lnTo>
                <a:lnTo>
                  <a:pt x="4507" y="1650"/>
                </a:lnTo>
                <a:lnTo>
                  <a:pt x="4507" y="1650"/>
                </a:lnTo>
                <a:lnTo>
                  <a:pt x="4505" y="1650"/>
                </a:lnTo>
                <a:lnTo>
                  <a:pt x="4505" y="1652"/>
                </a:lnTo>
                <a:lnTo>
                  <a:pt x="4507" y="1652"/>
                </a:lnTo>
                <a:lnTo>
                  <a:pt x="4507" y="1652"/>
                </a:lnTo>
                <a:lnTo>
                  <a:pt x="4509" y="1652"/>
                </a:lnTo>
                <a:lnTo>
                  <a:pt x="4509" y="1652"/>
                </a:lnTo>
                <a:lnTo>
                  <a:pt x="4509" y="1652"/>
                </a:lnTo>
                <a:lnTo>
                  <a:pt x="4515" y="1654"/>
                </a:lnTo>
                <a:lnTo>
                  <a:pt x="4517" y="1654"/>
                </a:lnTo>
                <a:lnTo>
                  <a:pt x="4520" y="1654"/>
                </a:lnTo>
                <a:lnTo>
                  <a:pt x="4520" y="1656"/>
                </a:lnTo>
                <a:lnTo>
                  <a:pt x="4520" y="1658"/>
                </a:lnTo>
                <a:lnTo>
                  <a:pt x="4520" y="1661"/>
                </a:lnTo>
                <a:lnTo>
                  <a:pt x="4522" y="1661"/>
                </a:lnTo>
                <a:lnTo>
                  <a:pt x="4522" y="1661"/>
                </a:lnTo>
                <a:lnTo>
                  <a:pt x="4524" y="1663"/>
                </a:lnTo>
                <a:lnTo>
                  <a:pt x="4524" y="1663"/>
                </a:lnTo>
                <a:lnTo>
                  <a:pt x="4526" y="1663"/>
                </a:lnTo>
                <a:lnTo>
                  <a:pt x="4528" y="1663"/>
                </a:lnTo>
                <a:lnTo>
                  <a:pt x="4530" y="1663"/>
                </a:lnTo>
                <a:lnTo>
                  <a:pt x="4532" y="1665"/>
                </a:lnTo>
                <a:lnTo>
                  <a:pt x="4534" y="1665"/>
                </a:lnTo>
                <a:lnTo>
                  <a:pt x="4538" y="1663"/>
                </a:lnTo>
                <a:lnTo>
                  <a:pt x="4541" y="1663"/>
                </a:lnTo>
                <a:lnTo>
                  <a:pt x="4541" y="1663"/>
                </a:lnTo>
                <a:lnTo>
                  <a:pt x="4545" y="1663"/>
                </a:lnTo>
                <a:lnTo>
                  <a:pt x="4547" y="1661"/>
                </a:lnTo>
                <a:lnTo>
                  <a:pt x="4547" y="1663"/>
                </a:lnTo>
                <a:lnTo>
                  <a:pt x="4547" y="1663"/>
                </a:lnTo>
                <a:lnTo>
                  <a:pt x="4547" y="1663"/>
                </a:lnTo>
                <a:lnTo>
                  <a:pt x="4547" y="1665"/>
                </a:lnTo>
                <a:lnTo>
                  <a:pt x="4547" y="1665"/>
                </a:lnTo>
                <a:lnTo>
                  <a:pt x="4547" y="1665"/>
                </a:lnTo>
                <a:lnTo>
                  <a:pt x="4547" y="1667"/>
                </a:lnTo>
                <a:lnTo>
                  <a:pt x="4547" y="1667"/>
                </a:lnTo>
                <a:lnTo>
                  <a:pt x="4545" y="1667"/>
                </a:lnTo>
                <a:lnTo>
                  <a:pt x="4545" y="1667"/>
                </a:lnTo>
                <a:lnTo>
                  <a:pt x="4545" y="1669"/>
                </a:lnTo>
                <a:lnTo>
                  <a:pt x="4545" y="1669"/>
                </a:lnTo>
                <a:lnTo>
                  <a:pt x="4543" y="1667"/>
                </a:lnTo>
                <a:lnTo>
                  <a:pt x="4543" y="1667"/>
                </a:lnTo>
                <a:lnTo>
                  <a:pt x="4541" y="1667"/>
                </a:lnTo>
                <a:lnTo>
                  <a:pt x="4538" y="1667"/>
                </a:lnTo>
                <a:lnTo>
                  <a:pt x="4536" y="1667"/>
                </a:lnTo>
                <a:lnTo>
                  <a:pt x="4536" y="1667"/>
                </a:lnTo>
                <a:lnTo>
                  <a:pt x="4534" y="1667"/>
                </a:lnTo>
                <a:lnTo>
                  <a:pt x="4532" y="1669"/>
                </a:lnTo>
                <a:lnTo>
                  <a:pt x="4530" y="1671"/>
                </a:lnTo>
                <a:lnTo>
                  <a:pt x="4530" y="1671"/>
                </a:lnTo>
                <a:lnTo>
                  <a:pt x="4528" y="1671"/>
                </a:lnTo>
                <a:lnTo>
                  <a:pt x="4524" y="1669"/>
                </a:lnTo>
                <a:lnTo>
                  <a:pt x="4524" y="1669"/>
                </a:lnTo>
                <a:lnTo>
                  <a:pt x="4522" y="1671"/>
                </a:lnTo>
                <a:lnTo>
                  <a:pt x="4520" y="1671"/>
                </a:lnTo>
                <a:lnTo>
                  <a:pt x="4520" y="1673"/>
                </a:lnTo>
                <a:lnTo>
                  <a:pt x="4522" y="1673"/>
                </a:lnTo>
                <a:lnTo>
                  <a:pt x="4522" y="1673"/>
                </a:lnTo>
                <a:lnTo>
                  <a:pt x="4524" y="1673"/>
                </a:lnTo>
                <a:lnTo>
                  <a:pt x="4526" y="1673"/>
                </a:lnTo>
                <a:lnTo>
                  <a:pt x="4528" y="1675"/>
                </a:lnTo>
                <a:lnTo>
                  <a:pt x="4530" y="1679"/>
                </a:lnTo>
                <a:lnTo>
                  <a:pt x="4532" y="1679"/>
                </a:lnTo>
                <a:lnTo>
                  <a:pt x="4532" y="1682"/>
                </a:lnTo>
                <a:lnTo>
                  <a:pt x="4530" y="1684"/>
                </a:lnTo>
                <a:lnTo>
                  <a:pt x="4532" y="1686"/>
                </a:lnTo>
                <a:lnTo>
                  <a:pt x="4532" y="1688"/>
                </a:lnTo>
                <a:lnTo>
                  <a:pt x="4532" y="1688"/>
                </a:lnTo>
                <a:lnTo>
                  <a:pt x="4534" y="1690"/>
                </a:lnTo>
                <a:lnTo>
                  <a:pt x="4534" y="1690"/>
                </a:lnTo>
                <a:lnTo>
                  <a:pt x="4536" y="1690"/>
                </a:lnTo>
                <a:lnTo>
                  <a:pt x="4536" y="1690"/>
                </a:lnTo>
                <a:lnTo>
                  <a:pt x="4538" y="1690"/>
                </a:lnTo>
                <a:lnTo>
                  <a:pt x="4541" y="1688"/>
                </a:lnTo>
                <a:lnTo>
                  <a:pt x="4541" y="1686"/>
                </a:lnTo>
                <a:lnTo>
                  <a:pt x="4541" y="1686"/>
                </a:lnTo>
                <a:lnTo>
                  <a:pt x="4541" y="1686"/>
                </a:lnTo>
                <a:lnTo>
                  <a:pt x="4543" y="1684"/>
                </a:lnTo>
                <a:lnTo>
                  <a:pt x="4543" y="1682"/>
                </a:lnTo>
                <a:lnTo>
                  <a:pt x="4543" y="1679"/>
                </a:lnTo>
                <a:lnTo>
                  <a:pt x="4543" y="1679"/>
                </a:lnTo>
                <a:lnTo>
                  <a:pt x="4545" y="1679"/>
                </a:lnTo>
                <a:lnTo>
                  <a:pt x="4545" y="1677"/>
                </a:lnTo>
                <a:lnTo>
                  <a:pt x="4545" y="1675"/>
                </a:lnTo>
                <a:lnTo>
                  <a:pt x="4545" y="1675"/>
                </a:lnTo>
                <a:lnTo>
                  <a:pt x="4545" y="1675"/>
                </a:lnTo>
                <a:lnTo>
                  <a:pt x="4547" y="1675"/>
                </a:lnTo>
                <a:lnTo>
                  <a:pt x="4547" y="1677"/>
                </a:lnTo>
                <a:lnTo>
                  <a:pt x="4545" y="1677"/>
                </a:lnTo>
                <a:lnTo>
                  <a:pt x="4545" y="1679"/>
                </a:lnTo>
                <a:lnTo>
                  <a:pt x="4545" y="1682"/>
                </a:lnTo>
                <a:lnTo>
                  <a:pt x="4545" y="1682"/>
                </a:lnTo>
                <a:lnTo>
                  <a:pt x="4547" y="1684"/>
                </a:lnTo>
                <a:lnTo>
                  <a:pt x="4547" y="1684"/>
                </a:lnTo>
                <a:lnTo>
                  <a:pt x="4547" y="1684"/>
                </a:lnTo>
                <a:lnTo>
                  <a:pt x="4549" y="1686"/>
                </a:lnTo>
                <a:lnTo>
                  <a:pt x="4549" y="1686"/>
                </a:lnTo>
                <a:lnTo>
                  <a:pt x="4549" y="1686"/>
                </a:lnTo>
                <a:lnTo>
                  <a:pt x="4551" y="1686"/>
                </a:lnTo>
                <a:lnTo>
                  <a:pt x="4551" y="1686"/>
                </a:lnTo>
                <a:lnTo>
                  <a:pt x="4551" y="1686"/>
                </a:lnTo>
                <a:lnTo>
                  <a:pt x="4551" y="1688"/>
                </a:lnTo>
                <a:lnTo>
                  <a:pt x="4553" y="1688"/>
                </a:lnTo>
                <a:lnTo>
                  <a:pt x="4555" y="1688"/>
                </a:lnTo>
                <a:lnTo>
                  <a:pt x="4555" y="1688"/>
                </a:lnTo>
                <a:lnTo>
                  <a:pt x="4557" y="1688"/>
                </a:lnTo>
                <a:lnTo>
                  <a:pt x="4557" y="1688"/>
                </a:lnTo>
                <a:lnTo>
                  <a:pt x="4559" y="1688"/>
                </a:lnTo>
                <a:lnTo>
                  <a:pt x="4559" y="1688"/>
                </a:lnTo>
                <a:lnTo>
                  <a:pt x="4561" y="1688"/>
                </a:lnTo>
                <a:lnTo>
                  <a:pt x="4559" y="1688"/>
                </a:lnTo>
                <a:lnTo>
                  <a:pt x="4559" y="1688"/>
                </a:lnTo>
                <a:lnTo>
                  <a:pt x="4559" y="1690"/>
                </a:lnTo>
                <a:lnTo>
                  <a:pt x="4559" y="1692"/>
                </a:lnTo>
                <a:lnTo>
                  <a:pt x="4566" y="1694"/>
                </a:lnTo>
                <a:lnTo>
                  <a:pt x="4568" y="1694"/>
                </a:lnTo>
                <a:lnTo>
                  <a:pt x="4568" y="1694"/>
                </a:lnTo>
                <a:lnTo>
                  <a:pt x="4570" y="1694"/>
                </a:lnTo>
                <a:lnTo>
                  <a:pt x="4574" y="1696"/>
                </a:lnTo>
                <a:lnTo>
                  <a:pt x="4578" y="1696"/>
                </a:lnTo>
                <a:lnTo>
                  <a:pt x="4580" y="1696"/>
                </a:lnTo>
                <a:lnTo>
                  <a:pt x="4580" y="1698"/>
                </a:lnTo>
                <a:lnTo>
                  <a:pt x="4585" y="1698"/>
                </a:lnTo>
                <a:lnTo>
                  <a:pt x="4587" y="1700"/>
                </a:lnTo>
                <a:lnTo>
                  <a:pt x="4591" y="1700"/>
                </a:lnTo>
                <a:lnTo>
                  <a:pt x="4591" y="1702"/>
                </a:lnTo>
                <a:lnTo>
                  <a:pt x="4593" y="1702"/>
                </a:lnTo>
                <a:lnTo>
                  <a:pt x="4593" y="1702"/>
                </a:lnTo>
                <a:lnTo>
                  <a:pt x="4593" y="1702"/>
                </a:lnTo>
                <a:lnTo>
                  <a:pt x="4595" y="1702"/>
                </a:lnTo>
                <a:lnTo>
                  <a:pt x="4595" y="1702"/>
                </a:lnTo>
                <a:lnTo>
                  <a:pt x="4595" y="1702"/>
                </a:lnTo>
                <a:lnTo>
                  <a:pt x="4597" y="1702"/>
                </a:lnTo>
                <a:lnTo>
                  <a:pt x="4597" y="1702"/>
                </a:lnTo>
                <a:lnTo>
                  <a:pt x="4603" y="1707"/>
                </a:lnTo>
                <a:lnTo>
                  <a:pt x="4603" y="1707"/>
                </a:lnTo>
                <a:lnTo>
                  <a:pt x="4605" y="1709"/>
                </a:lnTo>
                <a:lnTo>
                  <a:pt x="4605" y="1709"/>
                </a:lnTo>
                <a:lnTo>
                  <a:pt x="4605" y="1709"/>
                </a:lnTo>
                <a:lnTo>
                  <a:pt x="4608" y="1709"/>
                </a:lnTo>
                <a:lnTo>
                  <a:pt x="4608" y="1709"/>
                </a:lnTo>
                <a:lnTo>
                  <a:pt x="4608" y="1711"/>
                </a:lnTo>
                <a:lnTo>
                  <a:pt x="4608" y="1713"/>
                </a:lnTo>
                <a:lnTo>
                  <a:pt x="4608" y="1713"/>
                </a:lnTo>
                <a:lnTo>
                  <a:pt x="4608" y="1713"/>
                </a:lnTo>
                <a:lnTo>
                  <a:pt x="4610" y="1713"/>
                </a:lnTo>
                <a:lnTo>
                  <a:pt x="4610" y="1713"/>
                </a:lnTo>
                <a:lnTo>
                  <a:pt x="4610" y="1713"/>
                </a:lnTo>
                <a:lnTo>
                  <a:pt x="4612" y="1713"/>
                </a:lnTo>
                <a:lnTo>
                  <a:pt x="4610" y="1713"/>
                </a:lnTo>
                <a:lnTo>
                  <a:pt x="4610" y="1715"/>
                </a:lnTo>
                <a:lnTo>
                  <a:pt x="4612" y="1715"/>
                </a:lnTo>
                <a:lnTo>
                  <a:pt x="4612" y="1715"/>
                </a:lnTo>
                <a:lnTo>
                  <a:pt x="4612" y="1715"/>
                </a:lnTo>
                <a:lnTo>
                  <a:pt x="4612" y="1717"/>
                </a:lnTo>
                <a:lnTo>
                  <a:pt x="4612" y="1719"/>
                </a:lnTo>
                <a:lnTo>
                  <a:pt x="4614" y="1721"/>
                </a:lnTo>
                <a:lnTo>
                  <a:pt x="4614" y="1723"/>
                </a:lnTo>
                <a:lnTo>
                  <a:pt x="4616" y="1726"/>
                </a:lnTo>
                <a:lnTo>
                  <a:pt x="4618" y="1726"/>
                </a:lnTo>
                <a:lnTo>
                  <a:pt x="4618" y="1728"/>
                </a:lnTo>
                <a:lnTo>
                  <a:pt x="4618" y="1730"/>
                </a:lnTo>
                <a:lnTo>
                  <a:pt x="4620" y="1730"/>
                </a:lnTo>
                <a:lnTo>
                  <a:pt x="4616" y="1730"/>
                </a:lnTo>
                <a:lnTo>
                  <a:pt x="4616" y="1730"/>
                </a:lnTo>
                <a:lnTo>
                  <a:pt x="4616" y="1732"/>
                </a:lnTo>
                <a:lnTo>
                  <a:pt x="4618" y="1732"/>
                </a:lnTo>
                <a:lnTo>
                  <a:pt x="4620" y="1734"/>
                </a:lnTo>
                <a:lnTo>
                  <a:pt x="4622" y="1734"/>
                </a:lnTo>
                <a:lnTo>
                  <a:pt x="4622" y="1734"/>
                </a:lnTo>
                <a:lnTo>
                  <a:pt x="4624" y="1734"/>
                </a:lnTo>
                <a:lnTo>
                  <a:pt x="4622" y="1736"/>
                </a:lnTo>
                <a:lnTo>
                  <a:pt x="4622" y="1736"/>
                </a:lnTo>
                <a:lnTo>
                  <a:pt x="4620" y="1734"/>
                </a:lnTo>
                <a:lnTo>
                  <a:pt x="4620" y="1734"/>
                </a:lnTo>
                <a:lnTo>
                  <a:pt x="4618" y="1734"/>
                </a:lnTo>
                <a:lnTo>
                  <a:pt x="4618" y="1736"/>
                </a:lnTo>
                <a:lnTo>
                  <a:pt x="4618" y="1736"/>
                </a:lnTo>
                <a:lnTo>
                  <a:pt x="4620" y="1736"/>
                </a:lnTo>
                <a:lnTo>
                  <a:pt x="4620" y="1738"/>
                </a:lnTo>
                <a:lnTo>
                  <a:pt x="4620" y="1738"/>
                </a:lnTo>
                <a:lnTo>
                  <a:pt x="4620" y="1738"/>
                </a:lnTo>
                <a:lnTo>
                  <a:pt x="4622" y="1740"/>
                </a:lnTo>
                <a:lnTo>
                  <a:pt x="4622" y="1740"/>
                </a:lnTo>
                <a:lnTo>
                  <a:pt x="4622" y="1740"/>
                </a:lnTo>
                <a:lnTo>
                  <a:pt x="4622" y="1742"/>
                </a:lnTo>
                <a:lnTo>
                  <a:pt x="4622" y="1744"/>
                </a:lnTo>
                <a:lnTo>
                  <a:pt x="4620" y="1744"/>
                </a:lnTo>
                <a:lnTo>
                  <a:pt x="4620" y="1747"/>
                </a:lnTo>
                <a:lnTo>
                  <a:pt x="4620" y="1747"/>
                </a:lnTo>
                <a:lnTo>
                  <a:pt x="4620" y="1749"/>
                </a:lnTo>
                <a:lnTo>
                  <a:pt x="4620" y="1749"/>
                </a:lnTo>
                <a:lnTo>
                  <a:pt x="4620" y="1749"/>
                </a:lnTo>
                <a:lnTo>
                  <a:pt x="4620" y="1751"/>
                </a:lnTo>
                <a:lnTo>
                  <a:pt x="4622" y="1749"/>
                </a:lnTo>
                <a:lnTo>
                  <a:pt x="4624" y="1747"/>
                </a:lnTo>
                <a:lnTo>
                  <a:pt x="4624" y="1747"/>
                </a:lnTo>
                <a:lnTo>
                  <a:pt x="4624" y="1747"/>
                </a:lnTo>
                <a:lnTo>
                  <a:pt x="4626" y="1749"/>
                </a:lnTo>
                <a:lnTo>
                  <a:pt x="4626" y="1749"/>
                </a:lnTo>
                <a:lnTo>
                  <a:pt x="4626" y="1749"/>
                </a:lnTo>
                <a:lnTo>
                  <a:pt x="4629" y="1749"/>
                </a:lnTo>
                <a:lnTo>
                  <a:pt x="4631" y="1749"/>
                </a:lnTo>
                <a:lnTo>
                  <a:pt x="4633" y="1749"/>
                </a:lnTo>
                <a:lnTo>
                  <a:pt x="4635" y="1749"/>
                </a:lnTo>
                <a:lnTo>
                  <a:pt x="4637" y="1747"/>
                </a:lnTo>
                <a:lnTo>
                  <a:pt x="4637" y="1744"/>
                </a:lnTo>
                <a:lnTo>
                  <a:pt x="4637" y="1747"/>
                </a:lnTo>
                <a:lnTo>
                  <a:pt x="4635" y="1749"/>
                </a:lnTo>
                <a:lnTo>
                  <a:pt x="4635" y="1749"/>
                </a:lnTo>
                <a:lnTo>
                  <a:pt x="4637" y="1749"/>
                </a:lnTo>
                <a:lnTo>
                  <a:pt x="4637" y="1751"/>
                </a:lnTo>
                <a:lnTo>
                  <a:pt x="4643" y="1755"/>
                </a:lnTo>
                <a:lnTo>
                  <a:pt x="4645" y="1757"/>
                </a:lnTo>
                <a:lnTo>
                  <a:pt x="4645" y="1759"/>
                </a:lnTo>
                <a:lnTo>
                  <a:pt x="4647" y="1761"/>
                </a:lnTo>
                <a:lnTo>
                  <a:pt x="4649" y="1761"/>
                </a:lnTo>
                <a:lnTo>
                  <a:pt x="4652" y="1763"/>
                </a:lnTo>
                <a:lnTo>
                  <a:pt x="4654" y="1763"/>
                </a:lnTo>
                <a:lnTo>
                  <a:pt x="4654" y="1763"/>
                </a:lnTo>
                <a:lnTo>
                  <a:pt x="4656" y="1763"/>
                </a:lnTo>
                <a:lnTo>
                  <a:pt x="4658" y="1763"/>
                </a:lnTo>
                <a:lnTo>
                  <a:pt x="4660" y="1763"/>
                </a:lnTo>
                <a:lnTo>
                  <a:pt x="4660" y="1763"/>
                </a:lnTo>
                <a:lnTo>
                  <a:pt x="4664" y="1763"/>
                </a:lnTo>
                <a:lnTo>
                  <a:pt x="4668" y="1763"/>
                </a:lnTo>
                <a:lnTo>
                  <a:pt x="4668" y="1763"/>
                </a:lnTo>
                <a:lnTo>
                  <a:pt x="4670" y="1763"/>
                </a:lnTo>
                <a:lnTo>
                  <a:pt x="4670" y="1763"/>
                </a:lnTo>
                <a:lnTo>
                  <a:pt x="4673" y="1765"/>
                </a:lnTo>
                <a:lnTo>
                  <a:pt x="4675" y="1765"/>
                </a:lnTo>
                <a:lnTo>
                  <a:pt x="4677" y="1763"/>
                </a:lnTo>
                <a:lnTo>
                  <a:pt x="4681" y="1761"/>
                </a:lnTo>
                <a:lnTo>
                  <a:pt x="4683" y="1761"/>
                </a:lnTo>
                <a:lnTo>
                  <a:pt x="4685" y="1759"/>
                </a:lnTo>
                <a:lnTo>
                  <a:pt x="4685" y="1759"/>
                </a:lnTo>
                <a:lnTo>
                  <a:pt x="4685" y="1757"/>
                </a:lnTo>
                <a:lnTo>
                  <a:pt x="4685" y="1757"/>
                </a:lnTo>
                <a:lnTo>
                  <a:pt x="4683" y="1755"/>
                </a:lnTo>
                <a:lnTo>
                  <a:pt x="4683" y="1755"/>
                </a:lnTo>
                <a:lnTo>
                  <a:pt x="4681" y="1753"/>
                </a:lnTo>
                <a:lnTo>
                  <a:pt x="4681" y="1753"/>
                </a:lnTo>
                <a:lnTo>
                  <a:pt x="4679" y="1753"/>
                </a:lnTo>
                <a:lnTo>
                  <a:pt x="4677" y="1751"/>
                </a:lnTo>
                <a:lnTo>
                  <a:pt x="4673" y="1751"/>
                </a:lnTo>
                <a:lnTo>
                  <a:pt x="4673" y="1751"/>
                </a:lnTo>
                <a:lnTo>
                  <a:pt x="4670" y="1751"/>
                </a:lnTo>
                <a:lnTo>
                  <a:pt x="4670" y="1751"/>
                </a:lnTo>
                <a:lnTo>
                  <a:pt x="4670" y="1749"/>
                </a:lnTo>
                <a:lnTo>
                  <a:pt x="4668" y="1749"/>
                </a:lnTo>
                <a:lnTo>
                  <a:pt x="4668" y="1749"/>
                </a:lnTo>
                <a:lnTo>
                  <a:pt x="4670" y="1749"/>
                </a:lnTo>
                <a:lnTo>
                  <a:pt x="4670" y="1749"/>
                </a:lnTo>
                <a:lnTo>
                  <a:pt x="4670" y="1751"/>
                </a:lnTo>
                <a:lnTo>
                  <a:pt x="4670" y="1751"/>
                </a:lnTo>
                <a:lnTo>
                  <a:pt x="4673" y="1751"/>
                </a:lnTo>
                <a:lnTo>
                  <a:pt x="4675" y="1751"/>
                </a:lnTo>
                <a:lnTo>
                  <a:pt x="4675" y="1751"/>
                </a:lnTo>
                <a:lnTo>
                  <a:pt x="4677" y="1751"/>
                </a:lnTo>
                <a:lnTo>
                  <a:pt x="4679" y="1751"/>
                </a:lnTo>
                <a:lnTo>
                  <a:pt x="4681" y="1751"/>
                </a:lnTo>
                <a:lnTo>
                  <a:pt x="4683" y="1751"/>
                </a:lnTo>
                <a:lnTo>
                  <a:pt x="4685" y="1751"/>
                </a:lnTo>
                <a:lnTo>
                  <a:pt x="4689" y="1749"/>
                </a:lnTo>
                <a:lnTo>
                  <a:pt x="4687" y="1749"/>
                </a:lnTo>
                <a:lnTo>
                  <a:pt x="4687" y="1747"/>
                </a:lnTo>
                <a:lnTo>
                  <a:pt x="4687" y="1747"/>
                </a:lnTo>
                <a:lnTo>
                  <a:pt x="4687" y="1747"/>
                </a:lnTo>
                <a:lnTo>
                  <a:pt x="4689" y="1747"/>
                </a:lnTo>
                <a:lnTo>
                  <a:pt x="4691" y="1747"/>
                </a:lnTo>
                <a:lnTo>
                  <a:pt x="4691" y="1747"/>
                </a:lnTo>
                <a:lnTo>
                  <a:pt x="4691" y="1747"/>
                </a:lnTo>
                <a:lnTo>
                  <a:pt x="4691" y="1744"/>
                </a:lnTo>
                <a:lnTo>
                  <a:pt x="4691" y="1747"/>
                </a:lnTo>
                <a:lnTo>
                  <a:pt x="4693" y="1744"/>
                </a:lnTo>
                <a:lnTo>
                  <a:pt x="4689" y="1740"/>
                </a:lnTo>
                <a:lnTo>
                  <a:pt x="4689" y="1738"/>
                </a:lnTo>
                <a:lnTo>
                  <a:pt x="4689" y="1738"/>
                </a:lnTo>
                <a:lnTo>
                  <a:pt x="4691" y="1740"/>
                </a:lnTo>
                <a:lnTo>
                  <a:pt x="4691" y="1740"/>
                </a:lnTo>
                <a:lnTo>
                  <a:pt x="4691" y="1742"/>
                </a:lnTo>
                <a:lnTo>
                  <a:pt x="4693" y="1742"/>
                </a:lnTo>
                <a:lnTo>
                  <a:pt x="4696" y="1742"/>
                </a:lnTo>
                <a:lnTo>
                  <a:pt x="4698" y="1742"/>
                </a:lnTo>
                <a:lnTo>
                  <a:pt x="4698" y="1742"/>
                </a:lnTo>
                <a:lnTo>
                  <a:pt x="4698" y="1742"/>
                </a:lnTo>
                <a:lnTo>
                  <a:pt x="4700" y="1742"/>
                </a:lnTo>
                <a:lnTo>
                  <a:pt x="4700" y="1742"/>
                </a:lnTo>
                <a:lnTo>
                  <a:pt x="4700" y="1742"/>
                </a:lnTo>
                <a:lnTo>
                  <a:pt x="4700" y="1740"/>
                </a:lnTo>
                <a:lnTo>
                  <a:pt x="4702" y="1740"/>
                </a:lnTo>
                <a:lnTo>
                  <a:pt x="4702" y="1740"/>
                </a:lnTo>
                <a:lnTo>
                  <a:pt x="4704" y="1740"/>
                </a:lnTo>
                <a:lnTo>
                  <a:pt x="4706" y="1740"/>
                </a:lnTo>
                <a:lnTo>
                  <a:pt x="4706" y="1740"/>
                </a:lnTo>
                <a:lnTo>
                  <a:pt x="4706" y="1742"/>
                </a:lnTo>
                <a:lnTo>
                  <a:pt x="4708" y="1742"/>
                </a:lnTo>
                <a:lnTo>
                  <a:pt x="4708" y="1742"/>
                </a:lnTo>
                <a:lnTo>
                  <a:pt x="4710" y="1744"/>
                </a:lnTo>
                <a:lnTo>
                  <a:pt x="4710" y="1744"/>
                </a:lnTo>
                <a:lnTo>
                  <a:pt x="4712" y="1744"/>
                </a:lnTo>
                <a:lnTo>
                  <a:pt x="4714" y="1744"/>
                </a:lnTo>
                <a:lnTo>
                  <a:pt x="4717" y="1744"/>
                </a:lnTo>
                <a:lnTo>
                  <a:pt x="4719" y="1747"/>
                </a:lnTo>
                <a:lnTo>
                  <a:pt x="4719" y="1747"/>
                </a:lnTo>
                <a:lnTo>
                  <a:pt x="4721" y="1747"/>
                </a:lnTo>
                <a:lnTo>
                  <a:pt x="4723" y="1747"/>
                </a:lnTo>
                <a:lnTo>
                  <a:pt x="4725" y="1749"/>
                </a:lnTo>
                <a:lnTo>
                  <a:pt x="4725" y="1749"/>
                </a:lnTo>
                <a:lnTo>
                  <a:pt x="4725" y="1749"/>
                </a:lnTo>
                <a:lnTo>
                  <a:pt x="4725" y="1751"/>
                </a:lnTo>
                <a:lnTo>
                  <a:pt x="4727" y="1751"/>
                </a:lnTo>
                <a:lnTo>
                  <a:pt x="4727" y="1753"/>
                </a:lnTo>
                <a:lnTo>
                  <a:pt x="4729" y="1755"/>
                </a:lnTo>
                <a:lnTo>
                  <a:pt x="4731" y="1757"/>
                </a:lnTo>
                <a:lnTo>
                  <a:pt x="4731" y="1759"/>
                </a:lnTo>
                <a:lnTo>
                  <a:pt x="4733" y="1761"/>
                </a:lnTo>
                <a:lnTo>
                  <a:pt x="4735" y="1761"/>
                </a:lnTo>
                <a:lnTo>
                  <a:pt x="4735" y="1761"/>
                </a:lnTo>
                <a:lnTo>
                  <a:pt x="4737" y="1761"/>
                </a:lnTo>
                <a:lnTo>
                  <a:pt x="4735" y="1763"/>
                </a:lnTo>
                <a:lnTo>
                  <a:pt x="4735" y="1763"/>
                </a:lnTo>
                <a:lnTo>
                  <a:pt x="4737" y="1765"/>
                </a:lnTo>
                <a:lnTo>
                  <a:pt x="4737" y="1767"/>
                </a:lnTo>
                <a:lnTo>
                  <a:pt x="4742" y="1770"/>
                </a:lnTo>
                <a:lnTo>
                  <a:pt x="4744" y="1770"/>
                </a:lnTo>
                <a:lnTo>
                  <a:pt x="4744" y="1772"/>
                </a:lnTo>
                <a:lnTo>
                  <a:pt x="4746" y="1774"/>
                </a:lnTo>
                <a:lnTo>
                  <a:pt x="4746" y="1774"/>
                </a:lnTo>
                <a:lnTo>
                  <a:pt x="4748" y="1776"/>
                </a:lnTo>
                <a:lnTo>
                  <a:pt x="4748" y="1776"/>
                </a:lnTo>
                <a:lnTo>
                  <a:pt x="4750" y="1776"/>
                </a:lnTo>
                <a:lnTo>
                  <a:pt x="4752" y="1778"/>
                </a:lnTo>
                <a:lnTo>
                  <a:pt x="4754" y="1778"/>
                </a:lnTo>
                <a:lnTo>
                  <a:pt x="4754" y="1776"/>
                </a:lnTo>
                <a:lnTo>
                  <a:pt x="4756" y="1778"/>
                </a:lnTo>
                <a:lnTo>
                  <a:pt x="4756" y="1778"/>
                </a:lnTo>
                <a:lnTo>
                  <a:pt x="4758" y="1778"/>
                </a:lnTo>
                <a:lnTo>
                  <a:pt x="4761" y="1778"/>
                </a:lnTo>
                <a:lnTo>
                  <a:pt x="4761" y="1778"/>
                </a:lnTo>
                <a:lnTo>
                  <a:pt x="4763" y="1778"/>
                </a:lnTo>
                <a:lnTo>
                  <a:pt x="4765" y="1778"/>
                </a:lnTo>
                <a:lnTo>
                  <a:pt x="4765" y="1778"/>
                </a:lnTo>
                <a:lnTo>
                  <a:pt x="4771" y="1780"/>
                </a:lnTo>
                <a:lnTo>
                  <a:pt x="4775" y="1780"/>
                </a:lnTo>
                <a:lnTo>
                  <a:pt x="4775" y="1780"/>
                </a:lnTo>
                <a:lnTo>
                  <a:pt x="4777" y="1780"/>
                </a:lnTo>
                <a:lnTo>
                  <a:pt x="4779" y="1780"/>
                </a:lnTo>
                <a:lnTo>
                  <a:pt x="4779" y="1782"/>
                </a:lnTo>
                <a:lnTo>
                  <a:pt x="4781" y="1782"/>
                </a:lnTo>
                <a:lnTo>
                  <a:pt x="4781" y="1784"/>
                </a:lnTo>
                <a:lnTo>
                  <a:pt x="4784" y="1784"/>
                </a:lnTo>
                <a:lnTo>
                  <a:pt x="4786" y="1784"/>
                </a:lnTo>
                <a:lnTo>
                  <a:pt x="4788" y="1784"/>
                </a:lnTo>
                <a:lnTo>
                  <a:pt x="4788" y="1784"/>
                </a:lnTo>
                <a:lnTo>
                  <a:pt x="4790" y="1784"/>
                </a:lnTo>
                <a:lnTo>
                  <a:pt x="4790" y="1782"/>
                </a:lnTo>
                <a:lnTo>
                  <a:pt x="4790" y="1782"/>
                </a:lnTo>
                <a:lnTo>
                  <a:pt x="4788" y="1782"/>
                </a:lnTo>
                <a:lnTo>
                  <a:pt x="4788" y="1780"/>
                </a:lnTo>
                <a:lnTo>
                  <a:pt x="4788" y="1780"/>
                </a:lnTo>
                <a:lnTo>
                  <a:pt x="4790" y="1780"/>
                </a:lnTo>
                <a:close/>
                <a:moveTo>
                  <a:pt x="4687" y="1753"/>
                </a:moveTo>
                <a:lnTo>
                  <a:pt x="4687" y="1753"/>
                </a:lnTo>
                <a:lnTo>
                  <a:pt x="4687" y="1753"/>
                </a:lnTo>
                <a:lnTo>
                  <a:pt x="4687" y="1751"/>
                </a:lnTo>
                <a:lnTo>
                  <a:pt x="4683" y="1751"/>
                </a:lnTo>
                <a:lnTo>
                  <a:pt x="4685" y="1753"/>
                </a:lnTo>
                <a:lnTo>
                  <a:pt x="4687" y="1753"/>
                </a:lnTo>
                <a:lnTo>
                  <a:pt x="4687" y="1753"/>
                </a:lnTo>
                <a:close/>
                <a:moveTo>
                  <a:pt x="4629" y="1879"/>
                </a:moveTo>
                <a:lnTo>
                  <a:pt x="4626" y="1879"/>
                </a:lnTo>
                <a:lnTo>
                  <a:pt x="4629" y="1879"/>
                </a:lnTo>
                <a:lnTo>
                  <a:pt x="4629" y="1879"/>
                </a:lnTo>
                <a:lnTo>
                  <a:pt x="4631" y="1879"/>
                </a:lnTo>
                <a:lnTo>
                  <a:pt x="4629" y="1879"/>
                </a:lnTo>
                <a:lnTo>
                  <a:pt x="4629" y="1877"/>
                </a:lnTo>
                <a:lnTo>
                  <a:pt x="4629" y="1879"/>
                </a:lnTo>
                <a:close/>
                <a:moveTo>
                  <a:pt x="4616" y="1751"/>
                </a:moveTo>
                <a:lnTo>
                  <a:pt x="4620" y="1753"/>
                </a:lnTo>
                <a:lnTo>
                  <a:pt x="4620" y="1753"/>
                </a:lnTo>
                <a:lnTo>
                  <a:pt x="4620" y="1751"/>
                </a:lnTo>
                <a:lnTo>
                  <a:pt x="4618" y="1749"/>
                </a:lnTo>
                <a:lnTo>
                  <a:pt x="4618" y="1749"/>
                </a:lnTo>
                <a:lnTo>
                  <a:pt x="4616" y="1749"/>
                </a:lnTo>
                <a:lnTo>
                  <a:pt x="4616" y="1751"/>
                </a:lnTo>
                <a:lnTo>
                  <a:pt x="4616" y="1751"/>
                </a:lnTo>
                <a:lnTo>
                  <a:pt x="4616" y="1751"/>
                </a:lnTo>
                <a:lnTo>
                  <a:pt x="4616" y="1751"/>
                </a:lnTo>
                <a:close/>
                <a:moveTo>
                  <a:pt x="4620" y="1744"/>
                </a:moveTo>
                <a:lnTo>
                  <a:pt x="4622" y="1742"/>
                </a:lnTo>
                <a:lnTo>
                  <a:pt x="4620" y="1740"/>
                </a:lnTo>
                <a:lnTo>
                  <a:pt x="4620" y="1738"/>
                </a:lnTo>
                <a:lnTo>
                  <a:pt x="4618" y="1738"/>
                </a:lnTo>
                <a:lnTo>
                  <a:pt x="4618" y="1738"/>
                </a:lnTo>
                <a:lnTo>
                  <a:pt x="4614" y="1738"/>
                </a:lnTo>
                <a:lnTo>
                  <a:pt x="4612" y="1738"/>
                </a:lnTo>
                <a:lnTo>
                  <a:pt x="4610" y="1738"/>
                </a:lnTo>
                <a:lnTo>
                  <a:pt x="4608" y="1740"/>
                </a:lnTo>
                <a:lnTo>
                  <a:pt x="4608" y="1740"/>
                </a:lnTo>
                <a:lnTo>
                  <a:pt x="4605" y="1744"/>
                </a:lnTo>
                <a:lnTo>
                  <a:pt x="4603" y="1751"/>
                </a:lnTo>
                <a:lnTo>
                  <a:pt x="4601" y="1753"/>
                </a:lnTo>
                <a:lnTo>
                  <a:pt x="4603" y="1753"/>
                </a:lnTo>
                <a:lnTo>
                  <a:pt x="4605" y="1751"/>
                </a:lnTo>
                <a:lnTo>
                  <a:pt x="4608" y="1751"/>
                </a:lnTo>
                <a:lnTo>
                  <a:pt x="4612" y="1753"/>
                </a:lnTo>
                <a:lnTo>
                  <a:pt x="4614" y="1751"/>
                </a:lnTo>
                <a:lnTo>
                  <a:pt x="4616" y="1749"/>
                </a:lnTo>
                <a:lnTo>
                  <a:pt x="4618" y="1747"/>
                </a:lnTo>
                <a:lnTo>
                  <a:pt x="4620" y="1744"/>
                </a:lnTo>
                <a:close/>
                <a:moveTo>
                  <a:pt x="4591" y="1837"/>
                </a:moveTo>
                <a:lnTo>
                  <a:pt x="4591" y="1837"/>
                </a:lnTo>
                <a:lnTo>
                  <a:pt x="4591" y="1837"/>
                </a:lnTo>
                <a:lnTo>
                  <a:pt x="4591" y="1837"/>
                </a:lnTo>
                <a:lnTo>
                  <a:pt x="4589" y="1837"/>
                </a:lnTo>
                <a:lnTo>
                  <a:pt x="4589" y="1835"/>
                </a:lnTo>
                <a:lnTo>
                  <a:pt x="4589" y="1835"/>
                </a:lnTo>
                <a:lnTo>
                  <a:pt x="4589" y="1832"/>
                </a:lnTo>
                <a:lnTo>
                  <a:pt x="4591" y="1832"/>
                </a:lnTo>
                <a:lnTo>
                  <a:pt x="4591" y="1832"/>
                </a:lnTo>
                <a:lnTo>
                  <a:pt x="4591" y="1830"/>
                </a:lnTo>
                <a:lnTo>
                  <a:pt x="4591" y="1830"/>
                </a:lnTo>
                <a:lnTo>
                  <a:pt x="4591" y="1830"/>
                </a:lnTo>
                <a:lnTo>
                  <a:pt x="4591" y="1830"/>
                </a:lnTo>
                <a:lnTo>
                  <a:pt x="4589" y="1830"/>
                </a:lnTo>
                <a:lnTo>
                  <a:pt x="4589" y="1830"/>
                </a:lnTo>
                <a:lnTo>
                  <a:pt x="4589" y="1830"/>
                </a:lnTo>
                <a:lnTo>
                  <a:pt x="4589" y="1830"/>
                </a:lnTo>
                <a:lnTo>
                  <a:pt x="4589" y="1828"/>
                </a:lnTo>
                <a:lnTo>
                  <a:pt x="4587" y="1828"/>
                </a:lnTo>
                <a:lnTo>
                  <a:pt x="4587" y="1828"/>
                </a:lnTo>
                <a:lnTo>
                  <a:pt x="4587" y="1830"/>
                </a:lnTo>
                <a:lnTo>
                  <a:pt x="4585" y="1830"/>
                </a:lnTo>
                <a:lnTo>
                  <a:pt x="4585" y="1835"/>
                </a:lnTo>
                <a:lnTo>
                  <a:pt x="4585" y="1835"/>
                </a:lnTo>
                <a:lnTo>
                  <a:pt x="4585" y="1837"/>
                </a:lnTo>
                <a:lnTo>
                  <a:pt x="4582" y="1837"/>
                </a:lnTo>
                <a:lnTo>
                  <a:pt x="4582" y="1837"/>
                </a:lnTo>
                <a:lnTo>
                  <a:pt x="4585" y="1837"/>
                </a:lnTo>
                <a:lnTo>
                  <a:pt x="4587" y="1837"/>
                </a:lnTo>
                <a:lnTo>
                  <a:pt x="4589" y="1837"/>
                </a:lnTo>
                <a:lnTo>
                  <a:pt x="4591" y="1837"/>
                </a:lnTo>
                <a:lnTo>
                  <a:pt x="4591" y="1837"/>
                </a:lnTo>
                <a:close/>
                <a:moveTo>
                  <a:pt x="4828" y="1998"/>
                </a:moveTo>
                <a:lnTo>
                  <a:pt x="4825" y="2000"/>
                </a:lnTo>
                <a:lnTo>
                  <a:pt x="4825" y="2002"/>
                </a:lnTo>
                <a:lnTo>
                  <a:pt x="4825" y="2002"/>
                </a:lnTo>
                <a:lnTo>
                  <a:pt x="4823" y="2004"/>
                </a:lnTo>
                <a:lnTo>
                  <a:pt x="4823" y="2006"/>
                </a:lnTo>
                <a:lnTo>
                  <a:pt x="4823" y="2009"/>
                </a:lnTo>
                <a:lnTo>
                  <a:pt x="4825" y="2009"/>
                </a:lnTo>
                <a:lnTo>
                  <a:pt x="4825" y="2009"/>
                </a:lnTo>
                <a:lnTo>
                  <a:pt x="4825" y="2009"/>
                </a:lnTo>
                <a:lnTo>
                  <a:pt x="4825" y="2004"/>
                </a:lnTo>
                <a:lnTo>
                  <a:pt x="4830" y="1998"/>
                </a:lnTo>
                <a:lnTo>
                  <a:pt x="4830" y="1998"/>
                </a:lnTo>
                <a:lnTo>
                  <a:pt x="4828" y="1996"/>
                </a:lnTo>
                <a:lnTo>
                  <a:pt x="4828" y="1994"/>
                </a:lnTo>
                <a:lnTo>
                  <a:pt x="4828" y="1994"/>
                </a:lnTo>
                <a:lnTo>
                  <a:pt x="4828" y="1994"/>
                </a:lnTo>
                <a:lnTo>
                  <a:pt x="4828" y="1994"/>
                </a:lnTo>
                <a:lnTo>
                  <a:pt x="4825" y="1994"/>
                </a:lnTo>
                <a:lnTo>
                  <a:pt x="4828" y="1994"/>
                </a:lnTo>
                <a:lnTo>
                  <a:pt x="4828" y="1996"/>
                </a:lnTo>
                <a:lnTo>
                  <a:pt x="4828" y="1998"/>
                </a:lnTo>
                <a:lnTo>
                  <a:pt x="4828" y="1998"/>
                </a:lnTo>
                <a:close/>
                <a:moveTo>
                  <a:pt x="4631" y="1868"/>
                </a:moveTo>
                <a:lnTo>
                  <a:pt x="4631" y="1868"/>
                </a:lnTo>
                <a:lnTo>
                  <a:pt x="4629" y="1870"/>
                </a:lnTo>
                <a:lnTo>
                  <a:pt x="4626" y="1870"/>
                </a:lnTo>
                <a:lnTo>
                  <a:pt x="4624" y="1870"/>
                </a:lnTo>
                <a:lnTo>
                  <a:pt x="4624" y="1872"/>
                </a:lnTo>
                <a:lnTo>
                  <a:pt x="4624" y="1872"/>
                </a:lnTo>
                <a:lnTo>
                  <a:pt x="4624" y="1874"/>
                </a:lnTo>
                <a:lnTo>
                  <a:pt x="4624" y="1872"/>
                </a:lnTo>
                <a:lnTo>
                  <a:pt x="4626" y="1872"/>
                </a:lnTo>
                <a:lnTo>
                  <a:pt x="4626" y="1872"/>
                </a:lnTo>
                <a:lnTo>
                  <a:pt x="4626" y="1872"/>
                </a:lnTo>
                <a:lnTo>
                  <a:pt x="4629" y="1872"/>
                </a:lnTo>
                <a:lnTo>
                  <a:pt x="4629" y="1870"/>
                </a:lnTo>
                <a:lnTo>
                  <a:pt x="4629" y="1870"/>
                </a:lnTo>
                <a:lnTo>
                  <a:pt x="4631" y="1870"/>
                </a:lnTo>
                <a:lnTo>
                  <a:pt x="4631" y="1868"/>
                </a:lnTo>
                <a:close/>
                <a:moveTo>
                  <a:pt x="4668" y="1778"/>
                </a:moveTo>
                <a:lnTo>
                  <a:pt x="4668" y="1776"/>
                </a:lnTo>
                <a:lnTo>
                  <a:pt x="4666" y="1776"/>
                </a:lnTo>
                <a:lnTo>
                  <a:pt x="4666" y="1776"/>
                </a:lnTo>
                <a:lnTo>
                  <a:pt x="4666" y="1778"/>
                </a:lnTo>
                <a:lnTo>
                  <a:pt x="4668" y="1778"/>
                </a:lnTo>
                <a:close/>
                <a:moveTo>
                  <a:pt x="4668" y="1786"/>
                </a:moveTo>
                <a:lnTo>
                  <a:pt x="4668" y="1786"/>
                </a:lnTo>
                <a:lnTo>
                  <a:pt x="4668" y="1784"/>
                </a:lnTo>
                <a:lnTo>
                  <a:pt x="4666" y="1784"/>
                </a:lnTo>
                <a:lnTo>
                  <a:pt x="4666" y="1784"/>
                </a:lnTo>
                <a:lnTo>
                  <a:pt x="4666" y="1786"/>
                </a:lnTo>
                <a:lnTo>
                  <a:pt x="4668" y="1786"/>
                </a:lnTo>
                <a:close/>
                <a:moveTo>
                  <a:pt x="4670" y="1778"/>
                </a:moveTo>
                <a:lnTo>
                  <a:pt x="4668" y="1778"/>
                </a:lnTo>
                <a:lnTo>
                  <a:pt x="4668" y="1778"/>
                </a:lnTo>
                <a:lnTo>
                  <a:pt x="4668" y="1778"/>
                </a:lnTo>
                <a:lnTo>
                  <a:pt x="4668" y="1778"/>
                </a:lnTo>
                <a:lnTo>
                  <a:pt x="4668" y="1778"/>
                </a:lnTo>
                <a:lnTo>
                  <a:pt x="4670" y="1778"/>
                </a:lnTo>
                <a:close/>
                <a:moveTo>
                  <a:pt x="4798" y="1975"/>
                </a:moveTo>
                <a:lnTo>
                  <a:pt x="4798" y="1975"/>
                </a:lnTo>
                <a:lnTo>
                  <a:pt x="4798" y="1975"/>
                </a:lnTo>
                <a:lnTo>
                  <a:pt x="4796" y="1975"/>
                </a:lnTo>
                <a:lnTo>
                  <a:pt x="4796" y="1975"/>
                </a:lnTo>
                <a:lnTo>
                  <a:pt x="4798" y="1979"/>
                </a:lnTo>
                <a:lnTo>
                  <a:pt x="4798" y="1979"/>
                </a:lnTo>
                <a:lnTo>
                  <a:pt x="4798" y="1979"/>
                </a:lnTo>
                <a:lnTo>
                  <a:pt x="4800" y="1977"/>
                </a:lnTo>
                <a:lnTo>
                  <a:pt x="4798" y="1977"/>
                </a:lnTo>
                <a:lnTo>
                  <a:pt x="4798" y="1977"/>
                </a:lnTo>
                <a:lnTo>
                  <a:pt x="4798" y="1975"/>
                </a:lnTo>
                <a:lnTo>
                  <a:pt x="4798" y="1975"/>
                </a:lnTo>
                <a:close/>
                <a:moveTo>
                  <a:pt x="4746" y="937"/>
                </a:moveTo>
                <a:lnTo>
                  <a:pt x="4746" y="937"/>
                </a:lnTo>
                <a:lnTo>
                  <a:pt x="4744" y="939"/>
                </a:lnTo>
                <a:lnTo>
                  <a:pt x="4742" y="941"/>
                </a:lnTo>
                <a:lnTo>
                  <a:pt x="4740" y="941"/>
                </a:lnTo>
                <a:lnTo>
                  <a:pt x="4740" y="944"/>
                </a:lnTo>
                <a:lnTo>
                  <a:pt x="4737" y="946"/>
                </a:lnTo>
                <a:lnTo>
                  <a:pt x="4735" y="946"/>
                </a:lnTo>
                <a:lnTo>
                  <a:pt x="4735" y="948"/>
                </a:lnTo>
                <a:lnTo>
                  <a:pt x="4740" y="946"/>
                </a:lnTo>
                <a:lnTo>
                  <a:pt x="4740" y="946"/>
                </a:lnTo>
                <a:lnTo>
                  <a:pt x="4742" y="944"/>
                </a:lnTo>
                <a:lnTo>
                  <a:pt x="4746" y="941"/>
                </a:lnTo>
                <a:lnTo>
                  <a:pt x="4746" y="939"/>
                </a:lnTo>
                <a:lnTo>
                  <a:pt x="4746" y="939"/>
                </a:lnTo>
                <a:lnTo>
                  <a:pt x="4746" y="939"/>
                </a:lnTo>
                <a:lnTo>
                  <a:pt x="4748" y="939"/>
                </a:lnTo>
                <a:lnTo>
                  <a:pt x="4750" y="937"/>
                </a:lnTo>
                <a:lnTo>
                  <a:pt x="4752" y="937"/>
                </a:lnTo>
                <a:lnTo>
                  <a:pt x="4756" y="933"/>
                </a:lnTo>
                <a:lnTo>
                  <a:pt x="4758" y="933"/>
                </a:lnTo>
                <a:lnTo>
                  <a:pt x="4761" y="933"/>
                </a:lnTo>
                <a:lnTo>
                  <a:pt x="4763" y="933"/>
                </a:lnTo>
                <a:lnTo>
                  <a:pt x="4765" y="931"/>
                </a:lnTo>
                <a:lnTo>
                  <a:pt x="4763" y="931"/>
                </a:lnTo>
                <a:lnTo>
                  <a:pt x="4765" y="929"/>
                </a:lnTo>
                <a:lnTo>
                  <a:pt x="4765" y="929"/>
                </a:lnTo>
                <a:lnTo>
                  <a:pt x="4763" y="929"/>
                </a:lnTo>
                <a:lnTo>
                  <a:pt x="4763" y="929"/>
                </a:lnTo>
                <a:lnTo>
                  <a:pt x="4763" y="929"/>
                </a:lnTo>
                <a:lnTo>
                  <a:pt x="4761" y="929"/>
                </a:lnTo>
                <a:lnTo>
                  <a:pt x="4756" y="933"/>
                </a:lnTo>
                <a:lnTo>
                  <a:pt x="4754" y="933"/>
                </a:lnTo>
                <a:lnTo>
                  <a:pt x="4752" y="933"/>
                </a:lnTo>
                <a:lnTo>
                  <a:pt x="4752" y="931"/>
                </a:lnTo>
                <a:lnTo>
                  <a:pt x="4750" y="931"/>
                </a:lnTo>
                <a:lnTo>
                  <a:pt x="4750" y="933"/>
                </a:lnTo>
                <a:lnTo>
                  <a:pt x="4750" y="933"/>
                </a:lnTo>
                <a:lnTo>
                  <a:pt x="4748" y="935"/>
                </a:lnTo>
                <a:lnTo>
                  <a:pt x="4746" y="937"/>
                </a:lnTo>
                <a:close/>
                <a:moveTo>
                  <a:pt x="4662" y="799"/>
                </a:moveTo>
                <a:lnTo>
                  <a:pt x="4662" y="801"/>
                </a:lnTo>
                <a:lnTo>
                  <a:pt x="4660" y="801"/>
                </a:lnTo>
                <a:lnTo>
                  <a:pt x="4660" y="803"/>
                </a:lnTo>
                <a:lnTo>
                  <a:pt x="4660" y="809"/>
                </a:lnTo>
                <a:lnTo>
                  <a:pt x="4660" y="811"/>
                </a:lnTo>
                <a:lnTo>
                  <a:pt x="4662" y="814"/>
                </a:lnTo>
                <a:lnTo>
                  <a:pt x="4662" y="814"/>
                </a:lnTo>
                <a:lnTo>
                  <a:pt x="4660" y="814"/>
                </a:lnTo>
                <a:lnTo>
                  <a:pt x="4662" y="816"/>
                </a:lnTo>
                <a:lnTo>
                  <a:pt x="4662" y="816"/>
                </a:lnTo>
                <a:lnTo>
                  <a:pt x="4664" y="818"/>
                </a:lnTo>
                <a:lnTo>
                  <a:pt x="4666" y="820"/>
                </a:lnTo>
                <a:lnTo>
                  <a:pt x="4668" y="824"/>
                </a:lnTo>
                <a:lnTo>
                  <a:pt x="4668" y="828"/>
                </a:lnTo>
                <a:lnTo>
                  <a:pt x="4666" y="830"/>
                </a:lnTo>
                <a:lnTo>
                  <a:pt x="4666" y="832"/>
                </a:lnTo>
                <a:lnTo>
                  <a:pt x="4666" y="835"/>
                </a:lnTo>
                <a:lnTo>
                  <a:pt x="4666" y="837"/>
                </a:lnTo>
                <a:lnTo>
                  <a:pt x="4666" y="841"/>
                </a:lnTo>
                <a:lnTo>
                  <a:pt x="4666" y="843"/>
                </a:lnTo>
                <a:lnTo>
                  <a:pt x="4666" y="856"/>
                </a:lnTo>
                <a:lnTo>
                  <a:pt x="4666" y="858"/>
                </a:lnTo>
                <a:lnTo>
                  <a:pt x="4666" y="860"/>
                </a:lnTo>
                <a:lnTo>
                  <a:pt x="4664" y="864"/>
                </a:lnTo>
                <a:lnTo>
                  <a:pt x="4664" y="866"/>
                </a:lnTo>
                <a:lnTo>
                  <a:pt x="4662" y="870"/>
                </a:lnTo>
                <a:lnTo>
                  <a:pt x="4662" y="870"/>
                </a:lnTo>
                <a:lnTo>
                  <a:pt x="4664" y="872"/>
                </a:lnTo>
                <a:lnTo>
                  <a:pt x="4666" y="874"/>
                </a:lnTo>
                <a:lnTo>
                  <a:pt x="4666" y="879"/>
                </a:lnTo>
                <a:lnTo>
                  <a:pt x="4668" y="883"/>
                </a:lnTo>
                <a:lnTo>
                  <a:pt x="4666" y="885"/>
                </a:lnTo>
                <a:lnTo>
                  <a:pt x="4666" y="887"/>
                </a:lnTo>
                <a:lnTo>
                  <a:pt x="4664" y="889"/>
                </a:lnTo>
                <a:lnTo>
                  <a:pt x="4664" y="891"/>
                </a:lnTo>
                <a:lnTo>
                  <a:pt x="4664" y="893"/>
                </a:lnTo>
                <a:lnTo>
                  <a:pt x="4664" y="895"/>
                </a:lnTo>
                <a:lnTo>
                  <a:pt x="4664" y="897"/>
                </a:lnTo>
                <a:lnTo>
                  <a:pt x="4666" y="900"/>
                </a:lnTo>
                <a:lnTo>
                  <a:pt x="4664" y="902"/>
                </a:lnTo>
                <a:lnTo>
                  <a:pt x="4662" y="908"/>
                </a:lnTo>
                <a:lnTo>
                  <a:pt x="4662" y="912"/>
                </a:lnTo>
                <a:lnTo>
                  <a:pt x="4664" y="916"/>
                </a:lnTo>
                <a:lnTo>
                  <a:pt x="4664" y="918"/>
                </a:lnTo>
                <a:lnTo>
                  <a:pt x="4664" y="921"/>
                </a:lnTo>
                <a:lnTo>
                  <a:pt x="4664" y="921"/>
                </a:lnTo>
                <a:lnTo>
                  <a:pt x="4666" y="923"/>
                </a:lnTo>
                <a:lnTo>
                  <a:pt x="4666" y="921"/>
                </a:lnTo>
                <a:lnTo>
                  <a:pt x="4668" y="918"/>
                </a:lnTo>
                <a:lnTo>
                  <a:pt x="4668" y="914"/>
                </a:lnTo>
                <a:lnTo>
                  <a:pt x="4670" y="912"/>
                </a:lnTo>
                <a:lnTo>
                  <a:pt x="4670" y="910"/>
                </a:lnTo>
                <a:lnTo>
                  <a:pt x="4673" y="908"/>
                </a:lnTo>
                <a:lnTo>
                  <a:pt x="4673" y="908"/>
                </a:lnTo>
                <a:lnTo>
                  <a:pt x="4675" y="908"/>
                </a:lnTo>
                <a:lnTo>
                  <a:pt x="4675" y="908"/>
                </a:lnTo>
                <a:lnTo>
                  <a:pt x="4677" y="908"/>
                </a:lnTo>
                <a:lnTo>
                  <a:pt x="4677" y="908"/>
                </a:lnTo>
                <a:lnTo>
                  <a:pt x="4677" y="910"/>
                </a:lnTo>
                <a:lnTo>
                  <a:pt x="4681" y="910"/>
                </a:lnTo>
                <a:lnTo>
                  <a:pt x="4683" y="910"/>
                </a:lnTo>
                <a:lnTo>
                  <a:pt x="4685" y="912"/>
                </a:lnTo>
                <a:lnTo>
                  <a:pt x="4685" y="914"/>
                </a:lnTo>
                <a:lnTo>
                  <a:pt x="4685" y="916"/>
                </a:lnTo>
                <a:lnTo>
                  <a:pt x="4685" y="921"/>
                </a:lnTo>
                <a:lnTo>
                  <a:pt x="4685" y="918"/>
                </a:lnTo>
                <a:lnTo>
                  <a:pt x="4687" y="918"/>
                </a:lnTo>
                <a:lnTo>
                  <a:pt x="4687" y="916"/>
                </a:lnTo>
                <a:lnTo>
                  <a:pt x="4687" y="916"/>
                </a:lnTo>
                <a:lnTo>
                  <a:pt x="4687" y="914"/>
                </a:lnTo>
                <a:lnTo>
                  <a:pt x="4687" y="912"/>
                </a:lnTo>
                <a:lnTo>
                  <a:pt x="4687" y="910"/>
                </a:lnTo>
                <a:lnTo>
                  <a:pt x="4687" y="906"/>
                </a:lnTo>
                <a:lnTo>
                  <a:pt x="4685" y="906"/>
                </a:lnTo>
                <a:lnTo>
                  <a:pt x="4685" y="906"/>
                </a:lnTo>
                <a:lnTo>
                  <a:pt x="4683" y="906"/>
                </a:lnTo>
                <a:lnTo>
                  <a:pt x="4683" y="906"/>
                </a:lnTo>
                <a:lnTo>
                  <a:pt x="4681" y="906"/>
                </a:lnTo>
                <a:lnTo>
                  <a:pt x="4681" y="902"/>
                </a:lnTo>
                <a:lnTo>
                  <a:pt x="4679" y="897"/>
                </a:lnTo>
                <a:lnTo>
                  <a:pt x="4679" y="895"/>
                </a:lnTo>
                <a:lnTo>
                  <a:pt x="4679" y="895"/>
                </a:lnTo>
                <a:lnTo>
                  <a:pt x="4677" y="895"/>
                </a:lnTo>
                <a:lnTo>
                  <a:pt x="4677" y="895"/>
                </a:lnTo>
                <a:lnTo>
                  <a:pt x="4677" y="893"/>
                </a:lnTo>
                <a:lnTo>
                  <a:pt x="4675" y="893"/>
                </a:lnTo>
                <a:lnTo>
                  <a:pt x="4673" y="889"/>
                </a:lnTo>
                <a:lnTo>
                  <a:pt x="4673" y="889"/>
                </a:lnTo>
                <a:lnTo>
                  <a:pt x="4673" y="887"/>
                </a:lnTo>
                <a:lnTo>
                  <a:pt x="4673" y="883"/>
                </a:lnTo>
                <a:lnTo>
                  <a:pt x="4675" y="879"/>
                </a:lnTo>
                <a:lnTo>
                  <a:pt x="4679" y="866"/>
                </a:lnTo>
                <a:lnTo>
                  <a:pt x="4679" y="864"/>
                </a:lnTo>
                <a:lnTo>
                  <a:pt x="4681" y="862"/>
                </a:lnTo>
                <a:lnTo>
                  <a:pt x="4683" y="860"/>
                </a:lnTo>
                <a:lnTo>
                  <a:pt x="4685" y="860"/>
                </a:lnTo>
                <a:lnTo>
                  <a:pt x="4689" y="860"/>
                </a:lnTo>
                <a:lnTo>
                  <a:pt x="4691" y="860"/>
                </a:lnTo>
                <a:lnTo>
                  <a:pt x="4693" y="860"/>
                </a:lnTo>
                <a:lnTo>
                  <a:pt x="4696" y="862"/>
                </a:lnTo>
                <a:lnTo>
                  <a:pt x="4696" y="862"/>
                </a:lnTo>
                <a:lnTo>
                  <a:pt x="4698" y="864"/>
                </a:lnTo>
                <a:lnTo>
                  <a:pt x="4700" y="866"/>
                </a:lnTo>
                <a:lnTo>
                  <a:pt x="4702" y="868"/>
                </a:lnTo>
                <a:lnTo>
                  <a:pt x="4702" y="868"/>
                </a:lnTo>
                <a:lnTo>
                  <a:pt x="4704" y="872"/>
                </a:lnTo>
                <a:lnTo>
                  <a:pt x="4704" y="872"/>
                </a:lnTo>
                <a:lnTo>
                  <a:pt x="4704" y="868"/>
                </a:lnTo>
                <a:lnTo>
                  <a:pt x="4704" y="868"/>
                </a:lnTo>
                <a:lnTo>
                  <a:pt x="4702" y="866"/>
                </a:lnTo>
                <a:lnTo>
                  <a:pt x="4700" y="864"/>
                </a:lnTo>
                <a:lnTo>
                  <a:pt x="4700" y="862"/>
                </a:lnTo>
                <a:lnTo>
                  <a:pt x="4698" y="860"/>
                </a:lnTo>
                <a:lnTo>
                  <a:pt x="4698" y="858"/>
                </a:lnTo>
                <a:lnTo>
                  <a:pt x="4698" y="856"/>
                </a:lnTo>
                <a:lnTo>
                  <a:pt x="4696" y="853"/>
                </a:lnTo>
                <a:lnTo>
                  <a:pt x="4696" y="849"/>
                </a:lnTo>
                <a:lnTo>
                  <a:pt x="4691" y="841"/>
                </a:lnTo>
                <a:lnTo>
                  <a:pt x="4689" y="837"/>
                </a:lnTo>
                <a:lnTo>
                  <a:pt x="4687" y="824"/>
                </a:lnTo>
                <a:lnTo>
                  <a:pt x="4687" y="822"/>
                </a:lnTo>
                <a:lnTo>
                  <a:pt x="4687" y="822"/>
                </a:lnTo>
                <a:lnTo>
                  <a:pt x="4685" y="820"/>
                </a:lnTo>
                <a:lnTo>
                  <a:pt x="4685" y="820"/>
                </a:lnTo>
                <a:lnTo>
                  <a:pt x="4685" y="818"/>
                </a:lnTo>
                <a:lnTo>
                  <a:pt x="4683" y="818"/>
                </a:lnTo>
                <a:lnTo>
                  <a:pt x="4683" y="816"/>
                </a:lnTo>
                <a:lnTo>
                  <a:pt x="4683" y="814"/>
                </a:lnTo>
                <a:lnTo>
                  <a:pt x="4683" y="811"/>
                </a:lnTo>
                <a:lnTo>
                  <a:pt x="4683" y="809"/>
                </a:lnTo>
                <a:lnTo>
                  <a:pt x="4681" y="807"/>
                </a:lnTo>
                <a:lnTo>
                  <a:pt x="4681" y="803"/>
                </a:lnTo>
                <a:lnTo>
                  <a:pt x="4683" y="801"/>
                </a:lnTo>
                <a:lnTo>
                  <a:pt x="4683" y="799"/>
                </a:lnTo>
                <a:lnTo>
                  <a:pt x="4683" y="799"/>
                </a:lnTo>
                <a:lnTo>
                  <a:pt x="4685" y="797"/>
                </a:lnTo>
                <a:lnTo>
                  <a:pt x="4685" y="795"/>
                </a:lnTo>
                <a:lnTo>
                  <a:pt x="4685" y="791"/>
                </a:lnTo>
                <a:lnTo>
                  <a:pt x="4683" y="786"/>
                </a:lnTo>
                <a:lnTo>
                  <a:pt x="4683" y="786"/>
                </a:lnTo>
                <a:lnTo>
                  <a:pt x="4683" y="784"/>
                </a:lnTo>
                <a:lnTo>
                  <a:pt x="4681" y="780"/>
                </a:lnTo>
                <a:lnTo>
                  <a:pt x="4679" y="774"/>
                </a:lnTo>
                <a:lnTo>
                  <a:pt x="4679" y="774"/>
                </a:lnTo>
                <a:lnTo>
                  <a:pt x="4679" y="772"/>
                </a:lnTo>
                <a:lnTo>
                  <a:pt x="4679" y="772"/>
                </a:lnTo>
                <a:lnTo>
                  <a:pt x="4679" y="770"/>
                </a:lnTo>
                <a:lnTo>
                  <a:pt x="4679" y="767"/>
                </a:lnTo>
                <a:lnTo>
                  <a:pt x="4679" y="767"/>
                </a:lnTo>
                <a:lnTo>
                  <a:pt x="4677" y="763"/>
                </a:lnTo>
                <a:lnTo>
                  <a:pt x="4675" y="761"/>
                </a:lnTo>
                <a:lnTo>
                  <a:pt x="4675" y="763"/>
                </a:lnTo>
                <a:lnTo>
                  <a:pt x="4675" y="763"/>
                </a:lnTo>
                <a:lnTo>
                  <a:pt x="4673" y="765"/>
                </a:lnTo>
                <a:lnTo>
                  <a:pt x="4670" y="765"/>
                </a:lnTo>
                <a:lnTo>
                  <a:pt x="4673" y="767"/>
                </a:lnTo>
                <a:lnTo>
                  <a:pt x="4675" y="772"/>
                </a:lnTo>
                <a:lnTo>
                  <a:pt x="4675" y="772"/>
                </a:lnTo>
                <a:lnTo>
                  <a:pt x="4675" y="774"/>
                </a:lnTo>
                <a:lnTo>
                  <a:pt x="4675" y="776"/>
                </a:lnTo>
                <a:lnTo>
                  <a:pt x="4675" y="776"/>
                </a:lnTo>
                <a:lnTo>
                  <a:pt x="4675" y="776"/>
                </a:lnTo>
                <a:lnTo>
                  <a:pt x="4673" y="776"/>
                </a:lnTo>
                <a:lnTo>
                  <a:pt x="4673" y="778"/>
                </a:lnTo>
                <a:lnTo>
                  <a:pt x="4673" y="780"/>
                </a:lnTo>
                <a:lnTo>
                  <a:pt x="4673" y="780"/>
                </a:lnTo>
                <a:lnTo>
                  <a:pt x="4670" y="782"/>
                </a:lnTo>
                <a:lnTo>
                  <a:pt x="4670" y="782"/>
                </a:lnTo>
                <a:lnTo>
                  <a:pt x="4670" y="782"/>
                </a:lnTo>
                <a:lnTo>
                  <a:pt x="4668" y="780"/>
                </a:lnTo>
                <a:lnTo>
                  <a:pt x="4666" y="780"/>
                </a:lnTo>
                <a:lnTo>
                  <a:pt x="4664" y="780"/>
                </a:lnTo>
                <a:lnTo>
                  <a:pt x="4662" y="782"/>
                </a:lnTo>
                <a:lnTo>
                  <a:pt x="4662" y="782"/>
                </a:lnTo>
                <a:lnTo>
                  <a:pt x="4662" y="786"/>
                </a:lnTo>
                <a:lnTo>
                  <a:pt x="4662" y="788"/>
                </a:lnTo>
                <a:lnTo>
                  <a:pt x="4662" y="793"/>
                </a:lnTo>
                <a:lnTo>
                  <a:pt x="4662" y="799"/>
                </a:lnTo>
                <a:close/>
                <a:moveTo>
                  <a:pt x="4731" y="1663"/>
                </a:moveTo>
                <a:lnTo>
                  <a:pt x="4731" y="1663"/>
                </a:lnTo>
                <a:lnTo>
                  <a:pt x="4731" y="1663"/>
                </a:lnTo>
                <a:lnTo>
                  <a:pt x="4731" y="1663"/>
                </a:lnTo>
                <a:lnTo>
                  <a:pt x="4733" y="1663"/>
                </a:lnTo>
                <a:lnTo>
                  <a:pt x="4733" y="1663"/>
                </a:lnTo>
                <a:lnTo>
                  <a:pt x="4735" y="1663"/>
                </a:lnTo>
                <a:lnTo>
                  <a:pt x="4737" y="1663"/>
                </a:lnTo>
                <a:lnTo>
                  <a:pt x="4740" y="1663"/>
                </a:lnTo>
                <a:lnTo>
                  <a:pt x="4740" y="1663"/>
                </a:lnTo>
                <a:lnTo>
                  <a:pt x="4742" y="1661"/>
                </a:lnTo>
                <a:lnTo>
                  <a:pt x="4742" y="1661"/>
                </a:lnTo>
                <a:lnTo>
                  <a:pt x="4744" y="1661"/>
                </a:lnTo>
                <a:lnTo>
                  <a:pt x="4744" y="1661"/>
                </a:lnTo>
                <a:lnTo>
                  <a:pt x="4744" y="1661"/>
                </a:lnTo>
                <a:lnTo>
                  <a:pt x="4744" y="1661"/>
                </a:lnTo>
                <a:lnTo>
                  <a:pt x="4744" y="1661"/>
                </a:lnTo>
                <a:lnTo>
                  <a:pt x="4744" y="1661"/>
                </a:lnTo>
                <a:lnTo>
                  <a:pt x="4744" y="1661"/>
                </a:lnTo>
                <a:lnTo>
                  <a:pt x="4737" y="1658"/>
                </a:lnTo>
                <a:lnTo>
                  <a:pt x="4735" y="1658"/>
                </a:lnTo>
                <a:lnTo>
                  <a:pt x="4733" y="1661"/>
                </a:lnTo>
                <a:lnTo>
                  <a:pt x="4733" y="1658"/>
                </a:lnTo>
                <a:lnTo>
                  <a:pt x="4731" y="1661"/>
                </a:lnTo>
                <a:lnTo>
                  <a:pt x="4731" y="1661"/>
                </a:lnTo>
                <a:lnTo>
                  <a:pt x="4731" y="1663"/>
                </a:lnTo>
                <a:lnTo>
                  <a:pt x="4731" y="1663"/>
                </a:lnTo>
                <a:close/>
                <a:moveTo>
                  <a:pt x="4790" y="667"/>
                </a:moveTo>
                <a:lnTo>
                  <a:pt x="4792" y="667"/>
                </a:lnTo>
                <a:lnTo>
                  <a:pt x="4792" y="665"/>
                </a:lnTo>
                <a:lnTo>
                  <a:pt x="4790" y="665"/>
                </a:lnTo>
                <a:lnTo>
                  <a:pt x="4790" y="667"/>
                </a:lnTo>
                <a:lnTo>
                  <a:pt x="4788" y="667"/>
                </a:lnTo>
                <a:lnTo>
                  <a:pt x="4788" y="667"/>
                </a:lnTo>
                <a:lnTo>
                  <a:pt x="4788" y="669"/>
                </a:lnTo>
                <a:lnTo>
                  <a:pt x="4790" y="667"/>
                </a:lnTo>
                <a:close/>
                <a:moveTo>
                  <a:pt x="4784" y="1665"/>
                </a:moveTo>
                <a:lnTo>
                  <a:pt x="4781" y="1665"/>
                </a:lnTo>
                <a:lnTo>
                  <a:pt x="4779" y="1667"/>
                </a:lnTo>
                <a:lnTo>
                  <a:pt x="4781" y="1667"/>
                </a:lnTo>
                <a:lnTo>
                  <a:pt x="4781" y="1667"/>
                </a:lnTo>
                <a:lnTo>
                  <a:pt x="4781" y="1669"/>
                </a:lnTo>
                <a:lnTo>
                  <a:pt x="4784" y="1669"/>
                </a:lnTo>
                <a:lnTo>
                  <a:pt x="4784" y="1669"/>
                </a:lnTo>
                <a:lnTo>
                  <a:pt x="4788" y="1669"/>
                </a:lnTo>
                <a:lnTo>
                  <a:pt x="4788" y="1669"/>
                </a:lnTo>
                <a:lnTo>
                  <a:pt x="4788" y="1667"/>
                </a:lnTo>
                <a:lnTo>
                  <a:pt x="4788" y="1667"/>
                </a:lnTo>
                <a:lnTo>
                  <a:pt x="4788" y="1667"/>
                </a:lnTo>
                <a:lnTo>
                  <a:pt x="4784" y="1665"/>
                </a:lnTo>
                <a:close/>
                <a:moveTo>
                  <a:pt x="4786" y="916"/>
                </a:moveTo>
                <a:lnTo>
                  <a:pt x="4779" y="921"/>
                </a:lnTo>
                <a:lnTo>
                  <a:pt x="4777" y="923"/>
                </a:lnTo>
                <a:lnTo>
                  <a:pt x="4775" y="923"/>
                </a:lnTo>
                <a:lnTo>
                  <a:pt x="4773" y="927"/>
                </a:lnTo>
                <a:lnTo>
                  <a:pt x="4773" y="927"/>
                </a:lnTo>
                <a:lnTo>
                  <a:pt x="4777" y="927"/>
                </a:lnTo>
                <a:lnTo>
                  <a:pt x="4779" y="925"/>
                </a:lnTo>
                <a:lnTo>
                  <a:pt x="4779" y="923"/>
                </a:lnTo>
                <a:lnTo>
                  <a:pt x="4781" y="923"/>
                </a:lnTo>
                <a:lnTo>
                  <a:pt x="4784" y="921"/>
                </a:lnTo>
                <a:lnTo>
                  <a:pt x="4784" y="921"/>
                </a:lnTo>
                <a:lnTo>
                  <a:pt x="4788" y="916"/>
                </a:lnTo>
                <a:lnTo>
                  <a:pt x="4786" y="916"/>
                </a:lnTo>
                <a:lnTo>
                  <a:pt x="4786" y="916"/>
                </a:lnTo>
                <a:close/>
                <a:moveTo>
                  <a:pt x="4641" y="975"/>
                </a:moveTo>
                <a:lnTo>
                  <a:pt x="4639" y="977"/>
                </a:lnTo>
                <a:lnTo>
                  <a:pt x="4637" y="977"/>
                </a:lnTo>
                <a:lnTo>
                  <a:pt x="4637" y="979"/>
                </a:lnTo>
                <a:lnTo>
                  <a:pt x="4635" y="979"/>
                </a:lnTo>
                <a:lnTo>
                  <a:pt x="4635" y="979"/>
                </a:lnTo>
                <a:lnTo>
                  <a:pt x="4635" y="981"/>
                </a:lnTo>
                <a:lnTo>
                  <a:pt x="4633" y="983"/>
                </a:lnTo>
                <a:lnTo>
                  <a:pt x="4633" y="983"/>
                </a:lnTo>
                <a:lnTo>
                  <a:pt x="4633" y="986"/>
                </a:lnTo>
                <a:lnTo>
                  <a:pt x="4635" y="988"/>
                </a:lnTo>
                <a:lnTo>
                  <a:pt x="4637" y="990"/>
                </a:lnTo>
                <a:lnTo>
                  <a:pt x="4637" y="990"/>
                </a:lnTo>
                <a:lnTo>
                  <a:pt x="4637" y="992"/>
                </a:lnTo>
                <a:lnTo>
                  <a:pt x="4637" y="994"/>
                </a:lnTo>
                <a:lnTo>
                  <a:pt x="4637" y="996"/>
                </a:lnTo>
                <a:lnTo>
                  <a:pt x="4635" y="998"/>
                </a:lnTo>
                <a:lnTo>
                  <a:pt x="4637" y="998"/>
                </a:lnTo>
                <a:lnTo>
                  <a:pt x="4637" y="1000"/>
                </a:lnTo>
                <a:lnTo>
                  <a:pt x="4637" y="1000"/>
                </a:lnTo>
                <a:lnTo>
                  <a:pt x="4639" y="1000"/>
                </a:lnTo>
                <a:lnTo>
                  <a:pt x="4639" y="1000"/>
                </a:lnTo>
                <a:lnTo>
                  <a:pt x="4641" y="998"/>
                </a:lnTo>
                <a:lnTo>
                  <a:pt x="4643" y="998"/>
                </a:lnTo>
                <a:lnTo>
                  <a:pt x="4643" y="996"/>
                </a:lnTo>
                <a:lnTo>
                  <a:pt x="4645" y="994"/>
                </a:lnTo>
                <a:lnTo>
                  <a:pt x="4645" y="994"/>
                </a:lnTo>
                <a:lnTo>
                  <a:pt x="4647" y="994"/>
                </a:lnTo>
                <a:lnTo>
                  <a:pt x="4649" y="994"/>
                </a:lnTo>
                <a:lnTo>
                  <a:pt x="4649" y="994"/>
                </a:lnTo>
                <a:lnTo>
                  <a:pt x="4652" y="994"/>
                </a:lnTo>
                <a:lnTo>
                  <a:pt x="4652" y="994"/>
                </a:lnTo>
                <a:lnTo>
                  <a:pt x="4652" y="994"/>
                </a:lnTo>
                <a:lnTo>
                  <a:pt x="4649" y="992"/>
                </a:lnTo>
                <a:lnTo>
                  <a:pt x="4647" y="988"/>
                </a:lnTo>
                <a:lnTo>
                  <a:pt x="4645" y="988"/>
                </a:lnTo>
                <a:lnTo>
                  <a:pt x="4645" y="988"/>
                </a:lnTo>
                <a:lnTo>
                  <a:pt x="4643" y="988"/>
                </a:lnTo>
                <a:lnTo>
                  <a:pt x="4641" y="988"/>
                </a:lnTo>
                <a:lnTo>
                  <a:pt x="4641" y="986"/>
                </a:lnTo>
                <a:lnTo>
                  <a:pt x="4641" y="986"/>
                </a:lnTo>
                <a:lnTo>
                  <a:pt x="4641" y="983"/>
                </a:lnTo>
                <a:lnTo>
                  <a:pt x="4641" y="983"/>
                </a:lnTo>
                <a:lnTo>
                  <a:pt x="4641" y="981"/>
                </a:lnTo>
                <a:lnTo>
                  <a:pt x="4643" y="981"/>
                </a:lnTo>
                <a:lnTo>
                  <a:pt x="4643" y="981"/>
                </a:lnTo>
                <a:lnTo>
                  <a:pt x="4645" y="981"/>
                </a:lnTo>
                <a:lnTo>
                  <a:pt x="4645" y="981"/>
                </a:lnTo>
                <a:lnTo>
                  <a:pt x="4647" y="981"/>
                </a:lnTo>
                <a:lnTo>
                  <a:pt x="4649" y="983"/>
                </a:lnTo>
                <a:lnTo>
                  <a:pt x="4649" y="986"/>
                </a:lnTo>
                <a:lnTo>
                  <a:pt x="4656" y="981"/>
                </a:lnTo>
                <a:lnTo>
                  <a:pt x="4662" y="981"/>
                </a:lnTo>
                <a:lnTo>
                  <a:pt x="4666" y="981"/>
                </a:lnTo>
                <a:lnTo>
                  <a:pt x="4673" y="986"/>
                </a:lnTo>
                <a:lnTo>
                  <a:pt x="4679" y="988"/>
                </a:lnTo>
                <a:lnTo>
                  <a:pt x="4681" y="990"/>
                </a:lnTo>
                <a:lnTo>
                  <a:pt x="4683" y="990"/>
                </a:lnTo>
                <a:lnTo>
                  <a:pt x="4683" y="990"/>
                </a:lnTo>
                <a:lnTo>
                  <a:pt x="4683" y="990"/>
                </a:lnTo>
                <a:lnTo>
                  <a:pt x="4685" y="988"/>
                </a:lnTo>
                <a:lnTo>
                  <a:pt x="4685" y="988"/>
                </a:lnTo>
                <a:lnTo>
                  <a:pt x="4685" y="986"/>
                </a:lnTo>
                <a:lnTo>
                  <a:pt x="4685" y="983"/>
                </a:lnTo>
                <a:lnTo>
                  <a:pt x="4687" y="979"/>
                </a:lnTo>
                <a:lnTo>
                  <a:pt x="4691" y="977"/>
                </a:lnTo>
                <a:lnTo>
                  <a:pt x="4693" y="975"/>
                </a:lnTo>
                <a:lnTo>
                  <a:pt x="4698" y="973"/>
                </a:lnTo>
                <a:lnTo>
                  <a:pt x="4698" y="973"/>
                </a:lnTo>
                <a:lnTo>
                  <a:pt x="4702" y="975"/>
                </a:lnTo>
                <a:lnTo>
                  <a:pt x="4704" y="975"/>
                </a:lnTo>
                <a:lnTo>
                  <a:pt x="4706" y="973"/>
                </a:lnTo>
                <a:lnTo>
                  <a:pt x="4708" y="973"/>
                </a:lnTo>
                <a:lnTo>
                  <a:pt x="4708" y="973"/>
                </a:lnTo>
                <a:lnTo>
                  <a:pt x="4710" y="971"/>
                </a:lnTo>
                <a:lnTo>
                  <a:pt x="4712" y="971"/>
                </a:lnTo>
                <a:lnTo>
                  <a:pt x="4712" y="971"/>
                </a:lnTo>
                <a:lnTo>
                  <a:pt x="4714" y="971"/>
                </a:lnTo>
                <a:lnTo>
                  <a:pt x="4717" y="971"/>
                </a:lnTo>
                <a:lnTo>
                  <a:pt x="4717" y="969"/>
                </a:lnTo>
                <a:lnTo>
                  <a:pt x="4717" y="969"/>
                </a:lnTo>
                <a:lnTo>
                  <a:pt x="4719" y="967"/>
                </a:lnTo>
                <a:lnTo>
                  <a:pt x="4721" y="967"/>
                </a:lnTo>
                <a:lnTo>
                  <a:pt x="4719" y="967"/>
                </a:lnTo>
                <a:lnTo>
                  <a:pt x="4719" y="967"/>
                </a:lnTo>
                <a:lnTo>
                  <a:pt x="4717" y="967"/>
                </a:lnTo>
                <a:lnTo>
                  <a:pt x="4714" y="969"/>
                </a:lnTo>
                <a:lnTo>
                  <a:pt x="4714" y="969"/>
                </a:lnTo>
                <a:lnTo>
                  <a:pt x="4712" y="969"/>
                </a:lnTo>
                <a:lnTo>
                  <a:pt x="4712" y="965"/>
                </a:lnTo>
                <a:lnTo>
                  <a:pt x="4712" y="962"/>
                </a:lnTo>
                <a:lnTo>
                  <a:pt x="4710" y="962"/>
                </a:lnTo>
                <a:lnTo>
                  <a:pt x="4710" y="960"/>
                </a:lnTo>
                <a:lnTo>
                  <a:pt x="4710" y="958"/>
                </a:lnTo>
                <a:lnTo>
                  <a:pt x="4712" y="954"/>
                </a:lnTo>
                <a:lnTo>
                  <a:pt x="4714" y="952"/>
                </a:lnTo>
                <a:lnTo>
                  <a:pt x="4714" y="950"/>
                </a:lnTo>
                <a:lnTo>
                  <a:pt x="4714" y="950"/>
                </a:lnTo>
                <a:lnTo>
                  <a:pt x="4712" y="950"/>
                </a:lnTo>
                <a:lnTo>
                  <a:pt x="4710" y="952"/>
                </a:lnTo>
                <a:lnTo>
                  <a:pt x="4706" y="956"/>
                </a:lnTo>
                <a:lnTo>
                  <a:pt x="4706" y="956"/>
                </a:lnTo>
                <a:lnTo>
                  <a:pt x="4704" y="956"/>
                </a:lnTo>
                <a:lnTo>
                  <a:pt x="4702" y="956"/>
                </a:lnTo>
                <a:lnTo>
                  <a:pt x="4702" y="956"/>
                </a:lnTo>
                <a:lnTo>
                  <a:pt x="4696" y="954"/>
                </a:lnTo>
                <a:lnTo>
                  <a:pt x="4693" y="954"/>
                </a:lnTo>
                <a:lnTo>
                  <a:pt x="4693" y="954"/>
                </a:lnTo>
                <a:lnTo>
                  <a:pt x="4691" y="954"/>
                </a:lnTo>
                <a:lnTo>
                  <a:pt x="4691" y="954"/>
                </a:lnTo>
                <a:lnTo>
                  <a:pt x="4689" y="952"/>
                </a:lnTo>
                <a:lnTo>
                  <a:pt x="4687" y="950"/>
                </a:lnTo>
                <a:lnTo>
                  <a:pt x="4683" y="948"/>
                </a:lnTo>
                <a:lnTo>
                  <a:pt x="4681" y="946"/>
                </a:lnTo>
                <a:lnTo>
                  <a:pt x="4677" y="944"/>
                </a:lnTo>
                <a:lnTo>
                  <a:pt x="4675" y="941"/>
                </a:lnTo>
                <a:lnTo>
                  <a:pt x="4670" y="935"/>
                </a:lnTo>
                <a:lnTo>
                  <a:pt x="4668" y="933"/>
                </a:lnTo>
                <a:lnTo>
                  <a:pt x="4664" y="931"/>
                </a:lnTo>
                <a:lnTo>
                  <a:pt x="4664" y="929"/>
                </a:lnTo>
                <a:lnTo>
                  <a:pt x="4664" y="929"/>
                </a:lnTo>
                <a:lnTo>
                  <a:pt x="4664" y="929"/>
                </a:lnTo>
                <a:lnTo>
                  <a:pt x="4662" y="931"/>
                </a:lnTo>
                <a:lnTo>
                  <a:pt x="4662" y="931"/>
                </a:lnTo>
                <a:lnTo>
                  <a:pt x="4660" y="931"/>
                </a:lnTo>
                <a:lnTo>
                  <a:pt x="4660" y="931"/>
                </a:lnTo>
                <a:lnTo>
                  <a:pt x="4660" y="931"/>
                </a:lnTo>
                <a:lnTo>
                  <a:pt x="4660" y="933"/>
                </a:lnTo>
                <a:lnTo>
                  <a:pt x="4658" y="935"/>
                </a:lnTo>
                <a:lnTo>
                  <a:pt x="4660" y="937"/>
                </a:lnTo>
                <a:lnTo>
                  <a:pt x="4660" y="939"/>
                </a:lnTo>
                <a:lnTo>
                  <a:pt x="4662" y="944"/>
                </a:lnTo>
                <a:lnTo>
                  <a:pt x="4662" y="948"/>
                </a:lnTo>
                <a:lnTo>
                  <a:pt x="4660" y="950"/>
                </a:lnTo>
                <a:lnTo>
                  <a:pt x="4660" y="952"/>
                </a:lnTo>
                <a:lnTo>
                  <a:pt x="4660" y="956"/>
                </a:lnTo>
                <a:lnTo>
                  <a:pt x="4660" y="956"/>
                </a:lnTo>
                <a:lnTo>
                  <a:pt x="4658" y="960"/>
                </a:lnTo>
                <a:lnTo>
                  <a:pt x="4656" y="962"/>
                </a:lnTo>
                <a:lnTo>
                  <a:pt x="4656" y="965"/>
                </a:lnTo>
                <a:lnTo>
                  <a:pt x="4656" y="967"/>
                </a:lnTo>
                <a:lnTo>
                  <a:pt x="4656" y="969"/>
                </a:lnTo>
                <a:lnTo>
                  <a:pt x="4654" y="969"/>
                </a:lnTo>
                <a:lnTo>
                  <a:pt x="4654" y="971"/>
                </a:lnTo>
                <a:lnTo>
                  <a:pt x="4652" y="971"/>
                </a:lnTo>
                <a:lnTo>
                  <a:pt x="4649" y="969"/>
                </a:lnTo>
                <a:lnTo>
                  <a:pt x="4647" y="969"/>
                </a:lnTo>
                <a:lnTo>
                  <a:pt x="4647" y="969"/>
                </a:lnTo>
                <a:lnTo>
                  <a:pt x="4645" y="967"/>
                </a:lnTo>
                <a:lnTo>
                  <a:pt x="4643" y="967"/>
                </a:lnTo>
                <a:lnTo>
                  <a:pt x="4641" y="969"/>
                </a:lnTo>
                <a:lnTo>
                  <a:pt x="4641" y="969"/>
                </a:lnTo>
                <a:lnTo>
                  <a:pt x="4641" y="971"/>
                </a:lnTo>
                <a:lnTo>
                  <a:pt x="4643" y="973"/>
                </a:lnTo>
                <a:lnTo>
                  <a:pt x="4643" y="973"/>
                </a:lnTo>
                <a:lnTo>
                  <a:pt x="4641" y="975"/>
                </a:lnTo>
                <a:close/>
                <a:moveTo>
                  <a:pt x="4629" y="990"/>
                </a:moveTo>
                <a:lnTo>
                  <a:pt x="4629" y="990"/>
                </a:lnTo>
                <a:lnTo>
                  <a:pt x="4629" y="986"/>
                </a:lnTo>
                <a:lnTo>
                  <a:pt x="4629" y="986"/>
                </a:lnTo>
                <a:lnTo>
                  <a:pt x="4629" y="988"/>
                </a:lnTo>
                <a:lnTo>
                  <a:pt x="4626" y="988"/>
                </a:lnTo>
                <a:lnTo>
                  <a:pt x="4629" y="990"/>
                </a:lnTo>
                <a:lnTo>
                  <a:pt x="4629" y="990"/>
                </a:lnTo>
                <a:lnTo>
                  <a:pt x="4629" y="990"/>
                </a:lnTo>
                <a:close/>
                <a:moveTo>
                  <a:pt x="4652" y="931"/>
                </a:moveTo>
                <a:lnTo>
                  <a:pt x="4652" y="931"/>
                </a:lnTo>
                <a:lnTo>
                  <a:pt x="4652" y="931"/>
                </a:lnTo>
                <a:lnTo>
                  <a:pt x="4649" y="929"/>
                </a:lnTo>
                <a:lnTo>
                  <a:pt x="4649" y="929"/>
                </a:lnTo>
                <a:lnTo>
                  <a:pt x="4649" y="931"/>
                </a:lnTo>
                <a:lnTo>
                  <a:pt x="4652" y="933"/>
                </a:lnTo>
                <a:lnTo>
                  <a:pt x="4652" y="931"/>
                </a:lnTo>
                <a:close/>
                <a:moveTo>
                  <a:pt x="4825" y="889"/>
                </a:moveTo>
                <a:lnTo>
                  <a:pt x="4825" y="887"/>
                </a:lnTo>
                <a:lnTo>
                  <a:pt x="4825" y="887"/>
                </a:lnTo>
                <a:lnTo>
                  <a:pt x="4823" y="889"/>
                </a:lnTo>
                <a:lnTo>
                  <a:pt x="4823" y="889"/>
                </a:lnTo>
                <a:lnTo>
                  <a:pt x="4825" y="889"/>
                </a:lnTo>
                <a:lnTo>
                  <a:pt x="4825" y="889"/>
                </a:lnTo>
                <a:close/>
                <a:moveTo>
                  <a:pt x="4654" y="935"/>
                </a:moveTo>
                <a:lnTo>
                  <a:pt x="4654" y="935"/>
                </a:lnTo>
                <a:lnTo>
                  <a:pt x="4656" y="935"/>
                </a:lnTo>
                <a:lnTo>
                  <a:pt x="4656" y="935"/>
                </a:lnTo>
                <a:lnTo>
                  <a:pt x="4654" y="933"/>
                </a:lnTo>
                <a:lnTo>
                  <a:pt x="4654" y="933"/>
                </a:lnTo>
                <a:lnTo>
                  <a:pt x="4652" y="935"/>
                </a:lnTo>
                <a:lnTo>
                  <a:pt x="4652" y="935"/>
                </a:lnTo>
                <a:lnTo>
                  <a:pt x="4654" y="935"/>
                </a:lnTo>
                <a:close/>
                <a:moveTo>
                  <a:pt x="4811" y="1671"/>
                </a:moveTo>
                <a:lnTo>
                  <a:pt x="4809" y="1671"/>
                </a:lnTo>
                <a:lnTo>
                  <a:pt x="4809" y="1671"/>
                </a:lnTo>
                <a:lnTo>
                  <a:pt x="4809" y="1671"/>
                </a:lnTo>
                <a:lnTo>
                  <a:pt x="4809" y="1671"/>
                </a:lnTo>
                <a:lnTo>
                  <a:pt x="4811" y="1671"/>
                </a:lnTo>
                <a:lnTo>
                  <a:pt x="4811" y="1671"/>
                </a:lnTo>
                <a:close/>
                <a:moveTo>
                  <a:pt x="4813" y="900"/>
                </a:moveTo>
                <a:lnTo>
                  <a:pt x="4813" y="900"/>
                </a:lnTo>
                <a:lnTo>
                  <a:pt x="4811" y="902"/>
                </a:lnTo>
                <a:lnTo>
                  <a:pt x="4809" y="904"/>
                </a:lnTo>
                <a:lnTo>
                  <a:pt x="4807" y="904"/>
                </a:lnTo>
                <a:lnTo>
                  <a:pt x="4807" y="906"/>
                </a:lnTo>
                <a:lnTo>
                  <a:pt x="4807" y="906"/>
                </a:lnTo>
                <a:lnTo>
                  <a:pt x="4807" y="906"/>
                </a:lnTo>
                <a:lnTo>
                  <a:pt x="4811" y="904"/>
                </a:lnTo>
                <a:lnTo>
                  <a:pt x="4813" y="900"/>
                </a:lnTo>
                <a:lnTo>
                  <a:pt x="4813" y="900"/>
                </a:lnTo>
                <a:close/>
                <a:moveTo>
                  <a:pt x="4809" y="1524"/>
                </a:moveTo>
                <a:lnTo>
                  <a:pt x="4809" y="1524"/>
                </a:lnTo>
                <a:lnTo>
                  <a:pt x="4809" y="1524"/>
                </a:lnTo>
                <a:lnTo>
                  <a:pt x="4809" y="1524"/>
                </a:lnTo>
                <a:lnTo>
                  <a:pt x="4809" y="1524"/>
                </a:lnTo>
                <a:lnTo>
                  <a:pt x="4809" y="1524"/>
                </a:lnTo>
                <a:lnTo>
                  <a:pt x="4809" y="1524"/>
                </a:lnTo>
                <a:lnTo>
                  <a:pt x="4809" y="1524"/>
                </a:lnTo>
                <a:lnTo>
                  <a:pt x="4809" y="1524"/>
                </a:lnTo>
                <a:close/>
                <a:moveTo>
                  <a:pt x="4819" y="1675"/>
                </a:moveTo>
                <a:lnTo>
                  <a:pt x="4819" y="1675"/>
                </a:lnTo>
                <a:lnTo>
                  <a:pt x="4817" y="1675"/>
                </a:lnTo>
                <a:lnTo>
                  <a:pt x="4817" y="1675"/>
                </a:lnTo>
                <a:lnTo>
                  <a:pt x="4819" y="1677"/>
                </a:lnTo>
                <a:lnTo>
                  <a:pt x="4819" y="1677"/>
                </a:lnTo>
                <a:lnTo>
                  <a:pt x="4819" y="1675"/>
                </a:lnTo>
                <a:close/>
                <a:moveTo>
                  <a:pt x="4775" y="1650"/>
                </a:moveTo>
                <a:lnTo>
                  <a:pt x="4775" y="1652"/>
                </a:lnTo>
                <a:lnTo>
                  <a:pt x="4775" y="1652"/>
                </a:lnTo>
                <a:lnTo>
                  <a:pt x="4775" y="1654"/>
                </a:lnTo>
                <a:lnTo>
                  <a:pt x="4777" y="1654"/>
                </a:lnTo>
                <a:lnTo>
                  <a:pt x="4777" y="1654"/>
                </a:lnTo>
                <a:lnTo>
                  <a:pt x="4777" y="1654"/>
                </a:lnTo>
                <a:lnTo>
                  <a:pt x="4777" y="1652"/>
                </a:lnTo>
                <a:lnTo>
                  <a:pt x="4775" y="1650"/>
                </a:lnTo>
                <a:lnTo>
                  <a:pt x="4775" y="1650"/>
                </a:lnTo>
                <a:close/>
                <a:moveTo>
                  <a:pt x="4792" y="1671"/>
                </a:moveTo>
                <a:lnTo>
                  <a:pt x="4794" y="1671"/>
                </a:lnTo>
                <a:lnTo>
                  <a:pt x="4794" y="1671"/>
                </a:lnTo>
                <a:lnTo>
                  <a:pt x="4796" y="1671"/>
                </a:lnTo>
                <a:lnTo>
                  <a:pt x="4800" y="1675"/>
                </a:lnTo>
                <a:lnTo>
                  <a:pt x="4802" y="1675"/>
                </a:lnTo>
                <a:lnTo>
                  <a:pt x="4805" y="1677"/>
                </a:lnTo>
                <a:lnTo>
                  <a:pt x="4807" y="1679"/>
                </a:lnTo>
                <a:lnTo>
                  <a:pt x="4809" y="1679"/>
                </a:lnTo>
                <a:lnTo>
                  <a:pt x="4809" y="1682"/>
                </a:lnTo>
                <a:lnTo>
                  <a:pt x="4811" y="1682"/>
                </a:lnTo>
                <a:lnTo>
                  <a:pt x="4811" y="1682"/>
                </a:lnTo>
                <a:lnTo>
                  <a:pt x="4813" y="1682"/>
                </a:lnTo>
                <a:lnTo>
                  <a:pt x="4813" y="1682"/>
                </a:lnTo>
                <a:lnTo>
                  <a:pt x="4815" y="1684"/>
                </a:lnTo>
                <a:lnTo>
                  <a:pt x="4819" y="1688"/>
                </a:lnTo>
                <a:lnTo>
                  <a:pt x="4819" y="1690"/>
                </a:lnTo>
                <a:lnTo>
                  <a:pt x="4819" y="1692"/>
                </a:lnTo>
                <a:lnTo>
                  <a:pt x="4819" y="1694"/>
                </a:lnTo>
                <a:lnTo>
                  <a:pt x="4819" y="1694"/>
                </a:lnTo>
                <a:lnTo>
                  <a:pt x="4819" y="1696"/>
                </a:lnTo>
                <a:lnTo>
                  <a:pt x="4821" y="1698"/>
                </a:lnTo>
                <a:lnTo>
                  <a:pt x="4821" y="1698"/>
                </a:lnTo>
                <a:lnTo>
                  <a:pt x="4821" y="1700"/>
                </a:lnTo>
                <a:lnTo>
                  <a:pt x="4823" y="1700"/>
                </a:lnTo>
                <a:lnTo>
                  <a:pt x="4823" y="1700"/>
                </a:lnTo>
                <a:lnTo>
                  <a:pt x="4825" y="1698"/>
                </a:lnTo>
                <a:lnTo>
                  <a:pt x="4825" y="1696"/>
                </a:lnTo>
                <a:lnTo>
                  <a:pt x="4825" y="1696"/>
                </a:lnTo>
                <a:lnTo>
                  <a:pt x="4825" y="1694"/>
                </a:lnTo>
                <a:lnTo>
                  <a:pt x="4825" y="1694"/>
                </a:lnTo>
                <a:lnTo>
                  <a:pt x="4825" y="1692"/>
                </a:lnTo>
                <a:lnTo>
                  <a:pt x="4825" y="1690"/>
                </a:lnTo>
                <a:lnTo>
                  <a:pt x="4815" y="1682"/>
                </a:lnTo>
                <a:lnTo>
                  <a:pt x="4815" y="1682"/>
                </a:lnTo>
                <a:lnTo>
                  <a:pt x="4813" y="1679"/>
                </a:lnTo>
                <a:lnTo>
                  <a:pt x="4811" y="1677"/>
                </a:lnTo>
                <a:lnTo>
                  <a:pt x="4811" y="1677"/>
                </a:lnTo>
                <a:lnTo>
                  <a:pt x="4807" y="1677"/>
                </a:lnTo>
                <a:lnTo>
                  <a:pt x="4805" y="1675"/>
                </a:lnTo>
                <a:lnTo>
                  <a:pt x="4805" y="1675"/>
                </a:lnTo>
                <a:lnTo>
                  <a:pt x="4802" y="1673"/>
                </a:lnTo>
                <a:lnTo>
                  <a:pt x="4800" y="1673"/>
                </a:lnTo>
                <a:lnTo>
                  <a:pt x="4798" y="1673"/>
                </a:lnTo>
                <a:lnTo>
                  <a:pt x="4798" y="1671"/>
                </a:lnTo>
                <a:lnTo>
                  <a:pt x="4796" y="1669"/>
                </a:lnTo>
                <a:lnTo>
                  <a:pt x="4792" y="1669"/>
                </a:lnTo>
                <a:lnTo>
                  <a:pt x="4792" y="1669"/>
                </a:lnTo>
                <a:lnTo>
                  <a:pt x="4792" y="1671"/>
                </a:lnTo>
                <a:lnTo>
                  <a:pt x="4792" y="1671"/>
                </a:lnTo>
                <a:close/>
                <a:moveTo>
                  <a:pt x="4769" y="1711"/>
                </a:moveTo>
                <a:lnTo>
                  <a:pt x="4769" y="1711"/>
                </a:lnTo>
                <a:lnTo>
                  <a:pt x="4767" y="1711"/>
                </a:lnTo>
                <a:lnTo>
                  <a:pt x="4763" y="1711"/>
                </a:lnTo>
                <a:lnTo>
                  <a:pt x="4763" y="1711"/>
                </a:lnTo>
                <a:lnTo>
                  <a:pt x="4761" y="1711"/>
                </a:lnTo>
                <a:lnTo>
                  <a:pt x="4761" y="1711"/>
                </a:lnTo>
                <a:lnTo>
                  <a:pt x="4761" y="1711"/>
                </a:lnTo>
                <a:lnTo>
                  <a:pt x="4758" y="1709"/>
                </a:lnTo>
                <a:lnTo>
                  <a:pt x="4756" y="1711"/>
                </a:lnTo>
                <a:lnTo>
                  <a:pt x="4756" y="1713"/>
                </a:lnTo>
                <a:lnTo>
                  <a:pt x="4758" y="1713"/>
                </a:lnTo>
                <a:lnTo>
                  <a:pt x="4758" y="1715"/>
                </a:lnTo>
                <a:lnTo>
                  <a:pt x="4761" y="1715"/>
                </a:lnTo>
                <a:lnTo>
                  <a:pt x="4763" y="1715"/>
                </a:lnTo>
                <a:lnTo>
                  <a:pt x="4763" y="1717"/>
                </a:lnTo>
                <a:lnTo>
                  <a:pt x="4767" y="1719"/>
                </a:lnTo>
                <a:lnTo>
                  <a:pt x="4769" y="1719"/>
                </a:lnTo>
                <a:lnTo>
                  <a:pt x="4771" y="1719"/>
                </a:lnTo>
                <a:lnTo>
                  <a:pt x="4771" y="1719"/>
                </a:lnTo>
                <a:lnTo>
                  <a:pt x="4773" y="1719"/>
                </a:lnTo>
                <a:lnTo>
                  <a:pt x="4775" y="1721"/>
                </a:lnTo>
                <a:lnTo>
                  <a:pt x="4775" y="1721"/>
                </a:lnTo>
                <a:lnTo>
                  <a:pt x="4777" y="1721"/>
                </a:lnTo>
                <a:lnTo>
                  <a:pt x="4779" y="1721"/>
                </a:lnTo>
                <a:lnTo>
                  <a:pt x="4784" y="1721"/>
                </a:lnTo>
                <a:lnTo>
                  <a:pt x="4788" y="1721"/>
                </a:lnTo>
                <a:lnTo>
                  <a:pt x="4788" y="1721"/>
                </a:lnTo>
                <a:lnTo>
                  <a:pt x="4790" y="1719"/>
                </a:lnTo>
                <a:lnTo>
                  <a:pt x="4792" y="1719"/>
                </a:lnTo>
                <a:lnTo>
                  <a:pt x="4792" y="1719"/>
                </a:lnTo>
                <a:lnTo>
                  <a:pt x="4792" y="1719"/>
                </a:lnTo>
                <a:lnTo>
                  <a:pt x="4794" y="1717"/>
                </a:lnTo>
                <a:lnTo>
                  <a:pt x="4796" y="1717"/>
                </a:lnTo>
                <a:lnTo>
                  <a:pt x="4796" y="1717"/>
                </a:lnTo>
                <a:lnTo>
                  <a:pt x="4798" y="1717"/>
                </a:lnTo>
                <a:lnTo>
                  <a:pt x="4800" y="1715"/>
                </a:lnTo>
                <a:lnTo>
                  <a:pt x="4802" y="1713"/>
                </a:lnTo>
                <a:lnTo>
                  <a:pt x="4802" y="1713"/>
                </a:lnTo>
                <a:lnTo>
                  <a:pt x="4802" y="1713"/>
                </a:lnTo>
                <a:lnTo>
                  <a:pt x="4802" y="1711"/>
                </a:lnTo>
                <a:lnTo>
                  <a:pt x="4802" y="1711"/>
                </a:lnTo>
                <a:lnTo>
                  <a:pt x="4805" y="1711"/>
                </a:lnTo>
                <a:lnTo>
                  <a:pt x="4809" y="1711"/>
                </a:lnTo>
                <a:lnTo>
                  <a:pt x="4809" y="1711"/>
                </a:lnTo>
                <a:lnTo>
                  <a:pt x="4811" y="1709"/>
                </a:lnTo>
                <a:lnTo>
                  <a:pt x="4811" y="1709"/>
                </a:lnTo>
                <a:lnTo>
                  <a:pt x="4811" y="1707"/>
                </a:lnTo>
                <a:lnTo>
                  <a:pt x="4809" y="1705"/>
                </a:lnTo>
                <a:lnTo>
                  <a:pt x="4809" y="1705"/>
                </a:lnTo>
                <a:lnTo>
                  <a:pt x="4811" y="1702"/>
                </a:lnTo>
                <a:lnTo>
                  <a:pt x="4813" y="1702"/>
                </a:lnTo>
                <a:lnTo>
                  <a:pt x="4813" y="1702"/>
                </a:lnTo>
                <a:lnTo>
                  <a:pt x="4813" y="1702"/>
                </a:lnTo>
                <a:lnTo>
                  <a:pt x="4815" y="1700"/>
                </a:lnTo>
                <a:lnTo>
                  <a:pt x="4815" y="1698"/>
                </a:lnTo>
                <a:lnTo>
                  <a:pt x="4815" y="1698"/>
                </a:lnTo>
                <a:lnTo>
                  <a:pt x="4815" y="1696"/>
                </a:lnTo>
                <a:lnTo>
                  <a:pt x="4815" y="1696"/>
                </a:lnTo>
                <a:lnTo>
                  <a:pt x="4815" y="1694"/>
                </a:lnTo>
                <a:lnTo>
                  <a:pt x="4815" y="1694"/>
                </a:lnTo>
                <a:lnTo>
                  <a:pt x="4813" y="1692"/>
                </a:lnTo>
                <a:lnTo>
                  <a:pt x="4811" y="1692"/>
                </a:lnTo>
                <a:lnTo>
                  <a:pt x="4809" y="1694"/>
                </a:lnTo>
                <a:lnTo>
                  <a:pt x="4809" y="1692"/>
                </a:lnTo>
                <a:lnTo>
                  <a:pt x="4809" y="1692"/>
                </a:lnTo>
                <a:lnTo>
                  <a:pt x="4807" y="1692"/>
                </a:lnTo>
                <a:lnTo>
                  <a:pt x="4805" y="1692"/>
                </a:lnTo>
                <a:lnTo>
                  <a:pt x="4805" y="1692"/>
                </a:lnTo>
                <a:lnTo>
                  <a:pt x="4802" y="1692"/>
                </a:lnTo>
                <a:lnTo>
                  <a:pt x="4802" y="1692"/>
                </a:lnTo>
                <a:lnTo>
                  <a:pt x="4802" y="1694"/>
                </a:lnTo>
                <a:lnTo>
                  <a:pt x="4805" y="1698"/>
                </a:lnTo>
                <a:lnTo>
                  <a:pt x="4805" y="1700"/>
                </a:lnTo>
                <a:lnTo>
                  <a:pt x="4805" y="1700"/>
                </a:lnTo>
                <a:lnTo>
                  <a:pt x="4805" y="1702"/>
                </a:lnTo>
                <a:lnTo>
                  <a:pt x="4802" y="1702"/>
                </a:lnTo>
                <a:lnTo>
                  <a:pt x="4800" y="1702"/>
                </a:lnTo>
                <a:lnTo>
                  <a:pt x="4800" y="1702"/>
                </a:lnTo>
                <a:lnTo>
                  <a:pt x="4798" y="1705"/>
                </a:lnTo>
                <a:lnTo>
                  <a:pt x="4796" y="1707"/>
                </a:lnTo>
                <a:lnTo>
                  <a:pt x="4796" y="1707"/>
                </a:lnTo>
                <a:lnTo>
                  <a:pt x="4794" y="1709"/>
                </a:lnTo>
                <a:lnTo>
                  <a:pt x="4794" y="1709"/>
                </a:lnTo>
                <a:lnTo>
                  <a:pt x="4792" y="1709"/>
                </a:lnTo>
                <a:lnTo>
                  <a:pt x="4792" y="1709"/>
                </a:lnTo>
                <a:lnTo>
                  <a:pt x="4792" y="1711"/>
                </a:lnTo>
                <a:lnTo>
                  <a:pt x="4790" y="1711"/>
                </a:lnTo>
                <a:lnTo>
                  <a:pt x="4788" y="1709"/>
                </a:lnTo>
                <a:lnTo>
                  <a:pt x="4786" y="1709"/>
                </a:lnTo>
                <a:lnTo>
                  <a:pt x="4786" y="1711"/>
                </a:lnTo>
                <a:lnTo>
                  <a:pt x="4784" y="1711"/>
                </a:lnTo>
                <a:lnTo>
                  <a:pt x="4781" y="1709"/>
                </a:lnTo>
                <a:lnTo>
                  <a:pt x="4781" y="1707"/>
                </a:lnTo>
                <a:lnTo>
                  <a:pt x="4781" y="1707"/>
                </a:lnTo>
                <a:lnTo>
                  <a:pt x="4781" y="1705"/>
                </a:lnTo>
                <a:lnTo>
                  <a:pt x="4784" y="1705"/>
                </a:lnTo>
                <a:lnTo>
                  <a:pt x="4784" y="1702"/>
                </a:lnTo>
                <a:lnTo>
                  <a:pt x="4781" y="1702"/>
                </a:lnTo>
                <a:lnTo>
                  <a:pt x="4781" y="1702"/>
                </a:lnTo>
                <a:lnTo>
                  <a:pt x="4781" y="1705"/>
                </a:lnTo>
                <a:lnTo>
                  <a:pt x="4779" y="1709"/>
                </a:lnTo>
                <a:lnTo>
                  <a:pt x="4779" y="1711"/>
                </a:lnTo>
                <a:lnTo>
                  <a:pt x="4775" y="1711"/>
                </a:lnTo>
                <a:lnTo>
                  <a:pt x="4775" y="1711"/>
                </a:lnTo>
                <a:lnTo>
                  <a:pt x="4773" y="1711"/>
                </a:lnTo>
                <a:lnTo>
                  <a:pt x="4771" y="1711"/>
                </a:lnTo>
                <a:lnTo>
                  <a:pt x="4769" y="1711"/>
                </a:lnTo>
                <a:close/>
                <a:moveTo>
                  <a:pt x="4805" y="1526"/>
                </a:moveTo>
                <a:lnTo>
                  <a:pt x="4805" y="1526"/>
                </a:lnTo>
                <a:lnTo>
                  <a:pt x="4805" y="1526"/>
                </a:lnTo>
                <a:lnTo>
                  <a:pt x="4805" y="1526"/>
                </a:lnTo>
                <a:lnTo>
                  <a:pt x="4805" y="1526"/>
                </a:lnTo>
                <a:lnTo>
                  <a:pt x="4805" y="1524"/>
                </a:lnTo>
                <a:lnTo>
                  <a:pt x="4805" y="1524"/>
                </a:lnTo>
                <a:lnTo>
                  <a:pt x="4805" y="1524"/>
                </a:lnTo>
                <a:lnTo>
                  <a:pt x="4805" y="1524"/>
                </a:lnTo>
                <a:lnTo>
                  <a:pt x="4805" y="1524"/>
                </a:lnTo>
                <a:lnTo>
                  <a:pt x="4805" y="1524"/>
                </a:lnTo>
                <a:lnTo>
                  <a:pt x="4805" y="1526"/>
                </a:lnTo>
                <a:lnTo>
                  <a:pt x="4805" y="1526"/>
                </a:lnTo>
                <a:close/>
                <a:moveTo>
                  <a:pt x="4811" y="1673"/>
                </a:moveTo>
                <a:lnTo>
                  <a:pt x="4811" y="1673"/>
                </a:lnTo>
                <a:lnTo>
                  <a:pt x="4811" y="1673"/>
                </a:lnTo>
                <a:lnTo>
                  <a:pt x="4811" y="1673"/>
                </a:lnTo>
                <a:lnTo>
                  <a:pt x="4809" y="1671"/>
                </a:lnTo>
                <a:lnTo>
                  <a:pt x="4809" y="1673"/>
                </a:lnTo>
                <a:lnTo>
                  <a:pt x="4809" y="1673"/>
                </a:lnTo>
                <a:lnTo>
                  <a:pt x="4811" y="1673"/>
                </a:lnTo>
                <a:close/>
                <a:moveTo>
                  <a:pt x="4559" y="1726"/>
                </a:moveTo>
                <a:lnTo>
                  <a:pt x="4559" y="1723"/>
                </a:lnTo>
                <a:lnTo>
                  <a:pt x="4557" y="1723"/>
                </a:lnTo>
                <a:lnTo>
                  <a:pt x="4559" y="1726"/>
                </a:lnTo>
                <a:lnTo>
                  <a:pt x="4559" y="1726"/>
                </a:lnTo>
                <a:lnTo>
                  <a:pt x="4559" y="1726"/>
                </a:lnTo>
                <a:close/>
                <a:moveTo>
                  <a:pt x="4377" y="1757"/>
                </a:moveTo>
                <a:lnTo>
                  <a:pt x="4379" y="1757"/>
                </a:lnTo>
                <a:lnTo>
                  <a:pt x="4381" y="1757"/>
                </a:lnTo>
                <a:lnTo>
                  <a:pt x="4381" y="1757"/>
                </a:lnTo>
                <a:lnTo>
                  <a:pt x="4383" y="1757"/>
                </a:lnTo>
                <a:lnTo>
                  <a:pt x="4385" y="1755"/>
                </a:lnTo>
                <a:lnTo>
                  <a:pt x="4385" y="1755"/>
                </a:lnTo>
                <a:lnTo>
                  <a:pt x="4388" y="1755"/>
                </a:lnTo>
                <a:lnTo>
                  <a:pt x="4388" y="1755"/>
                </a:lnTo>
                <a:lnTo>
                  <a:pt x="4388" y="1753"/>
                </a:lnTo>
                <a:lnTo>
                  <a:pt x="4388" y="1753"/>
                </a:lnTo>
                <a:lnTo>
                  <a:pt x="4388" y="1751"/>
                </a:lnTo>
                <a:lnTo>
                  <a:pt x="4390" y="1751"/>
                </a:lnTo>
                <a:lnTo>
                  <a:pt x="4390" y="1751"/>
                </a:lnTo>
                <a:lnTo>
                  <a:pt x="4390" y="1749"/>
                </a:lnTo>
                <a:lnTo>
                  <a:pt x="4388" y="1749"/>
                </a:lnTo>
                <a:lnTo>
                  <a:pt x="4388" y="1747"/>
                </a:lnTo>
                <a:lnTo>
                  <a:pt x="4388" y="1749"/>
                </a:lnTo>
                <a:lnTo>
                  <a:pt x="4385" y="1749"/>
                </a:lnTo>
                <a:lnTo>
                  <a:pt x="4388" y="1749"/>
                </a:lnTo>
                <a:lnTo>
                  <a:pt x="4388" y="1751"/>
                </a:lnTo>
                <a:lnTo>
                  <a:pt x="4385" y="1751"/>
                </a:lnTo>
                <a:lnTo>
                  <a:pt x="4383" y="1753"/>
                </a:lnTo>
                <a:lnTo>
                  <a:pt x="4383" y="1753"/>
                </a:lnTo>
                <a:lnTo>
                  <a:pt x="4383" y="1753"/>
                </a:lnTo>
                <a:lnTo>
                  <a:pt x="4381" y="1753"/>
                </a:lnTo>
                <a:lnTo>
                  <a:pt x="4381" y="1755"/>
                </a:lnTo>
                <a:lnTo>
                  <a:pt x="4381" y="1755"/>
                </a:lnTo>
                <a:lnTo>
                  <a:pt x="4379" y="1755"/>
                </a:lnTo>
                <a:lnTo>
                  <a:pt x="4379" y="1755"/>
                </a:lnTo>
                <a:lnTo>
                  <a:pt x="4377" y="1753"/>
                </a:lnTo>
                <a:lnTo>
                  <a:pt x="4375" y="1753"/>
                </a:lnTo>
                <a:lnTo>
                  <a:pt x="4375" y="1753"/>
                </a:lnTo>
                <a:lnTo>
                  <a:pt x="4373" y="1753"/>
                </a:lnTo>
                <a:lnTo>
                  <a:pt x="4373" y="1753"/>
                </a:lnTo>
                <a:lnTo>
                  <a:pt x="4371" y="1753"/>
                </a:lnTo>
                <a:lnTo>
                  <a:pt x="4371" y="1753"/>
                </a:lnTo>
                <a:lnTo>
                  <a:pt x="4369" y="1753"/>
                </a:lnTo>
                <a:lnTo>
                  <a:pt x="4369" y="1755"/>
                </a:lnTo>
                <a:lnTo>
                  <a:pt x="4369" y="1755"/>
                </a:lnTo>
                <a:lnTo>
                  <a:pt x="4367" y="1755"/>
                </a:lnTo>
                <a:lnTo>
                  <a:pt x="4367" y="1755"/>
                </a:lnTo>
                <a:lnTo>
                  <a:pt x="4365" y="1753"/>
                </a:lnTo>
                <a:lnTo>
                  <a:pt x="4362" y="1753"/>
                </a:lnTo>
                <a:lnTo>
                  <a:pt x="4360" y="1751"/>
                </a:lnTo>
                <a:lnTo>
                  <a:pt x="4358" y="1751"/>
                </a:lnTo>
                <a:lnTo>
                  <a:pt x="4356" y="1751"/>
                </a:lnTo>
                <a:lnTo>
                  <a:pt x="4356" y="1751"/>
                </a:lnTo>
                <a:lnTo>
                  <a:pt x="4354" y="1751"/>
                </a:lnTo>
                <a:lnTo>
                  <a:pt x="4354" y="1751"/>
                </a:lnTo>
                <a:lnTo>
                  <a:pt x="4354" y="1751"/>
                </a:lnTo>
                <a:lnTo>
                  <a:pt x="4352" y="1751"/>
                </a:lnTo>
                <a:lnTo>
                  <a:pt x="4352" y="1751"/>
                </a:lnTo>
                <a:lnTo>
                  <a:pt x="4350" y="1751"/>
                </a:lnTo>
                <a:lnTo>
                  <a:pt x="4348" y="1751"/>
                </a:lnTo>
                <a:lnTo>
                  <a:pt x="4346" y="1753"/>
                </a:lnTo>
                <a:lnTo>
                  <a:pt x="4346" y="1753"/>
                </a:lnTo>
                <a:lnTo>
                  <a:pt x="4344" y="1753"/>
                </a:lnTo>
                <a:lnTo>
                  <a:pt x="4344" y="1753"/>
                </a:lnTo>
                <a:lnTo>
                  <a:pt x="4344" y="1753"/>
                </a:lnTo>
                <a:lnTo>
                  <a:pt x="4344" y="1755"/>
                </a:lnTo>
                <a:lnTo>
                  <a:pt x="4344" y="1755"/>
                </a:lnTo>
                <a:lnTo>
                  <a:pt x="4344" y="1757"/>
                </a:lnTo>
                <a:lnTo>
                  <a:pt x="4344" y="1757"/>
                </a:lnTo>
                <a:lnTo>
                  <a:pt x="4344" y="1757"/>
                </a:lnTo>
                <a:lnTo>
                  <a:pt x="4346" y="1759"/>
                </a:lnTo>
                <a:lnTo>
                  <a:pt x="4346" y="1757"/>
                </a:lnTo>
                <a:lnTo>
                  <a:pt x="4348" y="1757"/>
                </a:lnTo>
                <a:lnTo>
                  <a:pt x="4350" y="1759"/>
                </a:lnTo>
                <a:lnTo>
                  <a:pt x="4354" y="1757"/>
                </a:lnTo>
                <a:lnTo>
                  <a:pt x="4358" y="1759"/>
                </a:lnTo>
                <a:lnTo>
                  <a:pt x="4360" y="1759"/>
                </a:lnTo>
                <a:lnTo>
                  <a:pt x="4360" y="1759"/>
                </a:lnTo>
                <a:lnTo>
                  <a:pt x="4362" y="1759"/>
                </a:lnTo>
                <a:lnTo>
                  <a:pt x="4362" y="1759"/>
                </a:lnTo>
                <a:lnTo>
                  <a:pt x="4362" y="1759"/>
                </a:lnTo>
                <a:lnTo>
                  <a:pt x="4365" y="1759"/>
                </a:lnTo>
                <a:lnTo>
                  <a:pt x="4367" y="1757"/>
                </a:lnTo>
                <a:lnTo>
                  <a:pt x="4369" y="1757"/>
                </a:lnTo>
                <a:lnTo>
                  <a:pt x="4369" y="1759"/>
                </a:lnTo>
                <a:lnTo>
                  <a:pt x="4369" y="1759"/>
                </a:lnTo>
                <a:lnTo>
                  <a:pt x="4371" y="1759"/>
                </a:lnTo>
                <a:lnTo>
                  <a:pt x="4371" y="1759"/>
                </a:lnTo>
                <a:lnTo>
                  <a:pt x="4373" y="1759"/>
                </a:lnTo>
                <a:lnTo>
                  <a:pt x="4377" y="1757"/>
                </a:lnTo>
                <a:lnTo>
                  <a:pt x="4377" y="1757"/>
                </a:lnTo>
                <a:close/>
                <a:moveTo>
                  <a:pt x="4413" y="1851"/>
                </a:moveTo>
                <a:lnTo>
                  <a:pt x="4411" y="1851"/>
                </a:lnTo>
                <a:lnTo>
                  <a:pt x="4411" y="1851"/>
                </a:lnTo>
                <a:lnTo>
                  <a:pt x="4411" y="1853"/>
                </a:lnTo>
                <a:lnTo>
                  <a:pt x="4413" y="1853"/>
                </a:lnTo>
                <a:lnTo>
                  <a:pt x="4413" y="1853"/>
                </a:lnTo>
                <a:lnTo>
                  <a:pt x="4413" y="1853"/>
                </a:lnTo>
                <a:lnTo>
                  <a:pt x="4413" y="1853"/>
                </a:lnTo>
                <a:lnTo>
                  <a:pt x="4413" y="1853"/>
                </a:lnTo>
                <a:lnTo>
                  <a:pt x="4413" y="1853"/>
                </a:lnTo>
                <a:lnTo>
                  <a:pt x="4413" y="1851"/>
                </a:lnTo>
                <a:close/>
                <a:moveTo>
                  <a:pt x="4398" y="1753"/>
                </a:moveTo>
                <a:lnTo>
                  <a:pt x="4400" y="1753"/>
                </a:lnTo>
                <a:lnTo>
                  <a:pt x="4400" y="1751"/>
                </a:lnTo>
                <a:lnTo>
                  <a:pt x="4402" y="1751"/>
                </a:lnTo>
                <a:lnTo>
                  <a:pt x="4402" y="1749"/>
                </a:lnTo>
                <a:lnTo>
                  <a:pt x="4402" y="1749"/>
                </a:lnTo>
                <a:lnTo>
                  <a:pt x="4400" y="1749"/>
                </a:lnTo>
                <a:lnTo>
                  <a:pt x="4398" y="1751"/>
                </a:lnTo>
                <a:lnTo>
                  <a:pt x="4398" y="1751"/>
                </a:lnTo>
                <a:lnTo>
                  <a:pt x="4398" y="1751"/>
                </a:lnTo>
                <a:lnTo>
                  <a:pt x="4396" y="1751"/>
                </a:lnTo>
                <a:lnTo>
                  <a:pt x="4396" y="1751"/>
                </a:lnTo>
                <a:lnTo>
                  <a:pt x="4396" y="1751"/>
                </a:lnTo>
                <a:lnTo>
                  <a:pt x="4396" y="1751"/>
                </a:lnTo>
                <a:lnTo>
                  <a:pt x="4396" y="1751"/>
                </a:lnTo>
                <a:lnTo>
                  <a:pt x="4396" y="1751"/>
                </a:lnTo>
                <a:lnTo>
                  <a:pt x="4394" y="1753"/>
                </a:lnTo>
                <a:lnTo>
                  <a:pt x="4394" y="1755"/>
                </a:lnTo>
                <a:lnTo>
                  <a:pt x="4394" y="1755"/>
                </a:lnTo>
                <a:lnTo>
                  <a:pt x="4394" y="1755"/>
                </a:lnTo>
                <a:lnTo>
                  <a:pt x="4396" y="1755"/>
                </a:lnTo>
                <a:lnTo>
                  <a:pt x="4396" y="1755"/>
                </a:lnTo>
                <a:lnTo>
                  <a:pt x="4396" y="1755"/>
                </a:lnTo>
                <a:lnTo>
                  <a:pt x="4398" y="1755"/>
                </a:lnTo>
                <a:lnTo>
                  <a:pt x="4398" y="1755"/>
                </a:lnTo>
                <a:lnTo>
                  <a:pt x="4398" y="1753"/>
                </a:lnTo>
                <a:lnTo>
                  <a:pt x="4398" y="1753"/>
                </a:lnTo>
                <a:lnTo>
                  <a:pt x="4398" y="1753"/>
                </a:lnTo>
                <a:lnTo>
                  <a:pt x="4398" y="1753"/>
                </a:lnTo>
                <a:close/>
                <a:moveTo>
                  <a:pt x="4310" y="1751"/>
                </a:moveTo>
                <a:lnTo>
                  <a:pt x="4310" y="1751"/>
                </a:lnTo>
                <a:lnTo>
                  <a:pt x="4312" y="1749"/>
                </a:lnTo>
                <a:lnTo>
                  <a:pt x="4312" y="1749"/>
                </a:lnTo>
                <a:lnTo>
                  <a:pt x="4310" y="1749"/>
                </a:lnTo>
                <a:lnTo>
                  <a:pt x="4310" y="1749"/>
                </a:lnTo>
                <a:lnTo>
                  <a:pt x="4310" y="1749"/>
                </a:lnTo>
                <a:lnTo>
                  <a:pt x="4310" y="1751"/>
                </a:lnTo>
                <a:lnTo>
                  <a:pt x="4310" y="1751"/>
                </a:lnTo>
                <a:lnTo>
                  <a:pt x="4310" y="1751"/>
                </a:lnTo>
                <a:close/>
                <a:moveTo>
                  <a:pt x="4331" y="1757"/>
                </a:moveTo>
                <a:lnTo>
                  <a:pt x="4331" y="1757"/>
                </a:lnTo>
                <a:lnTo>
                  <a:pt x="4331" y="1757"/>
                </a:lnTo>
                <a:lnTo>
                  <a:pt x="4331" y="1757"/>
                </a:lnTo>
                <a:lnTo>
                  <a:pt x="4333" y="1757"/>
                </a:lnTo>
                <a:lnTo>
                  <a:pt x="4333" y="1757"/>
                </a:lnTo>
                <a:lnTo>
                  <a:pt x="4333" y="1755"/>
                </a:lnTo>
                <a:lnTo>
                  <a:pt x="4333" y="1755"/>
                </a:lnTo>
                <a:lnTo>
                  <a:pt x="4333" y="1755"/>
                </a:lnTo>
                <a:lnTo>
                  <a:pt x="4333" y="1755"/>
                </a:lnTo>
                <a:lnTo>
                  <a:pt x="4333" y="1753"/>
                </a:lnTo>
                <a:lnTo>
                  <a:pt x="4331" y="1751"/>
                </a:lnTo>
                <a:lnTo>
                  <a:pt x="4331" y="1751"/>
                </a:lnTo>
                <a:lnTo>
                  <a:pt x="4329" y="1751"/>
                </a:lnTo>
                <a:lnTo>
                  <a:pt x="4329" y="1751"/>
                </a:lnTo>
                <a:lnTo>
                  <a:pt x="4329" y="1751"/>
                </a:lnTo>
                <a:lnTo>
                  <a:pt x="4327" y="1753"/>
                </a:lnTo>
                <a:lnTo>
                  <a:pt x="4327" y="1753"/>
                </a:lnTo>
                <a:lnTo>
                  <a:pt x="4327" y="1751"/>
                </a:lnTo>
                <a:lnTo>
                  <a:pt x="4327" y="1751"/>
                </a:lnTo>
                <a:lnTo>
                  <a:pt x="4325" y="1751"/>
                </a:lnTo>
                <a:lnTo>
                  <a:pt x="4325" y="1751"/>
                </a:lnTo>
                <a:lnTo>
                  <a:pt x="4323" y="1751"/>
                </a:lnTo>
                <a:lnTo>
                  <a:pt x="4323" y="1751"/>
                </a:lnTo>
                <a:lnTo>
                  <a:pt x="4321" y="1751"/>
                </a:lnTo>
                <a:lnTo>
                  <a:pt x="4321" y="1751"/>
                </a:lnTo>
                <a:lnTo>
                  <a:pt x="4321" y="1751"/>
                </a:lnTo>
                <a:lnTo>
                  <a:pt x="4318" y="1749"/>
                </a:lnTo>
                <a:lnTo>
                  <a:pt x="4318" y="1749"/>
                </a:lnTo>
                <a:lnTo>
                  <a:pt x="4316" y="1747"/>
                </a:lnTo>
                <a:lnTo>
                  <a:pt x="4316" y="1749"/>
                </a:lnTo>
                <a:lnTo>
                  <a:pt x="4314" y="1749"/>
                </a:lnTo>
                <a:lnTo>
                  <a:pt x="4314" y="1749"/>
                </a:lnTo>
                <a:lnTo>
                  <a:pt x="4314" y="1751"/>
                </a:lnTo>
                <a:lnTo>
                  <a:pt x="4314" y="1751"/>
                </a:lnTo>
                <a:lnTo>
                  <a:pt x="4316" y="1753"/>
                </a:lnTo>
                <a:lnTo>
                  <a:pt x="4318" y="1753"/>
                </a:lnTo>
                <a:lnTo>
                  <a:pt x="4318" y="1753"/>
                </a:lnTo>
                <a:lnTo>
                  <a:pt x="4318" y="1753"/>
                </a:lnTo>
                <a:lnTo>
                  <a:pt x="4321" y="1753"/>
                </a:lnTo>
                <a:lnTo>
                  <a:pt x="4321" y="1755"/>
                </a:lnTo>
                <a:lnTo>
                  <a:pt x="4321" y="1755"/>
                </a:lnTo>
                <a:lnTo>
                  <a:pt x="4318" y="1755"/>
                </a:lnTo>
                <a:lnTo>
                  <a:pt x="4316" y="1757"/>
                </a:lnTo>
                <a:lnTo>
                  <a:pt x="4316" y="1757"/>
                </a:lnTo>
                <a:lnTo>
                  <a:pt x="4314" y="1757"/>
                </a:lnTo>
                <a:lnTo>
                  <a:pt x="4312" y="1755"/>
                </a:lnTo>
                <a:lnTo>
                  <a:pt x="4312" y="1755"/>
                </a:lnTo>
                <a:lnTo>
                  <a:pt x="4312" y="1755"/>
                </a:lnTo>
                <a:lnTo>
                  <a:pt x="4312" y="1753"/>
                </a:lnTo>
                <a:lnTo>
                  <a:pt x="4310" y="1753"/>
                </a:lnTo>
                <a:lnTo>
                  <a:pt x="4310" y="1753"/>
                </a:lnTo>
                <a:lnTo>
                  <a:pt x="4308" y="1753"/>
                </a:lnTo>
                <a:lnTo>
                  <a:pt x="4306" y="1751"/>
                </a:lnTo>
                <a:lnTo>
                  <a:pt x="4306" y="1751"/>
                </a:lnTo>
                <a:lnTo>
                  <a:pt x="4304" y="1753"/>
                </a:lnTo>
                <a:lnTo>
                  <a:pt x="4302" y="1753"/>
                </a:lnTo>
                <a:lnTo>
                  <a:pt x="4302" y="1753"/>
                </a:lnTo>
                <a:lnTo>
                  <a:pt x="4300" y="1755"/>
                </a:lnTo>
                <a:lnTo>
                  <a:pt x="4300" y="1755"/>
                </a:lnTo>
                <a:lnTo>
                  <a:pt x="4300" y="1755"/>
                </a:lnTo>
                <a:lnTo>
                  <a:pt x="4300" y="1757"/>
                </a:lnTo>
                <a:lnTo>
                  <a:pt x="4300" y="1759"/>
                </a:lnTo>
                <a:lnTo>
                  <a:pt x="4300" y="1759"/>
                </a:lnTo>
                <a:lnTo>
                  <a:pt x="4300" y="1761"/>
                </a:lnTo>
                <a:lnTo>
                  <a:pt x="4302" y="1761"/>
                </a:lnTo>
                <a:lnTo>
                  <a:pt x="4302" y="1761"/>
                </a:lnTo>
                <a:lnTo>
                  <a:pt x="4304" y="1761"/>
                </a:lnTo>
                <a:lnTo>
                  <a:pt x="4306" y="1761"/>
                </a:lnTo>
                <a:lnTo>
                  <a:pt x="4306" y="1761"/>
                </a:lnTo>
                <a:lnTo>
                  <a:pt x="4306" y="1761"/>
                </a:lnTo>
                <a:lnTo>
                  <a:pt x="4308" y="1761"/>
                </a:lnTo>
                <a:lnTo>
                  <a:pt x="4308" y="1761"/>
                </a:lnTo>
                <a:lnTo>
                  <a:pt x="4310" y="1761"/>
                </a:lnTo>
                <a:lnTo>
                  <a:pt x="4314" y="1759"/>
                </a:lnTo>
                <a:lnTo>
                  <a:pt x="4314" y="1759"/>
                </a:lnTo>
                <a:lnTo>
                  <a:pt x="4314" y="1759"/>
                </a:lnTo>
                <a:lnTo>
                  <a:pt x="4318" y="1759"/>
                </a:lnTo>
                <a:lnTo>
                  <a:pt x="4318" y="1759"/>
                </a:lnTo>
                <a:lnTo>
                  <a:pt x="4321" y="1759"/>
                </a:lnTo>
                <a:lnTo>
                  <a:pt x="4321" y="1757"/>
                </a:lnTo>
                <a:lnTo>
                  <a:pt x="4323" y="1755"/>
                </a:lnTo>
                <a:lnTo>
                  <a:pt x="4323" y="1757"/>
                </a:lnTo>
                <a:lnTo>
                  <a:pt x="4323" y="1757"/>
                </a:lnTo>
                <a:lnTo>
                  <a:pt x="4323" y="1759"/>
                </a:lnTo>
                <a:lnTo>
                  <a:pt x="4325" y="1759"/>
                </a:lnTo>
                <a:lnTo>
                  <a:pt x="4327" y="1757"/>
                </a:lnTo>
                <a:lnTo>
                  <a:pt x="4327" y="1757"/>
                </a:lnTo>
                <a:lnTo>
                  <a:pt x="4329" y="1759"/>
                </a:lnTo>
                <a:lnTo>
                  <a:pt x="4329" y="1759"/>
                </a:lnTo>
                <a:lnTo>
                  <a:pt x="4329" y="1757"/>
                </a:lnTo>
                <a:lnTo>
                  <a:pt x="4329" y="1757"/>
                </a:lnTo>
                <a:lnTo>
                  <a:pt x="4329" y="1757"/>
                </a:lnTo>
                <a:lnTo>
                  <a:pt x="4329" y="1757"/>
                </a:lnTo>
                <a:lnTo>
                  <a:pt x="4329" y="1757"/>
                </a:lnTo>
                <a:lnTo>
                  <a:pt x="4331" y="1757"/>
                </a:lnTo>
                <a:close/>
                <a:moveTo>
                  <a:pt x="4585" y="1858"/>
                </a:moveTo>
                <a:lnTo>
                  <a:pt x="4585" y="1858"/>
                </a:lnTo>
                <a:lnTo>
                  <a:pt x="4587" y="1858"/>
                </a:lnTo>
                <a:lnTo>
                  <a:pt x="4587" y="1858"/>
                </a:lnTo>
                <a:lnTo>
                  <a:pt x="4587" y="1856"/>
                </a:lnTo>
                <a:lnTo>
                  <a:pt x="4587" y="1856"/>
                </a:lnTo>
                <a:lnTo>
                  <a:pt x="4585" y="1856"/>
                </a:lnTo>
                <a:lnTo>
                  <a:pt x="4585" y="1858"/>
                </a:lnTo>
                <a:close/>
                <a:moveTo>
                  <a:pt x="4455" y="1677"/>
                </a:moveTo>
                <a:lnTo>
                  <a:pt x="4455" y="1677"/>
                </a:lnTo>
                <a:lnTo>
                  <a:pt x="4455" y="1679"/>
                </a:lnTo>
                <a:lnTo>
                  <a:pt x="4457" y="1679"/>
                </a:lnTo>
                <a:lnTo>
                  <a:pt x="4457" y="1679"/>
                </a:lnTo>
                <a:lnTo>
                  <a:pt x="4455" y="1677"/>
                </a:lnTo>
                <a:lnTo>
                  <a:pt x="4455" y="1677"/>
                </a:lnTo>
                <a:close/>
                <a:moveTo>
                  <a:pt x="4461" y="1654"/>
                </a:moveTo>
                <a:lnTo>
                  <a:pt x="4463" y="1656"/>
                </a:lnTo>
                <a:lnTo>
                  <a:pt x="4463" y="1656"/>
                </a:lnTo>
                <a:lnTo>
                  <a:pt x="4465" y="1654"/>
                </a:lnTo>
                <a:lnTo>
                  <a:pt x="4465" y="1654"/>
                </a:lnTo>
                <a:lnTo>
                  <a:pt x="4463" y="1652"/>
                </a:lnTo>
                <a:lnTo>
                  <a:pt x="4461" y="1652"/>
                </a:lnTo>
                <a:lnTo>
                  <a:pt x="4459" y="1650"/>
                </a:lnTo>
                <a:lnTo>
                  <a:pt x="4457" y="1650"/>
                </a:lnTo>
                <a:lnTo>
                  <a:pt x="4457" y="1650"/>
                </a:lnTo>
                <a:lnTo>
                  <a:pt x="4455" y="1652"/>
                </a:lnTo>
                <a:lnTo>
                  <a:pt x="4453" y="1654"/>
                </a:lnTo>
                <a:lnTo>
                  <a:pt x="4453" y="1654"/>
                </a:lnTo>
                <a:lnTo>
                  <a:pt x="4455" y="1656"/>
                </a:lnTo>
                <a:lnTo>
                  <a:pt x="4457" y="1656"/>
                </a:lnTo>
                <a:lnTo>
                  <a:pt x="4459" y="1656"/>
                </a:lnTo>
                <a:lnTo>
                  <a:pt x="4461" y="1654"/>
                </a:lnTo>
                <a:close/>
                <a:moveTo>
                  <a:pt x="4425" y="1765"/>
                </a:moveTo>
                <a:lnTo>
                  <a:pt x="4429" y="1763"/>
                </a:lnTo>
                <a:lnTo>
                  <a:pt x="4432" y="1763"/>
                </a:lnTo>
                <a:lnTo>
                  <a:pt x="4432" y="1763"/>
                </a:lnTo>
                <a:lnTo>
                  <a:pt x="4432" y="1763"/>
                </a:lnTo>
                <a:lnTo>
                  <a:pt x="4434" y="1761"/>
                </a:lnTo>
                <a:lnTo>
                  <a:pt x="4436" y="1761"/>
                </a:lnTo>
                <a:lnTo>
                  <a:pt x="4438" y="1761"/>
                </a:lnTo>
                <a:lnTo>
                  <a:pt x="4438" y="1759"/>
                </a:lnTo>
                <a:lnTo>
                  <a:pt x="4440" y="1759"/>
                </a:lnTo>
                <a:lnTo>
                  <a:pt x="4442" y="1759"/>
                </a:lnTo>
                <a:lnTo>
                  <a:pt x="4442" y="1757"/>
                </a:lnTo>
                <a:lnTo>
                  <a:pt x="4444" y="1757"/>
                </a:lnTo>
                <a:lnTo>
                  <a:pt x="4446" y="1757"/>
                </a:lnTo>
                <a:lnTo>
                  <a:pt x="4448" y="1755"/>
                </a:lnTo>
                <a:lnTo>
                  <a:pt x="4453" y="1753"/>
                </a:lnTo>
                <a:lnTo>
                  <a:pt x="4450" y="1753"/>
                </a:lnTo>
                <a:lnTo>
                  <a:pt x="4450" y="1751"/>
                </a:lnTo>
                <a:lnTo>
                  <a:pt x="4448" y="1751"/>
                </a:lnTo>
                <a:lnTo>
                  <a:pt x="4446" y="1751"/>
                </a:lnTo>
                <a:lnTo>
                  <a:pt x="4446" y="1751"/>
                </a:lnTo>
                <a:lnTo>
                  <a:pt x="4446" y="1751"/>
                </a:lnTo>
                <a:lnTo>
                  <a:pt x="4444" y="1753"/>
                </a:lnTo>
                <a:lnTo>
                  <a:pt x="4442" y="1753"/>
                </a:lnTo>
                <a:lnTo>
                  <a:pt x="4440" y="1753"/>
                </a:lnTo>
                <a:lnTo>
                  <a:pt x="4436" y="1753"/>
                </a:lnTo>
                <a:lnTo>
                  <a:pt x="4432" y="1753"/>
                </a:lnTo>
                <a:lnTo>
                  <a:pt x="4429" y="1753"/>
                </a:lnTo>
                <a:lnTo>
                  <a:pt x="4423" y="1755"/>
                </a:lnTo>
                <a:lnTo>
                  <a:pt x="4423" y="1755"/>
                </a:lnTo>
                <a:lnTo>
                  <a:pt x="4421" y="1755"/>
                </a:lnTo>
                <a:lnTo>
                  <a:pt x="4421" y="1757"/>
                </a:lnTo>
                <a:lnTo>
                  <a:pt x="4419" y="1759"/>
                </a:lnTo>
                <a:lnTo>
                  <a:pt x="4417" y="1761"/>
                </a:lnTo>
                <a:lnTo>
                  <a:pt x="4415" y="1761"/>
                </a:lnTo>
                <a:lnTo>
                  <a:pt x="4413" y="1763"/>
                </a:lnTo>
                <a:lnTo>
                  <a:pt x="4413" y="1763"/>
                </a:lnTo>
                <a:lnTo>
                  <a:pt x="4406" y="1765"/>
                </a:lnTo>
                <a:lnTo>
                  <a:pt x="4404" y="1765"/>
                </a:lnTo>
                <a:lnTo>
                  <a:pt x="4402" y="1767"/>
                </a:lnTo>
                <a:lnTo>
                  <a:pt x="4400" y="1770"/>
                </a:lnTo>
                <a:lnTo>
                  <a:pt x="4400" y="1772"/>
                </a:lnTo>
                <a:lnTo>
                  <a:pt x="4398" y="1774"/>
                </a:lnTo>
                <a:lnTo>
                  <a:pt x="4398" y="1774"/>
                </a:lnTo>
                <a:lnTo>
                  <a:pt x="4398" y="1776"/>
                </a:lnTo>
                <a:lnTo>
                  <a:pt x="4400" y="1776"/>
                </a:lnTo>
                <a:lnTo>
                  <a:pt x="4400" y="1778"/>
                </a:lnTo>
                <a:lnTo>
                  <a:pt x="4398" y="1778"/>
                </a:lnTo>
                <a:lnTo>
                  <a:pt x="4398" y="1778"/>
                </a:lnTo>
                <a:lnTo>
                  <a:pt x="4398" y="1780"/>
                </a:lnTo>
                <a:lnTo>
                  <a:pt x="4398" y="1780"/>
                </a:lnTo>
                <a:lnTo>
                  <a:pt x="4400" y="1780"/>
                </a:lnTo>
                <a:lnTo>
                  <a:pt x="4402" y="1780"/>
                </a:lnTo>
                <a:lnTo>
                  <a:pt x="4404" y="1780"/>
                </a:lnTo>
                <a:lnTo>
                  <a:pt x="4406" y="1778"/>
                </a:lnTo>
                <a:lnTo>
                  <a:pt x="4409" y="1778"/>
                </a:lnTo>
                <a:lnTo>
                  <a:pt x="4411" y="1778"/>
                </a:lnTo>
                <a:lnTo>
                  <a:pt x="4411" y="1776"/>
                </a:lnTo>
                <a:lnTo>
                  <a:pt x="4413" y="1776"/>
                </a:lnTo>
                <a:lnTo>
                  <a:pt x="4415" y="1774"/>
                </a:lnTo>
                <a:lnTo>
                  <a:pt x="4417" y="1772"/>
                </a:lnTo>
                <a:lnTo>
                  <a:pt x="4419" y="1770"/>
                </a:lnTo>
                <a:lnTo>
                  <a:pt x="4419" y="1770"/>
                </a:lnTo>
                <a:lnTo>
                  <a:pt x="4421" y="1767"/>
                </a:lnTo>
                <a:lnTo>
                  <a:pt x="4425" y="1765"/>
                </a:lnTo>
                <a:close/>
                <a:moveTo>
                  <a:pt x="4421" y="1841"/>
                </a:moveTo>
                <a:lnTo>
                  <a:pt x="4421" y="1841"/>
                </a:lnTo>
                <a:lnTo>
                  <a:pt x="4419" y="1843"/>
                </a:lnTo>
                <a:lnTo>
                  <a:pt x="4421" y="1843"/>
                </a:lnTo>
                <a:lnTo>
                  <a:pt x="4421" y="1841"/>
                </a:lnTo>
                <a:lnTo>
                  <a:pt x="4421" y="1841"/>
                </a:lnTo>
                <a:lnTo>
                  <a:pt x="4421" y="1841"/>
                </a:lnTo>
                <a:lnTo>
                  <a:pt x="4421" y="1841"/>
                </a:lnTo>
                <a:close/>
                <a:moveTo>
                  <a:pt x="4333" y="1749"/>
                </a:moveTo>
                <a:lnTo>
                  <a:pt x="4333" y="1749"/>
                </a:lnTo>
                <a:lnTo>
                  <a:pt x="4333" y="1749"/>
                </a:lnTo>
                <a:lnTo>
                  <a:pt x="4333" y="1749"/>
                </a:lnTo>
                <a:lnTo>
                  <a:pt x="4333" y="1749"/>
                </a:lnTo>
                <a:lnTo>
                  <a:pt x="4333" y="1749"/>
                </a:lnTo>
                <a:lnTo>
                  <a:pt x="4331" y="1749"/>
                </a:lnTo>
                <a:lnTo>
                  <a:pt x="4333" y="1751"/>
                </a:lnTo>
                <a:lnTo>
                  <a:pt x="4333" y="1749"/>
                </a:lnTo>
                <a:lnTo>
                  <a:pt x="4333" y="1749"/>
                </a:lnTo>
                <a:close/>
                <a:moveTo>
                  <a:pt x="4379" y="1707"/>
                </a:moveTo>
                <a:lnTo>
                  <a:pt x="4379" y="1709"/>
                </a:lnTo>
                <a:lnTo>
                  <a:pt x="4381" y="1709"/>
                </a:lnTo>
                <a:lnTo>
                  <a:pt x="4381" y="1709"/>
                </a:lnTo>
                <a:lnTo>
                  <a:pt x="4381" y="1709"/>
                </a:lnTo>
                <a:lnTo>
                  <a:pt x="4383" y="1709"/>
                </a:lnTo>
                <a:lnTo>
                  <a:pt x="4383" y="1709"/>
                </a:lnTo>
                <a:lnTo>
                  <a:pt x="4383" y="1709"/>
                </a:lnTo>
                <a:lnTo>
                  <a:pt x="4385" y="1707"/>
                </a:lnTo>
                <a:lnTo>
                  <a:pt x="4383" y="1705"/>
                </a:lnTo>
                <a:lnTo>
                  <a:pt x="4385" y="1702"/>
                </a:lnTo>
                <a:lnTo>
                  <a:pt x="4385" y="1698"/>
                </a:lnTo>
                <a:lnTo>
                  <a:pt x="4385" y="1698"/>
                </a:lnTo>
                <a:lnTo>
                  <a:pt x="4385" y="1698"/>
                </a:lnTo>
                <a:lnTo>
                  <a:pt x="4383" y="1698"/>
                </a:lnTo>
                <a:lnTo>
                  <a:pt x="4381" y="1700"/>
                </a:lnTo>
                <a:lnTo>
                  <a:pt x="4379" y="1700"/>
                </a:lnTo>
                <a:lnTo>
                  <a:pt x="4381" y="1702"/>
                </a:lnTo>
                <a:lnTo>
                  <a:pt x="4381" y="1705"/>
                </a:lnTo>
                <a:lnTo>
                  <a:pt x="4379" y="1705"/>
                </a:lnTo>
                <a:lnTo>
                  <a:pt x="4379" y="1707"/>
                </a:lnTo>
                <a:close/>
                <a:moveTo>
                  <a:pt x="4612" y="1061"/>
                </a:moveTo>
                <a:lnTo>
                  <a:pt x="4610" y="1061"/>
                </a:lnTo>
                <a:lnTo>
                  <a:pt x="4610" y="1061"/>
                </a:lnTo>
                <a:lnTo>
                  <a:pt x="4612" y="1061"/>
                </a:lnTo>
                <a:lnTo>
                  <a:pt x="4614" y="1059"/>
                </a:lnTo>
                <a:lnTo>
                  <a:pt x="4616" y="1057"/>
                </a:lnTo>
                <a:lnTo>
                  <a:pt x="4614" y="1057"/>
                </a:lnTo>
                <a:lnTo>
                  <a:pt x="4614" y="1057"/>
                </a:lnTo>
                <a:lnTo>
                  <a:pt x="4614" y="1055"/>
                </a:lnTo>
                <a:lnTo>
                  <a:pt x="4614" y="1053"/>
                </a:lnTo>
                <a:lnTo>
                  <a:pt x="4614" y="1053"/>
                </a:lnTo>
                <a:lnTo>
                  <a:pt x="4612" y="1055"/>
                </a:lnTo>
                <a:lnTo>
                  <a:pt x="4610" y="1057"/>
                </a:lnTo>
                <a:lnTo>
                  <a:pt x="4610" y="1059"/>
                </a:lnTo>
                <a:lnTo>
                  <a:pt x="4612" y="1059"/>
                </a:lnTo>
                <a:lnTo>
                  <a:pt x="4612" y="1059"/>
                </a:lnTo>
                <a:lnTo>
                  <a:pt x="4612" y="1059"/>
                </a:lnTo>
                <a:lnTo>
                  <a:pt x="4612" y="1061"/>
                </a:lnTo>
                <a:close/>
                <a:moveTo>
                  <a:pt x="4373" y="1707"/>
                </a:moveTo>
                <a:lnTo>
                  <a:pt x="4373" y="1707"/>
                </a:lnTo>
                <a:lnTo>
                  <a:pt x="4373" y="1709"/>
                </a:lnTo>
                <a:lnTo>
                  <a:pt x="4375" y="1709"/>
                </a:lnTo>
                <a:lnTo>
                  <a:pt x="4375" y="1709"/>
                </a:lnTo>
                <a:lnTo>
                  <a:pt x="4375" y="1707"/>
                </a:lnTo>
                <a:lnTo>
                  <a:pt x="4375" y="1705"/>
                </a:lnTo>
                <a:lnTo>
                  <a:pt x="4375" y="1705"/>
                </a:lnTo>
                <a:lnTo>
                  <a:pt x="4375" y="1705"/>
                </a:lnTo>
                <a:lnTo>
                  <a:pt x="4373" y="1705"/>
                </a:lnTo>
                <a:lnTo>
                  <a:pt x="4373" y="1705"/>
                </a:lnTo>
                <a:lnTo>
                  <a:pt x="4373" y="1705"/>
                </a:lnTo>
                <a:lnTo>
                  <a:pt x="4373" y="1705"/>
                </a:lnTo>
                <a:lnTo>
                  <a:pt x="4373" y="1707"/>
                </a:lnTo>
                <a:close/>
                <a:moveTo>
                  <a:pt x="4398" y="1654"/>
                </a:moveTo>
                <a:lnTo>
                  <a:pt x="4398" y="1652"/>
                </a:lnTo>
                <a:lnTo>
                  <a:pt x="4398" y="1652"/>
                </a:lnTo>
                <a:lnTo>
                  <a:pt x="4396" y="1652"/>
                </a:lnTo>
                <a:lnTo>
                  <a:pt x="4396" y="1654"/>
                </a:lnTo>
                <a:lnTo>
                  <a:pt x="4398" y="1656"/>
                </a:lnTo>
                <a:lnTo>
                  <a:pt x="4398" y="1656"/>
                </a:lnTo>
                <a:lnTo>
                  <a:pt x="4398" y="1654"/>
                </a:lnTo>
                <a:lnTo>
                  <a:pt x="4398" y="1654"/>
                </a:lnTo>
                <a:lnTo>
                  <a:pt x="4398" y="1654"/>
                </a:lnTo>
                <a:close/>
                <a:moveTo>
                  <a:pt x="4331" y="1770"/>
                </a:moveTo>
                <a:lnTo>
                  <a:pt x="4333" y="1770"/>
                </a:lnTo>
                <a:lnTo>
                  <a:pt x="4333" y="1772"/>
                </a:lnTo>
                <a:lnTo>
                  <a:pt x="4337" y="1772"/>
                </a:lnTo>
                <a:lnTo>
                  <a:pt x="4337" y="1772"/>
                </a:lnTo>
                <a:lnTo>
                  <a:pt x="4339" y="1772"/>
                </a:lnTo>
                <a:lnTo>
                  <a:pt x="4339" y="1772"/>
                </a:lnTo>
                <a:lnTo>
                  <a:pt x="4344" y="1774"/>
                </a:lnTo>
                <a:lnTo>
                  <a:pt x="4346" y="1774"/>
                </a:lnTo>
                <a:lnTo>
                  <a:pt x="4346" y="1776"/>
                </a:lnTo>
                <a:lnTo>
                  <a:pt x="4348" y="1778"/>
                </a:lnTo>
                <a:lnTo>
                  <a:pt x="4348" y="1778"/>
                </a:lnTo>
                <a:lnTo>
                  <a:pt x="4350" y="1778"/>
                </a:lnTo>
                <a:lnTo>
                  <a:pt x="4352" y="1778"/>
                </a:lnTo>
                <a:lnTo>
                  <a:pt x="4352" y="1780"/>
                </a:lnTo>
                <a:lnTo>
                  <a:pt x="4354" y="1778"/>
                </a:lnTo>
                <a:lnTo>
                  <a:pt x="4356" y="1778"/>
                </a:lnTo>
                <a:lnTo>
                  <a:pt x="4356" y="1778"/>
                </a:lnTo>
                <a:lnTo>
                  <a:pt x="4358" y="1776"/>
                </a:lnTo>
                <a:lnTo>
                  <a:pt x="4358" y="1776"/>
                </a:lnTo>
                <a:lnTo>
                  <a:pt x="4358" y="1774"/>
                </a:lnTo>
                <a:lnTo>
                  <a:pt x="4356" y="1774"/>
                </a:lnTo>
                <a:lnTo>
                  <a:pt x="4356" y="1772"/>
                </a:lnTo>
                <a:lnTo>
                  <a:pt x="4354" y="1772"/>
                </a:lnTo>
                <a:lnTo>
                  <a:pt x="4354" y="1770"/>
                </a:lnTo>
                <a:lnTo>
                  <a:pt x="4352" y="1770"/>
                </a:lnTo>
                <a:lnTo>
                  <a:pt x="4352" y="1770"/>
                </a:lnTo>
                <a:lnTo>
                  <a:pt x="4350" y="1770"/>
                </a:lnTo>
                <a:lnTo>
                  <a:pt x="4350" y="1770"/>
                </a:lnTo>
                <a:lnTo>
                  <a:pt x="4350" y="1767"/>
                </a:lnTo>
                <a:lnTo>
                  <a:pt x="4350" y="1767"/>
                </a:lnTo>
                <a:lnTo>
                  <a:pt x="4348" y="1767"/>
                </a:lnTo>
                <a:lnTo>
                  <a:pt x="4346" y="1765"/>
                </a:lnTo>
                <a:lnTo>
                  <a:pt x="4346" y="1765"/>
                </a:lnTo>
                <a:lnTo>
                  <a:pt x="4346" y="1765"/>
                </a:lnTo>
                <a:lnTo>
                  <a:pt x="4344" y="1765"/>
                </a:lnTo>
                <a:lnTo>
                  <a:pt x="4344" y="1765"/>
                </a:lnTo>
                <a:lnTo>
                  <a:pt x="4341" y="1765"/>
                </a:lnTo>
                <a:lnTo>
                  <a:pt x="4337" y="1765"/>
                </a:lnTo>
                <a:lnTo>
                  <a:pt x="4335" y="1765"/>
                </a:lnTo>
                <a:lnTo>
                  <a:pt x="4335" y="1765"/>
                </a:lnTo>
                <a:lnTo>
                  <a:pt x="4333" y="1767"/>
                </a:lnTo>
                <a:lnTo>
                  <a:pt x="4331" y="1767"/>
                </a:lnTo>
                <a:lnTo>
                  <a:pt x="4331" y="1767"/>
                </a:lnTo>
                <a:lnTo>
                  <a:pt x="4331" y="1770"/>
                </a:lnTo>
                <a:lnTo>
                  <a:pt x="4331" y="1770"/>
                </a:lnTo>
                <a:close/>
                <a:moveTo>
                  <a:pt x="4339" y="1755"/>
                </a:moveTo>
                <a:lnTo>
                  <a:pt x="4339" y="1755"/>
                </a:lnTo>
                <a:lnTo>
                  <a:pt x="4339" y="1753"/>
                </a:lnTo>
                <a:lnTo>
                  <a:pt x="4339" y="1753"/>
                </a:lnTo>
                <a:lnTo>
                  <a:pt x="4339" y="1753"/>
                </a:lnTo>
                <a:lnTo>
                  <a:pt x="4339" y="1753"/>
                </a:lnTo>
                <a:lnTo>
                  <a:pt x="4339" y="1753"/>
                </a:lnTo>
                <a:lnTo>
                  <a:pt x="4337" y="1753"/>
                </a:lnTo>
                <a:lnTo>
                  <a:pt x="4337" y="1753"/>
                </a:lnTo>
                <a:lnTo>
                  <a:pt x="4337" y="1755"/>
                </a:lnTo>
                <a:lnTo>
                  <a:pt x="4337" y="1755"/>
                </a:lnTo>
                <a:lnTo>
                  <a:pt x="4337" y="1755"/>
                </a:lnTo>
                <a:lnTo>
                  <a:pt x="4337" y="1757"/>
                </a:lnTo>
                <a:lnTo>
                  <a:pt x="4337" y="1757"/>
                </a:lnTo>
                <a:lnTo>
                  <a:pt x="4339" y="1757"/>
                </a:lnTo>
                <a:lnTo>
                  <a:pt x="4337" y="1755"/>
                </a:lnTo>
                <a:lnTo>
                  <a:pt x="4339" y="1755"/>
                </a:lnTo>
                <a:lnTo>
                  <a:pt x="4339" y="1755"/>
                </a:lnTo>
                <a:close/>
                <a:moveTo>
                  <a:pt x="4358" y="1734"/>
                </a:moveTo>
                <a:lnTo>
                  <a:pt x="4358" y="1732"/>
                </a:lnTo>
                <a:lnTo>
                  <a:pt x="4356" y="1732"/>
                </a:lnTo>
                <a:lnTo>
                  <a:pt x="4356" y="1732"/>
                </a:lnTo>
                <a:lnTo>
                  <a:pt x="4356" y="1734"/>
                </a:lnTo>
                <a:lnTo>
                  <a:pt x="4356" y="1734"/>
                </a:lnTo>
                <a:lnTo>
                  <a:pt x="4358" y="1734"/>
                </a:lnTo>
                <a:close/>
                <a:moveTo>
                  <a:pt x="4465" y="1686"/>
                </a:moveTo>
                <a:lnTo>
                  <a:pt x="4465" y="1684"/>
                </a:lnTo>
                <a:lnTo>
                  <a:pt x="4465" y="1684"/>
                </a:lnTo>
                <a:lnTo>
                  <a:pt x="4465" y="1684"/>
                </a:lnTo>
                <a:lnTo>
                  <a:pt x="4467" y="1684"/>
                </a:lnTo>
                <a:lnTo>
                  <a:pt x="4467" y="1682"/>
                </a:lnTo>
                <a:lnTo>
                  <a:pt x="4467" y="1682"/>
                </a:lnTo>
                <a:lnTo>
                  <a:pt x="4465" y="1682"/>
                </a:lnTo>
                <a:lnTo>
                  <a:pt x="4463" y="1684"/>
                </a:lnTo>
                <a:lnTo>
                  <a:pt x="4463" y="1684"/>
                </a:lnTo>
                <a:lnTo>
                  <a:pt x="4461" y="1684"/>
                </a:lnTo>
                <a:lnTo>
                  <a:pt x="4461" y="1684"/>
                </a:lnTo>
                <a:lnTo>
                  <a:pt x="4461" y="1686"/>
                </a:lnTo>
                <a:lnTo>
                  <a:pt x="4461" y="1686"/>
                </a:lnTo>
                <a:lnTo>
                  <a:pt x="4463" y="1684"/>
                </a:lnTo>
                <a:lnTo>
                  <a:pt x="4463" y="1684"/>
                </a:lnTo>
                <a:lnTo>
                  <a:pt x="4465" y="1684"/>
                </a:lnTo>
                <a:lnTo>
                  <a:pt x="4465" y="1684"/>
                </a:lnTo>
                <a:lnTo>
                  <a:pt x="4465" y="1686"/>
                </a:lnTo>
                <a:lnTo>
                  <a:pt x="4465" y="1686"/>
                </a:lnTo>
                <a:close/>
                <a:moveTo>
                  <a:pt x="4352" y="1721"/>
                </a:moveTo>
                <a:lnTo>
                  <a:pt x="4352" y="1723"/>
                </a:lnTo>
                <a:lnTo>
                  <a:pt x="4354" y="1723"/>
                </a:lnTo>
                <a:lnTo>
                  <a:pt x="4354" y="1721"/>
                </a:lnTo>
                <a:lnTo>
                  <a:pt x="4354" y="1717"/>
                </a:lnTo>
                <a:lnTo>
                  <a:pt x="4354" y="1715"/>
                </a:lnTo>
                <a:lnTo>
                  <a:pt x="4354" y="1715"/>
                </a:lnTo>
                <a:lnTo>
                  <a:pt x="4352" y="1715"/>
                </a:lnTo>
                <a:lnTo>
                  <a:pt x="4352" y="1719"/>
                </a:lnTo>
                <a:lnTo>
                  <a:pt x="4352" y="1719"/>
                </a:lnTo>
                <a:lnTo>
                  <a:pt x="4352" y="1721"/>
                </a:lnTo>
                <a:close/>
                <a:moveTo>
                  <a:pt x="4373" y="1782"/>
                </a:moveTo>
                <a:lnTo>
                  <a:pt x="4371" y="1782"/>
                </a:lnTo>
                <a:lnTo>
                  <a:pt x="4371" y="1784"/>
                </a:lnTo>
                <a:lnTo>
                  <a:pt x="4373" y="1784"/>
                </a:lnTo>
                <a:lnTo>
                  <a:pt x="4373" y="1784"/>
                </a:lnTo>
                <a:lnTo>
                  <a:pt x="4375" y="1782"/>
                </a:lnTo>
                <a:lnTo>
                  <a:pt x="4375" y="1782"/>
                </a:lnTo>
                <a:lnTo>
                  <a:pt x="4375" y="1782"/>
                </a:lnTo>
                <a:lnTo>
                  <a:pt x="4373" y="1782"/>
                </a:lnTo>
                <a:lnTo>
                  <a:pt x="4373" y="1782"/>
                </a:lnTo>
                <a:close/>
                <a:moveTo>
                  <a:pt x="4559" y="1719"/>
                </a:moveTo>
                <a:lnTo>
                  <a:pt x="4559" y="1719"/>
                </a:lnTo>
                <a:lnTo>
                  <a:pt x="4559" y="1717"/>
                </a:lnTo>
                <a:lnTo>
                  <a:pt x="4559" y="1717"/>
                </a:lnTo>
                <a:lnTo>
                  <a:pt x="4559" y="1715"/>
                </a:lnTo>
                <a:lnTo>
                  <a:pt x="4559" y="1715"/>
                </a:lnTo>
                <a:lnTo>
                  <a:pt x="4559" y="1713"/>
                </a:lnTo>
                <a:lnTo>
                  <a:pt x="4559" y="1713"/>
                </a:lnTo>
                <a:lnTo>
                  <a:pt x="4559" y="1711"/>
                </a:lnTo>
                <a:lnTo>
                  <a:pt x="4559" y="1711"/>
                </a:lnTo>
                <a:lnTo>
                  <a:pt x="4559" y="1711"/>
                </a:lnTo>
                <a:lnTo>
                  <a:pt x="4559" y="1711"/>
                </a:lnTo>
                <a:lnTo>
                  <a:pt x="4557" y="1709"/>
                </a:lnTo>
                <a:lnTo>
                  <a:pt x="4557" y="1709"/>
                </a:lnTo>
                <a:lnTo>
                  <a:pt x="4557" y="1709"/>
                </a:lnTo>
                <a:lnTo>
                  <a:pt x="4555" y="1711"/>
                </a:lnTo>
                <a:lnTo>
                  <a:pt x="4555" y="1711"/>
                </a:lnTo>
                <a:lnTo>
                  <a:pt x="4553" y="1713"/>
                </a:lnTo>
                <a:lnTo>
                  <a:pt x="4553" y="1713"/>
                </a:lnTo>
                <a:lnTo>
                  <a:pt x="4551" y="1713"/>
                </a:lnTo>
                <a:lnTo>
                  <a:pt x="4553" y="1713"/>
                </a:lnTo>
                <a:lnTo>
                  <a:pt x="4553" y="1715"/>
                </a:lnTo>
                <a:lnTo>
                  <a:pt x="4553" y="1717"/>
                </a:lnTo>
                <a:lnTo>
                  <a:pt x="4553" y="1717"/>
                </a:lnTo>
                <a:lnTo>
                  <a:pt x="4553" y="1717"/>
                </a:lnTo>
                <a:lnTo>
                  <a:pt x="4551" y="1717"/>
                </a:lnTo>
                <a:lnTo>
                  <a:pt x="4551" y="1719"/>
                </a:lnTo>
                <a:lnTo>
                  <a:pt x="4551" y="1719"/>
                </a:lnTo>
                <a:lnTo>
                  <a:pt x="4553" y="1719"/>
                </a:lnTo>
                <a:lnTo>
                  <a:pt x="4553" y="1719"/>
                </a:lnTo>
                <a:lnTo>
                  <a:pt x="4553" y="1721"/>
                </a:lnTo>
                <a:lnTo>
                  <a:pt x="4555" y="1721"/>
                </a:lnTo>
                <a:lnTo>
                  <a:pt x="4557" y="1723"/>
                </a:lnTo>
                <a:lnTo>
                  <a:pt x="4559" y="1721"/>
                </a:lnTo>
                <a:lnTo>
                  <a:pt x="4559" y="1721"/>
                </a:lnTo>
                <a:lnTo>
                  <a:pt x="4559" y="1721"/>
                </a:lnTo>
                <a:lnTo>
                  <a:pt x="4559" y="1719"/>
                </a:lnTo>
                <a:lnTo>
                  <a:pt x="4559" y="1719"/>
                </a:lnTo>
                <a:close/>
                <a:moveTo>
                  <a:pt x="4557" y="1728"/>
                </a:moveTo>
                <a:lnTo>
                  <a:pt x="4559" y="1728"/>
                </a:lnTo>
                <a:lnTo>
                  <a:pt x="4559" y="1728"/>
                </a:lnTo>
                <a:lnTo>
                  <a:pt x="4559" y="1728"/>
                </a:lnTo>
                <a:lnTo>
                  <a:pt x="4559" y="1726"/>
                </a:lnTo>
                <a:lnTo>
                  <a:pt x="4559" y="1726"/>
                </a:lnTo>
                <a:lnTo>
                  <a:pt x="4559" y="1728"/>
                </a:lnTo>
                <a:lnTo>
                  <a:pt x="4557" y="1728"/>
                </a:lnTo>
                <a:lnTo>
                  <a:pt x="4557" y="1728"/>
                </a:lnTo>
                <a:close/>
                <a:moveTo>
                  <a:pt x="4534" y="1711"/>
                </a:moveTo>
                <a:lnTo>
                  <a:pt x="4534" y="1713"/>
                </a:lnTo>
                <a:lnTo>
                  <a:pt x="4534" y="1715"/>
                </a:lnTo>
                <a:lnTo>
                  <a:pt x="4532" y="1717"/>
                </a:lnTo>
                <a:lnTo>
                  <a:pt x="4534" y="1715"/>
                </a:lnTo>
                <a:lnTo>
                  <a:pt x="4534" y="1713"/>
                </a:lnTo>
                <a:lnTo>
                  <a:pt x="4536" y="1711"/>
                </a:lnTo>
                <a:lnTo>
                  <a:pt x="4536" y="1709"/>
                </a:lnTo>
                <a:lnTo>
                  <a:pt x="4536" y="1707"/>
                </a:lnTo>
                <a:lnTo>
                  <a:pt x="4536" y="1707"/>
                </a:lnTo>
                <a:lnTo>
                  <a:pt x="4534" y="1711"/>
                </a:lnTo>
                <a:close/>
                <a:moveTo>
                  <a:pt x="4473" y="1684"/>
                </a:moveTo>
                <a:lnTo>
                  <a:pt x="4473" y="1682"/>
                </a:lnTo>
                <a:lnTo>
                  <a:pt x="4471" y="1682"/>
                </a:lnTo>
                <a:lnTo>
                  <a:pt x="4471" y="1682"/>
                </a:lnTo>
                <a:lnTo>
                  <a:pt x="4471" y="1682"/>
                </a:lnTo>
                <a:lnTo>
                  <a:pt x="4471" y="1682"/>
                </a:lnTo>
                <a:lnTo>
                  <a:pt x="4471" y="1684"/>
                </a:lnTo>
                <a:lnTo>
                  <a:pt x="4471" y="1684"/>
                </a:lnTo>
                <a:lnTo>
                  <a:pt x="4471" y="1684"/>
                </a:lnTo>
                <a:lnTo>
                  <a:pt x="4473" y="1684"/>
                </a:lnTo>
                <a:close/>
                <a:moveTo>
                  <a:pt x="4541" y="1692"/>
                </a:moveTo>
                <a:lnTo>
                  <a:pt x="4538" y="1690"/>
                </a:lnTo>
                <a:lnTo>
                  <a:pt x="4538" y="1692"/>
                </a:lnTo>
                <a:lnTo>
                  <a:pt x="4543" y="1692"/>
                </a:lnTo>
                <a:lnTo>
                  <a:pt x="4543" y="1692"/>
                </a:lnTo>
                <a:lnTo>
                  <a:pt x="4543" y="1692"/>
                </a:lnTo>
                <a:lnTo>
                  <a:pt x="4541" y="1692"/>
                </a:lnTo>
                <a:close/>
                <a:moveTo>
                  <a:pt x="4398" y="1707"/>
                </a:moveTo>
                <a:lnTo>
                  <a:pt x="4398" y="1707"/>
                </a:lnTo>
                <a:lnTo>
                  <a:pt x="4398" y="1707"/>
                </a:lnTo>
                <a:lnTo>
                  <a:pt x="4398" y="1709"/>
                </a:lnTo>
                <a:lnTo>
                  <a:pt x="4398" y="1709"/>
                </a:lnTo>
                <a:lnTo>
                  <a:pt x="4398" y="1707"/>
                </a:lnTo>
                <a:lnTo>
                  <a:pt x="4398" y="1707"/>
                </a:lnTo>
                <a:lnTo>
                  <a:pt x="4398" y="1707"/>
                </a:lnTo>
                <a:close/>
                <a:moveTo>
                  <a:pt x="4561" y="1723"/>
                </a:moveTo>
                <a:lnTo>
                  <a:pt x="4561" y="1723"/>
                </a:lnTo>
                <a:lnTo>
                  <a:pt x="4561" y="1723"/>
                </a:lnTo>
                <a:lnTo>
                  <a:pt x="4561" y="1721"/>
                </a:lnTo>
                <a:lnTo>
                  <a:pt x="4561" y="1721"/>
                </a:lnTo>
                <a:lnTo>
                  <a:pt x="4561" y="1721"/>
                </a:lnTo>
                <a:lnTo>
                  <a:pt x="4561" y="1723"/>
                </a:lnTo>
                <a:close/>
                <a:moveTo>
                  <a:pt x="4589" y="1793"/>
                </a:moveTo>
                <a:lnTo>
                  <a:pt x="4589" y="1793"/>
                </a:lnTo>
                <a:lnTo>
                  <a:pt x="4587" y="1793"/>
                </a:lnTo>
                <a:lnTo>
                  <a:pt x="4587" y="1795"/>
                </a:lnTo>
                <a:lnTo>
                  <a:pt x="4585" y="1795"/>
                </a:lnTo>
                <a:lnTo>
                  <a:pt x="4587" y="1797"/>
                </a:lnTo>
                <a:lnTo>
                  <a:pt x="4587" y="1795"/>
                </a:lnTo>
                <a:lnTo>
                  <a:pt x="4589" y="1793"/>
                </a:lnTo>
                <a:lnTo>
                  <a:pt x="4589" y="1791"/>
                </a:lnTo>
                <a:lnTo>
                  <a:pt x="4589" y="1791"/>
                </a:lnTo>
                <a:lnTo>
                  <a:pt x="4589" y="1791"/>
                </a:lnTo>
                <a:lnTo>
                  <a:pt x="4589" y="1793"/>
                </a:lnTo>
                <a:close/>
                <a:moveTo>
                  <a:pt x="4593" y="1860"/>
                </a:moveTo>
                <a:lnTo>
                  <a:pt x="4593" y="1860"/>
                </a:lnTo>
                <a:lnTo>
                  <a:pt x="4593" y="1860"/>
                </a:lnTo>
                <a:lnTo>
                  <a:pt x="4593" y="1860"/>
                </a:lnTo>
                <a:lnTo>
                  <a:pt x="4593" y="1858"/>
                </a:lnTo>
                <a:lnTo>
                  <a:pt x="4593" y="1858"/>
                </a:lnTo>
                <a:lnTo>
                  <a:pt x="4593" y="1858"/>
                </a:lnTo>
                <a:lnTo>
                  <a:pt x="4593" y="1858"/>
                </a:lnTo>
                <a:lnTo>
                  <a:pt x="4591" y="1858"/>
                </a:lnTo>
                <a:lnTo>
                  <a:pt x="4593" y="1860"/>
                </a:lnTo>
                <a:lnTo>
                  <a:pt x="4593" y="1860"/>
                </a:lnTo>
                <a:close/>
                <a:moveTo>
                  <a:pt x="4580" y="1799"/>
                </a:moveTo>
                <a:lnTo>
                  <a:pt x="4582" y="1799"/>
                </a:lnTo>
                <a:lnTo>
                  <a:pt x="4582" y="1799"/>
                </a:lnTo>
                <a:lnTo>
                  <a:pt x="4585" y="1797"/>
                </a:lnTo>
                <a:lnTo>
                  <a:pt x="4585" y="1797"/>
                </a:lnTo>
                <a:lnTo>
                  <a:pt x="4585" y="1797"/>
                </a:lnTo>
                <a:lnTo>
                  <a:pt x="4582" y="1799"/>
                </a:lnTo>
                <a:lnTo>
                  <a:pt x="4580" y="1799"/>
                </a:lnTo>
                <a:close/>
                <a:moveTo>
                  <a:pt x="4551" y="1723"/>
                </a:moveTo>
                <a:lnTo>
                  <a:pt x="4551" y="1723"/>
                </a:lnTo>
                <a:lnTo>
                  <a:pt x="4549" y="1728"/>
                </a:lnTo>
                <a:lnTo>
                  <a:pt x="4551" y="1730"/>
                </a:lnTo>
                <a:lnTo>
                  <a:pt x="4551" y="1730"/>
                </a:lnTo>
                <a:lnTo>
                  <a:pt x="4553" y="1730"/>
                </a:lnTo>
                <a:lnTo>
                  <a:pt x="4553" y="1730"/>
                </a:lnTo>
                <a:lnTo>
                  <a:pt x="4555" y="1728"/>
                </a:lnTo>
                <a:lnTo>
                  <a:pt x="4557" y="1726"/>
                </a:lnTo>
                <a:lnTo>
                  <a:pt x="4557" y="1726"/>
                </a:lnTo>
                <a:lnTo>
                  <a:pt x="4557" y="1723"/>
                </a:lnTo>
                <a:lnTo>
                  <a:pt x="4555" y="1723"/>
                </a:lnTo>
                <a:lnTo>
                  <a:pt x="4553" y="1721"/>
                </a:lnTo>
                <a:lnTo>
                  <a:pt x="4553" y="1721"/>
                </a:lnTo>
                <a:lnTo>
                  <a:pt x="4551" y="1719"/>
                </a:lnTo>
                <a:lnTo>
                  <a:pt x="4551" y="1719"/>
                </a:lnTo>
                <a:lnTo>
                  <a:pt x="4551" y="1721"/>
                </a:lnTo>
                <a:lnTo>
                  <a:pt x="4551" y="1723"/>
                </a:lnTo>
                <a:lnTo>
                  <a:pt x="4551" y="1723"/>
                </a:lnTo>
                <a:lnTo>
                  <a:pt x="4551" y="1723"/>
                </a:lnTo>
                <a:lnTo>
                  <a:pt x="4551" y="1723"/>
                </a:lnTo>
                <a:close/>
                <a:moveTo>
                  <a:pt x="4490" y="1679"/>
                </a:moveTo>
                <a:lnTo>
                  <a:pt x="4490" y="1682"/>
                </a:lnTo>
                <a:lnTo>
                  <a:pt x="4492" y="1682"/>
                </a:lnTo>
                <a:lnTo>
                  <a:pt x="4494" y="1682"/>
                </a:lnTo>
                <a:lnTo>
                  <a:pt x="4497" y="1684"/>
                </a:lnTo>
                <a:lnTo>
                  <a:pt x="4499" y="1686"/>
                </a:lnTo>
                <a:lnTo>
                  <a:pt x="4503" y="1686"/>
                </a:lnTo>
                <a:lnTo>
                  <a:pt x="4503" y="1682"/>
                </a:lnTo>
                <a:lnTo>
                  <a:pt x="4503" y="1682"/>
                </a:lnTo>
                <a:lnTo>
                  <a:pt x="4503" y="1679"/>
                </a:lnTo>
                <a:lnTo>
                  <a:pt x="4501" y="1679"/>
                </a:lnTo>
                <a:lnTo>
                  <a:pt x="4501" y="1679"/>
                </a:lnTo>
                <a:lnTo>
                  <a:pt x="4501" y="1679"/>
                </a:lnTo>
                <a:lnTo>
                  <a:pt x="4501" y="1677"/>
                </a:lnTo>
                <a:lnTo>
                  <a:pt x="4499" y="1675"/>
                </a:lnTo>
                <a:lnTo>
                  <a:pt x="4497" y="1673"/>
                </a:lnTo>
                <a:lnTo>
                  <a:pt x="4494" y="1673"/>
                </a:lnTo>
                <a:lnTo>
                  <a:pt x="4492" y="1673"/>
                </a:lnTo>
                <a:lnTo>
                  <a:pt x="4490" y="1673"/>
                </a:lnTo>
                <a:lnTo>
                  <a:pt x="4488" y="1673"/>
                </a:lnTo>
                <a:lnTo>
                  <a:pt x="4486" y="1671"/>
                </a:lnTo>
                <a:lnTo>
                  <a:pt x="4484" y="1671"/>
                </a:lnTo>
                <a:lnTo>
                  <a:pt x="4484" y="1671"/>
                </a:lnTo>
                <a:lnTo>
                  <a:pt x="4482" y="1671"/>
                </a:lnTo>
                <a:lnTo>
                  <a:pt x="4482" y="1671"/>
                </a:lnTo>
                <a:lnTo>
                  <a:pt x="4480" y="1673"/>
                </a:lnTo>
                <a:lnTo>
                  <a:pt x="4480" y="1673"/>
                </a:lnTo>
                <a:lnTo>
                  <a:pt x="4478" y="1673"/>
                </a:lnTo>
                <a:lnTo>
                  <a:pt x="4478" y="1673"/>
                </a:lnTo>
                <a:lnTo>
                  <a:pt x="4478" y="1671"/>
                </a:lnTo>
                <a:lnTo>
                  <a:pt x="4476" y="1671"/>
                </a:lnTo>
                <a:lnTo>
                  <a:pt x="4476" y="1671"/>
                </a:lnTo>
                <a:lnTo>
                  <a:pt x="4473" y="1673"/>
                </a:lnTo>
                <a:lnTo>
                  <a:pt x="4469" y="1671"/>
                </a:lnTo>
                <a:lnTo>
                  <a:pt x="4465" y="1673"/>
                </a:lnTo>
                <a:lnTo>
                  <a:pt x="4463" y="1673"/>
                </a:lnTo>
                <a:lnTo>
                  <a:pt x="4461" y="1677"/>
                </a:lnTo>
                <a:lnTo>
                  <a:pt x="4461" y="1677"/>
                </a:lnTo>
                <a:lnTo>
                  <a:pt x="4461" y="1679"/>
                </a:lnTo>
                <a:lnTo>
                  <a:pt x="4461" y="1679"/>
                </a:lnTo>
                <a:lnTo>
                  <a:pt x="4461" y="1682"/>
                </a:lnTo>
                <a:lnTo>
                  <a:pt x="4461" y="1682"/>
                </a:lnTo>
                <a:lnTo>
                  <a:pt x="4461" y="1682"/>
                </a:lnTo>
                <a:lnTo>
                  <a:pt x="4463" y="1679"/>
                </a:lnTo>
                <a:lnTo>
                  <a:pt x="4463" y="1679"/>
                </a:lnTo>
                <a:lnTo>
                  <a:pt x="4463" y="1677"/>
                </a:lnTo>
                <a:lnTo>
                  <a:pt x="4463" y="1677"/>
                </a:lnTo>
                <a:lnTo>
                  <a:pt x="4463" y="1677"/>
                </a:lnTo>
                <a:lnTo>
                  <a:pt x="4465" y="1677"/>
                </a:lnTo>
                <a:lnTo>
                  <a:pt x="4465" y="1677"/>
                </a:lnTo>
                <a:lnTo>
                  <a:pt x="4465" y="1677"/>
                </a:lnTo>
                <a:lnTo>
                  <a:pt x="4467" y="1679"/>
                </a:lnTo>
                <a:lnTo>
                  <a:pt x="4469" y="1682"/>
                </a:lnTo>
                <a:lnTo>
                  <a:pt x="4469" y="1682"/>
                </a:lnTo>
                <a:lnTo>
                  <a:pt x="4471" y="1679"/>
                </a:lnTo>
                <a:lnTo>
                  <a:pt x="4471" y="1679"/>
                </a:lnTo>
                <a:lnTo>
                  <a:pt x="4473" y="1679"/>
                </a:lnTo>
                <a:lnTo>
                  <a:pt x="4473" y="1677"/>
                </a:lnTo>
                <a:lnTo>
                  <a:pt x="4476" y="1677"/>
                </a:lnTo>
                <a:lnTo>
                  <a:pt x="4476" y="1677"/>
                </a:lnTo>
                <a:lnTo>
                  <a:pt x="4476" y="1677"/>
                </a:lnTo>
                <a:lnTo>
                  <a:pt x="4476" y="1677"/>
                </a:lnTo>
                <a:lnTo>
                  <a:pt x="4476" y="1679"/>
                </a:lnTo>
                <a:lnTo>
                  <a:pt x="4476" y="1679"/>
                </a:lnTo>
                <a:lnTo>
                  <a:pt x="4478" y="1679"/>
                </a:lnTo>
                <a:lnTo>
                  <a:pt x="4480" y="1679"/>
                </a:lnTo>
                <a:lnTo>
                  <a:pt x="4482" y="1679"/>
                </a:lnTo>
                <a:lnTo>
                  <a:pt x="4484" y="1682"/>
                </a:lnTo>
                <a:lnTo>
                  <a:pt x="4484" y="1679"/>
                </a:lnTo>
                <a:lnTo>
                  <a:pt x="4484" y="1679"/>
                </a:lnTo>
                <a:lnTo>
                  <a:pt x="4484" y="1679"/>
                </a:lnTo>
                <a:lnTo>
                  <a:pt x="4484" y="1679"/>
                </a:lnTo>
                <a:lnTo>
                  <a:pt x="4486" y="1679"/>
                </a:lnTo>
                <a:lnTo>
                  <a:pt x="4488" y="1679"/>
                </a:lnTo>
                <a:lnTo>
                  <a:pt x="4490" y="1679"/>
                </a:lnTo>
                <a:close/>
                <a:moveTo>
                  <a:pt x="4530" y="1715"/>
                </a:moveTo>
                <a:lnTo>
                  <a:pt x="4530" y="1715"/>
                </a:lnTo>
                <a:lnTo>
                  <a:pt x="4530" y="1717"/>
                </a:lnTo>
                <a:lnTo>
                  <a:pt x="4532" y="1715"/>
                </a:lnTo>
                <a:lnTo>
                  <a:pt x="4532" y="1715"/>
                </a:lnTo>
                <a:lnTo>
                  <a:pt x="4530" y="1713"/>
                </a:lnTo>
                <a:lnTo>
                  <a:pt x="4530" y="1713"/>
                </a:lnTo>
                <a:lnTo>
                  <a:pt x="4530" y="1711"/>
                </a:lnTo>
                <a:lnTo>
                  <a:pt x="4530" y="1711"/>
                </a:lnTo>
                <a:lnTo>
                  <a:pt x="4530" y="1713"/>
                </a:lnTo>
                <a:lnTo>
                  <a:pt x="4530" y="1715"/>
                </a:lnTo>
                <a:lnTo>
                  <a:pt x="4530" y="1715"/>
                </a:lnTo>
                <a:close/>
                <a:moveTo>
                  <a:pt x="4471" y="1734"/>
                </a:moveTo>
                <a:lnTo>
                  <a:pt x="4471" y="1732"/>
                </a:lnTo>
                <a:lnTo>
                  <a:pt x="4471" y="1734"/>
                </a:lnTo>
                <a:lnTo>
                  <a:pt x="4469" y="1734"/>
                </a:lnTo>
                <a:lnTo>
                  <a:pt x="4469" y="1734"/>
                </a:lnTo>
                <a:lnTo>
                  <a:pt x="4471" y="1734"/>
                </a:lnTo>
                <a:lnTo>
                  <a:pt x="4471" y="1734"/>
                </a:lnTo>
                <a:lnTo>
                  <a:pt x="4471" y="1734"/>
                </a:lnTo>
                <a:lnTo>
                  <a:pt x="4471" y="1734"/>
                </a:lnTo>
                <a:lnTo>
                  <a:pt x="4471" y="1734"/>
                </a:lnTo>
                <a:close/>
                <a:moveTo>
                  <a:pt x="4469" y="1682"/>
                </a:moveTo>
                <a:lnTo>
                  <a:pt x="4469" y="1682"/>
                </a:lnTo>
                <a:lnTo>
                  <a:pt x="4467" y="1684"/>
                </a:lnTo>
                <a:lnTo>
                  <a:pt x="4469" y="1684"/>
                </a:lnTo>
                <a:lnTo>
                  <a:pt x="4469" y="1682"/>
                </a:lnTo>
                <a:lnTo>
                  <a:pt x="4469" y="1682"/>
                </a:lnTo>
                <a:close/>
                <a:moveTo>
                  <a:pt x="4486" y="1742"/>
                </a:moveTo>
                <a:lnTo>
                  <a:pt x="4486" y="1744"/>
                </a:lnTo>
                <a:lnTo>
                  <a:pt x="4486" y="1744"/>
                </a:lnTo>
                <a:lnTo>
                  <a:pt x="4486" y="1747"/>
                </a:lnTo>
                <a:lnTo>
                  <a:pt x="4488" y="1747"/>
                </a:lnTo>
                <a:lnTo>
                  <a:pt x="4488" y="1747"/>
                </a:lnTo>
                <a:lnTo>
                  <a:pt x="4488" y="1744"/>
                </a:lnTo>
                <a:lnTo>
                  <a:pt x="4488" y="1744"/>
                </a:lnTo>
                <a:lnTo>
                  <a:pt x="4486" y="1742"/>
                </a:lnTo>
                <a:lnTo>
                  <a:pt x="4486" y="1742"/>
                </a:lnTo>
                <a:close/>
                <a:moveTo>
                  <a:pt x="4515" y="1734"/>
                </a:moveTo>
                <a:lnTo>
                  <a:pt x="4517" y="1734"/>
                </a:lnTo>
                <a:lnTo>
                  <a:pt x="4517" y="1734"/>
                </a:lnTo>
                <a:lnTo>
                  <a:pt x="4517" y="1734"/>
                </a:lnTo>
                <a:lnTo>
                  <a:pt x="4520" y="1736"/>
                </a:lnTo>
                <a:lnTo>
                  <a:pt x="4520" y="1736"/>
                </a:lnTo>
                <a:lnTo>
                  <a:pt x="4520" y="1734"/>
                </a:lnTo>
                <a:lnTo>
                  <a:pt x="4520" y="1734"/>
                </a:lnTo>
                <a:lnTo>
                  <a:pt x="4515" y="1734"/>
                </a:lnTo>
                <a:close/>
                <a:moveTo>
                  <a:pt x="4515" y="1734"/>
                </a:moveTo>
                <a:lnTo>
                  <a:pt x="4515" y="1734"/>
                </a:lnTo>
                <a:lnTo>
                  <a:pt x="4513" y="1734"/>
                </a:lnTo>
                <a:lnTo>
                  <a:pt x="4513" y="1734"/>
                </a:lnTo>
                <a:lnTo>
                  <a:pt x="4513" y="1734"/>
                </a:lnTo>
                <a:lnTo>
                  <a:pt x="4513" y="1736"/>
                </a:lnTo>
                <a:lnTo>
                  <a:pt x="4511" y="1736"/>
                </a:lnTo>
                <a:lnTo>
                  <a:pt x="4511" y="1736"/>
                </a:lnTo>
                <a:lnTo>
                  <a:pt x="4511" y="1738"/>
                </a:lnTo>
                <a:lnTo>
                  <a:pt x="4509" y="1738"/>
                </a:lnTo>
                <a:lnTo>
                  <a:pt x="4509" y="1738"/>
                </a:lnTo>
                <a:lnTo>
                  <a:pt x="4509" y="1740"/>
                </a:lnTo>
                <a:lnTo>
                  <a:pt x="4509" y="1742"/>
                </a:lnTo>
                <a:lnTo>
                  <a:pt x="4507" y="1742"/>
                </a:lnTo>
                <a:lnTo>
                  <a:pt x="4507" y="1742"/>
                </a:lnTo>
                <a:lnTo>
                  <a:pt x="4507" y="1744"/>
                </a:lnTo>
                <a:lnTo>
                  <a:pt x="4507" y="1744"/>
                </a:lnTo>
                <a:lnTo>
                  <a:pt x="4507" y="1747"/>
                </a:lnTo>
                <a:lnTo>
                  <a:pt x="4509" y="1747"/>
                </a:lnTo>
                <a:lnTo>
                  <a:pt x="4509" y="1747"/>
                </a:lnTo>
                <a:lnTo>
                  <a:pt x="4511" y="1747"/>
                </a:lnTo>
                <a:lnTo>
                  <a:pt x="4511" y="1747"/>
                </a:lnTo>
                <a:lnTo>
                  <a:pt x="4511" y="1744"/>
                </a:lnTo>
                <a:lnTo>
                  <a:pt x="4511" y="1744"/>
                </a:lnTo>
                <a:lnTo>
                  <a:pt x="4513" y="1742"/>
                </a:lnTo>
                <a:lnTo>
                  <a:pt x="4513" y="1742"/>
                </a:lnTo>
                <a:lnTo>
                  <a:pt x="4513" y="1742"/>
                </a:lnTo>
                <a:lnTo>
                  <a:pt x="4515" y="1740"/>
                </a:lnTo>
                <a:lnTo>
                  <a:pt x="4515" y="1738"/>
                </a:lnTo>
                <a:lnTo>
                  <a:pt x="4515" y="1736"/>
                </a:lnTo>
                <a:lnTo>
                  <a:pt x="4515" y="1734"/>
                </a:lnTo>
                <a:lnTo>
                  <a:pt x="4515" y="1734"/>
                </a:lnTo>
                <a:close/>
                <a:moveTo>
                  <a:pt x="4528" y="1795"/>
                </a:moveTo>
                <a:lnTo>
                  <a:pt x="4528" y="1795"/>
                </a:lnTo>
                <a:lnTo>
                  <a:pt x="4530" y="1793"/>
                </a:lnTo>
                <a:lnTo>
                  <a:pt x="4528" y="1791"/>
                </a:lnTo>
                <a:lnTo>
                  <a:pt x="4528" y="1791"/>
                </a:lnTo>
                <a:lnTo>
                  <a:pt x="4528" y="1788"/>
                </a:lnTo>
                <a:lnTo>
                  <a:pt x="4528" y="1791"/>
                </a:lnTo>
                <a:lnTo>
                  <a:pt x="4528" y="1791"/>
                </a:lnTo>
                <a:lnTo>
                  <a:pt x="4528" y="1791"/>
                </a:lnTo>
                <a:lnTo>
                  <a:pt x="4528" y="1793"/>
                </a:lnTo>
                <a:lnTo>
                  <a:pt x="4528" y="1795"/>
                </a:lnTo>
                <a:close/>
                <a:moveTo>
                  <a:pt x="5364" y="508"/>
                </a:moveTo>
                <a:lnTo>
                  <a:pt x="5362" y="508"/>
                </a:lnTo>
                <a:lnTo>
                  <a:pt x="5356" y="508"/>
                </a:lnTo>
                <a:lnTo>
                  <a:pt x="5358" y="508"/>
                </a:lnTo>
                <a:lnTo>
                  <a:pt x="5358" y="505"/>
                </a:lnTo>
                <a:lnTo>
                  <a:pt x="5356" y="505"/>
                </a:lnTo>
                <a:lnTo>
                  <a:pt x="5356" y="505"/>
                </a:lnTo>
                <a:lnTo>
                  <a:pt x="5356" y="505"/>
                </a:lnTo>
                <a:lnTo>
                  <a:pt x="5353" y="505"/>
                </a:lnTo>
                <a:lnTo>
                  <a:pt x="5351" y="505"/>
                </a:lnTo>
                <a:lnTo>
                  <a:pt x="5351" y="505"/>
                </a:lnTo>
                <a:lnTo>
                  <a:pt x="5353" y="503"/>
                </a:lnTo>
                <a:lnTo>
                  <a:pt x="5353" y="503"/>
                </a:lnTo>
                <a:lnTo>
                  <a:pt x="5351" y="503"/>
                </a:lnTo>
                <a:lnTo>
                  <a:pt x="5347" y="499"/>
                </a:lnTo>
                <a:lnTo>
                  <a:pt x="5343" y="497"/>
                </a:lnTo>
                <a:lnTo>
                  <a:pt x="5341" y="495"/>
                </a:lnTo>
                <a:lnTo>
                  <a:pt x="5337" y="493"/>
                </a:lnTo>
                <a:lnTo>
                  <a:pt x="5335" y="489"/>
                </a:lnTo>
                <a:lnTo>
                  <a:pt x="5330" y="489"/>
                </a:lnTo>
                <a:lnTo>
                  <a:pt x="5326" y="489"/>
                </a:lnTo>
                <a:lnTo>
                  <a:pt x="5324" y="489"/>
                </a:lnTo>
                <a:lnTo>
                  <a:pt x="5322" y="487"/>
                </a:lnTo>
                <a:lnTo>
                  <a:pt x="5316" y="487"/>
                </a:lnTo>
                <a:lnTo>
                  <a:pt x="5316" y="487"/>
                </a:lnTo>
                <a:lnTo>
                  <a:pt x="5322" y="489"/>
                </a:lnTo>
                <a:lnTo>
                  <a:pt x="5324" y="489"/>
                </a:lnTo>
                <a:lnTo>
                  <a:pt x="5324" y="489"/>
                </a:lnTo>
                <a:lnTo>
                  <a:pt x="5322" y="489"/>
                </a:lnTo>
                <a:lnTo>
                  <a:pt x="5318" y="489"/>
                </a:lnTo>
                <a:lnTo>
                  <a:pt x="5316" y="489"/>
                </a:lnTo>
                <a:lnTo>
                  <a:pt x="5314" y="489"/>
                </a:lnTo>
                <a:lnTo>
                  <a:pt x="5314" y="489"/>
                </a:lnTo>
                <a:lnTo>
                  <a:pt x="5314" y="489"/>
                </a:lnTo>
                <a:lnTo>
                  <a:pt x="5314" y="491"/>
                </a:lnTo>
                <a:lnTo>
                  <a:pt x="5314" y="491"/>
                </a:lnTo>
                <a:lnTo>
                  <a:pt x="5314" y="491"/>
                </a:lnTo>
                <a:lnTo>
                  <a:pt x="5312" y="491"/>
                </a:lnTo>
                <a:lnTo>
                  <a:pt x="5312" y="491"/>
                </a:lnTo>
                <a:lnTo>
                  <a:pt x="5312" y="489"/>
                </a:lnTo>
                <a:lnTo>
                  <a:pt x="5314" y="487"/>
                </a:lnTo>
                <a:lnTo>
                  <a:pt x="5314" y="487"/>
                </a:lnTo>
                <a:lnTo>
                  <a:pt x="5314" y="487"/>
                </a:lnTo>
                <a:lnTo>
                  <a:pt x="5309" y="484"/>
                </a:lnTo>
                <a:lnTo>
                  <a:pt x="5307" y="484"/>
                </a:lnTo>
                <a:lnTo>
                  <a:pt x="5307" y="484"/>
                </a:lnTo>
                <a:lnTo>
                  <a:pt x="5303" y="484"/>
                </a:lnTo>
                <a:lnTo>
                  <a:pt x="5295" y="484"/>
                </a:lnTo>
                <a:lnTo>
                  <a:pt x="5295" y="487"/>
                </a:lnTo>
                <a:lnTo>
                  <a:pt x="5295" y="487"/>
                </a:lnTo>
                <a:lnTo>
                  <a:pt x="5295" y="487"/>
                </a:lnTo>
                <a:lnTo>
                  <a:pt x="5295" y="487"/>
                </a:lnTo>
                <a:lnTo>
                  <a:pt x="5297" y="487"/>
                </a:lnTo>
                <a:lnTo>
                  <a:pt x="5299" y="489"/>
                </a:lnTo>
                <a:lnTo>
                  <a:pt x="5299" y="489"/>
                </a:lnTo>
                <a:lnTo>
                  <a:pt x="5301" y="489"/>
                </a:lnTo>
                <a:lnTo>
                  <a:pt x="5301" y="491"/>
                </a:lnTo>
                <a:lnTo>
                  <a:pt x="5301" y="493"/>
                </a:lnTo>
                <a:lnTo>
                  <a:pt x="5301" y="493"/>
                </a:lnTo>
                <a:lnTo>
                  <a:pt x="5301" y="495"/>
                </a:lnTo>
                <a:lnTo>
                  <a:pt x="5301" y="497"/>
                </a:lnTo>
                <a:lnTo>
                  <a:pt x="5299" y="497"/>
                </a:lnTo>
                <a:lnTo>
                  <a:pt x="5299" y="497"/>
                </a:lnTo>
                <a:lnTo>
                  <a:pt x="5301" y="499"/>
                </a:lnTo>
                <a:lnTo>
                  <a:pt x="5303" y="499"/>
                </a:lnTo>
                <a:lnTo>
                  <a:pt x="5305" y="499"/>
                </a:lnTo>
                <a:lnTo>
                  <a:pt x="5305" y="501"/>
                </a:lnTo>
                <a:lnTo>
                  <a:pt x="5305" y="503"/>
                </a:lnTo>
                <a:lnTo>
                  <a:pt x="5303" y="505"/>
                </a:lnTo>
                <a:lnTo>
                  <a:pt x="5303" y="505"/>
                </a:lnTo>
                <a:lnTo>
                  <a:pt x="5303" y="505"/>
                </a:lnTo>
                <a:lnTo>
                  <a:pt x="5301" y="505"/>
                </a:lnTo>
                <a:lnTo>
                  <a:pt x="5301" y="505"/>
                </a:lnTo>
                <a:lnTo>
                  <a:pt x="5301" y="503"/>
                </a:lnTo>
                <a:lnTo>
                  <a:pt x="5301" y="501"/>
                </a:lnTo>
                <a:lnTo>
                  <a:pt x="5299" y="501"/>
                </a:lnTo>
                <a:lnTo>
                  <a:pt x="5299" y="501"/>
                </a:lnTo>
                <a:lnTo>
                  <a:pt x="5297" y="503"/>
                </a:lnTo>
                <a:lnTo>
                  <a:pt x="5297" y="503"/>
                </a:lnTo>
                <a:lnTo>
                  <a:pt x="5297" y="503"/>
                </a:lnTo>
                <a:lnTo>
                  <a:pt x="5295" y="501"/>
                </a:lnTo>
                <a:lnTo>
                  <a:pt x="5295" y="499"/>
                </a:lnTo>
                <a:lnTo>
                  <a:pt x="5295" y="499"/>
                </a:lnTo>
                <a:lnTo>
                  <a:pt x="5293" y="497"/>
                </a:lnTo>
                <a:lnTo>
                  <a:pt x="5293" y="497"/>
                </a:lnTo>
                <a:lnTo>
                  <a:pt x="5291" y="497"/>
                </a:lnTo>
                <a:lnTo>
                  <a:pt x="5289" y="497"/>
                </a:lnTo>
                <a:lnTo>
                  <a:pt x="5289" y="495"/>
                </a:lnTo>
                <a:lnTo>
                  <a:pt x="5291" y="493"/>
                </a:lnTo>
                <a:lnTo>
                  <a:pt x="5291" y="491"/>
                </a:lnTo>
                <a:lnTo>
                  <a:pt x="5291" y="489"/>
                </a:lnTo>
                <a:lnTo>
                  <a:pt x="5289" y="489"/>
                </a:lnTo>
                <a:lnTo>
                  <a:pt x="5289" y="487"/>
                </a:lnTo>
                <a:lnTo>
                  <a:pt x="5289" y="482"/>
                </a:lnTo>
                <a:lnTo>
                  <a:pt x="5289" y="482"/>
                </a:lnTo>
                <a:lnTo>
                  <a:pt x="5291" y="480"/>
                </a:lnTo>
                <a:lnTo>
                  <a:pt x="5289" y="478"/>
                </a:lnTo>
                <a:lnTo>
                  <a:pt x="5289" y="478"/>
                </a:lnTo>
                <a:lnTo>
                  <a:pt x="5286" y="478"/>
                </a:lnTo>
                <a:lnTo>
                  <a:pt x="5286" y="478"/>
                </a:lnTo>
                <a:lnTo>
                  <a:pt x="5284" y="478"/>
                </a:lnTo>
                <a:lnTo>
                  <a:pt x="5282" y="478"/>
                </a:lnTo>
                <a:lnTo>
                  <a:pt x="5284" y="476"/>
                </a:lnTo>
                <a:lnTo>
                  <a:pt x="5284" y="476"/>
                </a:lnTo>
                <a:lnTo>
                  <a:pt x="5284" y="474"/>
                </a:lnTo>
                <a:lnTo>
                  <a:pt x="5282" y="474"/>
                </a:lnTo>
                <a:lnTo>
                  <a:pt x="5282" y="472"/>
                </a:lnTo>
                <a:lnTo>
                  <a:pt x="5259" y="461"/>
                </a:lnTo>
                <a:lnTo>
                  <a:pt x="5257" y="459"/>
                </a:lnTo>
                <a:lnTo>
                  <a:pt x="5255" y="457"/>
                </a:lnTo>
                <a:lnTo>
                  <a:pt x="5253" y="457"/>
                </a:lnTo>
                <a:lnTo>
                  <a:pt x="5251" y="457"/>
                </a:lnTo>
                <a:lnTo>
                  <a:pt x="5251" y="457"/>
                </a:lnTo>
                <a:lnTo>
                  <a:pt x="5249" y="457"/>
                </a:lnTo>
                <a:lnTo>
                  <a:pt x="5251" y="457"/>
                </a:lnTo>
                <a:lnTo>
                  <a:pt x="5251" y="455"/>
                </a:lnTo>
                <a:lnTo>
                  <a:pt x="5249" y="455"/>
                </a:lnTo>
                <a:lnTo>
                  <a:pt x="5240" y="451"/>
                </a:lnTo>
                <a:lnTo>
                  <a:pt x="5238" y="449"/>
                </a:lnTo>
                <a:lnTo>
                  <a:pt x="5240" y="451"/>
                </a:lnTo>
                <a:lnTo>
                  <a:pt x="5247" y="455"/>
                </a:lnTo>
                <a:lnTo>
                  <a:pt x="5247" y="455"/>
                </a:lnTo>
                <a:lnTo>
                  <a:pt x="5245" y="457"/>
                </a:lnTo>
                <a:lnTo>
                  <a:pt x="5242" y="457"/>
                </a:lnTo>
                <a:lnTo>
                  <a:pt x="5245" y="455"/>
                </a:lnTo>
                <a:lnTo>
                  <a:pt x="5242" y="453"/>
                </a:lnTo>
                <a:lnTo>
                  <a:pt x="5242" y="453"/>
                </a:lnTo>
                <a:lnTo>
                  <a:pt x="5240" y="451"/>
                </a:lnTo>
                <a:lnTo>
                  <a:pt x="5238" y="451"/>
                </a:lnTo>
                <a:lnTo>
                  <a:pt x="5234" y="451"/>
                </a:lnTo>
                <a:lnTo>
                  <a:pt x="5234" y="449"/>
                </a:lnTo>
                <a:lnTo>
                  <a:pt x="5234" y="447"/>
                </a:lnTo>
                <a:lnTo>
                  <a:pt x="5236" y="449"/>
                </a:lnTo>
                <a:lnTo>
                  <a:pt x="5236" y="449"/>
                </a:lnTo>
                <a:lnTo>
                  <a:pt x="5234" y="447"/>
                </a:lnTo>
                <a:lnTo>
                  <a:pt x="5232" y="445"/>
                </a:lnTo>
                <a:lnTo>
                  <a:pt x="5226" y="443"/>
                </a:lnTo>
                <a:lnTo>
                  <a:pt x="5224" y="443"/>
                </a:lnTo>
                <a:lnTo>
                  <a:pt x="5224" y="440"/>
                </a:lnTo>
                <a:lnTo>
                  <a:pt x="5221" y="440"/>
                </a:lnTo>
                <a:lnTo>
                  <a:pt x="5221" y="440"/>
                </a:lnTo>
                <a:lnTo>
                  <a:pt x="5217" y="440"/>
                </a:lnTo>
                <a:lnTo>
                  <a:pt x="5215" y="438"/>
                </a:lnTo>
                <a:lnTo>
                  <a:pt x="5215" y="438"/>
                </a:lnTo>
                <a:lnTo>
                  <a:pt x="5213" y="438"/>
                </a:lnTo>
                <a:lnTo>
                  <a:pt x="5205" y="432"/>
                </a:lnTo>
                <a:lnTo>
                  <a:pt x="5201" y="430"/>
                </a:lnTo>
                <a:lnTo>
                  <a:pt x="5201" y="430"/>
                </a:lnTo>
                <a:lnTo>
                  <a:pt x="5201" y="430"/>
                </a:lnTo>
                <a:lnTo>
                  <a:pt x="5198" y="428"/>
                </a:lnTo>
                <a:lnTo>
                  <a:pt x="5192" y="428"/>
                </a:lnTo>
                <a:lnTo>
                  <a:pt x="5186" y="426"/>
                </a:lnTo>
                <a:lnTo>
                  <a:pt x="5177" y="424"/>
                </a:lnTo>
                <a:lnTo>
                  <a:pt x="5171" y="422"/>
                </a:lnTo>
                <a:lnTo>
                  <a:pt x="5163" y="419"/>
                </a:lnTo>
                <a:lnTo>
                  <a:pt x="5159" y="417"/>
                </a:lnTo>
                <a:lnTo>
                  <a:pt x="5157" y="415"/>
                </a:lnTo>
                <a:lnTo>
                  <a:pt x="5154" y="415"/>
                </a:lnTo>
                <a:lnTo>
                  <a:pt x="5148" y="417"/>
                </a:lnTo>
                <a:lnTo>
                  <a:pt x="5140" y="417"/>
                </a:lnTo>
                <a:lnTo>
                  <a:pt x="5133" y="415"/>
                </a:lnTo>
                <a:lnTo>
                  <a:pt x="5127" y="415"/>
                </a:lnTo>
                <a:lnTo>
                  <a:pt x="5125" y="415"/>
                </a:lnTo>
                <a:lnTo>
                  <a:pt x="5121" y="415"/>
                </a:lnTo>
                <a:lnTo>
                  <a:pt x="5119" y="415"/>
                </a:lnTo>
                <a:lnTo>
                  <a:pt x="5119" y="417"/>
                </a:lnTo>
                <a:lnTo>
                  <a:pt x="5115" y="417"/>
                </a:lnTo>
                <a:lnTo>
                  <a:pt x="5113" y="415"/>
                </a:lnTo>
                <a:lnTo>
                  <a:pt x="5108" y="413"/>
                </a:lnTo>
                <a:lnTo>
                  <a:pt x="5100" y="413"/>
                </a:lnTo>
                <a:lnTo>
                  <a:pt x="5089" y="411"/>
                </a:lnTo>
                <a:lnTo>
                  <a:pt x="5083" y="411"/>
                </a:lnTo>
                <a:lnTo>
                  <a:pt x="5077" y="411"/>
                </a:lnTo>
                <a:lnTo>
                  <a:pt x="5079" y="415"/>
                </a:lnTo>
                <a:lnTo>
                  <a:pt x="5077" y="417"/>
                </a:lnTo>
                <a:lnTo>
                  <a:pt x="5075" y="419"/>
                </a:lnTo>
                <a:lnTo>
                  <a:pt x="5073" y="422"/>
                </a:lnTo>
                <a:lnTo>
                  <a:pt x="5073" y="422"/>
                </a:lnTo>
                <a:lnTo>
                  <a:pt x="5079" y="424"/>
                </a:lnTo>
                <a:lnTo>
                  <a:pt x="5081" y="428"/>
                </a:lnTo>
                <a:lnTo>
                  <a:pt x="5083" y="432"/>
                </a:lnTo>
                <a:lnTo>
                  <a:pt x="5085" y="434"/>
                </a:lnTo>
                <a:lnTo>
                  <a:pt x="5085" y="436"/>
                </a:lnTo>
                <a:lnTo>
                  <a:pt x="5079" y="443"/>
                </a:lnTo>
                <a:lnTo>
                  <a:pt x="5071" y="443"/>
                </a:lnTo>
                <a:lnTo>
                  <a:pt x="5064" y="445"/>
                </a:lnTo>
                <a:lnTo>
                  <a:pt x="5062" y="440"/>
                </a:lnTo>
                <a:lnTo>
                  <a:pt x="5060" y="436"/>
                </a:lnTo>
                <a:lnTo>
                  <a:pt x="5056" y="434"/>
                </a:lnTo>
                <a:lnTo>
                  <a:pt x="5050" y="432"/>
                </a:lnTo>
                <a:lnTo>
                  <a:pt x="5048" y="432"/>
                </a:lnTo>
                <a:lnTo>
                  <a:pt x="5045" y="432"/>
                </a:lnTo>
                <a:lnTo>
                  <a:pt x="5045" y="428"/>
                </a:lnTo>
                <a:lnTo>
                  <a:pt x="5043" y="424"/>
                </a:lnTo>
                <a:lnTo>
                  <a:pt x="5041" y="422"/>
                </a:lnTo>
                <a:lnTo>
                  <a:pt x="5041" y="422"/>
                </a:lnTo>
                <a:lnTo>
                  <a:pt x="5039" y="419"/>
                </a:lnTo>
                <a:lnTo>
                  <a:pt x="5037" y="419"/>
                </a:lnTo>
                <a:lnTo>
                  <a:pt x="5029" y="424"/>
                </a:lnTo>
                <a:lnTo>
                  <a:pt x="5025" y="426"/>
                </a:lnTo>
                <a:lnTo>
                  <a:pt x="5025" y="426"/>
                </a:lnTo>
                <a:lnTo>
                  <a:pt x="5012" y="424"/>
                </a:lnTo>
                <a:lnTo>
                  <a:pt x="5010" y="424"/>
                </a:lnTo>
                <a:lnTo>
                  <a:pt x="4991" y="424"/>
                </a:lnTo>
                <a:lnTo>
                  <a:pt x="4987" y="419"/>
                </a:lnTo>
                <a:lnTo>
                  <a:pt x="4983" y="419"/>
                </a:lnTo>
                <a:lnTo>
                  <a:pt x="4978" y="419"/>
                </a:lnTo>
                <a:lnTo>
                  <a:pt x="4976" y="422"/>
                </a:lnTo>
                <a:lnTo>
                  <a:pt x="4972" y="419"/>
                </a:lnTo>
                <a:lnTo>
                  <a:pt x="4968" y="422"/>
                </a:lnTo>
                <a:lnTo>
                  <a:pt x="4960" y="422"/>
                </a:lnTo>
                <a:lnTo>
                  <a:pt x="4957" y="424"/>
                </a:lnTo>
                <a:lnTo>
                  <a:pt x="4953" y="424"/>
                </a:lnTo>
                <a:lnTo>
                  <a:pt x="4947" y="428"/>
                </a:lnTo>
                <a:lnTo>
                  <a:pt x="4947" y="430"/>
                </a:lnTo>
                <a:lnTo>
                  <a:pt x="4947" y="434"/>
                </a:lnTo>
                <a:lnTo>
                  <a:pt x="4949" y="436"/>
                </a:lnTo>
                <a:lnTo>
                  <a:pt x="4949" y="440"/>
                </a:lnTo>
                <a:lnTo>
                  <a:pt x="4947" y="443"/>
                </a:lnTo>
                <a:lnTo>
                  <a:pt x="4945" y="443"/>
                </a:lnTo>
                <a:lnTo>
                  <a:pt x="4943" y="447"/>
                </a:lnTo>
                <a:lnTo>
                  <a:pt x="4941" y="449"/>
                </a:lnTo>
                <a:lnTo>
                  <a:pt x="4939" y="449"/>
                </a:lnTo>
                <a:lnTo>
                  <a:pt x="4941" y="449"/>
                </a:lnTo>
                <a:lnTo>
                  <a:pt x="4943" y="447"/>
                </a:lnTo>
                <a:lnTo>
                  <a:pt x="4945" y="440"/>
                </a:lnTo>
                <a:lnTo>
                  <a:pt x="4945" y="438"/>
                </a:lnTo>
                <a:lnTo>
                  <a:pt x="4943" y="438"/>
                </a:lnTo>
                <a:lnTo>
                  <a:pt x="4941" y="436"/>
                </a:lnTo>
                <a:lnTo>
                  <a:pt x="4941" y="430"/>
                </a:lnTo>
                <a:lnTo>
                  <a:pt x="4939" y="426"/>
                </a:lnTo>
                <a:lnTo>
                  <a:pt x="4939" y="424"/>
                </a:lnTo>
                <a:lnTo>
                  <a:pt x="4937" y="422"/>
                </a:lnTo>
                <a:lnTo>
                  <a:pt x="4928" y="419"/>
                </a:lnTo>
                <a:lnTo>
                  <a:pt x="4924" y="417"/>
                </a:lnTo>
                <a:lnTo>
                  <a:pt x="4922" y="415"/>
                </a:lnTo>
                <a:lnTo>
                  <a:pt x="4924" y="413"/>
                </a:lnTo>
                <a:lnTo>
                  <a:pt x="4924" y="411"/>
                </a:lnTo>
                <a:lnTo>
                  <a:pt x="4924" y="409"/>
                </a:lnTo>
                <a:lnTo>
                  <a:pt x="4926" y="407"/>
                </a:lnTo>
                <a:lnTo>
                  <a:pt x="4926" y="405"/>
                </a:lnTo>
                <a:lnTo>
                  <a:pt x="4926" y="403"/>
                </a:lnTo>
                <a:lnTo>
                  <a:pt x="4924" y="401"/>
                </a:lnTo>
                <a:lnTo>
                  <a:pt x="4922" y="396"/>
                </a:lnTo>
                <a:lnTo>
                  <a:pt x="4922" y="396"/>
                </a:lnTo>
                <a:lnTo>
                  <a:pt x="4916" y="392"/>
                </a:lnTo>
                <a:lnTo>
                  <a:pt x="4907" y="388"/>
                </a:lnTo>
                <a:lnTo>
                  <a:pt x="4897" y="386"/>
                </a:lnTo>
                <a:lnTo>
                  <a:pt x="4888" y="386"/>
                </a:lnTo>
                <a:lnTo>
                  <a:pt x="4878" y="384"/>
                </a:lnTo>
                <a:lnTo>
                  <a:pt x="4865" y="384"/>
                </a:lnTo>
                <a:lnTo>
                  <a:pt x="4861" y="386"/>
                </a:lnTo>
                <a:lnTo>
                  <a:pt x="4853" y="386"/>
                </a:lnTo>
                <a:lnTo>
                  <a:pt x="4844" y="388"/>
                </a:lnTo>
                <a:lnTo>
                  <a:pt x="4836" y="390"/>
                </a:lnTo>
                <a:lnTo>
                  <a:pt x="4832" y="390"/>
                </a:lnTo>
                <a:lnTo>
                  <a:pt x="4821" y="392"/>
                </a:lnTo>
                <a:lnTo>
                  <a:pt x="4817" y="392"/>
                </a:lnTo>
                <a:lnTo>
                  <a:pt x="4807" y="388"/>
                </a:lnTo>
                <a:lnTo>
                  <a:pt x="4809" y="386"/>
                </a:lnTo>
                <a:lnTo>
                  <a:pt x="4811" y="386"/>
                </a:lnTo>
                <a:lnTo>
                  <a:pt x="4807" y="382"/>
                </a:lnTo>
                <a:lnTo>
                  <a:pt x="4805" y="380"/>
                </a:lnTo>
                <a:lnTo>
                  <a:pt x="4798" y="378"/>
                </a:lnTo>
                <a:lnTo>
                  <a:pt x="4794" y="378"/>
                </a:lnTo>
                <a:lnTo>
                  <a:pt x="4792" y="378"/>
                </a:lnTo>
                <a:lnTo>
                  <a:pt x="4784" y="380"/>
                </a:lnTo>
                <a:lnTo>
                  <a:pt x="4781" y="382"/>
                </a:lnTo>
                <a:lnTo>
                  <a:pt x="4786" y="378"/>
                </a:lnTo>
                <a:lnTo>
                  <a:pt x="4788" y="378"/>
                </a:lnTo>
                <a:lnTo>
                  <a:pt x="4790" y="375"/>
                </a:lnTo>
                <a:lnTo>
                  <a:pt x="4790" y="373"/>
                </a:lnTo>
                <a:lnTo>
                  <a:pt x="4790" y="373"/>
                </a:lnTo>
                <a:lnTo>
                  <a:pt x="4781" y="373"/>
                </a:lnTo>
                <a:lnTo>
                  <a:pt x="4781" y="373"/>
                </a:lnTo>
                <a:lnTo>
                  <a:pt x="4779" y="371"/>
                </a:lnTo>
                <a:lnTo>
                  <a:pt x="4779" y="371"/>
                </a:lnTo>
                <a:lnTo>
                  <a:pt x="4773" y="369"/>
                </a:lnTo>
                <a:lnTo>
                  <a:pt x="4769" y="369"/>
                </a:lnTo>
                <a:lnTo>
                  <a:pt x="4767" y="369"/>
                </a:lnTo>
                <a:lnTo>
                  <a:pt x="4765" y="367"/>
                </a:lnTo>
                <a:lnTo>
                  <a:pt x="4765" y="367"/>
                </a:lnTo>
                <a:lnTo>
                  <a:pt x="4767" y="367"/>
                </a:lnTo>
                <a:lnTo>
                  <a:pt x="4767" y="365"/>
                </a:lnTo>
                <a:lnTo>
                  <a:pt x="4771" y="365"/>
                </a:lnTo>
                <a:lnTo>
                  <a:pt x="4779" y="365"/>
                </a:lnTo>
                <a:lnTo>
                  <a:pt x="4781" y="363"/>
                </a:lnTo>
                <a:lnTo>
                  <a:pt x="4781" y="361"/>
                </a:lnTo>
                <a:lnTo>
                  <a:pt x="4779" y="361"/>
                </a:lnTo>
                <a:lnTo>
                  <a:pt x="4777" y="359"/>
                </a:lnTo>
                <a:lnTo>
                  <a:pt x="4773" y="357"/>
                </a:lnTo>
                <a:lnTo>
                  <a:pt x="4767" y="354"/>
                </a:lnTo>
                <a:lnTo>
                  <a:pt x="4758" y="352"/>
                </a:lnTo>
                <a:lnTo>
                  <a:pt x="4744" y="350"/>
                </a:lnTo>
                <a:lnTo>
                  <a:pt x="4742" y="352"/>
                </a:lnTo>
                <a:lnTo>
                  <a:pt x="4740" y="352"/>
                </a:lnTo>
                <a:lnTo>
                  <a:pt x="4735" y="354"/>
                </a:lnTo>
                <a:lnTo>
                  <a:pt x="4729" y="363"/>
                </a:lnTo>
                <a:lnTo>
                  <a:pt x="4725" y="365"/>
                </a:lnTo>
                <a:lnTo>
                  <a:pt x="4721" y="367"/>
                </a:lnTo>
                <a:lnTo>
                  <a:pt x="4710" y="369"/>
                </a:lnTo>
                <a:lnTo>
                  <a:pt x="4710" y="369"/>
                </a:lnTo>
                <a:lnTo>
                  <a:pt x="4708" y="367"/>
                </a:lnTo>
                <a:lnTo>
                  <a:pt x="4708" y="365"/>
                </a:lnTo>
                <a:lnTo>
                  <a:pt x="4710" y="365"/>
                </a:lnTo>
                <a:lnTo>
                  <a:pt x="4710" y="365"/>
                </a:lnTo>
                <a:lnTo>
                  <a:pt x="4708" y="363"/>
                </a:lnTo>
                <a:lnTo>
                  <a:pt x="4710" y="363"/>
                </a:lnTo>
                <a:lnTo>
                  <a:pt x="4710" y="363"/>
                </a:lnTo>
                <a:lnTo>
                  <a:pt x="4712" y="363"/>
                </a:lnTo>
                <a:lnTo>
                  <a:pt x="4714" y="363"/>
                </a:lnTo>
                <a:lnTo>
                  <a:pt x="4719" y="363"/>
                </a:lnTo>
                <a:lnTo>
                  <a:pt x="4719" y="361"/>
                </a:lnTo>
                <a:lnTo>
                  <a:pt x="4719" y="359"/>
                </a:lnTo>
                <a:lnTo>
                  <a:pt x="4719" y="357"/>
                </a:lnTo>
                <a:lnTo>
                  <a:pt x="4719" y="354"/>
                </a:lnTo>
                <a:lnTo>
                  <a:pt x="4719" y="354"/>
                </a:lnTo>
                <a:lnTo>
                  <a:pt x="4721" y="354"/>
                </a:lnTo>
                <a:lnTo>
                  <a:pt x="4723" y="357"/>
                </a:lnTo>
                <a:lnTo>
                  <a:pt x="4725" y="357"/>
                </a:lnTo>
                <a:lnTo>
                  <a:pt x="4727" y="357"/>
                </a:lnTo>
                <a:lnTo>
                  <a:pt x="4723" y="363"/>
                </a:lnTo>
                <a:lnTo>
                  <a:pt x="4725" y="363"/>
                </a:lnTo>
                <a:lnTo>
                  <a:pt x="4729" y="359"/>
                </a:lnTo>
                <a:lnTo>
                  <a:pt x="4731" y="357"/>
                </a:lnTo>
                <a:lnTo>
                  <a:pt x="4735" y="354"/>
                </a:lnTo>
                <a:lnTo>
                  <a:pt x="4735" y="352"/>
                </a:lnTo>
                <a:lnTo>
                  <a:pt x="4731" y="352"/>
                </a:lnTo>
                <a:lnTo>
                  <a:pt x="4708" y="354"/>
                </a:lnTo>
                <a:lnTo>
                  <a:pt x="4700" y="357"/>
                </a:lnTo>
                <a:lnTo>
                  <a:pt x="4698" y="354"/>
                </a:lnTo>
                <a:lnTo>
                  <a:pt x="4696" y="354"/>
                </a:lnTo>
                <a:lnTo>
                  <a:pt x="4700" y="352"/>
                </a:lnTo>
                <a:lnTo>
                  <a:pt x="4702" y="352"/>
                </a:lnTo>
                <a:lnTo>
                  <a:pt x="4706" y="350"/>
                </a:lnTo>
                <a:lnTo>
                  <a:pt x="4706" y="350"/>
                </a:lnTo>
                <a:lnTo>
                  <a:pt x="4712" y="350"/>
                </a:lnTo>
                <a:lnTo>
                  <a:pt x="4714" y="350"/>
                </a:lnTo>
                <a:lnTo>
                  <a:pt x="4727" y="350"/>
                </a:lnTo>
                <a:lnTo>
                  <a:pt x="4727" y="348"/>
                </a:lnTo>
                <a:lnTo>
                  <a:pt x="4725" y="348"/>
                </a:lnTo>
                <a:lnTo>
                  <a:pt x="4719" y="346"/>
                </a:lnTo>
                <a:lnTo>
                  <a:pt x="4714" y="346"/>
                </a:lnTo>
                <a:lnTo>
                  <a:pt x="4710" y="346"/>
                </a:lnTo>
                <a:lnTo>
                  <a:pt x="4702" y="344"/>
                </a:lnTo>
                <a:lnTo>
                  <a:pt x="4698" y="344"/>
                </a:lnTo>
                <a:lnTo>
                  <a:pt x="4689" y="342"/>
                </a:lnTo>
                <a:lnTo>
                  <a:pt x="4687" y="342"/>
                </a:lnTo>
                <a:lnTo>
                  <a:pt x="4666" y="342"/>
                </a:lnTo>
                <a:lnTo>
                  <a:pt x="4658" y="340"/>
                </a:lnTo>
                <a:lnTo>
                  <a:pt x="4656" y="338"/>
                </a:lnTo>
                <a:lnTo>
                  <a:pt x="4647" y="336"/>
                </a:lnTo>
                <a:lnTo>
                  <a:pt x="4645" y="336"/>
                </a:lnTo>
                <a:lnTo>
                  <a:pt x="4645" y="338"/>
                </a:lnTo>
                <a:lnTo>
                  <a:pt x="4645" y="338"/>
                </a:lnTo>
                <a:lnTo>
                  <a:pt x="4649" y="342"/>
                </a:lnTo>
                <a:lnTo>
                  <a:pt x="4649" y="344"/>
                </a:lnTo>
                <a:lnTo>
                  <a:pt x="4652" y="344"/>
                </a:lnTo>
                <a:lnTo>
                  <a:pt x="4645" y="346"/>
                </a:lnTo>
                <a:lnTo>
                  <a:pt x="4643" y="348"/>
                </a:lnTo>
                <a:lnTo>
                  <a:pt x="4631" y="346"/>
                </a:lnTo>
                <a:lnTo>
                  <a:pt x="4629" y="348"/>
                </a:lnTo>
                <a:lnTo>
                  <a:pt x="4624" y="352"/>
                </a:lnTo>
                <a:lnTo>
                  <a:pt x="4624" y="352"/>
                </a:lnTo>
                <a:lnTo>
                  <a:pt x="4624" y="357"/>
                </a:lnTo>
                <a:lnTo>
                  <a:pt x="4629" y="357"/>
                </a:lnTo>
                <a:lnTo>
                  <a:pt x="4629" y="354"/>
                </a:lnTo>
                <a:lnTo>
                  <a:pt x="4631" y="354"/>
                </a:lnTo>
                <a:lnTo>
                  <a:pt x="4637" y="354"/>
                </a:lnTo>
                <a:lnTo>
                  <a:pt x="4639" y="354"/>
                </a:lnTo>
                <a:lnTo>
                  <a:pt x="4637" y="357"/>
                </a:lnTo>
                <a:lnTo>
                  <a:pt x="4633" y="357"/>
                </a:lnTo>
                <a:lnTo>
                  <a:pt x="4631" y="361"/>
                </a:lnTo>
                <a:lnTo>
                  <a:pt x="4626" y="361"/>
                </a:lnTo>
                <a:lnTo>
                  <a:pt x="4629" y="363"/>
                </a:lnTo>
                <a:lnTo>
                  <a:pt x="4633" y="363"/>
                </a:lnTo>
                <a:lnTo>
                  <a:pt x="4631" y="369"/>
                </a:lnTo>
                <a:lnTo>
                  <a:pt x="4635" y="371"/>
                </a:lnTo>
                <a:lnTo>
                  <a:pt x="4635" y="373"/>
                </a:lnTo>
                <a:lnTo>
                  <a:pt x="4631" y="373"/>
                </a:lnTo>
                <a:lnTo>
                  <a:pt x="4626" y="375"/>
                </a:lnTo>
                <a:lnTo>
                  <a:pt x="4624" y="375"/>
                </a:lnTo>
                <a:lnTo>
                  <a:pt x="4622" y="371"/>
                </a:lnTo>
                <a:lnTo>
                  <a:pt x="4618" y="371"/>
                </a:lnTo>
                <a:lnTo>
                  <a:pt x="4616" y="369"/>
                </a:lnTo>
                <a:lnTo>
                  <a:pt x="4614" y="371"/>
                </a:lnTo>
                <a:lnTo>
                  <a:pt x="4612" y="371"/>
                </a:lnTo>
                <a:lnTo>
                  <a:pt x="4610" y="371"/>
                </a:lnTo>
                <a:lnTo>
                  <a:pt x="4610" y="371"/>
                </a:lnTo>
                <a:lnTo>
                  <a:pt x="4608" y="373"/>
                </a:lnTo>
                <a:lnTo>
                  <a:pt x="4608" y="375"/>
                </a:lnTo>
                <a:lnTo>
                  <a:pt x="4605" y="375"/>
                </a:lnTo>
                <a:lnTo>
                  <a:pt x="4605" y="378"/>
                </a:lnTo>
                <a:lnTo>
                  <a:pt x="4608" y="378"/>
                </a:lnTo>
                <a:lnTo>
                  <a:pt x="4608" y="378"/>
                </a:lnTo>
                <a:lnTo>
                  <a:pt x="4612" y="378"/>
                </a:lnTo>
                <a:lnTo>
                  <a:pt x="4608" y="380"/>
                </a:lnTo>
                <a:lnTo>
                  <a:pt x="4608" y="380"/>
                </a:lnTo>
                <a:lnTo>
                  <a:pt x="4608" y="380"/>
                </a:lnTo>
                <a:lnTo>
                  <a:pt x="4605" y="382"/>
                </a:lnTo>
                <a:lnTo>
                  <a:pt x="4605" y="382"/>
                </a:lnTo>
                <a:lnTo>
                  <a:pt x="4608" y="382"/>
                </a:lnTo>
                <a:lnTo>
                  <a:pt x="4608" y="384"/>
                </a:lnTo>
                <a:lnTo>
                  <a:pt x="4605" y="384"/>
                </a:lnTo>
                <a:lnTo>
                  <a:pt x="4603" y="382"/>
                </a:lnTo>
                <a:lnTo>
                  <a:pt x="4601" y="382"/>
                </a:lnTo>
                <a:lnTo>
                  <a:pt x="4599" y="380"/>
                </a:lnTo>
                <a:lnTo>
                  <a:pt x="4597" y="378"/>
                </a:lnTo>
                <a:lnTo>
                  <a:pt x="4595" y="375"/>
                </a:lnTo>
                <a:lnTo>
                  <a:pt x="4585" y="371"/>
                </a:lnTo>
                <a:lnTo>
                  <a:pt x="4578" y="371"/>
                </a:lnTo>
                <a:lnTo>
                  <a:pt x="4576" y="371"/>
                </a:lnTo>
                <a:lnTo>
                  <a:pt x="4572" y="371"/>
                </a:lnTo>
                <a:lnTo>
                  <a:pt x="4568" y="373"/>
                </a:lnTo>
                <a:lnTo>
                  <a:pt x="4564" y="373"/>
                </a:lnTo>
                <a:lnTo>
                  <a:pt x="4561" y="375"/>
                </a:lnTo>
                <a:lnTo>
                  <a:pt x="4559" y="378"/>
                </a:lnTo>
                <a:lnTo>
                  <a:pt x="4551" y="378"/>
                </a:lnTo>
                <a:lnTo>
                  <a:pt x="4545" y="375"/>
                </a:lnTo>
                <a:lnTo>
                  <a:pt x="4541" y="373"/>
                </a:lnTo>
                <a:lnTo>
                  <a:pt x="4536" y="371"/>
                </a:lnTo>
                <a:lnTo>
                  <a:pt x="4532" y="367"/>
                </a:lnTo>
                <a:lnTo>
                  <a:pt x="4532" y="367"/>
                </a:lnTo>
                <a:lnTo>
                  <a:pt x="4532" y="365"/>
                </a:lnTo>
                <a:lnTo>
                  <a:pt x="4530" y="363"/>
                </a:lnTo>
                <a:lnTo>
                  <a:pt x="4530" y="363"/>
                </a:lnTo>
                <a:lnTo>
                  <a:pt x="4528" y="363"/>
                </a:lnTo>
                <a:lnTo>
                  <a:pt x="4524" y="367"/>
                </a:lnTo>
                <a:lnTo>
                  <a:pt x="4524" y="369"/>
                </a:lnTo>
                <a:lnTo>
                  <a:pt x="4522" y="373"/>
                </a:lnTo>
                <a:lnTo>
                  <a:pt x="4520" y="378"/>
                </a:lnTo>
                <a:lnTo>
                  <a:pt x="4520" y="380"/>
                </a:lnTo>
                <a:lnTo>
                  <a:pt x="4520" y="380"/>
                </a:lnTo>
                <a:lnTo>
                  <a:pt x="4520" y="382"/>
                </a:lnTo>
                <a:lnTo>
                  <a:pt x="4517" y="384"/>
                </a:lnTo>
                <a:lnTo>
                  <a:pt x="4513" y="390"/>
                </a:lnTo>
                <a:lnTo>
                  <a:pt x="4511" y="392"/>
                </a:lnTo>
                <a:lnTo>
                  <a:pt x="4509" y="392"/>
                </a:lnTo>
                <a:lnTo>
                  <a:pt x="4507" y="394"/>
                </a:lnTo>
                <a:lnTo>
                  <a:pt x="4505" y="394"/>
                </a:lnTo>
                <a:lnTo>
                  <a:pt x="4505" y="392"/>
                </a:lnTo>
                <a:lnTo>
                  <a:pt x="4503" y="388"/>
                </a:lnTo>
                <a:lnTo>
                  <a:pt x="4503" y="388"/>
                </a:lnTo>
                <a:lnTo>
                  <a:pt x="4501" y="390"/>
                </a:lnTo>
                <a:lnTo>
                  <a:pt x="4499" y="390"/>
                </a:lnTo>
                <a:lnTo>
                  <a:pt x="4494" y="388"/>
                </a:lnTo>
                <a:lnTo>
                  <a:pt x="4492" y="386"/>
                </a:lnTo>
                <a:lnTo>
                  <a:pt x="4488" y="384"/>
                </a:lnTo>
                <a:lnTo>
                  <a:pt x="4482" y="375"/>
                </a:lnTo>
                <a:lnTo>
                  <a:pt x="4480" y="373"/>
                </a:lnTo>
                <a:lnTo>
                  <a:pt x="4478" y="371"/>
                </a:lnTo>
                <a:lnTo>
                  <a:pt x="4476" y="371"/>
                </a:lnTo>
                <a:lnTo>
                  <a:pt x="4473" y="369"/>
                </a:lnTo>
                <a:lnTo>
                  <a:pt x="4476" y="369"/>
                </a:lnTo>
                <a:lnTo>
                  <a:pt x="4480" y="367"/>
                </a:lnTo>
                <a:lnTo>
                  <a:pt x="4484" y="367"/>
                </a:lnTo>
                <a:lnTo>
                  <a:pt x="4480" y="365"/>
                </a:lnTo>
                <a:lnTo>
                  <a:pt x="4480" y="363"/>
                </a:lnTo>
                <a:lnTo>
                  <a:pt x="4478" y="361"/>
                </a:lnTo>
                <a:lnTo>
                  <a:pt x="4480" y="363"/>
                </a:lnTo>
                <a:lnTo>
                  <a:pt x="4478" y="365"/>
                </a:lnTo>
                <a:lnTo>
                  <a:pt x="4478" y="367"/>
                </a:lnTo>
                <a:lnTo>
                  <a:pt x="4476" y="367"/>
                </a:lnTo>
                <a:lnTo>
                  <a:pt x="4467" y="359"/>
                </a:lnTo>
                <a:lnTo>
                  <a:pt x="4463" y="354"/>
                </a:lnTo>
                <a:lnTo>
                  <a:pt x="4459" y="352"/>
                </a:lnTo>
                <a:lnTo>
                  <a:pt x="4459" y="350"/>
                </a:lnTo>
                <a:lnTo>
                  <a:pt x="4459" y="348"/>
                </a:lnTo>
                <a:lnTo>
                  <a:pt x="4465" y="352"/>
                </a:lnTo>
                <a:lnTo>
                  <a:pt x="4469" y="354"/>
                </a:lnTo>
                <a:lnTo>
                  <a:pt x="4476" y="359"/>
                </a:lnTo>
                <a:lnTo>
                  <a:pt x="4480" y="359"/>
                </a:lnTo>
                <a:lnTo>
                  <a:pt x="4482" y="357"/>
                </a:lnTo>
                <a:lnTo>
                  <a:pt x="4482" y="352"/>
                </a:lnTo>
                <a:lnTo>
                  <a:pt x="4480" y="348"/>
                </a:lnTo>
                <a:lnTo>
                  <a:pt x="4478" y="348"/>
                </a:lnTo>
                <a:lnTo>
                  <a:pt x="4469" y="346"/>
                </a:lnTo>
                <a:lnTo>
                  <a:pt x="4467" y="346"/>
                </a:lnTo>
                <a:lnTo>
                  <a:pt x="4469" y="346"/>
                </a:lnTo>
                <a:lnTo>
                  <a:pt x="4471" y="346"/>
                </a:lnTo>
                <a:lnTo>
                  <a:pt x="4473" y="344"/>
                </a:lnTo>
                <a:lnTo>
                  <a:pt x="4478" y="342"/>
                </a:lnTo>
                <a:lnTo>
                  <a:pt x="4480" y="342"/>
                </a:lnTo>
                <a:lnTo>
                  <a:pt x="4480" y="340"/>
                </a:lnTo>
                <a:lnTo>
                  <a:pt x="4478" y="338"/>
                </a:lnTo>
                <a:lnTo>
                  <a:pt x="4471" y="336"/>
                </a:lnTo>
                <a:lnTo>
                  <a:pt x="4471" y="336"/>
                </a:lnTo>
                <a:lnTo>
                  <a:pt x="4473" y="336"/>
                </a:lnTo>
                <a:lnTo>
                  <a:pt x="4473" y="333"/>
                </a:lnTo>
                <a:lnTo>
                  <a:pt x="4478" y="331"/>
                </a:lnTo>
                <a:lnTo>
                  <a:pt x="4478" y="329"/>
                </a:lnTo>
                <a:lnTo>
                  <a:pt x="4478" y="331"/>
                </a:lnTo>
                <a:lnTo>
                  <a:pt x="4476" y="329"/>
                </a:lnTo>
                <a:lnTo>
                  <a:pt x="4476" y="329"/>
                </a:lnTo>
                <a:lnTo>
                  <a:pt x="4476" y="327"/>
                </a:lnTo>
                <a:lnTo>
                  <a:pt x="4473" y="327"/>
                </a:lnTo>
                <a:lnTo>
                  <a:pt x="4471" y="325"/>
                </a:lnTo>
                <a:lnTo>
                  <a:pt x="4465" y="325"/>
                </a:lnTo>
                <a:lnTo>
                  <a:pt x="4465" y="325"/>
                </a:lnTo>
                <a:lnTo>
                  <a:pt x="4467" y="325"/>
                </a:lnTo>
                <a:lnTo>
                  <a:pt x="4465" y="323"/>
                </a:lnTo>
                <a:lnTo>
                  <a:pt x="4463" y="323"/>
                </a:lnTo>
                <a:lnTo>
                  <a:pt x="4463" y="321"/>
                </a:lnTo>
                <a:lnTo>
                  <a:pt x="4461" y="321"/>
                </a:lnTo>
                <a:lnTo>
                  <a:pt x="4459" y="321"/>
                </a:lnTo>
                <a:lnTo>
                  <a:pt x="4448" y="319"/>
                </a:lnTo>
                <a:lnTo>
                  <a:pt x="4446" y="319"/>
                </a:lnTo>
                <a:lnTo>
                  <a:pt x="4446" y="321"/>
                </a:lnTo>
                <a:lnTo>
                  <a:pt x="4442" y="325"/>
                </a:lnTo>
                <a:lnTo>
                  <a:pt x="4438" y="323"/>
                </a:lnTo>
                <a:lnTo>
                  <a:pt x="4438" y="323"/>
                </a:lnTo>
                <a:lnTo>
                  <a:pt x="4438" y="321"/>
                </a:lnTo>
                <a:lnTo>
                  <a:pt x="4438" y="321"/>
                </a:lnTo>
                <a:lnTo>
                  <a:pt x="4438" y="319"/>
                </a:lnTo>
                <a:lnTo>
                  <a:pt x="4438" y="319"/>
                </a:lnTo>
                <a:lnTo>
                  <a:pt x="4436" y="319"/>
                </a:lnTo>
                <a:lnTo>
                  <a:pt x="4434" y="319"/>
                </a:lnTo>
                <a:lnTo>
                  <a:pt x="4432" y="319"/>
                </a:lnTo>
                <a:lnTo>
                  <a:pt x="4429" y="321"/>
                </a:lnTo>
                <a:lnTo>
                  <a:pt x="4427" y="321"/>
                </a:lnTo>
                <a:lnTo>
                  <a:pt x="4427" y="319"/>
                </a:lnTo>
                <a:lnTo>
                  <a:pt x="4415" y="315"/>
                </a:lnTo>
                <a:lnTo>
                  <a:pt x="4413" y="313"/>
                </a:lnTo>
                <a:lnTo>
                  <a:pt x="4411" y="313"/>
                </a:lnTo>
                <a:lnTo>
                  <a:pt x="4404" y="315"/>
                </a:lnTo>
                <a:lnTo>
                  <a:pt x="4402" y="315"/>
                </a:lnTo>
                <a:lnTo>
                  <a:pt x="4400" y="317"/>
                </a:lnTo>
                <a:lnTo>
                  <a:pt x="4396" y="315"/>
                </a:lnTo>
                <a:lnTo>
                  <a:pt x="4396" y="317"/>
                </a:lnTo>
                <a:lnTo>
                  <a:pt x="4394" y="319"/>
                </a:lnTo>
                <a:lnTo>
                  <a:pt x="4394" y="321"/>
                </a:lnTo>
                <a:lnTo>
                  <a:pt x="4394" y="323"/>
                </a:lnTo>
                <a:lnTo>
                  <a:pt x="4396" y="323"/>
                </a:lnTo>
                <a:lnTo>
                  <a:pt x="4396" y="325"/>
                </a:lnTo>
                <a:lnTo>
                  <a:pt x="4398" y="327"/>
                </a:lnTo>
                <a:lnTo>
                  <a:pt x="4398" y="329"/>
                </a:lnTo>
                <a:lnTo>
                  <a:pt x="4398" y="329"/>
                </a:lnTo>
                <a:lnTo>
                  <a:pt x="4396" y="329"/>
                </a:lnTo>
                <a:lnTo>
                  <a:pt x="4396" y="331"/>
                </a:lnTo>
                <a:lnTo>
                  <a:pt x="4394" y="333"/>
                </a:lnTo>
                <a:lnTo>
                  <a:pt x="4392" y="336"/>
                </a:lnTo>
                <a:lnTo>
                  <a:pt x="4390" y="333"/>
                </a:lnTo>
                <a:lnTo>
                  <a:pt x="4383" y="333"/>
                </a:lnTo>
                <a:lnTo>
                  <a:pt x="4383" y="333"/>
                </a:lnTo>
                <a:lnTo>
                  <a:pt x="4383" y="333"/>
                </a:lnTo>
                <a:lnTo>
                  <a:pt x="4385" y="336"/>
                </a:lnTo>
                <a:lnTo>
                  <a:pt x="4385" y="336"/>
                </a:lnTo>
                <a:lnTo>
                  <a:pt x="4385" y="336"/>
                </a:lnTo>
                <a:lnTo>
                  <a:pt x="4383" y="338"/>
                </a:lnTo>
                <a:lnTo>
                  <a:pt x="4379" y="336"/>
                </a:lnTo>
                <a:lnTo>
                  <a:pt x="4375" y="336"/>
                </a:lnTo>
                <a:lnTo>
                  <a:pt x="4373" y="333"/>
                </a:lnTo>
                <a:lnTo>
                  <a:pt x="4371" y="333"/>
                </a:lnTo>
                <a:lnTo>
                  <a:pt x="4367" y="333"/>
                </a:lnTo>
                <a:lnTo>
                  <a:pt x="4360" y="336"/>
                </a:lnTo>
                <a:lnTo>
                  <a:pt x="4354" y="333"/>
                </a:lnTo>
                <a:lnTo>
                  <a:pt x="4346" y="333"/>
                </a:lnTo>
                <a:lnTo>
                  <a:pt x="4344" y="333"/>
                </a:lnTo>
                <a:lnTo>
                  <a:pt x="4337" y="331"/>
                </a:lnTo>
                <a:lnTo>
                  <a:pt x="4331" y="329"/>
                </a:lnTo>
                <a:lnTo>
                  <a:pt x="4323" y="327"/>
                </a:lnTo>
                <a:lnTo>
                  <a:pt x="4323" y="323"/>
                </a:lnTo>
                <a:lnTo>
                  <a:pt x="4325" y="321"/>
                </a:lnTo>
                <a:lnTo>
                  <a:pt x="4329" y="321"/>
                </a:lnTo>
                <a:lnTo>
                  <a:pt x="4331" y="321"/>
                </a:lnTo>
                <a:lnTo>
                  <a:pt x="4331" y="319"/>
                </a:lnTo>
                <a:lnTo>
                  <a:pt x="4329" y="319"/>
                </a:lnTo>
                <a:lnTo>
                  <a:pt x="4325" y="317"/>
                </a:lnTo>
                <a:lnTo>
                  <a:pt x="4308" y="317"/>
                </a:lnTo>
                <a:lnTo>
                  <a:pt x="4295" y="315"/>
                </a:lnTo>
                <a:lnTo>
                  <a:pt x="4279" y="315"/>
                </a:lnTo>
                <a:lnTo>
                  <a:pt x="4270" y="317"/>
                </a:lnTo>
                <a:lnTo>
                  <a:pt x="4260" y="317"/>
                </a:lnTo>
                <a:lnTo>
                  <a:pt x="4258" y="319"/>
                </a:lnTo>
                <a:lnTo>
                  <a:pt x="4251" y="319"/>
                </a:lnTo>
                <a:lnTo>
                  <a:pt x="4253" y="321"/>
                </a:lnTo>
                <a:lnTo>
                  <a:pt x="4256" y="323"/>
                </a:lnTo>
                <a:lnTo>
                  <a:pt x="4256" y="323"/>
                </a:lnTo>
                <a:lnTo>
                  <a:pt x="4258" y="323"/>
                </a:lnTo>
                <a:lnTo>
                  <a:pt x="4258" y="325"/>
                </a:lnTo>
                <a:lnTo>
                  <a:pt x="4256" y="325"/>
                </a:lnTo>
                <a:lnTo>
                  <a:pt x="4253" y="325"/>
                </a:lnTo>
                <a:lnTo>
                  <a:pt x="4253" y="327"/>
                </a:lnTo>
                <a:lnTo>
                  <a:pt x="4253" y="329"/>
                </a:lnTo>
                <a:lnTo>
                  <a:pt x="4253" y="331"/>
                </a:lnTo>
                <a:lnTo>
                  <a:pt x="4251" y="336"/>
                </a:lnTo>
                <a:lnTo>
                  <a:pt x="4249" y="338"/>
                </a:lnTo>
                <a:lnTo>
                  <a:pt x="4247" y="338"/>
                </a:lnTo>
                <a:lnTo>
                  <a:pt x="4249" y="340"/>
                </a:lnTo>
                <a:lnTo>
                  <a:pt x="4251" y="342"/>
                </a:lnTo>
                <a:lnTo>
                  <a:pt x="4253" y="342"/>
                </a:lnTo>
                <a:lnTo>
                  <a:pt x="4256" y="342"/>
                </a:lnTo>
                <a:lnTo>
                  <a:pt x="4253" y="344"/>
                </a:lnTo>
                <a:lnTo>
                  <a:pt x="4249" y="342"/>
                </a:lnTo>
                <a:lnTo>
                  <a:pt x="4247" y="340"/>
                </a:lnTo>
                <a:lnTo>
                  <a:pt x="4247" y="340"/>
                </a:lnTo>
                <a:lnTo>
                  <a:pt x="4247" y="338"/>
                </a:lnTo>
                <a:lnTo>
                  <a:pt x="4249" y="336"/>
                </a:lnTo>
                <a:lnTo>
                  <a:pt x="4249" y="336"/>
                </a:lnTo>
                <a:lnTo>
                  <a:pt x="4251" y="331"/>
                </a:lnTo>
                <a:lnTo>
                  <a:pt x="4251" y="329"/>
                </a:lnTo>
                <a:lnTo>
                  <a:pt x="4251" y="323"/>
                </a:lnTo>
                <a:lnTo>
                  <a:pt x="4249" y="323"/>
                </a:lnTo>
                <a:lnTo>
                  <a:pt x="4247" y="321"/>
                </a:lnTo>
                <a:lnTo>
                  <a:pt x="4249" y="317"/>
                </a:lnTo>
                <a:lnTo>
                  <a:pt x="4251" y="315"/>
                </a:lnTo>
                <a:lnTo>
                  <a:pt x="4249" y="315"/>
                </a:lnTo>
                <a:lnTo>
                  <a:pt x="4247" y="310"/>
                </a:lnTo>
                <a:lnTo>
                  <a:pt x="4245" y="308"/>
                </a:lnTo>
                <a:lnTo>
                  <a:pt x="4243" y="306"/>
                </a:lnTo>
                <a:lnTo>
                  <a:pt x="4243" y="306"/>
                </a:lnTo>
                <a:lnTo>
                  <a:pt x="4243" y="310"/>
                </a:lnTo>
                <a:lnTo>
                  <a:pt x="4243" y="313"/>
                </a:lnTo>
                <a:lnTo>
                  <a:pt x="4241" y="313"/>
                </a:lnTo>
                <a:lnTo>
                  <a:pt x="4237" y="315"/>
                </a:lnTo>
                <a:lnTo>
                  <a:pt x="4233" y="315"/>
                </a:lnTo>
                <a:lnTo>
                  <a:pt x="4228" y="313"/>
                </a:lnTo>
                <a:lnTo>
                  <a:pt x="4222" y="310"/>
                </a:lnTo>
                <a:lnTo>
                  <a:pt x="4220" y="308"/>
                </a:lnTo>
                <a:lnTo>
                  <a:pt x="4220" y="306"/>
                </a:lnTo>
                <a:lnTo>
                  <a:pt x="4222" y="306"/>
                </a:lnTo>
                <a:lnTo>
                  <a:pt x="4224" y="304"/>
                </a:lnTo>
                <a:lnTo>
                  <a:pt x="4220" y="304"/>
                </a:lnTo>
                <a:lnTo>
                  <a:pt x="4218" y="304"/>
                </a:lnTo>
                <a:lnTo>
                  <a:pt x="4216" y="308"/>
                </a:lnTo>
                <a:lnTo>
                  <a:pt x="4214" y="306"/>
                </a:lnTo>
                <a:lnTo>
                  <a:pt x="4205" y="304"/>
                </a:lnTo>
                <a:lnTo>
                  <a:pt x="4203" y="306"/>
                </a:lnTo>
                <a:lnTo>
                  <a:pt x="4199" y="308"/>
                </a:lnTo>
                <a:lnTo>
                  <a:pt x="4199" y="308"/>
                </a:lnTo>
                <a:lnTo>
                  <a:pt x="4197" y="310"/>
                </a:lnTo>
                <a:lnTo>
                  <a:pt x="4197" y="313"/>
                </a:lnTo>
                <a:lnTo>
                  <a:pt x="4197" y="313"/>
                </a:lnTo>
                <a:lnTo>
                  <a:pt x="4203" y="315"/>
                </a:lnTo>
                <a:lnTo>
                  <a:pt x="4207" y="313"/>
                </a:lnTo>
                <a:lnTo>
                  <a:pt x="4212" y="313"/>
                </a:lnTo>
                <a:lnTo>
                  <a:pt x="4214" y="313"/>
                </a:lnTo>
                <a:lnTo>
                  <a:pt x="4214" y="313"/>
                </a:lnTo>
                <a:lnTo>
                  <a:pt x="4212" y="315"/>
                </a:lnTo>
                <a:lnTo>
                  <a:pt x="4207" y="317"/>
                </a:lnTo>
                <a:lnTo>
                  <a:pt x="4199" y="321"/>
                </a:lnTo>
                <a:lnTo>
                  <a:pt x="4197" y="321"/>
                </a:lnTo>
                <a:lnTo>
                  <a:pt x="4191" y="321"/>
                </a:lnTo>
                <a:lnTo>
                  <a:pt x="4189" y="323"/>
                </a:lnTo>
                <a:lnTo>
                  <a:pt x="4189" y="323"/>
                </a:lnTo>
                <a:lnTo>
                  <a:pt x="4180" y="325"/>
                </a:lnTo>
                <a:lnTo>
                  <a:pt x="4178" y="325"/>
                </a:lnTo>
                <a:lnTo>
                  <a:pt x="4176" y="325"/>
                </a:lnTo>
                <a:lnTo>
                  <a:pt x="4174" y="327"/>
                </a:lnTo>
                <a:lnTo>
                  <a:pt x="4172" y="327"/>
                </a:lnTo>
                <a:lnTo>
                  <a:pt x="4170" y="329"/>
                </a:lnTo>
                <a:lnTo>
                  <a:pt x="4163" y="329"/>
                </a:lnTo>
                <a:lnTo>
                  <a:pt x="4159" y="329"/>
                </a:lnTo>
                <a:lnTo>
                  <a:pt x="4151" y="329"/>
                </a:lnTo>
                <a:lnTo>
                  <a:pt x="4149" y="331"/>
                </a:lnTo>
                <a:lnTo>
                  <a:pt x="4147" y="331"/>
                </a:lnTo>
                <a:lnTo>
                  <a:pt x="4147" y="333"/>
                </a:lnTo>
                <a:lnTo>
                  <a:pt x="4144" y="336"/>
                </a:lnTo>
                <a:lnTo>
                  <a:pt x="4138" y="338"/>
                </a:lnTo>
                <a:lnTo>
                  <a:pt x="4134" y="340"/>
                </a:lnTo>
                <a:lnTo>
                  <a:pt x="4132" y="340"/>
                </a:lnTo>
                <a:lnTo>
                  <a:pt x="4134" y="338"/>
                </a:lnTo>
                <a:lnTo>
                  <a:pt x="4138" y="333"/>
                </a:lnTo>
                <a:lnTo>
                  <a:pt x="4147" y="325"/>
                </a:lnTo>
                <a:lnTo>
                  <a:pt x="4153" y="325"/>
                </a:lnTo>
                <a:lnTo>
                  <a:pt x="4155" y="323"/>
                </a:lnTo>
                <a:lnTo>
                  <a:pt x="4161" y="317"/>
                </a:lnTo>
                <a:lnTo>
                  <a:pt x="4161" y="317"/>
                </a:lnTo>
                <a:lnTo>
                  <a:pt x="4170" y="317"/>
                </a:lnTo>
                <a:lnTo>
                  <a:pt x="4176" y="315"/>
                </a:lnTo>
                <a:lnTo>
                  <a:pt x="4189" y="304"/>
                </a:lnTo>
                <a:lnTo>
                  <a:pt x="4195" y="304"/>
                </a:lnTo>
                <a:lnTo>
                  <a:pt x="4199" y="300"/>
                </a:lnTo>
                <a:lnTo>
                  <a:pt x="4199" y="300"/>
                </a:lnTo>
                <a:lnTo>
                  <a:pt x="4199" y="298"/>
                </a:lnTo>
                <a:lnTo>
                  <a:pt x="4199" y="298"/>
                </a:lnTo>
                <a:lnTo>
                  <a:pt x="4199" y="296"/>
                </a:lnTo>
                <a:lnTo>
                  <a:pt x="4205" y="296"/>
                </a:lnTo>
                <a:lnTo>
                  <a:pt x="4207" y="292"/>
                </a:lnTo>
                <a:lnTo>
                  <a:pt x="4214" y="289"/>
                </a:lnTo>
                <a:lnTo>
                  <a:pt x="4220" y="287"/>
                </a:lnTo>
                <a:lnTo>
                  <a:pt x="4228" y="285"/>
                </a:lnTo>
                <a:lnTo>
                  <a:pt x="4233" y="281"/>
                </a:lnTo>
                <a:lnTo>
                  <a:pt x="4243" y="277"/>
                </a:lnTo>
                <a:lnTo>
                  <a:pt x="4253" y="269"/>
                </a:lnTo>
                <a:lnTo>
                  <a:pt x="4256" y="264"/>
                </a:lnTo>
                <a:lnTo>
                  <a:pt x="4253" y="262"/>
                </a:lnTo>
                <a:lnTo>
                  <a:pt x="4249" y="262"/>
                </a:lnTo>
                <a:lnTo>
                  <a:pt x="4249" y="260"/>
                </a:lnTo>
                <a:lnTo>
                  <a:pt x="4247" y="260"/>
                </a:lnTo>
                <a:lnTo>
                  <a:pt x="4245" y="260"/>
                </a:lnTo>
                <a:lnTo>
                  <a:pt x="4241" y="256"/>
                </a:lnTo>
                <a:lnTo>
                  <a:pt x="4237" y="254"/>
                </a:lnTo>
                <a:lnTo>
                  <a:pt x="4237" y="254"/>
                </a:lnTo>
                <a:lnTo>
                  <a:pt x="4237" y="252"/>
                </a:lnTo>
                <a:lnTo>
                  <a:pt x="4239" y="254"/>
                </a:lnTo>
                <a:lnTo>
                  <a:pt x="4247" y="258"/>
                </a:lnTo>
                <a:lnTo>
                  <a:pt x="4251" y="258"/>
                </a:lnTo>
                <a:lnTo>
                  <a:pt x="4251" y="258"/>
                </a:lnTo>
                <a:lnTo>
                  <a:pt x="4251" y="260"/>
                </a:lnTo>
                <a:lnTo>
                  <a:pt x="4251" y="260"/>
                </a:lnTo>
                <a:lnTo>
                  <a:pt x="4253" y="260"/>
                </a:lnTo>
                <a:lnTo>
                  <a:pt x="4253" y="260"/>
                </a:lnTo>
                <a:lnTo>
                  <a:pt x="4256" y="256"/>
                </a:lnTo>
                <a:lnTo>
                  <a:pt x="4258" y="252"/>
                </a:lnTo>
                <a:lnTo>
                  <a:pt x="4258" y="250"/>
                </a:lnTo>
                <a:lnTo>
                  <a:pt x="4253" y="252"/>
                </a:lnTo>
                <a:lnTo>
                  <a:pt x="4251" y="245"/>
                </a:lnTo>
                <a:lnTo>
                  <a:pt x="4249" y="243"/>
                </a:lnTo>
                <a:lnTo>
                  <a:pt x="4249" y="241"/>
                </a:lnTo>
                <a:lnTo>
                  <a:pt x="4245" y="241"/>
                </a:lnTo>
                <a:lnTo>
                  <a:pt x="4245" y="241"/>
                </a:lnTo>
                <a:lnTo>
                  <a:pt x="4245" y="241"/>
                </a:lnTo>
                <a:lnTo>
                  <a:pt x="4247" y="243"/>
                </a:lnTo>
                <a:lnTo>
                  <a:pt x="4245" y="243"/>
                </a:lnTo>
                <a:lnTo>
                  <a:pt x="4245" y="245"/>
                </a:lnTo>
                <a:lnTo>
                  <a:pt x="4243" y="245"/>
                </a:lnTo>
                <a:lnTo>
                  <a:pt x="4239" y="248"/>
                </a:lnTo>
                <a:lnTo>
                  <a:pt x="4241" y="245"/>
                </a:lnTo>
                <a:lnTo>
                  <a:pt x="4241" y="243"/>
                </a:lnTo>
                <a:lnTo>
                  <a:pt x="4241" y="243"/>
                </a:lnTo>
                <a:lnTo>
                  <a:pt x="4241" y="241"/>
                </a:lnTo>
                <a:lnTo>
                  <a:pt x="4239" y="237"/>
                </a:lnTo>
                <a:lnTo>
                  <a:pt x="4237" y="237"/>
                </a:lnTo>
                <a:lnTo>
                  <a:pt x="4235" y="235"/>
                </a:lnTo>
                <a:lnTo>
                  <a:pt x="4233" y="235"/>
                </a:lnTo>
                <a:lnTo>
                  <a:pt x="4230" y="237"/>
                </a:lnTo>
                <a:lnTo>
                  <a:pt x="4230" y="235"/>
                </a:lnTo>
                <a:lnTo>
                  <a:pt x="4233" y="235"/>
                </a:lnTo>
                <a:lnTo>
                  <a:pt x="4230" y="231"/>
                </a:lnTo>
                <a:lnTo>
                  <a:pt x="4226" y="231"/>
                </a:lnTo>
                <a:lnTo>
                  <a:pt x="4224" y="231"/>
                </a:lnTo>
                <a:lnTo>
                  <a:pt x="4222" y="229"/>
                </a:lnTo>
                <a:lnTo>
                  <a:pt x="4218" y="227"/>
                </a:lnTo>
                <a:lnTo>
                  <a:pt x="4207" y="227"/>
                </a:lnTo>
                <a:lnTo>
                  <a:pt x="4201" y="227"/>
                </a:lnTo>
                <a:lnTo>
                  <a:pt x="4193" y="227"/>
                </a:lnTo>
                <a:lnTo>
                  <a:pt x="4182" y="227"/>
                </a:lnTo>
                <a:lnTo>
                  <a:pt x="4178" y="227"/>
                </a:lnTo>
                <a:lnTo>
                  <a:pt x="4176" y="227"/>
                </a:lnTo>
                <a:lnTo>
                  <a:pt x="4172" y="227"/>
                </a:lnTo>
                <a:lnTo>
                  <a:pt x="4172" y="229"/>
                </a:lnTo>
                <a:lnTo>
                  <a:pt x="4172" y="231"/>
                </a:lnTo>
                <a:lnTo>
                  <a:pt x="4168" y="233"/>
                </a:lnTo>
                <a:lnTo>
                  <a:pt x="4168" y="233"/>
                </a:lnTo>
                <a:lnTo>
                  <a:pt x="4159" y="233"/>
                </a:lnTo>
                <a:lnTo>
                  <a:pt x="4155" y="235"/>
                </a:lnTo>
                <a:lnTo>
                  <a:pt x="4153" y="233"/>
                </a:lnTo>
                <a:lnTo>
                  <a:pt x="4149" y="233"/>
                </a:lnTo>
                <a:lnTo>
                  <a:pt x="4149" y="231"/>
                </a:lnTo>
                <a:lnTo>
                  <a:pt x="4151" y="231"/>
                </a:lnTo>
                <a:lnTo>
                  <a:pt x="4153" y="231"/>
                </a:lnTo>
                <a:lnTo>
                  <a:pt x="4157" y="227"/>
                </a:lnTo>
                <a:lnTo>
                  <a:pt x="4161" y="224"/>
                </a:lnTo>
                <a:lnTo>
                  <a:pt x="4163" y="220"/>
                </a:lnTo>
                <a:lnTo>
                  <a:pt x="4161" y="218"/>
                </a:lnTo>
                <a:lnTo>
                  <a:pt x="4157" y="218"/>
                </a:lnTo>
                <a:lnTo>
                  <a:pt x="4155" y="218"/>
                </a:lnTo>
                <a:lnTo>
                  <a:pt x="4153" y="218"/>
                </a:lnTo>
                <a:lnTo>
                  <a:pt x="4149" y="216"/>
                </a:lnTo>
                <a:lnTo>
                  <a:pt x="4144" y="216"/>
                </a:lnTo>
                <a:lnTo>
                  <a:pt x="4140" y="218"/>
                </a:lnTo>
                <a:lnTo>
                  <a:pt x="4138" y="218"/>
                </a:lnTo>
                <a:lnTo>
                  <a:pt x="4138" y="216"/>
                </a:lnTo>
                <a:lnTo>
                  <a:pt x="4134" y="216"/>
                </a:lnTo>
                <a:lnTo>
                  <a:pt x="4117" y="216"/>
                </a:lnTo>
                <a:lnTo>
                  <a:pt x="4119" y="214"/>
                </a:lnTo>
                <a:lnTo>
                  <a:pt x="4128" y="214"/>
                </a:lnTo>
                <a:lnTo>
                  <a:pt x="4134" y="212"/>
                </a:lnTo>
                <a:lnTo>
                  <a:pt x="4140" y="208"/>
                </a:lnTo>
                <a:lnTo>
                  <a:pt x="4144" y="206"/>
                </a:lnTo>
                <a:lnTo>
                  <a:pt x="4142" y="206"/>
                </a:lnTo>
                <a:lnTo>
                  <a:pt x="4142" y="204"/>
                </a:lnTo>
                <a:lnTo>
                  <a:pt x="4138" y="201"/>
                </a:lnTo>
                <a:lnTo>
                  <a:pt x="4134" y="201"/>
                </a:lnTo>
                <a:lnTo>
                  <a:pt x="4128" y="199"/>
                </a:lnTo>
                <a:lnTo>
                  <a:pt x="4126" y="199"/>
                </a:lnTo>
                <a:lnTo>
                  <a:pt x="4117" y="195"/>
                </a:lnTo>
                <a:lnTo>
                  <a:pt x="4115" y="195"/>
                </a:lnTo>
                <a:lnTo>
                  <a:pt x="4109" y="199"/>
                </a:lnTo>
                <a:lnTo>
                  <a:pt x="4105" y="199"/>
                </a:lnTo>
                <a:lnTo>
                  <a:pt x="4103" y="199"/>
                </a:lnTo>
                <a:lnTo>
                  <a:pt x="4094" y="204"/>
                </a:lnTo>
                <a:lnTo>
                  <a:pt x="4077" y="212"/>
                </a:lnTo>
                <a:lnTo>
                  <a:pt x="4075" y="216"/>
                </a:lnTo>
                <a:lnTo>
                  <a:pt x="4073" y="218"/>
                </a:lnTo>
                <a:lnTo>
                  <a:pt x="4071" y="218"/>
                </a:lnTo>
                <a:lnTo>
                  <a:pt x="4069" y="222"/>
                </a:lnTo>
                <a:lnTo>
                  <a:pt x="4069" y="224"/>
                </a:lnTo>
                <a:lnTo>
                  <a:pt x="4071" y="224"/>
                </a:lnTo>
                <a:lnTo>
                  <a:pt x="4073" y="227"/>
                </a:lnTo>
                <a:lnTo>
                  <a:pt x="4071" y="231"/>
                </a:lnTo>
                <a:lnTo>
                  <a:pt x="4069" y="231"/>
                </a:lnTo>
                <a:lnTo>
                  <a:pt x="4071" y="233"/>
                </a:lnTo>
                <a:lnTo>
                  <a:pt x="4073" y="233"/>
                </a:lnTo>
                <a:lnTo>
                  <a:pt x="4082" y="233"/>
                </a:lnTo>
                <a:lnTo>
                  <a:pt x="4080" y="235"/>
                </a:lnTo>
                <a:lnTo>
                  <a:pt x="4075" y="235"/>
                </a:lnTo>
                <a:lnTo>
                  <a:pt x="4071" y="235"/>
                </a:lnTo>
                <a:lnTo>
                  <a:pt x="4069" y="233"/>
                </a:lnTo>
                <a:lnTo>
                  <a:pt x="4061" y="235"/>
                </a:lnTo>
                <a:lnTo>
                  <a:pt x="4056" y="233"/>
                </a:lnTo>
                <a:lnTo>
                  <a:pt x="4050" y="235"/>
                </a:lnTo>
                <a:lnTo>
                  <a:pt x="4040" y="233"/>
                </a:lnTo>
                <a:lnTo>
                  <a:pt x="4040" y="235"/>
                </a:lnTo>
                <a:lnTo>
                  <a:pt x="4042" y="235"/>
                </a:lnTo>
                <a:lnTo>
                  <a:pt x="4044" y="237"/>
                </a:lnTo>
                <a:lnTo>
                  <a:pt x="4048" y="239"/>
                </a:lnTo>
                <a:lnTo>
                  <a:pt x="4050" y="241"/>
                </a:lnTo>
                <a:lnTo>
                  <a:pt x="4054" y="243"/>
                </a:lnTo>
                <a:lnTo>
                  <a:pt x="4054" y="250"/>
                </a:lnTo>
                <a:lnTo>
                  <a:pt x="4052" y="252"/>
                </a:lnTo>
                <a:lnTo>
                  <a:pt x="4050" y="254"/>
                </a:lnTo>
                <a:lnTo>
                  <a:pt x="4050" y="254"/>
                </a:lnTo>
                <a:lnTo>
                  <a:pt x="4048" y="254"/>
                </a:lnTo>
                <a:lnTo>
                  <a:pt x="4050" y="252"/>
                </a:lnTo>
                <a:lnTo>
                  <a:pt x="4052" y="250"/>
                </a:lnTo>
                <a:lnTo>
                  <a:pt x="4052" y="248"/>
                </a:lnTo>
                <a:lnTo>
                  <a:pt x="4052" y="245"/>
                </a:lnTo>
                <a:lnTo>
                  <a:pt x="4050" y="245"/>
                </a:lnTo>
                <a:lnTo>
                  <a:pt x="4050" y="245"/>
                </a:lnTo>
                <a:lnTo>
                  <a:pt x="4044" y="243"/>
                </a:lnTo>
                <a:lnTo>
                  <a:pt x="4042" y="241"/>
                </a:lnTo>
                <a:lnTo>
                  <a:pt x="4038" y="241"/>
                </a:lnTo>
                <a:lnTo>
                  <a:pt x="4038" y="241"/>
                </a:lnTo>
                <a:lnTo>
                  <a:pt x="4031" y="243"/>
                </a:lnTo>
                <a:lnTo>
                  <a:pt x="4029" y="243"/>
                </a:lnTo>
                <a:lnTo>
                  <a:pt x="4027" y="243"/>
                </a:lnTo>
                <a:lnTo>
                  <a:pt x="4027" y="245"/>
                </a:lnTo>
                <a:lnTo>
                  <a:pt x="4023" y="245"/>
                </a:lnTo>
                <a:lnTo>
                  <a:pt x="4023" y="248"/>
                </a:lnTo>
                <a:lnTo>
                  <a:pt x="4021" y="250"/>
                </a:lnTo>
                <a:lnTo>
                  <a:pt x="4019" y="248"/>
                </a:lnTo>
                <a:lnTo>
                  <a:pt x="4017" y="248"/>
                </a:lnTo>
                <a:lnTo>
                  <a:pt x="4010" y="250"/>
                </a:lnTo>
                <a:lnTo>
                  <a:pt x="4006" y="252"/>
                </a:lnTo>
                <a:lnTo>
                  <a:pt x="4006" y="250"/>
                </a:lnTo>
                <a:lnTo>
                  <a:pt x="4006" y="248"/>
                </a:lnTo>
                <a:lnTo>
                  <a:pt x="4006" y="248"/>
                </a:lnTo>
                <a:lnTo>
                  <a:pt x="3998" y="250"/>
                </a:lnTo>
                <a:lnTo>
                  <a:pt x="3996" y="252"/>
                </a:lnTo>
                <a:lnTo>
                  <a:pt x="3994" y="252"/>
                </a:lnTo>
                <a:lnTo>
                  <a:pt x="3998" y="248"/>
                </a:lnTo>
                <a:lnTo>
                  <a:pt x="4000" y="245"/>
                </a:lnTo>
                <a:lnTo>
                  <a:pt x="3998" y="245"/>
                </a:lnTo>
                <a:lnTo>
                  <a:pt x="3992" y="243"/>
                </a:lnTo>
                <a:lnTo>
                  <a:pt x="3989" y="243"/>
                </a:lnTo>
                <a:lnTo>
                  <a:pt x="3985" y="245"/>
                </a:lnTo>
                <a:lnTo>
                  <a:pt x="3977" y="243"/>
                </a:lnTo>
                <a:lnTo>
                  <a:pt x="3977" y="245"/>
                </a:lnTo>
                <a:lnTo>
                  <a:pt x="3975" y="245"/>
                </a:lnTo>
                <a:lnTo>
                  <a:pt x="3971" y="245"/>
                </a:lnTo>
                <a:lnTo>
                  <a:pt x="3966" y="245"/>
                </a:lnTo>
                <a:lnTo>
                  <a:pt x="3964" y="248"/>
                </a:lnTo>
                <a:lnTo>
                  <a:pt x="3960" y="245"/>
                </a:lnTo>
                <a:lnTo>
                  <a:pt x="3958" y="245"/>
                </a:lnTo>
                <a:lnTo>
                  <a:pt x="3956" y="248"/>
                </a:lnTo>
                <a:lnTo>
                  <a:pt x="3954" y="245"/>
                </a:lnTo>
                <a:lnTo>
                  <a:pt x="3954" y="250"/>
                </a:lnTo>
                <a:lnTo>
                  <a:pt x="3954" y="252"/>
                </a:lnTo>
                <a:lnTo>
                  <a:pt x="3954" y="252"/>
                </a:lnTo>
                <a:lnTo>
                  <a:pt x="3956" y="252"/>
                </a:lnTo>
                <a:lnTo>
                  <a:pt x="3956" y="250"/>
                </a:lnTo>
                <a:lnTo>
                  <a:pt x="3958" y="250"/>
                </a:lnTo>
                <a:lnTo>
                  <a:pt x="3960" y="252"/>
                </a:lnTo>
                <a:lnTo>
                  <a:pt x="3962" y="250"/>
                </a:lnTo>
                <a:lnTo>
                  <a:pt x="3964" y="250"/>
                </a:lnTo>
                <a:lnTo>
                  <a:pt x="3964" y="250"/>
                </a:lnTo>
                <a:lnTo>
                  <a:pt x="3973" y="250"/>
                </a:lnTo>
                <a:lnTo>
                  <a:pt x="3971" y="252"/>
                </a:lnTo>
                <a:lnTo>
                  <a:pt x="3962" y="252"/>
                </a:lnTo>
                <a:lnTo>
                  <a:pt x="3950" y="254"/>
                </a:lnTo>
                <a:lnTo>
                  <a:pt x="3945" y="256"/>
                </a:lnTo>
                <a:lnTo>
                  <a:pt x="3939" y="256"/>
                </a:lnTo>
                <a:lnTo>
                  <a:pt x="3933" y="258"/>
                </a:lnTo>
                <a:lnTo>
                  <a:pt x="3927" y="258"/>
                </a:lnTo>
                <a:lnTo>
                  <a:pt x="3914" y="260"/>
                </a:lnTo>
                <a:lnTo>
                  <a:pt x="3906" y="264"/>
                </a:lnTo>
                <a:lnTo>
                  <a:pt x="3901" y="264"/>
                </a:lnTo>
                <a:lnTo>
                  <a:pt x="3893" y="266"/>
                </a:lnTo>
                <a:lnTo>
                  <a:pt x="3889" y="269"/>
                </a:lnTo>
                <a:lnTo>
                  <a:pt x="3878" y="273"/>
                </a:lnTo>
                <a:lnTo>
                  <a:pt x="3870" y="273"/>
                </a:lnTo>
                <a:lnTo>
                  <a:pt x="3868" y="273"/>
                </a:lnTo>
                <a:lnTo>
                  <a:pt x="3868" y="275"/>
                </a:lnTo>
                <a:lnTo>
                  <a:pt x="3868" y="275"/>
                </a:lnTo>
                <a:lnTo>
                  <a:pt x="3870" y="275"/>
                </a:lnTo>
                <a:lnTo>
                  <a:pt x="3872" y="275"/>
                </a:lnTo>
                <a:lnTo>
                  <a:pt x="3874" y="277"/>
                </a:lnTo>
                <a:lnTo>
                  <a:pt x="3874" y="279"/>
                </a:lnTo>
                <a:lnTo>
                  <a:pt x="3868" y="283"/>
                </a:lnTo>
                <a:lnTo>
                  <a:pt x="3866" y="285"/>
                </a:lnTo>
                <a:lnTo>
                  <a:pt x="3864" y="287"/>
                </a:lnTo>
                <a:lnTo>
                  <a:pt x="3857" y="283"/>
                </a:lnTo>
                <a:lnTo>
                  <a:pt x="3855" y="283"/>
                </a:lnTo>
                <a:lnTo>
                  <a:pt x="3855" y="285"/>
                </a:lnTo>
                <a:lnTo>
                  <a:pt x="3851" y="285"/>
                </a:lnTo>
                <a:lnTo>
                  <a:pt x="3851" y="287"/>
                </a:lnTo>
                <a:lnTo>
                  <a:pt x="3855" y="287"/>
                </a:lnTo>
                <a:lnTo>
                  <a:pt x="3860" y="289"/>
                </a:lnTo>
                <a:lnTo>
                  <a:pt x="3864" y="292"/>
                </a:lnTo>
                <a:lnTo>
                  <a:pt x="3866" y="294"/>
                </a:lnTo>
                <a:lnTo>
                  <a:pt x="3870" y="294"/>
                </a:lnTo>
                <a:lnTo>
                  <a:pt x="3872" y="296"/>
                </a:lnTo>
                <a:lnTo>
                  <a:pt x="3866" y="296"/>
                </a:lnTo>
                <a:lnTo>
                  <a:pt x="3864" y="294"/>
                </a:lnTo>
                <a:lnTo>
                  <a:pt x="3862" y="294"/>
                </a:lnTo>
                <a:lnTo>
                  <a:pt x="3860" y="294"/>
                </a:lnTo>
                <a:lnTo>
                  <a:pt x="3855" y="294"/>
                </a:lnTo>
                <a:lnTo>
                  <a:pt x="3853" y="296"/>
                </a:lnTo>
                <a:lnTo>
                  <a:pt x="3855" y="298"/>
                </a:lnTo>
                <a:lnTo>
                  <a:pt x="3862" y="298"/>
                </a:lnTo>
                <a:lnTo>
                  <a:pt x="3864" y="300"/>
                </a:lnTo>
                <a:lnTo>
                  <a:pt x="3872" y="308"/>
                </a:lnTo>
                <a:lnTo>
                  <a:pt x="3872" y="310"/>
                </a:lnTo>
                <a:lnTo>
                  <a:pt x="3876" y="310"/>
                </a:lnTo>
                <a:lnTo>
                  <a:pt x="3876" y="310"/>
                </a:lnTo>
                <a:lnTo>
                  <a:pt x="3874" y="313"/>
                </a:lnTo>
                <a:lnTo>
                  <a:pt x="3872" y="315"/>
                </a:lnTo>
                <a:lnTo>
                  <a:pt x="3870" y="317"/>
                </a:lnTo>
                <a:lnTo>
                  <a:pt x="3860" y="317"/>
                </a:lnTo>
                <a:lnTo>
                  <a:pt x="3855" y="319"/>
                </a:lnTo>
                <a:lnTo>
                  <a:pt x="3855" y="319"/>
                </a:lnTo>
                <a:lnTo>
                  <a:pt x="3853" y="321"/>
                </a:lnTo>
                <a:lnTo>
                  <a:pt x="3853" y="321"/>
                </a:lnTo>
                <a:lnTo>
                  <a:pt x="3853" y="323"/>
                </a:lnTo>
                <a:lnTo>
                  <a:pt x="3853" y="323"/>
                </a:lnTo>
                <a:lnTo>
                  <a:pt x="3855" y="325"/>
                </a:lnTo>
                <a:lnTo>
                  <a:pt x="3864" y="329"/>
                </a:lnTo>
                <a:lnTo>
                  <a:pt x="3864" y="331"/>
                </a:lnTo>
                <a:lnTo>
                  <a:pt x="3862" y="329"/>
                </a:lnTo>
                <a:lnTo>
                  <a:pt x="3857" y="327"/>
                </a:lnTo>
                <a:lnTo>
                  <a:pt x="3855" y="325"/>
                </a:lnTo>
                <a:lnTo>
                  <a:pt x="3851" y="325"/>
                </a:lnTo>
                <a:lnTo>
                  <a:pt x="3851" y="323"/>
                </a:lnTo>
                <a:lnTo>
                  <a:pt x="3851" y="321"/>
                </a:lnTo>
                <a:lnTo>
                  <a:pt x="3851" y="321"/>
                </a:lnTo>
                <a:lnTo>
                  <a:pt x="3851" y="319"/>
                </a:lnTo>
                <a:lnTo>
                  <a:pt x="3855" y="317"/>
                </a:lnTo>
                <a:lnTo>
                  <a:pt x="3860" y="317"/>
                </a:lnTo>
                <a:lnTo>
                  <a:pt x="3864" y="313"/>
                </a:lnTo>
                <a:lnTo>
                  <a:pt x="3868" y="310"/>
                </a:lnTo>
                <a:lnTo>
                  <a:pt x="3868" y="310"/>
                </a:lnTo>
                <a:lnTo>
                  <a:pt x="3866" y="308"/>
                </a:lnTo>
                <a:lnTo>
                  <a:pt x="3862" y="308"/>
                </a:lnTo>
                <a:lnTo>
                  <a:pt x="3853" y="310"/>
                </a:lnTo>
                <a:lnTo>
                  <a:pt x="3847" y="310"/>
                </a:lnTo>
                <a:lnTo>
                  <a:pt x="3845" y="313"/>
                </a:lnTo>
                <a:lnTo>
                  <a:pt x="3843" y="313"/>
                </a:lnTo>
                <a:lnTo>
                  <a:pt x="3841" y="313"/>
                </a:lnTo>
                <a:lnTo>
                  <a:pt x="3834" y="313"/>
                </a:lnTo>
                <a:lnTo>
                  <a:pt x="3830" y="313"/>
                </a:lnTo>
                <a:lnTo>
                  <a:pt x="3820" y="315"/>
                </a:lnTo>
                <a:lnTo>
                  <a:pt x="3818" y="315"/>
                </a:lnTo>
                <a:lnTo>
                  <a:pt x="3792" y="315"/>
                </a:lnTo>
                <a:lnTo>
                  <a:pt x="3788" y="315"/>
                </a:lnTo>
                <a:lnTo>
                  <a:pt x="3776" y="317"/>
                </a:lnTo>
                <a:lnTo>
                  <a:pt x="3776" y="319"/>
                </a:lnTo>
                <a:lnTo>
                  <a:pt x="3776" y="321"/>
                </a:lnTo>
                <a:lnTo>
                  <a:pt x="3774" y="321"/>
                </a:lnTo>
                <a:lnTo>
                  <a:pt x="3772" y="323"/>
                </a:lnTo>
                <a:lnTo>
                  <a:pt x="3774" y="325"/>
                </a:lnTo>
                <a:lnTo>
                  <a:pt x="3774" y="327"/>
                </a:lnTo>
                <a:lnTo>
                  <a:pt x="3774" y="329"/>
                </a:lnTo>
                <a:lnTo>
                  <a:pt x="3774" y="331"/>
                </a:lnTo>
                <a:lnTo>
                  <a:pt x="3776" y="331"/>
                </a:lnTo>
                <a:lnTo>
                  <a:pt x="3778" y="333"/>
                </a:lnTo>
                <a:lnTo>
                  <a:pt x="3778" y="336"/>
                </a:lnTo>
                <a:lnTo>
                  <a:pt x="3778" y="338"/>
                </a:lnTo>
                <a:lnTo>
                  <a:pt x="3776" y="340"/>
                </a:lnTo>
                <a:lnTo>
                  <a:pt x="3776" y="342"/>
                </a:lnTo>
                <a:lnTo>
                  <a:pt x="3778" y="344"/>
                </a:lnTo>
                <a:lnTo>
                  <a:pt x="3778" y="346"/>
                </a:lnTo>
                <a:lnTo>
                  <a:pt x="3778" y="348"/>
                </a:lnTo>
                <a:lnTo>
                  <a:pt x="3782" y="350"/>
                </a:lnTo>
                <a:lnTo>
                  <a:pt x="3786" y="350"/>
                </a:lnTo>
                <a:lnTo>
                  <a:pt x="3790" y="350"/>
                </a:lnTo>
                <a:lnTo>
                  <a:pt x="3792" y="352"/>
                </a:lnTo>
                <a:lnTo>
                  <a:pt x="3797" y="352"/>
                </a:lnTo>
                <a:lnTo>
                  <a:pt x="3799" y="354"/>
                </a:lnTo>
                <a:lnTo>
                  <a:pt x="3799" y="354"/>
                </a:lnTo>
                <a:lnTo>
                  <a:pt x="3799" y="357"/>
                </a:lnTo>
                <a:lnTo>
                  <a:pt x="3801" y="359"/>
                </a:lnTo>
                <a:lnTo>
                  <a:pt x="3805" y="363"/>
                </a:lnTo>
                <a:lnTo>
                  <a:pt x="3807" y="363"/>
                </a:lnTo>
                <a:lnTo>
                  <a:pt x="3813" y="363"/>
                </a:lnTo>
                <a:lnTo>
                  <a:pt x="3816" y="365"/>
                </a:lnTo>
                <a:lnTo>
                  <a:pt x="3818" y="369"/>
                </a:lnTo>
                <a:lnTo>
                  <a:pt x="3818" y="369"/>
                </a:lnTo>
                <a:lnTo>
                  <a:pt x="3818" y="371"/>
                </a:lnTo>
                <a:lnTo>
                  <a:pt x="3818" y="373"/>
                </a:lnTo>
                <a:lnTo>
                  <a:pt x="3818" y="373"/>
                </a:lnTo>
                <a:lnTo>
                  <a:pt x="3818" y="375"/>
                </a:lnTo>
                <a:lnTo>
                  <a:pt x="3813" y="380"/>
                </a:lnTo>
                <a:lnTo>
                  <a:pt x="3811" y="384"/>
                </a:lnTo>
                <a:lnTo>
                  <a:pt x="3816" y="388"/>
                </a:lnTo>
                <a:lnTo>
                  <a:pt x="3818" y="392"/>
                </a:lnTo>
                <a:lnTo>
                  <a:pt x="3820" y="396"/>
                </a:lnTo>
                <a:lnTo>
                  <a:pt x="3822" y="398"/>
                </a:lnTo>
                <a:lnTo>
                  <a:pt x="3820" y="401"/>
                </a:lnTo>
                <a:lnTo>
                  <a:pt x="3820" y="403"/>
                </a:lnTo>
                <a:lnTo>
                  <a:pt x="3818" y="405"/>
                </a:lnTo>
                <a:lnTo>
                  <a:pt x="3813" y="405"/>
                </a:lnTo>
                <a:lnTo>
                  <a:pt x="3811" y="405"/>
                </a:lnTo>
                <a:lnTo>
                  <a:pt x="3811" y="407"/>
                </a:lnTo>
                <a:lnTo>
                  <a:pt x="3811" y="409"/>
                </a:lnTo>
                <a:lnTo>
                  <a:pt x="3811" y="411"/>
                </a:lnTo>
                <a:lnTo>
                  <a:pt x="3811" y="411"/>
                </a:lnTo>
                <a:lnTo>
                  <a:pt x="3809" y="411"/>
                </a:lnTo>
                <a:lnTo>
                  <a:pt x="3807" y="411"/>
                </a:lnTo>
                <a:lnTo>
                  <a:pt x="3807" y="409"/>
                </a:lnTo>
                <a:lnTo>
                  <a:pt x="3805" y="407"/>
                </a:lnTo>
                <a:lnTo>
                  <a:pt x="3807" y="405"/>
                </a:lnTo>
                <a:lnTo>
                  <a:pt x="3809" y="403"/>
                </a:lnTo>
                <a:lnTo>
                  <a:pt x="3811" y="398"/>
                </a:lnTo>
                <a:lnTo>
                  <a:pt x="3811" y="394"/>
                </a:lnTo>
                <a:lnTo>
                  <a:pt x="3811" y="392"/>
                </a:lnTo>
                <a:lnTo>
                  <a:pt x="3809" y="390"/>
                </a:lnTo>
                <a:lnTo>
                  <a:pt x="3809" y="388"/>
                </a:lnTo>
                <a:lnTo>
                  <a:pt x="3807" y="388"/>
                </a:lnTo>
                <a:lnTo>
                  <a:pt x="3805" y="390"/>
                </a:lnTo>
                <a:lnTo>
                  <a:pt x="3803" y="394"/>
                </a:lnTo>
                <a:lnTo>
                  <a:pt x="3799" y="398"/>
                </a:lnTo>
                <a:lnTo>
                  <a:pt x="3799" y="401"/>
                </a:lnTo>
                <a:lnTo>
                  <a:pt x="3799" y="403"/>
                </a:lnTo>
                <a:lnTo>
                  <a:pt x="3799" y="403"/>
                </a:lnTo>
                <a:lnTo>
                  <a:pt x="3799" y="401"/>
                </a:lnTo>
                <a:lnTo>
                  <a:pt x="3799" y="396"/>
                </a:lnTo>
                <a:lnTo>
                  <a:pt x="3799" y="394"/>
                </a:lnTo>
                <a:lnTo>
                  <a:pt x="3801" y="392"/>
                </a:lnTo>
                <a:lnTo>
                  <a:pt x="3801" y="390"/>
                </a:lnTo>
                <a:lnTo>
                  <a:pt x="3799" y="388"/>
                </a:lnTo>
                <a:lnTo>
                  <a:pt x="3799" y="386"/>
                </a:lnTo>
                <a:lnTo>
                  <a:pt x="3799" y="384"/>
                </a:lnTo>
                <a:lnTo>
                  <a:pt x="3801" y="380"/>
                </a:lnTo>
                <a:lnTo>
                  <a:pt x="3803" y="380"/>
                </a:lnTo>
                <a:lnTo>
                  <a:pt x="3809" y="375"/>
                </a:lnTo>
                <a:lnTo>
                  <a:pt x="3809" y="375"/>
                </a:lnTo>
                <a:lnTo>
                  <a:pt x="3811" y="371"/>
                </a:lnTo>
                <a:lnTo>
                  <a:pt x="3813" y="371"/>
                </a:lnTo>
                <a:lnTo>
                  <a:pt x="3813" y="369"/>
                </a:lnTo>
                <a:lnTo>
                  <a:pt x="3811" y="367"/>
                </a:lnTo>
                <a:lnTo>
                  <a:pt x="3809" y="367"/>
                </a:lnTo>
                <a:lnTo>
                  <a:pt x="3807" y="367"/>
                </a:lnTo>
                <a:lnTo>
                  <a:pt x="3803" y="367"/>
                </a:lnTo>
                <a:lnTo>
                  <a:pt x="3797" y="369"/>
                </a:lnTo>
                <a:lnTo>
                  <a:pt x="3790" y="367"/>
                </a:lnTo>
                <a:lnTo>
                  <a:pt x="3788" y="367"/>
                </a:lnTo>
                <a:lnTo>
                  <a:pt x="3780" y="361"/>
                </a:lnTo>
                <a:lnTo>
                  <a:pt x="3778" y="359"/>
                </a:lnTo>
                <a:lnTo>
                  <a:pt x="3778" y="359"/>
                </a:lnTo>
                <a:lnTo>
                  <a:pt x="3778" y="359"/>
                </a:lnTo>
                <a:lnTo>
                  <a:pt x="3774" y="357"/>
                </a:lnTo>
                <a:lnTo>
                  <a:pt x="3765" y="354"/>
                </a:lnTo>
                <a:lnTo>
                  <a:pt x="3759" y="350"/>
                </a:lnTo>
                <a:lnTo>
                  <a:pt x="3744" y="350"/>
                </a:lnTo>
                <a:lnTo>
                  <a:pt x="3740" y="350"/>
                </a:lnTo>
                <a:lnTo>
                  <a:pt x="3738" y="352"/>
                </a:lnTo>
                <a:lnTo>
                  <a:pt x="3734" y="354"/>
                </a:lnTo>
                <a:lnTo>
                  <a:pt x="3732" y="354"/>
                </a:lnTo>
                <a:lnTo>
                  <a:pt x="3730" y="354"/>
                </a:lnTo>
                <a:lnTo>
                  <a:pt x="3730" y="357"/>
                </a:lnTo>
                <a:lnTo>
                  <a:pt x="3730" y="357"/>
                </a:lnTo>
                <a:lnTo>
                  <a:pt x="3730" y="359"/>
                </a:lnTo>
                <a:lnTo>
                  <a:pt x="3734" y="357"/>
                </a:lnTo>
                <a:lnTo>
                  <a:pt x="3738" y="359"/>
                </a:lnTo>
                <a:lnTo>
                  <a:pt x="3740" y="359"/>
                </a:lnTo>
                <a:lnTo>
                  <a:pt x="3740" y="361"/>
                </a:lnTo>
                <a:lnTo>
                  <a:pt x="3740" y="363"/>
                </a:lnTo>
                <a:lnTo>
                  <a:pt x="3734" y="365"/>
                </a:lnTo>
                <a:lnTo>
                  <a:pt x="3732" y="365"/>
                </a:lnTo>
                <a:lnTo>
                  <a:pt x="3723" y="361"/>
                </a:lnTo>
                <a:lnTo>
                  <a:pt x="3721" y="359"/>
                </a:lnTo>
                <a:lnTo>
                  <a:pt x="3715" y="361"/>
                </a:lnTo>
                <a:lnTo>
                  <a:pt x="3711" y="363"/>
                </a:lnTo>
                <a:lnTo>
                  <a:pt x="3709" y="363"/>
                </a:lnTo>
                <a:lnTo>
                  <a:pt x="3711" y="365"/>
                </a:lnTo>
                <a:lnTo>
                  <a:pt x="3713" y="369"/>
                </a:lnTo>
                <a:lnTo>
                  <a:pt x="3713" y="371"/>
                </a:lnTo>
                <a:lnTo>
                  <a:pt x="3715" y="373"/>
                </a:lnTo>
                <a:lnTo>
                  <a:pt x="3721" y="375"/>
                </a:lnTo>
                <a:lnTo>
                  <a:pt x="3725" y="375"/>
                </a:lnTo>
                <a:lnTo>
                  <a:pt x="3730" y="380"/>
                </a:lnTo>
                <a:lnTo>
                  <a:pt x="3734" y="380"/>
                </a:lnTo>
                <a:lnTo>
                  <a:pt x="3736" y="378"/>
                </a:lnTo>
                <a:lnTo>
                  <a:pt x="3740" y="380"/>
                </a:lnTo>
                <a:lnTo>
                  <a:pt x="3744" y="384"/>
                </a:lnTo>
                <a:lnTo>
                  <a:pt x="3744" y="386"/>
                </a:lnTo>
                <a:lnTo>
                  <a:pt x="3746" y="388"/>
                </a:lnTo>
                <a:lnTo>
                  <a:pt x="3748" y="388"/>
                </a:lnTo>
                <a:lnTo>
                  <a:pt x="3748" y="388"/>
                </a:lnTo>
                <a:lnTo>
                  <a:pt x="3751" y="388"/>
                </a:lnTo>
                <a:lnTo>
                  <a:pt x="3753" y="386"/>
                </a:lnTo>
                <a:lnTo>
                  <a:pt x="3753" y="388"/>
                </a:lnTo>
                <a:lnTo>
                  <a:pt x="3751" y="388"/>
                </a:lnTo>
                <a:lnTo>
                  <a:pt x="3744" y="390"/>
                </a:lnTo>
                <a:lnTo>
                  <a:pt x="3742" y="388"/>
                </a:lnTo>
                <a:lnTo>
                  <a:pt x="3738" y="388"/>
                </a:lnTo>
                <a:lnTo>
                  <a:pt x="3732" y="382"/>
                </a:lnTo>
                <a:lnTo>
                  <a:pt x="3723" y="382"/>
                </a:lnTo>
                <a:lnTo>
                  <a:pt x="3721" y="384"/>
                </a:lnTo>
                <a:lnTo>
                  <a:pt x="3719" y="382"/>
                </a:lnTo>
                <a:lnTo>
                  <a:pt x="3711" y="382"/>
                </a:lnTo>
                <a:lnTo>
                  <a:pt x="3704" y="380"/>
                </a:lnTo>
                <a:lnTo>
                  <a:pt x="3698" y="378"/>
                </a:lnTo>
                <a:lnTo>
                  <a:pt x="3698" y="378"/>
                </a:lnTo>
                <a:lnTo>
                  <a:pt x="3698" y="375"/>
                </a:lnTo>
                <a:lnTo>
                  <a:pt x="3700" y="373"/>
                </a:lnTo>
                <a:lnTo>
                  <a:pt x="3700" y="373"/>
                </a:lnTo>
                <a:lnTo>
                  <a:pt x="3702" y="369"/>
                </a:lnTo>
                <a:lnTo>
                  <a:pt x="3698" y="365"/>
                </a:lnTo>
                <a:lnTo>
                  <a:pt x="3698" y="361"/>
                </a:lnTo>
                <a:lnTo>
                  <a:pt x="3700" y="361"/>
                </a:lnTo>
                <a:lnTo>
                  <a:pt x="3702" y="357"/>
                </a:lnTo>
                <a:lnTo>
                  <a:pt x="3704" y="354"/>
                </a:lnTo>
                <a:lnTo>
                  <a:pt x="3704" y="354"/>
                </a:lnTo>
                <a:lnTo>
                  <a:pt x="3704" y="352"/>
                </a:lnTo>
                <a:lnTo>
                  <a:pt x="3704" y="350"/>
                </a:lnTo>
                <a:lnTo>
                  <a:pt x="3704" y="350"/>
                </a:lnTo>
                <a:lnTo>
                  <a:pt x="3702" y="348"/>
                </a:lnTo>
                <a:lnTo>
                  <a:pt x="3702" y="346"/>
                </a:lnTo>
                <a:lnTo>
                  <a:pt x="3702" y="344"/>
                </a:lnTo>
                <a:lnTo>
                  <a:pt x="3700" y="342"/>
                </a:lnTo>
                <a:lnTo>
                  <a:pt x="3700" y="340"/>
                </a:lnTo>
                <a:lnTo>
                  <a:pt x="3696" y="338"/>
                </a:lnTo>
                <a:lnTo>
                  <a:pt x="3694" y="338"/>
                </a:lnTo>
                <a:lnTo>
                  <a:pt x="3692" y="338"/>
                </a:lnTo>
                <a:lnTo>
                  <a:pt x="3692" y="338"/>
                </a:lnTo>
                <a:lnTo>
                  <a:pt x="3692" y="342"/>
                </a:lnTo>
                <a:lnTo>
                  <a:pt x="3694" y="344"/>
                </a:lnTo>
                <a:lnTo>
                  <a:pt x="3696" y="346"/>
                </a:lnTo>
                <a:lnTo>
                  <a:pt x="3696" y="348"/>
                </a:lnTo>
                <a:lnTo>
                  <a:pt x="3696" y="352"/>
                </a:lnTo>
                <a:lnTo>
                  <a:pt x="3694" y="354"/>
                </a:lnTo>
                <a:lnTo>
                  <a:pt x="3694" y="357"/>
                </a:lnTo>
                <a:lnTo>
                  <a:pt x="3692" y="359"/>
                </a:lnTo>
                <a:lnTo>
                  <a:pt x="3688" y="361"/>
                </a:lnTo>
                <a:lnTo>
                  <a:pt x="3684" y="361"/>
                </a:lnTo>
                <a:lnTo>
                  <a:pt x="3679" y="363"/>
                </a:lnTo>
                <a:lnTo>
                  <a:pt x="3675" y="365"/>
                </a:lnTo>
                <a:lnTo>
                  <a:pt x="3667" y="375"/>
                </a:lnTo>
                <a:lnTo>
                  <a:pt x="3667" y="378"/>
                </a:lnTo>
                <a:lnTo>
                  <a:pt x="3671" y="378"/>
                </a:lnTo>
                <a:lnTo>
                  <a:pt x="3673" y="380"/>
                </a:lnTo>
                <a:lnTo>
                  <a:pt x="3673" y="382"/>
                </a:lnTo>
                <a:lnTo>
                  <a:pt x="3675" y="386"/>
                </a:lnTo>
                <a:lnTo>
                  <a:pt x="3684" y="396"/>
                </a:lnTo>
                <a:lnTo>
                  <a:pt x="3686" y="398"/>
                </a:lnTo>
                <a:lnTo>
                  <a:pt x="3684" y="401"/>
                </a:lnTo>
                <a:lnTo>
                  <a:pt x="3679" y="407"/>
                </a:lnTo>
                <a:lnTo>
                  <a:pt x="3677" y="409"/>
                </a:lnTo>
                <a:lnTo>
                  <a:pt x="3673" y="417"/>
                </a:lnTo>
                <a:lnTo>
                  <a:pt x="3673" y="419"/>
                </a:lnTo>
                <a:lnTo>
                  <a:pt x="3675" y="424"/>
                </a:lnTo>
                <a:lnTo>
                  <a:pt x="3677" y="426"/>
                </a:lnTo>
                <a:lnTo>
                  <a:pt x="3677" y="428"/>
                </a:lnTo>
                <a:lnTo>
                  <a:pt x="3677" y="434"/>
                </a:lnTo>
                <a:lnTo>
                  <a:pt x="3677" y="434"/>
                </a:lnTo>
                <a:lnTo>
                  <a:pt x="3679" y="436"/>
                </a:lnTo>
                <a:lnTo>
                  <a:pt x="3686" y="434"/>
                </a:lnTo>
                <a:lnTo>
                  <a:pt x="3692" y="436"/>
                </a:lnTo>
                <a:lnTo>
                  <a:pt x="3694" y="436"/>
                </a:lnTo>
                <a:lnTo>
                  <a:pt x="3700" y="432"/>
                </a:lnTo>
                <a:lnTo>
                  <a:pt x="3702" y="432"/>
                </a:lnTo>
                <a:lnTo>
                  <a:pt x="3709" y="432"/>
                </a:lnTo>
                <a:lnTo>
                  <a:pt x="3717" y="436"/>
                </a:lnTo>
                <a:lnTo>
                  <a:pt x="3728" y="438"/>
                </a:lnTo>
                <a:lnTo>
                  <a:pt x="3730" y="440"/>
                </a:lnTo>
                <a:lnTo>
                  <a:pt x="3732" y="440"/>
                </a:lnTo>
                <a:lnTo>
                  <a:pt x="3734" y="447"/>
                </a:lnTo>
                <a:lnTo>
                  <a:pt x="3736" y="451"/>
                </a:lnTo>
                <a:lnTo>
                  <a:pt x="3738" y="453"/>
                </a:lnTo>
                <a:lnTo>
                  <a:pt x="3738" y="457"/>
                </a:lnTo>
                <a:lnTo>
                  <a:pt x="3736" y="457"/>
                </a:lnTo>
                <a:lnTo>
                  <a:pt x="3734" y="457"/>
                </a:lnTo>
                <a:lnTo>
                  <a:pt x="3734" y="459"/>
                </a:lnTo>
                <a:lnTo>
                  <a:pt x="3732" y="463"/>
                </a:lnTo>
                <a:lnTo>
                  <a:pt x="3732" y="466"/>
                </a:lnTo>
                <a:lnTo>
                  <a:pt x="3732" y="470"/>
                </a:lnTo>
                <a:lnTo>
                  <a:pt x="3740" y="472"/>
                </a:lnTo>
                <a:lnTo>
                  <a:pt x="3746" y="472"/>
                </a:lnTo>
                <a:lnTo>
                  <a:pt x="3751" y="472"/>
                </a:lnTo>
                <a:lnTo>
                  <a:pt x="3751" y="472"/>
                </a:lnTo>
                <a:lnTo>
                  <a:pt x="3751" y="474"/>
                </a:lnTo>
                <a:lnTo>
                  <a:pt x="3746" y="474"/>
                </a:lnTo>
                <a:lnTo>
                  <a:pt x="3738" y="474"/>
                </a:lnTo>
                <a:lnTo>
                  <a:pt x="3734" y="474"/>
                </a:lnTo>
                <a:lnTo>
                  <a:pt x="3734" y="474"/>
                </a:lnTo>
                <a:lnTo>
                  <a:pt x="3732" y="472"/>
                </a:lnTo>
                <a:lnTo>
                  <a:pt x="3730" y="470"/>
                </a:lnTo>
                <a:lnTo>
                  <a:pt x="3728" y="470"/>
                </a:lnTo>
                <a:lnTo>
                  <a:pt x="3725" y="468"/>
                </a:lnTo>
                <a:lnTo>
                  <a:pt x="3728" y="466"/>
                </a:lnTo>
                <a:lnTo>
                  <a:pt x="3728" y="455"/>
                </a:lnTo>
                <a:lnTo>
                  <a:pt x="3728" y="451"/>
                </a:lnTo>
                <a:lnTo>
                  <a:pt x="3725" y="449"/>
                </a:lnTo>
                <a:lnTo>
                  <a:pt x="3719" y="445"/>
                </a:lnTo>
                <a:lnTo>
                  <a:pt x="3717" y="440"/>
                </a:lnTo>
                <a:lnTo>
                  <a:pt x="3715" y="438"/>
                </a:lnTo>
                <a:lnTo>
                  <a:pt x="3713" y="438"/>
                </a:lnTo>
                <a:lnTo>
                  <a:pt x="3711" y="438"/>
                </a:lnTo>
                <a:lnTo>
                  <a:pt x="3702" y="440"/>
                </a:lnTo>
                <a:lnTo>
                  <a:pt x="3696" y="443"/>
                </a:lnTo>
                <a:lnTo>
                  <a:pt x="3688" y="445"/>
                </a:lnTo>
                <a:lnTo>
                  <a:pt x="3688" y="447"/>
                </a:lnTo>
                <a:lnTo>
                  <a:pt x="3686" y="453"/>
                </a:lnTo>
                <a:lnTo>
                  <a:pt x="3688" y="455"/>
                </a:lnTo>
                <a:lnTo>
                  <a:pt x="3690" y="457"/>
                </a:lnTo>
                <a:lnTo>
                  <a:pt x="3690" y="461"/>
                </a:lnTo>
                <a:lnTo>
                  <a:pt x="3692" y="463"/>
                </a:lnTo>
                <a:lnTo>
                  <a:pt x="3692" y="466"/>
                </a:lnTo>
                <a:lnTo>
                  <a:pt x="3692" y="470"/>
                </a:lnTo>
                <a:lnTo>
                  <a:pt x="3690" y="470"/>
                </a:lnTo>
                <a:lnTo>
                  <a:pt x="3681" y="478"/>
                </a:lnTo>
                <a:lnTo>
                  <a:pt x="3679" y="480"/>
                </a:lnTo>
                <a:lnTo>
                  <a:pt x="3677" y="487"/>
                </a:lnTo>
                <a:lnTo>
                  <a:pt x="3677" y="489"/>
                </a:lnTo>
                <a:lnTo>
                  <a:pt x="3673" y="491"/>
                </a:lnTo>
                <a:lnTo>
                  <a:pt x="3671" y="493"/>
                </a:lnTo>
                <a:lnTo>
                  <a:pt x="3656" y="499"/>
                </a:lnTo>
                <a:lnTo>
                  <a:pt x="3656" y="499"/>
                </a:lnTo>
                <a:lnTo>
                  <a:pt x="3656" y="503"/>
                </a:lnTo>
                <a:lnTo>
                  <a:pt x="3652" y="505"/>
                </a:lnTo>
                <a:lnTo>
                  <a:pt x="3650" y="505"/>
                </a:lnTo>
                <a:lnTo>
                  <a:pt x="3644" y="503"/>
                </a:lnTo>
                <a:lnTo>
                  <a:pt x="3642" y="503"/>
                </a:lnTo>
                <a:lnTo>
                  <a:pt x="3637" y="503"/>
                </a:lnTo>
                <a:lnTo>
                  <a:pt x="3627" y="503"/>
                </a:lnTo>
                <a:lnTo>
                  <a:pt x="3621" y="501"/>
                </a:lnTo>
                <a:lnTo>
                  <a:pt x="3616" y="499"/>
                </a:lnTo>
                <a:lnTo>
                  <a:pt x="3612" y="499"/>
                </a:lnTo>
                <a:lnTo>
                  <a:pt x="3610" y="497"/>
                </a:lnTo>
                <a:lnTo>
                  <a:pt x="3610" y="497"/>
                </a:lnTo>
                <a:lnTo>
                  <a:pt x="3608" y="495"/>
                </a:lnTo>
                <a:lnTo>
                  <a:pt x="3608" y="493"/>
                </a:lnTo>
                <a:lnTo>
                  <a:pt x="3608" y="493"/>
                </a:lnTo>
                <a:lnTo>
                  <a:pt x="3608" y="493"/>
                </a:lnTo>
                <a:lnTo>
                  <a:pt x="3610" y="491"/>
                </a:lnTo>
                <a:lnTo>
                  <a:pt x="3619" y="493"/>
                </a:lnTo>
                <a:lnTo>
                  <a:pt x="3621" y="491"/>
                </a:lnTo>
                <a:lnTo>
                  <a:pt x="3621" y="491"/>
                </a:lnTo>
                <a:lnTo>
                  <a:pt x="3623" y="493"/>
                </a:lnTo>
                <a:lnTo>
                  <a:pt x="3625" y="495"/>
                </a:lnTo>
                <a:lnTo>
                  <a:pt x="3629" y="495"/>
                </a:lnTo>
                <a:lnTo>
                  <a:pt x="3631" y="493"/>
                </a:lnTo>
                <a:lnTo>
                  <a:pt x="3631" y="493"/>
                </a:lnTo>
                <a:lnTo>
                  <a:pt x="3631" y="493"/>
                </a:lnTo>
                <a:lnTo>
                  <a:pt x="3629" y="495"/>
                </a:lnTo>
                <a:lnTo>
                  <a:pt x="3629" y="495"/>
                </a:lnTo>
                <a:lnTo>
                  <a:pt x="3627" y="497"/>
                </a:lnTo>
                <a:lnTo>
                  <a:pt x="3627" y="497"/>
                </a:lnTo>
                <a:lnTo>
                  <a:pt x="3629" y="499"/>
                </a:lnTo>
                <a:lnTo>
                  <a:pt x="3633" y="499"/>
                </a:lnTo>
                <a:lnTo>
                  <a:pt x="3635" y="499"/>
                </a:lnTo>
                <a:lnTo>
                  <a:pt x="3637" y="497"/>
                </a:lnTo>
                <a:lnTo>
                  <a:pt x="3642" y="495"/>
                </a:lnTo>
                <a:lnTo>
                  <a:pt x="3644" y="495"/>
                </a:lnTo>
                <a:lnTo>
                  <a:pt x="3644" y="493"/>
                </a:lnTo>
                <a:lnTo>
                  <a:pt x="3644" y="491"/>
                </a:lnTo>
                <a:lnTo>
                  <a:pt x="3642" y="489"/>
                </a:lnTo>
                <a:lnTo>
                  <a:pt x="3646" y="489"/>
                </a:lnTo>
                <a:lnTo>
                  <a:pt x="3648" y="487"/>
                </a:lnTo>
                <a:lnTo>
                  <a:pt x="3658" y="474"/>
                </a:lnTo>
                <a:lnTo>
                  <a:pt x="3665" y="470"/>
                </a:lnTo>
                <a:lnTo>
                  <a:pt x="3667" y="470"/>
                </a:lnTo>
                <a:lnTo>
                  <a:pt x="3667" y="466"/>
                </a:lnTo>
                <a:lnTo>
                  <a:pt x="3667" y="463"/>
                </a:lnTo>
                <a:lnTo>
                  <a:pt x="3667" y="461"/>
                </a:lnTo>
                <a:lnTo>
                  <a:pt x="3667" y="459"/>
                </a:lnTo>
                <a:lnTo>
                  <a:pt x="3669" y="455"/>
                </a:lnTo>
                <a:lnTo>
                  <a:pt x="3671" y="453"/>
                </a:lnTo>
                <a:lnTo>
                  <a:pt x="3673" y="451"/>
                </a:lnTo>
                <a:lnTo>
                  <a:pt x="3673" y="451"/>
                </a:lnTo>
                <a:lnTo>
                  <a:pt x="3673" y="449"/>
                </a:lnTo>
                <a:lnTo>
                  <a:pt x="3669" y="445"/>
                </a:lnTo>
                <a:lnTo>
                  <a:pt x="3663" y="443"/>
                </a:lnTo>
                <a:lnTo>
                  <a:pt x="3660" y="440"/>
                </a:lnTo>
                <a:lnTo>
                  <a:pt x="3658" y="438"/>
                </a:lnTo>
                <a:lnTo>
                  <a:pt x="3658" y="436"/>
                </a:lnTo>
                <a:lnTo>
                  <a:pt x="3658" y="434"/>
                </a:lnTo>
                <a:lnTo>
                  <a:pt x="3658" y="428"/>
                </a:lnTo>
                <a:lnTo>
                  <a:pt x="3660" y="426"/>
                </a:lnTo>
                <a:lnTo>
                  <a:pt x="3660" y="417"/>
                </a:lnTo>
                <a:lnTo>
                  <a:pt x="3658" y="409"/>
                </a:lnTo>
                <a:lnTo>
                  <a:pt x="3658" y="405"/>
                </a:lnTo>
                <a:lnTo>
                  <a:pt x="3658" y="405"/>
                </a:lnTo>
                <a:lnTo>
                  <a:pt x="3660" y="403"/>
                </a:lnTo>
                <a:lnTo>
                  <a:pt x="3660" y="401"/>
                </a:lnTo>
                <a:lnTo>
                  <a:pt x="3660" y="392"/>
                </a:lnTo>
                <a:lnTo>
                  <a:pt x="3660" y="388"/>
                </a:lnTo>
                <a:lnTo>
                  <a:pt x="3658" y="384"/>
                </a:lnTo>
                <a:lnTo>
                  <a:pt x="3652" y="380"/>
                </a:lnTo>
                <a:lnTo>
                  <a:pt x="3648" y="375"/>
                </a:lnTo>
                <a:lnTo>
                  <a:pt x="3650" y="373"/>
                </a:lnTo>
                <a:lnTo>
                  <a:pt x="3650" y="373"/>
                </a:lnTo>
                <a:lnTo>
                  <a:pt x="3652" y="371"/>
                </a:lnTo>
                <a:lnTo>
                  <a:pt x="3654" y="369"/>
                </a:lnTo>
                <a:lnTo>
                  <a:pt x="3656" y="365"/>
                </a:lnTo>
                <a:lnTo>
                  <a:pt x="3658" y="361"/>
                </a:lnTo>
                <a:lnTo>
                  <a:pt x="3660" y="359"/>
                </a:lnTo>
                <a:lnTo>
                  <a:pt x="3663" y="350"/>
                </a:lnTo>
                <a:lnTo>
                  <a:pt x="3663" y="348"/>
                </a:lnTo>
                <a:lnTo>
                  <a:pt x="3663" y="342"/>
                </a:lnTo>
                <a:lnTo>
                  <a:pt x="3660" y="340"/>
                </a:lnTo>
                <a:lnTo>
                  <a:pt x="3656" y="340"/>
                </a:lnTo>
                <a:lnTo>
                  <a:pt x="3652" y="338"/>
                </a:lnTo>
                <a:lnTo>
                  <a:pt x="3650" y="338"/>
                </a:lnTo>
                <a:lnTo>
                  <a:pt x="3646" y="336"/>
                </a:lnTo>
                <a:lnTo>
                  <a:pt x="3644" y="336"/>
                </a:lnTo>
                <a:lnTo>
                  <a:pt x="3631" y="336"/>
                </a:lnTo>
                <a:lnTo>
                  <a:pt x="3625" y="336"/>
                </a:lnTo>
                <a:lnTo>
                  <a:pt x="3621" y="336"/>
                </a:lnTo>
                <a:lnTo>
                  <a:pt x="3619" y="336"/>
                </a:lnTo>
                <a:lnTo>
                  <a:pt x="3616" y="336"/>
                </a:lnTo>
                <a:lnTo>
                  <a:pt x="3616" y="336"/>
                </a:lnTo>
                <a:lnTo>
                  <a:pt x="3619" y="333"/>
                </a:lnTo>
                <a:lnTo>
                  <a:pt x="3616" y="333"/>
                </a:lnTo>
                <a:lnTo>
                  <a:pt x="3616" y="333"/>
                </a:lnTo>
                <a:lnTo>
                  <a:pt x="3612" y="336"/>
                </a:lnTo>
                <a:lnTo>
                  <a:pt x="3608" y="342"/>
                </a:lnTo>
                <a:lnTo>
                  <a:pt x="3604" y="350"/>
                </a:lnTo>
                <a:lnTo>
                  <a:pt x="3602" y="361"/>
                </a:lnTo>
                <a:lnTo>
                  <a:pt x="3600" y="365"/>
                </a:lnTo>
                <a:lnTo>
                  <a:pt x="3598" y="369"/>
                </a:lnTo>
                <a:lnTo>
                  <a:pt x="3591" y="373"/>
                </a:lnTo>
                <a:lnTo>
                  <a:pt x="3587" y="375"/>
                </a:lnTo>
                <a:lnTo>
                  <a:pt x="3583" y="378"/>
                </a:lnTo>
                <a:lnTo>
                  <a:pt x="3577" y="380"/>
                </a:lnTo>
                <a:lnTo>
                  <a:pt x="3575" y="384"/>
                </a:lnTo>
                <a:lnTo>
                  <a:pt x="3572" y="384"/>
                </a:lnTo>
                <a:lnTo>
                  <a:pt x="3575" y="386"/>
                </a:lnTo>
                <a:lnTo>
                  <a:pt x="3577" y="386"/>
                </a:lnTo>
                <a:lnTo>
                  <a:pt x="3575" y="388"/>
                </a:lnTo>
                <a:lnTo>
                  <a:pt x="3572" y="390"/>
                </a:lnTo>
                <a:lnTo>
                  <a:pt x="3575" y="390"/>
                </a:lnTo>
                <a:lnTo>
                  <a:pt x="3575" y="392"/>
                </a:lnTo>
                <a:lnTo>
                  <a:pt x="3577" y="392"/>
                </a:lnTo>
                <a:lnTo>
                  <a:pt x="3581" y="392"/>
                </a:lnTo>
                <a:lnTo>
                  <a:pt x="3581" y="392"/>
                </a:lnTo>
                <a:lnTo>
                  <a:pt x="3583" y="394"/>
                </a:lnTo>
                <a:lnTo>
                  <a:pt x="3581" y="401"/>
                </a:lnTo>
                <a:lnTo>
                  <a:pt x="3581" y="405"/>
                </a:lnTo>
                <a:lnTo>
                  <a:pt x="3581" y="407"/>
                </a:lnTo>
                <a:lnTo>
                  <a:pt x="3581" y="409"/>
                </a:lnTo>
                <a:lnTo>
                  <a:pt x="3581" y="411"/>
                </a:lnTo>
                <a:lnTo>
                  <a:pt x="3581" y="411"/>
                </a:lnTo>
                <a:lnTo>
                  <a:pt x="3579" y="413"/>
                </a:lnTo>
                <a:lnTo>
                  <a:pt x="3577" y="413"/>
                </a:lnTo>
                <a:lnTo>
                  <a:pt x="3577" y="417"/>
                </a:lnTo>
                <a:lnTo>
                  <a:pt x="3575" y="419"/>
                </a:lnTo>
                <a:lnTo>
                  <a:pt x="3575" y="422"/>
                </a:lnTo>
                <a:lnTo>
                  <a:pt x="3577" y="424"/>
                </a:lnTo>
                <a:lnTo>
                  <a:pt x="3577" y="424"/>
                </a:lnTo>
                <a:lnTo>
                  <a:pt x="3577" y="424"/>
                </a:lnTo>
                <a:lnTo>
                  <a:pt x="3579" y="422"/>
                </a:lnTo>
                <a:lnTo>
                  <a:pt x="3579" y="422"/>
                </a:lnTo>
                <a:lnTo>
                  <a:pt x="3587" y="424"/>
                </a:lnTo>
                <a:lnTo>
                  <a:pt x="3589" y="426"/>
                </a:lnTo>
                <a:lnTo>
                  <a:pt x="3593" y="426"/>
                </a:lnTo>
                <a:lnTo>
                  <a:pt x="3593" y="428"/>
                </a:lnTo>
                <a:lnTo>
                  <a:pt x="3596" y="432"/>
                </a:lnTo>
                <a:lnTo>
                  <a:pt x="3598" y="436"/>
                </a:lnTo>
                <a:lnTo>
                  <a:pt x="3600" y="438"/>
                </a:lnTo>
                <a:lnTo>
                  <a:pt x="3602" y="440"/>
                </a:lnTo>
                <a:lnTo>
                  <a:pt x="3604" y="440"/>
                </a:lnTo>
                <a:lnTo>
                  <a:pt x="3606" y="440"/>
                </a:lnTo>
                <a:lnTo>
                  <a:pt x="3610" y="440"/>
                </a:lnTo>
                <a:lnTo>
                  <a:pt x="3608" y="443"/>
                </a:lnTo>
                <a:lnTo>
                  <a:pt x="3604" y="449"/>
                </a:lnTo>
                <a:lnTo>
                  <a:pt x="3600" y="455"/>
                </a:lnTo>
                <a:lnTo>
                  <a:pt x="3598" y="455"/>
                </a:lnTo>
                <a:lnTo>
                  <a:pt x="3596" y="453"/>
                </a:lnTo>
                <a:lnTo>
                  <a:pt x="3589" y="451"/>
                </a:lnTo>
                <a:lnTo>
                  <a:pt x="3587" y="449"/>
                </a:lnTo>
                <a:lnTo>
                  <a:pt x="3581" y="445"/>
                </a:lnTo>
                <a:lnTo>
                  <a:pt x="3579" y="440"/>
                </a:lnTo>
                <a:lnTo>
                  <a:pt x="3575" y="440"/>
                </a:lnTo>
                <a:lnTo>
                  <a:pt x="3570" y="440"/>
                </a:lnTo>
                <a:lnTo>
                  <a:pt x="3564" y="438"/>
                </a:lnTo>
                <a:lnTo>
                  <a:pt x="3562" y="436"/>
                </a:lnTo>
                <a:lnTo>
                  <a:pt x="3560" y="434"/>
                </a:lnTo>
                <a:lnTo>
                  <a:pt x="3558" y="434"/>
                </a:lnTo>
                <a:lnTo>
                  <a:pt x="3554" y="434"/>
                </a:lnTo>
                <a:lnTo>
                  <a:pt x="3549" y="432"/>
                </a:lnTo>
                <a:lnTo>
                  <a:pt x="3547" y="432"/>
                </a:lnTo>
                <a:lnTo>
                  <a:pt x="3547" y="430"/>
                </a:lnTo>
                <a:lnTo>
                  <a:pt x="3543" y="428"/>
                </a:lnTo>
                <a:lnTo>
                  <a:pt x="3537" y="426"/>
                </a:lnTo>
                <a:lnTo>
                  <a:pt x="3526" y="422"/>
                </a:lnTo>
                <a:lnTo>
                  <a:pt x="3516" y="419"/>
                </a:lnTo>
                <a:lnTo>
                  <a:pt x="3503" y="419"/>
                </a:lnTo>
                <a:lnTo>
                  <a:pt x="3491" y="417"/>
                </a:lnTo>
                <a:lnTo>
                  <a:pt x="3491" y="417"/>
                </a:lnTo>
                <a:lnTo>
                  <a:pt x="3489" y="417"/>
                </a:lnTo>
                <a:lnTo>
                  <a:pt x="3484" y="422"/>
                </a:lnTo>
                <a:lnTo>
                  <a:pt x="3480" y="422"/>
                </a:lnTo>
                <a:lnTo>
                  <a:pt x="3480" y="424"/>
                </a:lnTo>
                <a:lnTo>
                  <a:pt x="3482" y="426"/>
                </a:lnTo>
                <a:lnTo>
                  <a:pt x="3487" y="436"/>
                </a:lnTo>
                <a:lnTo>
                  <a:pt x="3489" y="434"/>
                </a:lnTo>
                <a:lnTo>
                  <a:pt x="3491" y="438"/>
                </a:lnTo>
                <a:lnTo>
                  <a:pt x="3489" y="440"/>
                </a:lnTo>
                <a:lnTo>
                  <a:pt x="3487" y="445"/>
                </a:lnTo>
                <a:lnTo>
                  <a:pt x="3484" y="445"/>
                </a:lnTo>
                <a:lnTo>
                  <a:pt x="3480" y="447"/>
                </a:lnTo>
                <a:lnTo>
                  <a:pt x="3476" y="445"/>
                </a:lnTo>
                <a:lnTo>
                  <a:pt x="3474" y="449"/>
                </a:lnTo>
                <a:lnTo>
                  <a:pt x="3476" y="451"/>
                </a:lnTo>
                <a:lnTo>
                  <a:pt x="3476" y="451"/>
                </a:lnTo>
                <a:lnTo>
                  <a:pt x="3476" y="453"/>
                </a:lnTo>
                <a:lnTo>
                  <a:pt x="3474" y="453"/>
                </a:lnTo>
                <a:lnTo>
                  <a:pt x="3474" y="453"/>
                </a:lnTo>
                <a:lnTo>
                  <a:pt x="3472" y="455"/>
                </a:lnTo>
                <a:lnTo>
                  <a:pt x="3472" y="455"/>
                </a:lnTo>
                <a:lnTo>
                  <a:pt x="3468" y="453"/>
                </a:lnTo>
                <a:lnTo>
                  <a:pt x="3464" y="453"/>
                </a:lnTo>
                <a:lnTo>
                  <a:pt x="3464" y="449"/>
                </a:lnTo>
                <a:lnTo>
                  <a:pt x="3466" y="447"/>
                </a:lnTo>
                <a:lnTo>
                  <a:pt x="3468" y="445"/>
                </a:lnTo>
                <a:lnTo>
                  <a:pt x="3468" y="445"/>
                </a:lnTo>
                <a:lnTo>
                  <a:pt x="3466" y="443"/>
                </a:lnTo>
                <a:lnTo>
                  <a:pt x="3464" y="440"/>
                </a:lnTo>
                <a:lnTo>
                  <a:pt x="3464" y="438"/>
                </a:lnTo>
                <a:lnTo>
                  <a:pt x="3464" y="438"/>
                </a:lnTo>
                <a:lnTo>
                  <a:pt x="3461" y="438"/>
                </a:lnTo>
                <a:lnTo>
                  <a:pt x="3453" y="440"/>
                </a:lnTo>
                <a:lnTo>
                  <a:pt x="3451" y="443"/>
                </a:lnTo>
                <a:lnTo>
                  <a:pt x="3451" y="440"/>
                </a:lnTo>
                <a:lnTo>
                  <a:pt x="3440" y="447"/>
                </a:lnTo>
                <a:lnTo>
                  <a:pt x="3436" y="449"/>
                </a:lnTo>
                <a:lnTo>
                  <a:pt x="3432" y="449"/>
                </a:lnTo>
                <a:lnTo>
                  <a:pt x="3428" y="449"/>
                </a:lnTo>
                <a:lnTo>
                  <a:pt x="3424" y="447"/>
                </a:lnTo>
                <a:lnTo>
                  <a:pt x="3420" y="447"/>
                </a:lnTo>
                <a:lnTo>
                  <a:pt x="3417" y="447"/>
                </a:lnTo>
                <a:lnTo>
                  <a:pt x="3413" y="449"/>
                </a:lnTo>
                <a:lnTo>
                  <a:pt x="3411" y="449"/>
                </a:lnTo>
                <a:lnTo>
                  <a:pt x="3407" y="451"/>
                </a:lnTo>
                <a:lnTo>
                  <a:pt x="3403" y="453"/>
                </a:lnTo>
                <a:lnTo>
                  <a:pt x="3403" y="457"/>
                </a:lnTo>
                <a:lnTo>
                  <a:pt x="3401" y="459"/>
                </a:lnTo>
                <a:lnTo>
                  <a:pt x="3399" y="457"/>
                </a:lnTo>
                <a:lnTo>
                  <a:pt x="3396" y="455"/>
                </a:lnTo>
                <a:lnTo>
                  <a:pt x="3396" y="457"/>
                </a:lnTo>
                <a:lnTo>
                  <a:pt x="3394" y="457"/>
                </a:lnTo>
                <a:lnTo>
                  <a:pt x="3392" y="457"/>
                </a:lnTo>
                <a:lnTo>
                  <a:pt x="3390" y="457"/>
                </a:lnTo>
                <a:lnTo>
                  <a:pt x="3388" y="457"/>
                </a:lnTo>
                <a:lnTo>
                  <a:pt x="3384" y="457"/>
                </a:lnTo>
                <a:lnTo>
                  <a:pt x="3382" y="457"/>
                </a:lnTo>
                <a:lnTo>
                  <a:pt x="3380" y="457"/>
                </a:lnTo>
                <a:lnTo>
                  <a:pt x="3380" y="455"/>
                </a:lnTo>
                <a:lnTo>
                  <a:pt x="3380" y="455"/>
                </a:lnTo>
                <a:lnTo>
                  <a:pt x="3384" y="455"/>
                </a:lnTo>
                <a:lnTo>
                  <a:pt x="3386" y="453"/>
                </a:lnTo>
                <a:lnTo>
                  <a:pt x="3388" y="453"/>
                </a:lnTo>
                <a:lnTo>
                  <a:pt x="3388" y="453"/>
                </a:lnTo>
                <a:lnTo>
                  <a:pt x="3388" y="451"/>
                </a:lnTo>
                <a:lnTo>
                  <a:pt x="3386" y="447"/>
                </a:lnTo>
                <a:lnTo>
                  <a:pt x="3388" y="445"/>
                </a:lnTo>
                <a:lnTo>
                  <a:pt x="3388" y="443"/>
                </a:lnTo>
                <a:lnTo>
                  <a:pt x="3388" y="443"/>
                </a:lnTo>
                <a:lnTo>
                  <a:pt x="3390" y="443"/>
                </a:lnTo>
                <a:lnTo>
                  <a:pt x="3388" y="443"/>
                </a:lnTo>
                <a:lnTo>
                  <a:pt x="3388" y="440"/>
                </a:lnTo>
                <a:lnTo>
                  <a:pt x="3388" y="440"/>
                </a:lnTo>
                <a:lnTo>
                  <a:pt x="3388" y="440"/>
                </a:lnTo>
                <a:lnTo>
                  <a:pt x="3396" y="438"/>
                </a:lnTo>
                <a:lnTo>
                  <a:pt x="3396" y="438"/>
                </a:lnTo>
                <a:lnTo>
                  <a:pt x="3392" y="438"/>
                </a:lnTo>
                <a:lnTo>
                  <a:pt x="3388" y="438"/>
                </a:lnTo>
                <a:lnTo>
                  <a:pt x="3382" y="440"/>
                </a:lnTo>
                <a:lnTo>
                  <a:pt x="3371" y="445"/>
                </a:lnTo>
                <a:lnTo>
                  <a:pt x="3365" y="449"/>
                </a:lnTo>
                <a:lnTo>
                  <a:pt x="3367" y="449"/>
                </a:lnTo>
                <a:lnTo>
                  <a:pt x="3369" y="449"/>
                </a:lnTo>
                <a:lnTo>
                  <a:pt x="3371" y="451"/>
                </a:lnTo>
                <a:lnTo>
                  <a:pt x="3371" y="451"/>
                </a:lnTo>
                <a:lnTo>
                  <a:pt x="3371" y="453"/>
                </a:lnTo>
                <a:lnTo>
                  <a:pt x="3367" y="453"/>
                </a:lnTo>
                <a:lnTo>
                  <a:pt x="3367" y="455"/>
                </a:lnTo>
                <a:lnTo>
                  <a:pt x="3365" y="455"/>
                </a:lnTo>
                <a:lnTo>
                  <a:pt x="3365" y="455"/>
                </a:lnTo>
                <a:lnTo>
                  <a:pt x="3363" y="453"/>
                </a:lnTo>
                <a:lnTo>
                  <a:pt x="3365" y="453"/>
                </a:lnTo>
                <a:lnTo>
                  <a:pt x="3365" y="451"/>
                </a:lnTo>
                <a:lnTo>
                  <a:pt x="3363" y="451"/>
                </a:lnTo>
                <a:lnTo>
                  <a:pt x="3361" y="449"/>
                </a:lnTo>
                <a:lnTo>
                  <a:pt x="3361" y="449"/>
                </a:lnTo>
                <a:lnTo>
                  <a:pt x="3355" y="451"/>
                </a:lnTo>
                <a:lnTo>
                  <a:pt x="3350" y="453"/>
                </a:lnTo>
                <a:lnTo>
                  <a:pt x="3348" y="455"/>
                </a:lnTo>
                <a:lnTo>
                  <a:pt x="3344" y="455"/>
                </a:lnTo>
                <a:lnTo>
                  <a:pt x="3342" y="455"/>
                </a:lnTo>
                <a:lnTo>
                  <a:pt x="3338" y="457"/>
                </a:lnTo>
                <a:lnTo>
                  <a:pt x="3336" y="459"/>
                </a:lnTo>
                <a:lnTo>
                  <a:pt x="3332" y="461"/>
                </a:lnTo>
                <a:lnTo>
                  <a:pt x="3319" y="466"/>
                </a:lnTo>
                <a:lnTo>
                  <a:pt x="3317" y="468"/>
                </a:lnTo>
                <a:lnTo>
                  <a:pt x="3315" y="466"/>
                </a:lnTo>
                <a:lnTo>
                  <a:pt x="3315" y="466"/>
                </a:lnTo>
                <a:lnTo>
                  <a:pt x="3313" y="466"/>
                </a:lnTo>
                <a:lnTo>
                  <a:pt x="3315" y="468"/>
                </a:lnTo>
                <a:lnTo>
                  <a:pt x="3315" y="470"/>
                </a:lnTo>
                <a:lnTo>
                  <a:pt x="3315" y="472"/>
                </a:lnTo>
                <a:lnTo>
                  <a:pt x="3313" y="470"/>
                </a:lnTo>
                <a:lnTo>
                  <a:pt x="3306" y="472"/>
                </a:lnTo>
                <a:lnTo>
                  <a:pt x="3302" y="474"/>
                </a:lnTo>
                <a:lnTo>
                  <a:pt x="3302" y="476"/>
                </a:lnTo>
                <a:lnTo>
                  <a:pt x="3302" y="476"/>
                </a:lnTo>
                <a:lnTo>
                  <a:pt x="3300" y="478"/>
                </a:lnTo>
                <a:lnTo>
                  <a:pt x="3300" y="480"/>
                </a:lnTo>
                <a:lnTo>
                  <a:pt x="3298" y="487"/>
                </a:lnTo>
                <a:lnTo>
                  <a:pt x="3298" y="489"/>
                </a:lnTo>
                <a:lnTo>
                  <a:pt x="3296" y="489"/>
                </a:lnTo>
                <a:lnTo>
                  <a:pt x="3283" y="493"/>
                </a:lnTo>
                <a:lnTo>
                  <a:pt x="3281" y="493"/>
                </a:lnTo>
                <a:lnTo>
                  <a:pt x="3281" y="493"/>
                </a:lnTo>
                <a:lnTo>
                  <a:pt x="3281" y="493"/>
                </a:lnTo>
                <a:lnTo>
                  <a:pt x="3279" y="491"/>
                </a:lnTo>
                <a:lnTo>
                  <a:pt x="3275" y="491"/>
                </a:lnTo>
                <a:lnTo>
                  <a:pt x="3273" y="491"/>
                </a:lnTo>
                <a:lnTo>
                  <a:pt x="3273" y="491"/>
                </a:lnTo>
                <a:lnTo>
                  <a:pt x="3271" y="489"/>
                </a:lnTo>
                <a:lnTo>
                  <a:pt x="3269" y="482"/>
                </a:lnTo>
                <a:lnTo>
                  <a:pt x="3262" y="480"/>
                </a:lnTo>
                <a:lnTo>
                  <a:pt x="3258" y="478"/>
                </a:lnTo>
                <a:lnTo>
                  <a:pt x="3258" y="478"/>
                </a:lnTo>
                <a:lnTo>
                  <a:pt x="3258" y="476"/>
                </a:lnTo>
                <a:lnTo>
                  <a:pt x="3264" y="472"/>
                </a:lnTo>
                <a:lnTo>
                  <a:pt x="3267" y="470"/>
                </a:lnTo>
                <a:lnTo>
                  <a:pt x="3277" y="468"/>
                </a:lnTo>
                <a:lnTo>
                  <a:pt x="3281" y="468"/>
                </a:lnTo>
                <a:lnTo>
                  <a:pt x="3283" y="468"/>
                </a:lnTo>
                <a:lnTo>
                  <a:pt x="3283" y="463"/>
                </a:lnTo>
                <a:lnTo>
                  <a:pt x="3281" y="459"/>
                </a:lnTo>
                <a:lnTo>
                  <a:pt x="3277" y="455"/>
                </a:lnTo>
                <a:lnTo>
                  <a:pt x="3273" y="451"/>
                </a:lnTo>
                <a:lnTo>
                  <a:pt x="3267" y="449"/>
                </a:lnTo>
                <a:lnTo>
                  <a:pt x="3260" y="449"/>
                </a:lnTo>
                <a:lnTo>
                  <a:pt x="3248" y="449"/>
                </a:lnTo>
                <a:lnTo>
                  <a:pt x="3246" y="449"/>
                </a:lnTo>
                <a:lnTo>
                  <a:pt x="3237" y="447"/>
                </a:lnTo>
                <a:lnTo>
                  <a:pt x="3237" y="447"/>
                </a:lnTo>
                <a:lnTo>
                  <a:pt x="3235" y="447"/>
                </a:lnTo>
                <a:lnTo>
                  <a:pt x="3235" y="447"/>
                </a:lnTo>
                <a:lnTo>
                  <a:pt x="3237" y="449"/>
                </a:lnTo>
                <a:lnTo>
                  <a:pt x="3248" y="455"/>
                </a:lnTo>
                <a:lnTo>
                  <a:pt x="3248" y="457"/>
                </a:lnTo>
                <a:lnTo>
                  <a:pt x="3248" y="459"/>
                </a:lnTo>
                <a:lnTo>
                  <a:pt x="3248" y="461"/>
                </a:lnTo>
                <a:lnTo>
                  <a:pt x="3248" y="461"/>
                </a:lnTo>
                <a:lnTo>
                  <a:pt x="3248" y="463"/>
                </a:lnTo>
                <a:lnTo>
                  <a:pt x="3246" y="472"/>
                </a:lnTo>
                <a:lnTo>
                  <a:pt x="3244" y="476"/>
                </a:lnTo>
                <a:lnTo>
                  <a:pt x="3241" y="480"/>
                </a:lnTo>
                <a:lnTo>
                  <a:pt x="3241" y="482"/>
                </a:lnTo>
                <a:lnTo>
                  <a:pt x="3244" y="482"/>
                </a:lnTo>
                <a:lnTo>
                  <a:pt x="3246" y="484"/>
                </a:lnTo>
                <a:lnTo>
                  <a:pt x="3250" y="484"/>
                </a:lnTo>
                <a:lnTo>
                  <a:pt x="3252" y="487"/>
                </a:lnTo>
                <a:lnTo>
                  <a:pt x="3252" y="489"/>
                </a:lnTo>
                <a:lnTo>
                  <a:pt x="3252" y="493"/>
                </a:lnTo>
                <a:lnTo>
                  <a:pt x="3252" y="495"/>
                </a:lnTo>
                <a:lnTo>
                  <a:pt x="3250" y="499"/>
                </a:lnTo>
                <a:lnTo>
                  <a:pt x="3248" y="501"/>
                </a:lnTo>
                <a:lnTo>
                  <a:pt x="3246" y="505"/>
                </a:lnTo>
                <a:lnTo>
                  <a:pt x="3248" y="510"/>
                </a:lnTo>
                <a:lnTo>
                  <a:pt x="3248" y="510"/>
                </a:lnTo>
                <a:lnTo>
                  <a:pt x="3246" y="512"/>
                </a:lnTo>
                <a:lnTo>
                  <a:pt x="3246" y="510"/>
                </a:lnTo>
                <a:lnTo>
                  <a:pt x="3244" y="510"/>
                </a:lnTo>
                <a:lnTo>
                  <a:pt x="3244" y="508"/>
                </a:lnTo>
                <a:lnTo>
                  <a:pt x="3241" y="508"/>
                </a:lnTo>
                <a:lnTo>
                  <a:pt x="3239" y="508"/>
                </a:lnTo>
                <a:lnTo>
                  <a:pt x="3239" y="510"/>
                </a:lnTo>
                <a:lnTo>
                  <a:pt x="3239" y="508"/>
                </a:lnTo>
                <a:lnTo>
                  <a:pt x="3239" y="505"/>
                </a:lnTo>
                <a:lnTo>
                  <a:pt x="3239" y="505"/>
                </a:lnTo>
                <a:lnTo>
                  <a:pt x="3239" y="503"/>
                </a:lnTo>
                <a:lnTo>
                  <a:pt x="3233" y="501"/>
                </a:lnTo>
                <a:lnTo>
                  <a:pt x="3231" y="501"/>
                </a:lnTo>
                <a:lnTo>
                  <a:pt x="3229" y="501"/>
                </a:lnTo>
                <a:lnTo>
                  <a:pt x="3225" y="501"/>
                </a:lnTo>
                <a:lnTo>
                  <a:pt x="3223" y="499"/>
                </a:lnTo>
                <a:lnTo>
                  <a:pt x="3220" y="499"/>
                </a:lnTo>
                <a:lnTo>
                  <a:pt x="3218" y="499"/>
                </a:lnTo>
                <a:lnTo>
                  <a:pt x="3218" y="501"/>
                </a:lnTo>
                <a:lnTo>
                  <a:pt x="3212" y="505"/>
                </a:lnTo>
                <a:lnTo>
                  <a:pt x="3208" y="510"/>
                </a:lnTo>
                <a:lnTo>
                  <a:pt x="3204" y="512"/>
                </a:lnTo>
                <a:lnTo>
                  <a:pt x="3197" y="512"/>
                </a:lnTo>
                <a:lnTo>
                  <a:pt x="3197" y="512"/>
                </a:lnTo>
                <a:lnTo>
                  <a:pt x="3195" y="516"/>
                </a:lnTo>
                <a:lnTo>
                  <a:pt x="3191" y="518"/>
                </a:lnTo>
                <a:lnTo>
                  <a:pt x="3185" y="520"/>
                </a:lnTo>
                <a:lnTo>
                  <a:pt x="3185" y="522"/>
                </a:lnTo>
                <a:lnTo>
                  <a:pt x="3183" y="524"/>
                </a:lnTo>
                <a:lnTo>
                  <a:pt x="3185" y="526"/>
                </a:lnTo>
                <a:lnTo>
                  <a:pt x="3185" y="528"/>
                </a:lnTo>
                <a:lnTo>
                  <a:pt x="3189" y="533"/>
                </a:lnTo>
                <a:lnTo>
                  <a:pt x="3191" y="535"/>
                </a:lnTo>
                <a:lnTo>
                  <a:pt x="3193" y="537"/>
                </a:lnTo>
                <a:lnTo>
                  <a:pt x="3193" y="541"/>
                </a:lnTo>
                <a:lnTo>
                  <a:pt x="3193" y="541"/>
                </a:lnTo>
                <a:lnTo>
                  <a:pt x="3191" y="541"/>
                </a:lnTo>
                <a:lnTo>
                  <a:pt x="3189" y="541"/>
                </a:lnTo>
                <a:lnTo>
                  <a:pt x="3185" y="543"/>
                </a:lnTo>
                <a:lnTo>
                  <a:pt x="3185" y="543"/>
                </a:lnTo>
                <a:lnTo>
                  <a:pt x="3183" y="545"/>
                </a:lnTo>
                <a:lnTo>
                  <a:pt x="3181" y="545"/>
                </a:lnTo>
                <a:lnTo>
                  <a:pt x="3174" y="541"/>
                </a:lnTo>
                <a:lnTo>
                  <a:pt x="3168" y="541"/>
                </a:lnTo>
                <a:lnTo>
                  <a:pt x="3166" y="539"/>
                </a:lnTo>
                <a:lnTo>
                  <a:pt x="3164" y="539"/>
                </a:lnTo>
                <a:lnTo>
                  <a:pt x="3164" y="539"/>
                </a:lnTo>
                <a:lnTo>
                  <a:pt x="3162" y="539"/>
                </a:lnTo>
                <a:lnTo>
                  <a:pt x="3160" y="539"/>
                </a:lnTo>
                <a:lnTo>
                  <a:pt x="3158" y="539"/>
                </a:lnTo>
                <a:lnTo>
                  <a:pt x="3151" y="533"/>
                </a:lnTo>
                <a:lnTo>
                  <a:pt x="3145" y="531"/>
                </a:lnTo>
                <a:lnTo>
                  <a:pt x="3145" y="531"/>
                </a:lnTo>
                <a:lnTo>
                  <a:pt x="3143" y="531"/>
                </a:lnTo>
                <a:lnTo>
                  <a:pt x="3141" y="535"/>
                </a:lnTo>
                <a:lnTo>
                  <a:pt x="3139" y="537"/>
                </a:lnTo>
                <a:lnTo>
                  <a:pt x="3137" y="537"/>
                </a:lnTo>
                <a:lnTo>
                  <a:pt x="3137" y="539"/>
                </a:lnTo>
                <a:lnTo>
                  <a:pt x="3137" y="539"/>
                </a:lnTo>
                <a:lnTo>
                  <a:pt x="3139" y="541"/>
                </a:lnTo>
                <a:lnTo>
                  <a:pt x="3141" y="543"/>
                </a:lnTo>
                <a:lnTo>
                  <a:pt x="3145" y="547"/>
                </a:lnTo>
                <a:lnTo>
                  <a:pt x="3147" y="549"/>
                </a:lnTo>
                <a:lnTo>
                  <a:pt x="3147" y="549"/>
                </a:lnTo>
                <a:lnTo>
                  <a:pt x="3149" y="549"/>
                </a:lnTo>
                <a:lnTo>
                  <a:pt x="3153" y="549"/>
                </a:lnTo>
                <a:lnTo>
                  <a:pt x="3156" y="549"/>
                </a:lnTo>
                <a:lnTo>
                  <a:pt x="3158" y="552"/>
                </a:lnTo>
                <a:lnTo>
                  <a:pt x="3158" y="554"/>
                </a:lnTo>
                <a:lnTo>
                  <a:pt x="3160" y="556"/>
                </a:lnTo>
                <a:lnTo>
                  <a:pt x="3160" y="558"/>
                </a:lnTo>
                <a:lnTo>
                  <a:pt x="3158" y="560"/>
                </a:lnTo>
                <a:lnTo>
                  <a:pt x="3153" y="560"/>
                </a:lnTo>
                <a:lnTo>
                  <a:pt x="3149" y="562"/>
                </a:lnTo>
                <a:lnTo>
                  <a:pt x="3149" y="562"/>
                </a:lnTo>
                <a:lnTo>
                  <a:pt x="3143" y="560"/>
                </a:lnTo>
                <a:lnTo>
                  <a:pt x="3139" y="560"/>
                </a:lnTo>
                <a:lnTo>
                  <a:pt x="3135" y="558"/>
                </a:lnTo>
                <a:lnTo>
                  <a:pt x="3135" y="558"/>
                </a:lnTo>
                <a:lnTo>
                  <a:pt x="3130" y="554"/>
                </a:lnTo>
                <a:lnTo>
                  <a:pt x="3126" y="552"/>
                </a:lnTo>
                <a:lnTo>
                  <a:pt x="3124" y="549"/>
                </a:lnTo>
                <a:lnTo>
                  <a:pt x="3122" y="549"/>
                </a:lnTo>
                <a:lnTo>
                  <a:pt x="3120" y="549"/>
                </a:lnTo>
                <a:lnTo>
                  <a:pt x="3116" y="547"/>
                </a:lnTo>
                <a:lnTo>
                  <a:pt x="3114" y="545"/>
                </a:lnTo>
                <a:lnTo>
                  <a:pt x="3114" y="541"/>
                </a:lnTo>
                <a:lnTo>
                  <a:pt x="3114" y="541"/>
                </a:lnTo>
                <a:lnTo>
                  <a:pt x="3114" y="541"/>
                </a:lnTo>
                <a:lnTo>
                  <a:pt x="3112" y="539"/>
                </a:lnTo>
                <a:lnTo>
                  <a:pt x="3112" y="537"/>
                </a:lnTo>
                <a:lnTo>
                  <a:pt x="3112" y="535"/>
                </a:lnTo>
                <a:lnTo>
                  <a:pt x="3109" y="531"/>
                </a:lnTo>
                <a:lnTo>
                  <a:pt x="3107" y="528"/>
                </a:lnTo>
                <a:lnTo>
                  <a:pt x="3105" y="526"/>
                </a:lnTo>
                <a:lnTo>
                  <a:pt x="3107" y="524"/>
                </a:lnTo>
                <a:lnTo>
                  <a:pt x="3109" y="522"/>
                </a:lnTo>
                <a:lnTo>
                  <a:pt x="3112" y="520"/>
                </a:lnTo>
                <a:lnTo>
                  <a:pt x="3112" y="518"/>
                </a:lnTo>
                <a:lnTo>
                  <a:pt x="3112" y="518"/>
                </a:lnTo>
                <a:lnTo>
                  <a:pt x="3112" y="516"/>
                </a:lnTo>
                <a:lnTo>
                  <a:pt x="3112" y="514"/>
                </a:lnTo>
                <a:lnTo>
                  <a:pt x="3109" y="512"/>
                </a:lnTo>
                <a:lnTo>
                  <a:pt x="3105" y="508"/>
                </a:lnTo>
                <a:lnTo>
                  <a:pt x="3101" y="505"/>
                </a:lnTo>
                <a:lnTo>
                  <a:pt x="3095" y="503"/>
                </a:lnTo>
                <a:lnTo>
                  <a:pt x="3093" y="503"/>
                </a:lnTo>
                <a:lnTo>
                  <a:pt x="3091" y="503"/>
                </a:lnTo>
                <a:lnTo>
                  <a:pt x="3093" y="503"/>
                </a:lnTo>
                <a:lnTo>
                  <a:pt x="3095" y="503"/>
                </a:lnTo>
                <a:lnTo>
                  <a:pt x="3095" y="501"/>
                </a:lnTo>
                <a:lnTo>
                  <a:pt x="3093" y="501"/>
                </a:lnTo>
                <a:lnTo>
                  <a:pt x="3093" y="499"/>
                </a:lnTo>
                <a:lnTo>
                  <a:pt x="3088" y="499"/>
                </a:lnTo>
                <a:lnTo>
                  <a:pt x="3088" y="497"/>
                </a:lnTo>
                <a:lnTo>
                  <a:pt x="3088" y="497"/>
                </a:lnTo>
                <a:lnTo>
                  <a:pt x="3088" y="495"/>
                </a:lnTo>
                <a:lnTo>
                  <a:pt x="3084" y="495"/>
                </a:lnTo>
                <a:lnTo>
                  <a:pt x="3084" y="495"/>
                </a:lnTo>
                <a:lnTo>
                  <a:pt x="3084" y="493"/>
                </a:lnTo>
                <a:lnTo>
                  <a:pt x="3082" y="491"/>
                </a:lnTo>
                <a:lnTo>
                  <a:pt x="3078" y="489"/>
                </a:lnTo>
                <a:lnTo>
                  <a:pt x="3078" y="487"/>
                </a:lnTo>
                <a:lnTo>
                  <a:pt x="3076" y="487"/>
                </a:lnTo>
                <a:lnTo>
                  <a:pt x="3074" y="484"/>
                </a:lnTo>
                <a:lnTo>
                  <a:pt x="3072" y="484"/>
                </a:lnTo>
                <a:lnTo>
                  <a:pt x="3070" y="484"/>
                </a:lnTo>
                <a:lnTo>
                  <a:pt x="3078" y="484"/>
                </a:lnTo>
                <a:lnTo>
                  <a:pt x="3084" y="484"/>
                </a:lnTo>
                <a:lnTo>
                  <a:pt x="3084" y="487"/>
                </a:lnTo>
                <a:lnTo>
                  <a:pt x="3084" y="487"/>
                </a:lnTo>
                <a:lnTo>
                  <a:pt x="3086" y="491"/>
                </a:lnTo>
                <a:lnTo>
                  <a:pt x="3088" y="491"/>
                </a:lnTo>
                <a:lnTo>
                  <a:pt x="3093" y="493"/>
                </a:lnTo>
                <a:lnTo>
                  <a:pt x="3093" y="493"/>
                </a:lnTo>
                <a:lnTo>
                  <a:pt x="3095" y="493"/>
                </a:lnTo>
                <a:lnTo>
                  <a:pt x="3097" y="493"/>
                </a:lnTo>
                <a:lnTo>
                  <a:pt x="3099" y="495"/>
                </a:lnTo>
                <a:lnTo>
                  <a:pt x="3103" y="495"/>
                </a:lnTo>
                <a:lnTo>
                  <a:pt x="3107" y="497"/>
                </a:lnTo>
                <a:lnTo>
                  <a:pt x="3107" y="497"/>
                </a:lnTo>
                <a:lnTo>
                  <a:pt x="3105" y="497"/>
                </a:lnTo>
                <a:lnTo>
                  <a:pt x="3107" y="499"/>
                </a:lnTo>
                <a:lnTo>
                  <a:pt x="3109" y="499"/>
                </a:lnTo>
                <a:lnTo>
                  <a:pt x="3112" y="497"/>
                </a:lnTo>
                <a:lnTo>
                  <a:pt x="3120" y="501"/>
                </a:lnTo>
                <a:lnTo>
                  <a:pt x="3122" y="501"/>
                </a:lnTo>
                <a:lnTo>
                  <a:pt x="3135" y="505"/>
                </a:lnTo>
                <a:lnTo>
                  <a:pt x="3141" y="505"/>
                </a:lnTo>
                <a:lnTo>
                  <a:pt x="3143" y="505"/>
                </a:lnTo>
                <a:lnTo>
                  <a:pt x="3147" y="505"/>
                </a:lnTo>
                <a:lnTo>
                  <a:pt x="3153" y="508"/>
                </a:lnTo>
                <a:lnTo>
                  <a:pt x="3158" y="510"/>
                </a:lnTo>
                <a:lnTo>
                  <a:pt x="3164" y="510"/>
                </a:lnTo>
                <a:lnTo>
                  <a:pt x="3168" y="510"/>
                </a:lnTo>
                <a:lnTo>
                  <a:pt x="3176" y="508"/>
                </a:lnTo>
                <a:lnTo>
                  <a:pt x="3189" y="505"/>
                </a:lnTo>
                <a:lnTo>
                  <a:pt x="3195" y="501"/>
                </a:lnTo>
                <a:lnTo>
                  <a:pt x="3204" y="493"/>
                </a:lnTo>
                <a:lnTo>
                  <a:pt x="3206" y="489"/>
                </a:lnTo>
                <a:lnTo>
                  <a:pt x="3206" y="484"/>
                </a:lnTo>
                <a:lnTo>
                  <a:pt x="3208" y="482"/>
                </a:lnTo>
                <a:lnTo>
                  <a:pt x="3206" y="482"/>
                </a:lnTo>
                <a:lnTo>
                  <a:pt x="3204" y="480"/>
                </a:lnTo>
                <a:lnTo>
                  <a:pt x="3204" y="478"/>
                </a:lnTo>
                <a:lnTo>
                  <a:pt x="3202" y="476"/>
                </a:lnTo>
                <a:lnTo>
                  <a:pt x="3202" y="470"/>
                </a:lnTo>
                <a:lnTo>
                  <a:pt x="3197" y="470"/>
                </a:lnTo>
                <a:lnTo>
                  <a:pt x="3197" y="470"/>
                </a:lnTo>
                <a:lnTo>
                  <a:pt x="3195" y="468"/>
                </a:lnTo>
                <a:lnTo>
                  <a:pt x="3193" y="468"/>
                </a:lnTo>
                <a:lnTo>
                  <a:pt x="3191" y="466"/>
                </a:lnTo>
                <a:lnTo>
                  <a:pt x="3187" y="463"/>
                </a:lnTo>
                <a:lnTo>
                  <a:pt x="3185" y="461"/>
                </a:lnTo>
                <a:lnTo>
                  <a:pt x="3185" y="459"/>
                </a:lnTo>
                <a:lnTo>
                  <a:pt x="3183" y="459"/>
                </a:lnTo>
                <a:lnTo>
                  <a:pt x="3185" y="461"/>
                </a:lnTo>
                <a:lnTo>
                  <a:pt x="3185" y="461"/>
                </a:lnTo>
                <a:lnTo>
                  <a:pt x="3181" y="461"/>
                </a:lnTo>
                <a:lnTo>
                  <a:pt x="3170" y="455"/>
                </a:lnTo>
                <a:lnTo>
                  <a:pt x="3168" y="455"/>
                </a:lnTo>
                <a:lnTo>
                  <a:pt x="3168" y="455"/>
                </a:lnTo>
                <a:lnTo>
                  <a:pt x="3164" y="455"/>
                </a:lnTo>
                <a:lnTo>
                  <a:pt x="3164" y="453"/>
                </a:lnTo>
                <a:lnTo>
                  <a:pt x="3153" y="447"/>
                </a:lnTo>
                <a:lnTo>
                  <a:pt x="3139" y="438"/>
                </a:lnTo>
                <a:lnTo>
                  <a:pt x="3126" y="434"/>
                </a:lnTo>
                <a:lnTo>
                  <a:pt x="3120" y="432"/>
                </a:lnTo>
                <a:lnTo>
                  <a:pt x="3118" y="432"/>
                </a:lnTo>
                <a:lnTo>
                  <a:pt x="3118" y="432"/>
                </a:lnTo>
                <a:lnTo>
                  <a:pt x="3116" y="432"/>
                </a:lnTo>
                <a:lnTo>
                  <a:pt x="3114" y="432"/>
                </a:lnTo>
                <a:lnTo>
                  <a:pt x="3105" y="430"/>
                </a:lnTo>
                <a:lnTo>
                  <a:pt x="3103" y="430"/>
                </a:lnTo>
                <a:lnTo>
                  <a:pt x="3095" y="430"/>
                </a:lnTo>
                <a:lnTo>
                  <a:pt x="3095" y="430"/>
                </a:lnTo>
                <a:lnTo>
                  <a:pt x="3093" y="434"/>
                </a:lnTo>
                <a:lnTo>
                  <a:pt x="3091" y="436"/>
                </a:lnTo>
                <a:lnTo>
                  <a:pt x="3088" y="436"/>
                </a:lnTo>
                <a:lnTo>
                  <a:pt x="3088" y="436"/>
                </a:lnTo>
                <a:lnTo>
                  <a:pt x="3091" y="434"/>
                </a:lnTo>
                <a:lnTo>
                  <a:pt x="3093" y="432"/>
                </a:lnTo>
                <a:lnTo>
                  <a:pt x="3093" y="430"/>
                </a:lnTo>
                <a:lnTo>
                  <a:pt x="3093" y="428"/>
                </a:lnTo>
                <a:lnTo>
                  <a:pt x="3093" y="428"/>
                </a:lnTo>
                <a:lnTo>
                  <a:pt x="3091" y="428"/>
                </a:lnTo>
                <a:lnTo>
                  <a:pt x="3088" y="428"/>
                </a:lnTo>
                <a:lnTo>
                  <a:pt x="3086" y="430"/>
                </a:lnTo>
                <a:lnTo>
                  <a:pt x="3084" y="428"/>
                </a:lnTo>
                <a:lnTo>
                  <a:pt x="3086" y="428"/>
                </a:lnTo>
                <a:lnTo>
                  <a:pt x="3086" y="426"/>
                </a:lnTo>
                <a:lnTo>
                  <a:pt x="3084" y="426"/>
                </a:lnTo>
                <a:lnTo>
                  <a:pt x="3080" y="426"/>
                </a:lnTo>
                <a:lnTo>
                  <a:pt x="3076" y="426"/>
                </a:lnTo>
                <a:lnTo>
                  <a:pt x="3076" y="424"/>
                </a:lnTo>
                <a:lnTo>
                  <a:pt x="3074" y="424"/>
                </a:lnTo>
                <a:lnTo>
                  <a:pt x="3072" y="422"/>
                </a:lnTo>
                <a:lnTo>
                  <a:pt x="3074" y="422"/>
                </a:lnTo>
                <a:lnTo>
                  <a:pt x="3082" y="424"/>
                </a:lnTo>
                <a:lnTo>
                  <a:pt x="3084" y="424"/>
                </a:lnTo>
                <a:lnTo>
                  <a:pt x="3086" y="422"/>
                </a:lnTo>
                <a:lnTo>
                  <a:pt x="3086" y="422"/>
                </a:lnTo>
                <a:lnTo>
                  <a:pt x="3086" y="419"/>
                </a:lnTo>
                <a:lnTo>
                  <a:pt x="3084" y="419"/>
                </a:lnTo>
                <a:lnTo>
                  <a:pt x="3080" y="417"/>
                </a:lnTo>
                <a:lnTo>
                  <a:pt x="3078" y="415"/>
                </a:lnTo>
                <a:lnTo>
                  <a:pt x="3072" y="413"/>
                </a:lnTo>
                <a:lnTo>
                  <a:pt x="3072" y="415"/>
                </a:lnTo>
                <a:lnTo>
                  <a:pt x="3072" y="417"/>
                </a:lnTo>
                <a:lnTo>
                  <a:pt x="3072" y="417"/>
                </a:lnTo>
                <a:lnTo>
                  <a:pt x="3070" y="417"/>
                </a:lnTo>
                <a:lnTo>
                  <a:pt x="3068" y="417"/>
                </a:lnTo>
                <a:lnTo>
                  <a:pt x="3065" y="419"/>
                </a:lnTo>
                <a:lnTo>
                  <a:pt x="3065" y="422"/>
                </a:lnTo>
                <a:lnTo>
                  <a:pt x="3063" y="422"/>
                </a:lnTo>
                <a:lnTo>
                  <a:pt x="3057" y="419"/>
                </a:lnTo>
                <a:lnTo>
                  <a:pt x="3055" y="419"/>
                </a:lnTo>
                <a:lnTo>
                  <a:pt x="3053" y="417"/>
                </a:lnTo>
                <a:lnTo>
                  <a:pt x="3051" y="417"/>
                </a:lnTo>
                <a:lnTo>
                  <a:pt x="3049" y="417"/>
                </a:lnTo>
                <a:lnTo>
                  <a:pt x="3049" y="419"/>
                </a:lnTo>
                <a:lnTo>
                  <a:pt x="3049" y="419"/>
                </a:lnTo>
                <a:lnTo>
                  <a:pt x="3047" y="417"/>
                </a:lnTo>
                <a:lnTo>
                  <a:pt x="3047" y="417"/>
                </a:lnTo>
                <a:lnTo>
                  <a:pt x="3044" y="417"/>
                </a:lnTo>
                <a:lnTo>
                  <a:pt x="3044" y="419"/>
                </a:lnTo>
                <a:lnTo>
                  <a:pt x="3044" y="419"/>
                </a:lnTo>
                <a:lnTo>
                  <a:pt x="3042" y="419"/>
                </a:lnTo>
                <a:lnTo>
                  <a:pt x="3040" y="419"/>
                </a:lnTo>
                <a:lnTo>
                  <a:pt x="3038" y="419"/>
                </a:lnTo>
                <a:lnTo>
                  <a:pt x="3036" y="419"/>
                </a:lnTo>
                <a:lnTo>
                  <a:pt x="3036" y="417"/>
                </a:lnTo>
                <a:lnTo>
                  <a:pt x="3036" y="415"/>
                </a:lnTo>
                <a:lnTo>
                  <a:pt x="3038" y="415"/>
                </a:lnTo>
                <a:lnTo>
                  <a:pt x="3036" y="413"/>
                </a:lnTo>
                <a:lnTo>
                  <a:pt x="3026" y="411"/>
                </a:lnTo>
                <a:lnTo>
                  <a:pt x="3026" y="409"/>
                </a:lnTo>
                <a:lnTo>
                  <a:pt x="3040" y="411"/>
                </a:lnTo>
                <a:lnTo>
                  <a:pt x="3047" y="409"/>
                </a:lnTo>
                <a:lnTo>
                  <a:pt x="3049" y="407"/>
                </a:lnTo>
                <a:lnTo>
                  <a:pt x="3055" y="405"/>
                </a:lnTo>
                <a:lnTo>
                  <a:pt x="3057" y="405"/>
                </a:lnTo>
                <a:lnTo>
                  <a:pt x="3055" y="403"/>
                </a:lnTo>
                <a:lnTo>
                  <a:pt x="3051" y="398"/>
                </a:lnTo>
                <a:lnTo>
                  <a:pt x="3049" y="398"/>
                </a:lnTo>
                <a:lnTo>
                  <a:pt x="3044" y="398"/>
                </a:lnTo>
                <a:lnTo>
                  <a:pt x="3044" y="398"/>
                </a:lnTo>
                <a:lnTo>
                  <a:pt x="3047" y="396"/>
                </a:lnTo>
                <a:lnTo>
                  <a:pt x="3042" y="394"/>
                </a:lnTo>
                <a:lnTo>
                  <a:pt x="3042" y="394"/>
                </a:lnTo>
                <a:lnTo>
                  <a:pt x="3040" y="396"/>
                </a:lnTo>
                <a:lnTo>
                  <a:pt x="3038" y="396"/>
                </a:lnTo>
                <a:lnTo>
                  <a:pt x="3038" y="396"/>
                </a:lnTo>
                <a:lnTo>
                  <a:pt x="3036" y="394"/>
                </a:lnTo>
                <a:lnTo>
                  <a:pt x="3034" y="394"/>
                </a:lnTo>
                <a:lnTo>
                  <a:pt x="3032" y="392"/>
                </a:lnTo>
                <a:lnTo>
                  <a:pt x="3032" y="392"/>
                </a:lnTo>
                <a:lnTo>
                  <a:pt x="3030" y="390"/>
                </a:lnTo>
                <a:lnTo>
                  <a:pt x="3026" y="390"/>
                </a:lnTo>
                <a:lnTo>
                  <a:pt x="3024" y="390"/>
                </a:lnTo>
                <a:lnTo>
                  <a:pt x="3021" y="392"/>
                </a:lnTo>
                <a:lnTo>
                  <a:pt x="3019" y="396"/>
                </a:lnTo>
                <a:lnTo>
                  <a:pt x="3019" y="401"/>
                </a:lnTo>
                <a:lnTo>
                  <a:pt x="3017" y="401"/>
                </a:lnTo>
                <a:lnTo>
                  <a:pt x="3017" y="403"/>
                </a:lnTo>
                <a:lnTo>
                  <a:pt x="3015" y="407"/>
                </a:lnTo>
                <a:lnTo>
                  <a:pt x="3015" y="405"/>
                </a:lnTo>
                <a:lnTo>
                  <a:pt x="3015" y="403"/>
                </a:lnTo>
                <a:lnTo>
                  <a:pt x="3015" y="401"/>
                </a:lnTo>
                <a:lnTo>
                  <a:pt x="3017" y="398"/>
                </a:lnTo>
                <a:lnTo>
                  <a:pt x="3017" y="396"/>
                </a:lnTo>
                <a:lnTo>
                  <a:pt x="3017" y="394"/>
                </a:lnTo>
                <a:lnTo>
                  <a:pt x="3013" y="396"/>
                </a:lnTo>
                <a:lnTo>
                  <a:pt x="3011" y="394"/>
                </a:lnTo>
                <a:lnTo>
                  <a:pt x="3013" y="394"/>
                </a:lnTo>
                <a:lnTo>
                  <a:pt x="3017" y="392"/>
                </a:lnTo>
                <a:lnTo>
                  <a:pt x="3017" y="392"/>
                </a:lnTo>
                <a:lnTo>
                  <a:pt x="3019" y="390"/>
                </a:lnTo>
                <a:lnTo>
                  <a:pt x="3019" y="388"/>
                </a:lnTo>
                <a:lnTo>
                  <a:pt x="3015" y="386"/>
                </a:lnTo>
                <a:lnTo>
                  <a:pt x="3011" y="386"/>
                </a:lnTo>
                <a:lnTo>
                  <a:pt x="3009" y="384"/>
                </a:lnTo>
                <a:lnTo>
                  <a:pt x="3007" y="384"/>
                </a:lnTo>
                <a:lnTo>
                  <a:pt x="3005" y="388"/>
                </a:lnTo>
                <a:lnTo>
                  <a:pt x="3003" y="388"/>
                </a:lnTo>
                <a:lnTo>
                  <a:pt x="3003" y="390"/>
                </a:lnTo>
                <a:lnTo>
                  <a:pt x="3007" y="392"/>
                </a:lnTo>
                <a:lnTo>
                  <a:pt x="3007" y="392"/>
                </a:lnTo>
                <a:lnTo>
                  <a:pt x="3003" y="392"/>
                </a:lnTo>
                <a:lnTo>
                  <a:pt x="3000" y="394"/>
                </a:lnTo>
                <a:lnTo>
                  <a:pt x="3000" y="394"/>
                </a:lnTo>
                <a:lnTo>
                  <a:pt x="3000" y="396"/>
                </a:lnTo>
                <a:lnTo>
                  <a:pt x="2998" y="401"/>
                </a:lnTo>
                <a:lnTo>
                  <a:pt x="2994" y="403"/>
                </a:lnTo>
                <a:lnTo>
                  <a:pt x="2992" y="403"/>
                </a:lnTo>
                <a:lnTo>
                  <a:pt x="2992" y="401"/>
                </a:lnTo>
                <a:lnTo>
                  <a:pt x="2992" y="401"/>
                </a:lnTo>
                <a:lnTo>
                  <a:pt x="2994" y="398"/>
                </a:lnTo>
                <a:lnTo>
                  <a:pt x="2994" y="396"/>
                </a:lnTo>
                <a:lnTo>
                  <a:pt x="2992" y="396"/>
                </a:lnTo>
                <a:lnTo>
                  <a:pt x="2994" y="394"/>
                </a:lnTo>
                <a:lnTo>
                  <a:pt x="2994" y="390"/>
                </a:lnTo>
                <a:lnTo>
                  <a:pt x="2994" y="388"/>
                </a:lnTo>
                <a:lnTo>
                  <a:pt x="2992" y="390"/>
                </a:lnTo>
                <a:lnTo>
                  <a:pt x="2988" y="392"/>
                </a:lnTo>
                <a:lnTo>
                  <a:pt x="2984" y="396"/>
                </a:lnTo>
                <a:lnTo>
                  <a:pt x="2977" y="405"/>
                </a:lnTo>
                <a:lnTo>
                  <a:pt x="2975" y="407"/>
                </a:lnTo>
                <a:lnTo>
                  <a:pt x="2973" y="409"/>
                </a:lnTo>
                <a:lnTo>
                  <a:pt x="2971" y="411"/>
                </a:lnTo>
                <a:lnTo>
                  <a:pt x="2969" y="409"/>
                </a:lnTo>
                <a:lnTo>
                  <a:pt x="2969" y="407"/>
                </a:lnTo>
                <a:lnTo>
                  <a:pt x="2971" y="405"/>
                </a:lnTo>
                <a:lnTo>
                  <a:pt x="2973" y="401"/>
                </a:lnTo>
                <a:lnTo>
                  <a:pt x="2973" y="398"/>
                </a:lnTo>
                <a:lnTo>
                  <a:pt x="2977" y="396"/>
                </a:lnTo>
                <a:lnTo>
                  <a:pt x="2980" y="392"/>
                </a:lnTo>
                <a:lnTo>
                  <a:pt x="2982" y="392"/>
                </a:lnTo>
                <a:lnTo>
                  <a:pt x="2982" y="390"/>
                </a:lnTo>
                <a:lnTo>
                  <a:pt x="2980" y="390"/>
                </a:lnTo>
                <a:lnTo>
                  <a:pt x="2980" y="390"/>
                </a:lnTo>
                <a:lnTo>
                  <a:pt x="2977" y="390"/>
                </a:lnTo>
                <a:lnTo>
                  <a:pt x="2975" y="390"/>
                </a:lnTo>
                <a:lnTo>
                  <a:pt x="2975" y="390"/>
                </a:lnTo>
                <a:lnTo>
                  <a:pt x="2975" y="390"/>
                </a:lnTo>
                <a:lnTo>
                  <a:pt x="2973" y="390"/>
                </a:lnTo>
                <a:lnTo>
                  <a:pt x="2973" y="390"/>
                </a:lnTo>
                <a:lnTo>
                  <a:pt x="2971" y="388"/>
                </a:lnTo>
                <a:lnTo>
                  <a:pt x="2967" y="388"/>
                </a:lnTo>
                <a:lnTo>
                  <a:pt x="2967" y="386"/>
                </a:lnTo>
                <a:lnTo>
                  <a:pt x="2965" y="386"/>
                </a:lnTo>
                <a:lnTo>
                  <a:pt x="2963" y="390"/>
                </a:lnTo>
                <a:lnTo>
                  <a:pt x="2959" y="392"/>
                </a:lnTo>
                <a:lnTo>
                  <a:pt x="2959" y="392"/>
                </a:lnTo>
                <a:lnTo>
                  <a:pt x="2961" y="394"/>
                </a:lnTo>
                <a:lnTo>
                  <a:pt x="2961" y="394"/>
                </a:lnTo>
                <a:lnTo>
                  <a:pt x="2961" y="394"/>
                </a:lnTo>
                <a:lnTo>
                  <a:pt x="2959" y="396"/>
                </a:lnTo>
                <a:lnTo>
                  <a:pt x="2956" y="401"/>
                </a:lnTo>
                <a:lnTo>
                  <a:pt x="2954" y="401"/>
                </a:lnTo>
                <a:lnTo>
                  <a:pt x="2950" y="403"/>
                </a:lnTo>
                <a:lnTo>
                  <a:pt x="2946" y="407"/>
                </a:lnTo>
                <a:lnTo>
                  <a:pt x="2946" y="407"/>
                </a:lnTo>
                <a:lnTo>
                  <a:pt x="2946" y="411"/>
                </a:lnTo>
                <a:lnTo>
                  <a:pt x="2946" y="411"/>
                </a:lnTo>
                <a:lnTo>
                  <a:pt x="2946" y="413"/>
                </a:lnTo>
                <a:lnTo>
                  <a:pt x="2946" y="413"/>
                </a:lnTo>
                <a:lnTo>
                  <a:pt x="2944" y="413"/>
                </a:lnTo>
                <a:lnTo>
                  <a:pt x="2944" y="411"/>
                </a:lnTo>
                <a:lnTo>
                  <a:pt x="2942" y="411"/>
                </a:lnTo>
                <a:lnTo>
                  <a:pt x="2940" y="407"/>
                </a:lnTo>
                <a:lnTo>
                  <a:pt x="2940" y="405"/>
                </a:lnTo>
                <a:lnTo>
                  <a:pt x="2940" y="405"/>
                </a:lnTo>
                <a:lnTo>
                  <a:pt x="2936" y="403"/>
                </a:lnTo>
                <a:lnTo>
                  <a:pt x="2933" y="405"/>
                </a:lnTo>
                <a:lnTo>
                  <a:pt x="2931" y="405"/>
                </a:lnTo>
                <a:lnTo>
                  <a:pt x="2931" y="407"/>
                </a:lnTo>
                <a:lnTo>
                  <a:pt x="2929" y="405"/>
                </a:lnTo>
                <a:lnTo>
                  <a:pt x="2927" y="405"/>
                </a:lnTo>
                <a:lnTo>
                  <a:pt x="2927" y="405"/>
                </a:lnTo>
                <a:lnTo>
                  <a:pt x="2923" y="407"/>
                </a:lnTo>
                <a:lnTo>
                  <a:pt x="2919" y="407"/>
                </a:lnTo>
                <a:lnTo>
                  <a:pt x="2917" y="407"/>
                </a:lnTo>
                <a:lnTo>
                  <a:pt x="2917" y="407"/>
                </a:lnTo>
                <a:lnTo>
                  <a:pt x="2919" y="409"/>
                </a:lnTo>
                <a:lnTo>
                  <a:pt x="2921" y="411"/>
                </a:lnTo>
                <a:lnTo>
                  <a:pt x="2923" y="411"/>
                </a:lnTo>
                <a:lnTo>
                  <a:pt x="2925" y="413"/>
                </a:lnTo>
                <a:lnTo>
                  <a:pt x="2925" y="417"/>
                </a:lnTo>
                <a:lnTo>
                  <a:pt x="2925" y="417"/>
                </a:lnTo>
                <a:lnTo>
                  <a:pt x="2923" y="415"/>
                </a:lnTo>
                <a:lnTo>
                  <a:pt x="2921" y="415"/>
                </a:lnTo>
                <a:lnTo>
                  <a:pt x="2919" y="413"/>
                </a:lnTo>
                <a:lnTo>
                  <a:pt x="2917" y="413"/>
                </a:lnTo>
                <a:lnTo>
                  <a:pt x="2915" y="415"/>
                </a:lnTo>
                <a:lnTo>
                  <a:pt x="2912" y="415"/>
                </a:lnTo>
                <a:lnTo>
                  <a:pt x="2912" y="415"/>
                </a:lnTo>
                <a:lnTo>
                  <a:pt x="2910" y="415"/>
                </a:lnTo>
                <a:lnTo>
                  <a:pt x="2906" y="415"/>
                </a:lnTo>
                <a:lnTo>
                  <a:pt x="2906" y="417"/>
                </a:lnTo>
                <a:lnTo>
                  <a:pt x="2906" y="422"/>
                </a:lnTo>
                <a:lnTo>
                  <a:pt x="2906" y="422"/>
                </a:lnTo>
                <a:lnTo>
                  <a:pt x="2906" y="424"/>
                </a:lnTo>
                <a:lnTo>
                  <a:pt x="2908" y="426"/>
                </a:lnTo>
                <a:lnTo>
                  <a:pt x="2908" y="426"/>
                </a:lnTo>
                <a:lnTo>
                  <a:pt x="2904" y="424"/>
                </a:lnTo>
                <a:lnTo>
                  <a:pt x="2900" y="430"/>
                </a:lnTo>
                <a:lnTo>
                  <a:pt x="2900" y="430"/>
                </a:lnTo>
                <a:lnTo>
                  <a:pt x="2898" y="430"/>
                </a:lnTo>
                <a:lnTo>
                  <a:pt x="2898" y="430"/>
                </a:lnTo>
                <a:lnTo>
                  <a:pt x="2902" y="426"/>
                </a:lnTo>
                <a:lnTo>
                  <a:pt x="2902" y="424"/>
                </a:lnTo>
                <a:lnTo>
                  <a:pt x="2902" y="422"/>
                </a:lnTo>
                <a:lnTo>
                  <a:pt x="2904" y="415"/>
                </a:lnTo>
                <a:lnTo>
                  <a:pt x="2902" y="415"/>
                </a:lnTo>
                <a:lnTo>
                  <a:pt x="2902" y="415"/>
                </a:lnTo>
                <a:lnTo>
                  <a:pt x="2900" y="415"/>
                </a:lnTo>
                <a:lnTo>
                  <a:pt x="2900" y="415"/>
                </a:lnTo>
                <a:lnTo>
                  <a:pt x="2898" y="415"/>
                </a:lnTo>
                <a:lnTo>
                  <a:pt x="2898" y="417"/>
                </a:lnTo>
                <a:lnTo>
                  <a:pt x="2896" y="419"/>
                </a:lnTo>
                <a:lnTo>
                  <a:pt x="2894" y="426"/>
                </a:lnTo>
                <a:lnTo>
                  <a:pt x="2892" y="428"/>
                </a:lnTo>
                <a:lnTo>
                  <a:pt x="2892" y="426"/>
                </a:lnTo>
                <a:lnTo>
                  <a:pt x="2894" y="424"/>
                </a:lnTo>
                <a:lnTo>
                  <a:pt x="2894" y="419"/>
                </a:lnTo>
                <a:lnTo>
                  <a:pt x="2894" y="417"/>
                </a:lnTo>
                <a:lnTo>
                  <a:pt x="2885" y="419"/>
                </a:lnTo>
                <a:lnTo>
                  <a:pt x="2883" y="422"/>
                </a:lnTo>
                <a:lnTo>
                  <a:pt x="2883" y="422"/>
                </a:lnTo>
                <a:lnTo>
                  <a:pt x="2883" y="424"/>
                </a:lnTo>
                <a:lnTo>
                  <a:pt x="2883" y="424"/>
                </a:lnTo>
                <a:lnTo>
                  <a:pt x="2881" y="426"/>
                </a:lnTo>
                <a:lnTo>
                  <a:pt x="2879" y="426"/>
                </a:lnTo>
                <a:lnTo>
                  <a:pt x="2879" y="426"/>
                </a:lnTo>
                <a:lnTo>
                  <a:pt x="2877" y="426"/>
                </a:lnTo>
                <a:lnTo>
                  <a:pt x="2877" y="428"/>
                </a:lnTo>
                <a:lnTo>
                  <a:pt x="2879" y="428"/>
                </a:lnTo>
                <a:lnTo>
                  <a:pt x="2881" y="430"/>
                </a:lnTo>
                <a:lnTo>
                  <a:pt x="2881" y="430"/>
                </a:lnTo>
                <a:lnTo>
                  <a:pt x="2877" y="430"/>
                </a:lnTo>
                <a:lnTo>
                  <a:pt x="2875" y="430"/>
                </a:lnTo>
                <a:lnTo>
                  <a:pt x="2875" y="428"/>
                </a:lnTo>
                <a:lnTo>
                  <a:pt x="2873" y="426"/>
                </a:lnTo>
                <a:lnTo>
                  <a:pt x="2873" y="426"/>
                </a:lnTo>
                <a:lnTo>
                  <a:pt x="2871" y="428"/>
                </a:lnTo>
                <a:lnTo>
                  <a:pt x="2871" y="430"/>
                </a:lnTo>
                <a:lnTo>
                  <a:pt x="2871" y="432"/>
                </a:lnTo>
                <a:lnTo>
                  <a:pt x="2871" y="434"/>
                </a:lnTo>
                <a:lnTo>
                  <a:pt x="2871" y="434"/>
                </a:lnTo>
                <a:lnTo>
                  <a:pt x="2864" y="436"/>
                </a:lnTo>
                <a:lnTo>
                  <a:pt x="2862" y="438"/>
                </a:lnTo>
                <a:lnTo>
                  <a:pt x="2860" y="440"/>
                </a:lnTo>
                <a:lnTo>
                  <a:pt x="2860" y="443"/>
                </a:lnTo>
                <a:lnTo>
                  <a:pt x="2856" y="447"/>
                </a:lnTo>
                <a:lnTo>
                  <a:pt x="2852" y="447"/>
                </a:lnTo>
                <a:lnTo>
                  <a:pt x="2850" y="447"/>
                </a:lnTo>
                <a:lnTo>
                  <a:pt x="2848" y="449"/>
                </a:lnTo>
                <a:lnTo>
                  <a:pt x="2848" y="451"/>
                </a:lnTo>
                <a:lnTo>
                  <a:pt x="2848" y="451"/>
                </a:lnTo>
                <a:lnTo>
                  <a:pt x="2848" y="451"/>
                </a:lnTo>
                <a:lnTo>
                  <a:pt x="2856" y="451"/>
                </a:lnTo>
                <a:lnTo>
                  <a:pt x="2860" y="451"/>
                </a:lnTo>
                <a:lnTo>
                  <a:pt x="2860" y="451"/>
                </a:lnTo>
                <a:lnTo>
                  <a:pt x="2862" y="451"/>
                </a:lnTo>
                <a:lnTo>
                  <a:pt x="2862" y="453"/>
                </a:lnTo>
                <a:lnTo>
                  <a:pt x="2862" y="453"/>
                </a:lnTo>
                <a:lnTo>
                  <a:pt x="2860" y="453"/>
                </a:lnTo>
                <a:lnTo>
                  <a:pt x="2858" y="453"/>
                </a:lnTo>
                <a:lnTo>
                  <a:pt x="2856" y="455"/>
                </a:lnTo>
                <a:lnTo>
                  <a:pt x="2854" y="455"/>
                </a:lnTo>
                <a:lnTo>
                  <a:pt x="2852" y="455"/>
                </a:lnTo>
                <a:lnTo>
                  <a:pt x="2848" y="453"/>
                </a:lnTo>
                <a:lnTo>
                  <a:pt x="2845" y="453"/>
                </a:lnTo>
                <a:lnTo>
                  <a:pt x="2843" y="455"/>
                </a:lnTo>
                <a:lnTo>
                  <a:pt x="2841" y="457"/>
                </a:lnTo>
                <a:lnTo>
                  <a:pt x="2843" y="459"/>
                </a:lnTo>
                <a:lnTo>
                  <a:pt x="2843" y="461"/>
                </a:lnTo>
                <a:lnTo>
                  <a:pt x="2845" y="461"/>
                </a:lnTo>
                <a:lnTo>
                  <a:pt x="2845" y="461"/>
                </a:lnTo>
                <a:lnTo>
                  <a:pt x="2843" y="461"/>
                </a:lnTo>
                <a:lnTo>
                  <a:pt x="2843" y="463"/>
                </a:lnTo>
                <a:lnTo>
                  <a:pt x="2843" y="466"/>
                </a:lnTo>
                <a:lnTo>
                  <a:pt x="2843" y="466"/>
                </a:lnTo>
                <a:lnTo>
                  <a:pt x="2841" y="463"/>
                </a:lnTo>
                <a:lnTo>
                  <a:pt x="2841" y="457"/>
                </a:lnTo>
                <a:lnTo>
                  <a:pt x="2839" y="457"/>
                </a:lnTo>
                <a:lnTo>
                  <a:pt x="2839" y="457"/>
                </a:lnTo>
                <a:lnTo>
                  <a:pt x="2837" y="459"/>
                </a:lnTo>
                <a:lnTo>
                  <a:pt x="2835" y="459"/>
                </a:lnTo>
                <a:lnTo>
                  <a:pt x="2833" y="461"/>
                </a:lnTo>
                <a:lnTo>
                  <a:pt x="2829" y="461"/>
                </a:lnTo>
                <a:lnTo>
                  <a:pt x="2829" y="461"/>
                </a:lnTo>
                <a:lnTo>
                  <a:pt x="2831" y="463"/>
                </a:lnTo>
                <a:lnTo>
                  <a:pt x="2833" y="463"/>
                </a:lnTo>
                <a:lnTo>
                  <a:pt x="2835" y="463"/>
                </a:lnTo>
                <a:lnTo>
                  <a:pt x="2833" y="466"/>
                </a:lnTo>
                <a:lnTo>
                  <a:pt x="2831" y="466"/>
                </a:lnTo>
                <a:lnTo>
                  <a:pt x="2829" y="463"/>
                </a:lnTo>
                <a:lnTo>
                  <a:pt x="2827" y="463"/>
                </a:lnTo>
                <a:lnTo>
                  <a:pt x="2827" y="463"/>
                </a:lnTo>
                <a:lnTo>
                  <a:pt x="2822" y="468"/>
                </a:lnTo>
                <a:lnTo>
                  <a:pt x="2822" y="470"/>
                </a:lnTo>
                <a:lnTo>
                  <a:pt x="2822" y="472"/>
                </a:lnTo>
                <a:lnTo>
                  <a:pt x="2822" y="472"/>
                </a:lnTo>
                <a:lnTo>
                  <a:pt x="2827" y="472"/>
                </a:lnTo>
                <a:lnTo>
                  <a:pt x="2829" y="470"/>
                </a:lnTo>
                <a:lnTo>
                  <a:pt x="2831" y="470"/>
                </a:lnTo>
                <a:lnTo>
                  <a:pt x="2829" y="470"/>
                </a:lnTo>
                <a:lnTo>
                  <a:pt x="2829" y="472"/>
                </a:lnTo>
                <a:lnTo>
                  <a:pt x="2829" y="474"/>
                </a:lnTo>
                <a:lnTo>
                  <a:pt x="2831" y="474"/>
                </a:lnTo>
                <a:lnTo>
                  <a:pt x="2833" y="476"/>
                </a:lnTo>
                <a:lnTo>
                  <a:pt x="2835" y="474"/>
                </a:lnTo>
                <a:lnTo>
                  <a:pt x="2835" y="474"/>
                </a:lnTo>
                <a:lnTo>
                  <a:pt x="2833" y="476"/>
                </a:lnTo>
                <a:lnTo>
                  <a:pt x="2833" y="478"/>
                </a:lnTo>
                <a:lnTo>
                  <a:pt x="2833" y="478"/>
                </a:lnTo>
                <a:lnTo>
                  <a:pt x="2831" y="476"/>
                </a:lnTo>
                <a:lnTo>
                  <a:pt x="2831" y="476"/>
                </a:lnTo>
                <a:lnTo>
                  <a:pt x="2829" y="476"/>
                </a:lnTo>
                <a:lnTo>
                  <a:pt x="2827" y="474"/>
                </a:lnTo>
                <a:lnTo>
                  <a:pt x="2824" y="474"/>
                </a:lnTo>
                <a:lnTo>
                  <a:pt x="2822" y="476"/>
                </a:lnTo>
                <a:lnTo>
                  <a:pt x="2818" y="478"/>
                </a:lnTo>
                <a:lnTo>
                  <a:pt x="2818" y="480"/>
                </a:lnTo>
                <a:lnTo>
                  <a:pt x="2816" y="480"/>
                </a:lnTo>
                <a:lnTo>
                  <a:pt x="2816" y="480"/>
                </a:lnTo>
                <a:lnTo>
                  <a:pt x="2818" y="482"/>
                </a:lnTo>
                <a:lnTo>
                  <a:pt x="2818" y="480"/>
                </a:lnTo>
                <a:lnTo>
                  <a:pt x="2822" y="480"/>
                </a:lnTo>
                <a:lnTo>
                  <a:pt x="2829" y="482"/>
                </a:lnTo>
                <a:lnTo>
                  <a:pt x="2831" y="482"/>
                </a:lnTo>
                <a:lnTo>
                  <a:pt x="2831" y="482"/>
                </a:lnTo>
                <a:lnTo>
                  <a:pt x="2822" y="482"/>
                </a:lnTo>
                <a:lnTo>
                  <a:pt x="2818" y="482"/>
                </a:lnTo>
                <a:lnTo>
                  <a:pt x="2818" y="484"/>
                </a:lnTo>
                <a:lnTo>
                  <a:pt x="2816" y="484"/>
                </a:lnTo>
                <a:lnTo>
                  <a:pt x="2814" y="484"/>
                </a:lnTo>
                <a:lnTo>
                  <a:pt x="2812" y="484"/>
                </a:lnTo>
                <a:lnTo>
                  <a:pt x="2810" y="487"/>
                </a:lnTo>
                <a:lnTo>
                  <a:pt x="2810" y="489"/>
                </a:lnTo>
                <a:lnTo>
                  <a:pt x="2808" y="489"/>
                </a:lnTo>
                <a:lnTo>
                  <a:pt x="2806" y="489"/>
                </a:lnTo>
                <a:lnTo>
                  <a:pt x="2806" y="491"/>
                </a:lnTo>
                <a:lnTo>
                  <a:pt x="2806" y="491"/>
                </a:lnTo>
                <a:lnTo>
                  <a:pt x="2810" y="493"/>
                </a:lnTo>
                <a:lnTo>
                  <a:pt x="2810" y="493"/>
                </a:lnTo>
                <a:lnTo>
                  <a:pt x="2808" y="493"/>
                </a:lnTo>
                <a:lnTo>
                  <a:pt x="2806" y="493"/>
                </a:lnTo>
                <a:lnTo>
                  <a:pt x="2804" y="493"/>
                </a:lnTo>
                <a:lnTo>
                  <a:pt x="2804" y="495"/>
                </a:lnTo>
                <a:lnTo>
                  <a:pt x="2801" y="495"/>
                </a:lnTo>
                <a:lnTo>
                  <a:pt x="2799" y="497"/>
                </a:lnTo>
                <a:lnTo>
                  <a:pt x="2799" y="499"/>
                </a:lnTo>
                <a:lnTo>
                  <a:pt x="2797" y="499"/>
                </a:lnTo>
                <a:lnTo>
                  <a:pt x="2797" y="501"/>
                </a:lnTo>
                <a:lnTo>
                  <a:pt x="2797" y="505"/>
                </a:lnTo>
                <a:lnTo>
                  <a:pt x="2801" y="505"/>
                </a:lnTo>
                <a:lnTo>
                  <a:pt x="2801" y="505"/>
                </a:lnTo>
                <a:lnTo>
                  <a:pt x="2804" y="505"/>
                </a:lnTo>
                <a:lnTo>
                  <a:pt x="2806" y="505"/>
                </a:lnTo>
                <a:lnTo>
                  <a:pt x="2810" y="503"/>
                </a:lnTo>
                <a:lnTo>
                  <a:pt x="2812" y="505"/>
                </a:lnTo>
                <a:lnTo>
                  <a:pt x="2810" y="505"/>
                </a:lnTo>
                <a:lnTo>
                  <a:pt x="2808" y="505"/>
                </a:lnTo>
                <a:lnTo>
                  <a:pt x="2806" y="508"/>
                </a:lnTo>
                <a:lnTo>
                  <a:pt x="2801" y="508"/>
                </a:lnTo>
                <a:lnTo>
                  <a:pt x="2793" y="510"/>
                </a:lnTo>
                <a:lnTo>
                  <a:pt x="2793" y="510"/>
                </a:lnTo>
                <a:lnTo>
                  <a:pt x="2795" y="512"/>
                </a:lnTo>
                <a:lnTo>
                  <a:pt x="2797" y="512"/>
                </a:lnTo>
                <a:lnTo>
                  <a:pt x="2795" y="514"/>
                </a:lnTo>
                <a:lnTo>
                  <a:pt x="2793" y="512"/>
                </a:lnTo>
                <a:lnTo>
                  <a:pt x="2791" y="514"/>
                </a:lnTo>
                <a:lnTo>
                  <a:pt x="2791" y="516"/>
                </a:lnTo>
                <a:lnTo>
                  <a:pt x="2787" y="520"/>
                </a:lnTo>
                <a:lnTo>
                  <a:pt x="2785" y="522"/>
                </a:lnTo>
                <a:lnTo>
                  <a:pt x="2785" y="524"/>
                </a:lnTo>
                <a:lnTo>
                  <a:pt x="2783" y="526"/>
                </a:lnTo>
                <a:lnTo>
                  <a:pt x="2783" y="528"/>
                </a:lnTo>
                <a:lnTo>
                  <a:pt x="2785" y="528"/>
                </a:lnTo>
                <a:lnTo>
                  <a:pt x="2785" y="528"/>
                </a:lnTo>
                <a:lnTo>
                  <a:pt x="2787" y="528"/>
                </a:lnTo>
                <a:lnTo>
                  <a:pt x="2787" y="531"/>
                </a:lnTo>
                <a:lnTo>
                  <a:pt x="2787" y="531"/>
                </a:lnTo>
                <a:lnTo>
                  <a:pt x="2789" y="531"/>
                </a:lnTo>
                <a:lnTo>
                  <a:pt x="2791" y="528"/>
                </a:lnTo>
                <a:lnTo>
                  <a:pt x="2793" y="528"/>
                </a:lnTo>
                <a:lnTo>
                  <a:pt x="2795" y="526"/>
                </a:lnTo>
                <a:lnTo>
                  <a:pt x="2793" y="531"/>
                </a:lnTo>
                <a:lnTo>
                  <a:pt x="2789" y="533"/>
                </a:lnTo>
                <a:lnTo>
                  <a:pt x="2787" y="533"/>
                </a:lnTo>
                <a:lnTo>
                  <a:pt x="2785" y="533"/>
                </a:lnTo>
                <a:lnTo>
                  <a:pt x="2785" y="531"/>
                </a:lnTo>
                <a:lnTo>
                  <a:pt x="2774" y="535"/>
                </a:lnTo>
                <a:lnTo>
                  <a:pt x="2772" y="537"/>
                </a:lnTo>
                <a:lnTo>
                  <a:pt x="2772" y="539"/>
                </a:lnTo>
                <a:lnTo>
                  <a:pt x="2772" y="541"/>
                </a:lnTo>
                <a:lnTo>
                  <a:pt x="2772" y="541"/>
                </a:lnTo>
                <a:lnTo>
                  <a:pt x="2774" y="539"/>
                </a:lnTo>
                <a:lnTo>
                  <a:pt x="2776" y="539"/>
                </a:lnTo>
                <a:lnTo>
                  <a:pt x="2774" y="541"/>
                </a:lnTo>
                <a:lnTo>
                  <a:pt x="2772" y="543"/>
                </a:lnTo>
                <a:lnTo>
                  <a:pt x="2770" y="543"/>
                </a:lnTo>
                <a:lnTo>
                  <a:pt x="2768" y="543"/>
                </a:lnTo>
                <a:lnTo>
                  <a:pt x="2766" y="545"/>
                </a:lnTo>
                <a:lnTo>
                  <a:pt x="2764" y="547"/>
                </a:lnTo>
                <a:lnTo>
                  <a:pt x="2762" y="549"/>
                </a:lnTo>
                <a:lnTo>
                  <a:pt x="2755" y="554"/>
                </a:lnTo>
                <a:lnTo>
                  <a:pt x="2753" y="556"/>
                </a:lnTo>
                <a:lnTo>
                  <a:pt x="2751" y="558"/>
                </a:lnTo>
                <a:lnTo>
                  <a:pt x="2751" y="560"/>
                </a:lnTo>
                <a:lnTo>
                  <a:pt x="2749" y="562"/>
                </a:lnTo>
                <a:lnTo>
                  <a:pt x="2747" y="562"/>
                </a:lnTo>
                <a:lnTo>
                  <a:pt x="2747" y="564"/>
                </a:lnTo>
                <a:lnTo>
                  <a:pt x="2747" y="566"/>
                </a:lnTo>
                <a:lnTo>
                  <a:pt x="2747" y="564"/>
                </a:lnTo>
                <a:lnTo>
                  <a:pt x="2749" y="564"/>
                </a:lnTo>
                <a:lnTo>
                  <a:pt x="2751" y="566"/>
                </a:lnTo>
                <a:lnTo>
                  <a:pt x="2751" y="568"/>
                </a:lnTo>
                <a:lnTo>
                  <a:pt x="2751" y="568"/>
                </a:lnTo>
                <a:lnTo>
                  <a:pt x="2753" y="568"/>
                </a:lnTo>
                <a:lnTo>
                  <a:pt x="2757" y="568"/>
                </a:lnTo>
                <a:lnTo>
                  <a:pt x="2766" y="564"/>
                </a:lnTo>
                <a:lnTo>
                  <a:pt x="2768" y="562"/>
                </a:lnTo>
                <a:lnTo>
                  <a:pt x="2766" y="560"/>
                </a:lnTo>
                <a:lnTo>
                  <a:pt x="2766" y="560"/>
                </a:lnTo>
                <a:lnTo>
                  <a:pt x="2768" y="558"/>
                </a:lnTo>
                <a:lnTo>
                  <a:pt x="2770" y="558"/>
                </a:lnTo>
                <a:lnTo>
                  <a:pt x="2772" y="558"/>
                </a:lnTo>
                <a:lnTo>
                  <a:pt x="2774" y="558"/>
                </a:lnTo>
                <a:lnTo>
                  <a:pt x="2774" y="558"/>
                </a:lnTo>
                <a:lnTo>
                  <a:pt x="2772" y="560"/>
                </a:lnTo>
                <a:lnTo>
                  <a:pt x="2770" y="560"/>
                </a:lnTo>
                <a:lnTo>
                  <a:pt x="2770" y="562"/>
                </a:lnTo>
                <a:lnTo>
                  <a:pt x="2772" y="562"/>
                </a:lnTo>
                <a:lnTo>
                  <a:pt x="2772" y="562"/>
                </a:lnTo>
                <a:lnTo>
                  <a:pt x="2772" y="562"/>
                </a:lnTo>
                <a:lnTo>
                  <a:pt x="2770" y="564"/>
                </a:lnTo>
                <a:lnTo>
                  <a:pt x="2768" y="564"/>
                </a:lnTo>
                <a:lnTo>
                  <a:pt x="2766" y="564"/>
                </a:lnTo>
                <a:lnTo>
                  <a:pt x="2764" y="566"/>
                </a:lnTo>
                <a:lnTo>
                  <a:pt x="2764" y="566"/>
                </a:lnTo>
                <a:lnTo>
                  <a:pt x="2762" y="568"/>
                </a:lnTo>
                <a:lnTo>
                  <a:pt x="2764" y="568"/>
                </a:lnTo>
                <a:lnTo>
                  <a:pt x="2764" y="570"/>
                </a:lnTo>
                <a:lnTo>
                  <a:pt x="2764" y="570"/>
                </a:lnTo>
                <a:lnTo>
                  <a:pt x="2762" y="570"/>
                </a:lnTo>
                <a:lnTo>
                  <a:pt x="2757" y="570"/>
                </a:lnTo>
                <a:lnTo>
                  <a:pt x="2755" y="570"/>
                </a:lnTo>
                <a:lnTo>
                  <a:pt x="2753" y="570"/>
                </a:lnTo>
                <a:lnTo>
                  <a:pt x="2753" y="572"/>
                </a:lnTo>
                <a:lnTo>
                  <a:pt x="2753" y="572"/>
                </a:lnTo>
                <a:lnTo>
                  <a:pt x="2751" y="570"/>
                </a:lnTo>
                <a:lnTo>
                  <a:pt x="2751" y="570"/>
                </a:lnTo>
                <a:lnTo>
                  <a:pt x="2751" y="568"/>
                </a:lnTo>
                <a:lnTo>
                  <a:pt x="2749" y="566"/>
                </a:lnTo>
                <a:lnTo>
                  <a:pt x="2747" y="566"/>
                </a:lnTo>
                <a:lnTo>
                  <a:pt x="2745" y="568"/>
                </a:lnTo>
                <a:lnTo>
                  <a:pt x="2743" y="568"/>
                </a:lnTo>
                <a:lnTo>
                  <a:pt x="2741" y="570"/>
                </a:lnTo>
                <a:lnTo>
                  <a:pt x="2739" y="570"/>
                </a:lnTo>
                <a:lnTo>
                  <a:pt x="2739" y="570"/>
                </a:lnTo>
                <a:lnTo>
                  <a:pt x="2741" y="568"/>
                </a:lnTo>
                <a:lnTo>
                  <a:pt x="2741" y="568"/>
                </a:lnTo>
                <a:lnTo>
                  <a:pt x="2736" y="566"/>
                </a:lnTo>
                <a:lnTo>
                  <a:pt x="2734" y="566"/>
                </a:lnTo>
                <a:lnTo>
                  <a:pt x="2732" y="568"/>
                </a:lnTo>
                <a:lnTo>
                  <a:pt x="2730" y="568"/>
                </a:lnTo>
                <a:lnTo>
                  <a:pt x="2728" y="570"/>
                </a:lnTo>
                <a:lnTo>
                  <a:pt x="2730" y="570"/>
                </a:lnTo>
                <a:lnTo>
                  <a:pt x="2730" y="570"/>
                </a:lnTo>
                <a:lnTo>
                  <a:pt x="2732" y="570"/>
                </a:lnTo>
                <a:lnTo>
                  <a:pt x="2732" y="572"/>
                </a:lnTo>
                <a:lnTo>
                  <a:pt x="2732" y="572"/>
                </a:lnTo>
                <a:lnTo>
                  <a:pt x="2732" y="575"/>
                </a:lnTo>
                <a:lnTo>
                  <a:pt x="2728" y="575"/>
                </a:lnTo>
                <a:lnTo>
                  <a:pt x="2726" y="575"/>
                </a:lnTo>
                <a:lnTo>
                  <a:pt x="2726" y="577"/>
                </a:lnTo>
                <a:lnTo>
                  <a:pt x="2726" y="579"/>
                </a:lnTo>
                <a:lnTo>
                  <a:pt x="2728" y="581"/>
                </a:lnTo>
                <a:lnTo>
                  <a:pt x="2732" y="583"/>
                </a:lnTo>
                <a:lnTo>
                  <a:pt x="2732" y="585"/>
                </a:lnTo>
                <a:lnTo>
                  <a:pt x="2728" y="581"/>
                </a:lnTo>
                <a:lnTo>
                  <a:pt x="2726" y="581"/>
                </a:lnTo>
                <a:lnTo>
                  <a:pt x="2726" y="579"/>
                </a:lnTo>
                <a:lnTo>
                  <a:pt x="2722" y="579"/>
                </a:lnTo>
                <a:lnTo>
                  <a:pt x="2720" y="579"/>
                </a:lnTo>
                <a:lnTo>
                  <a:pt x="2718" y="579"/>
                </a:lnTo>
                <a:lnTo>
                  <a:pt x="2718" y="579"/>
                </a:lnTo>
                <a:lnTo>
                  <a:pt x="2716" y="581"/>
                </a:lnTo>
                <a:lnTo>
                  <a:pt x="2709" y="581"/>
                </a:lnTo>
                <a:lnTo>
                  <a:pt x="2709" y="583"/>
                </a:lnTo>
                <a:lnTo>
                  <a:pt x="2707" y="583"/>
                </a:lnTo>
                <a:lnTo>
                  <a:pt x="2705" y="585"/>
                </a:lnTo>
                <a:lnTo>
                  <a:pt x="2705" y="587"/>
                </a:lnTo>
                <a:lnTo>
                  <a:pt x="2705" y="587"/>
                </a:lnTo>
                <a:lnTo>
                  <a:pt x="2709" y="587"/>
                </a:lnTo>
                <a:lnTo>
                  <a:pt x="2711" y="587"/>
                </a:lnTo>
                <a:lnTo>
                  <a:pt x="2713" y="587"/>
                </a:lnTo>
                <a:lnTo>
                  <a:pt x="2716" y="587"/>
                </a:lnTo>
                <a:lnTo>
                  <a:pt x="2724" y="585"/>
                </a:lnTo>
                <a:lnTo>
                  <a:pt x="2726" y="587"/>
                </a:lnTo>
                <a:lnTo>
                  <a:pt x="2722" y="587"/>
                </a:lnTo>
                <a:lnTo>
                  <a:pt x="2718" y="589"/>
                </a:lnTo>
                <a:lnTo>
                  <a:pt x="2718" y="589"/>
                </a:lnTo>
                <a:lnTo>
                  <a:pt x="2718" y="589"/>
                </a:lnTo>
                <a:lnTo>
                  <a:pt x="2720" y="589"/>
                </a:lnTo>
                <a:lnTo>
                  <a:pt x="2718" y="591"/>
                </a:lnTo>
                <a:lnTo>
                  <a:pt x="2718" y="591"/>
                </a:lnTo>
                <a:lnTo>
                  <a:pt x="2716" y="591"/>
                </a:lnTo>
                <a:lnTo>
                  <a:pt x="2713" y="589"/>
                </a:lnTo>
                <a:lnTo>
                  <a:pt x="2709" y="589"/>
                </a:lnTo>
                <a:lnTo>
                  <a:pt x="2705" y="589"/>
                </a:lnTo>
                <a:lnTo>
                  <a:pt x="2703" y="589"/>
                </a:lnTo>
                <a:lnTo>
                  <a:pt x="2701" y="589"/>
                </a:lnTo>
                <a:lnTo>
                  <a:pt x="2699" y="589"/>
                </a:lnTo>
                <a:lnTo>
                  <a:pt x="2699" y="589"/>
                </a:lnTo>
                <a:lnTo>
                  <a:pt x="2699" y="591"/>
                </a:lnTo>
                <a:lnTo>
                  <a:pt x="2697" y="593"/>
                </a:lnTo>
                <a:lnTo>
                  <a:pt x="2697" y="593"/>
                </a:lnTo>
                <a:lnTo>
                  <a:pt x="2697" y="593"/>
                </a:lnTo>
                <a:lnTo>
                  <a:pt x="2699" y="593"/>
                </a:lnTo>
                <a:lnTo>
                  <a:pt x="2701" y="593"/>
                </a:lnTo>
                <a:lnTo>
                  <a:pt x="2705" y="593"/>
                </a:lnTo>
                <a:lnTo>
                  <a:pt x="2703" y="593"/>
                </a:lnTo>
                <a:lnTo>
                  <a:pt x="2703" y="593"/>
                </a:lnTo>
                <a:lnTo>
                  <a:pt x="2697" y="596"/>
                </a:lnTo>
                <a:lnTo>
                  <a:pt x="2697" y="596"/>
                </a:lnTo>
                <a:lnTo>
                  <a:pt x="2695" y="596"/>
                </a:lnTo>
                <a:lnTo>
                  <a:pt x="2695" y="593"/>
                </a:lnTo>
                <a:lnTo>
                  <a:pt x="2692" y="593"/>
                </a:lnTo>
                <a:lnTo>
                  <a:pt x="2692" y="596"/>
                </a:lnTo>
                <a:lnTo>
                  <a:pt x="2690" y="596"/>
                </a:lnTo>
                <a:lnTo>
                  <a:pt x="2688" y="596"/>
                </a:lnTo>
                <a:lnTo>
                  <a:pt x="2686" y="598"/>
                </a:lnTo>
                <a:lnTo>
                  <a:pt x="2686" y="598"/>
                </a:lnTo>
                <a:lnTo>
                  <a:pt x="2686" y="600"/>
                </a:lnTo>
                <a:lnTo>
                  <a:pt x="2684" y="600"/>
                </a:lnTo>
                <a:lnTo>
                  <a:pt x="2684" y="600"/>
                </a:lnTo>
                <a:lnTo>
                  <a:pt x="2682" y="600"/>
                </a:lnTo>
                <a:lnTo>
                  <a:pt x="2682" y="602"/>
                </a:lnTo>
                <a:lnTo>
                  <a:pt x="2682" y="604"/>
                </a:lnTo>
                <a:lnTo>
                  <a:pt x="2684" y="604"/>
                </a:lnTo>
                <a:lnTo>
                  <a:pt x="2686" y="604"/>
                </a:lnTo>
                <a:lnTo>
                  <a:pt x="2690" y="604"/>
                </a:lnTo>
                <a:lnTo>
                  <a:pt x="2697" y="606"/>
                </a:lnTo>
                <a:lnTo>
                  <a:pt x="2701" y="606"/>
                </a:lnTo>
                <a:lnTo>
                  <a:pt x="2705" y="606"/>
                </a:lnTo>
                <a:lnTo>
                  <a:pt x="2705" y="606"/>
                </a:lnTo>
                <a:lnTo>
                  <a:pt x="2701" y="608"/>
                </a:lnTo>
                <a:lnTo>
                  <a:pt x="2695" y="608"/>
                </a:lnTo>
                <a:lnTo>
                  <a:pt x="2692" y="606"/>
                </a:lnTo>
                <a:lnTo>
                  <a:pt x="2686" y="606"/>
                </a:lnTo>
                <a:lnTo>
                  <a:pt x="2682" y="606"/>
                </a:lnTo>
                <a:lnTo>
                  <a:pt x="2680" y="606"/>
                </a:lnTo>
                <a:lnTo>
                  <a:pt x="2680" y="606"/>
                </a:lnTo>
                <a:lnTo>
                  <a:pt x="2678" y="608"/>
                </a:lnTo>
                <a:lnTo>
                  <a:pt x="2680" y="610"/>
                </a:lnTo>
                <a:lnTo>
                  <a:pt x="2680" y="610"/>
                </a:lnTo>
                <a:lnTo>
                  <a:pt x="2682" y="612"/>
                </a:lnTo>
                <a:lnTo>
                  <a:pt x="2682" y="612"/>
                </a:lnTo>
                <a:lnTo>
                  <a:pt x="2684" y="614"/>
                </a:lnTo>
                <a:lnTo>
                  <a:pt x="2684" y="614"/>
                </a:lnTo>
                <a:lnTo>
                  <a:pt x="2684" y="614"/>
                </a:lnTo>
                <a:lnTo>
                  <a:pt x="2682" y="614"/>
                </a:lnTo>
                <a:lnTo>
                  <a:pt x="2680" y="617"/>
                </a:lnTo>
                <a:lnTo>
                  <a:pt x="2680" y="617"/>
                </a:lnTo>
                <a:lnTo>
                  <a:pt x="2680" y="621"/>
                </a:lnTo>
                <a:lnTo>
                  <a:pt x="2682" y="621"/>
                </a:lnTo>
                <a:lnTo>
                  <a:pt x="2684" y="623"/>
                </a:lnTo>
                <a:lnTo>
                  <a:pt x="2686" y="623"/>
                </a:lnTo>
                <a:lnTo>
                  <a:pt x="2690" y="623"/>
                </a:lnTo>
                <a:lnTo>
                  <a:pt x="2697" y="621"/>
                </a:lnTo>
                <a:lnTo>
                  <a:pt x="2701" y="623"/>
                </a:lnTo>
                <a:lnTo>
                  <a:pt x="2701" y="623"/>
                </a:lnTo>
                <a:lnTo>
                  <a:pt x="2703" y="621"/>
                </a:lnTo>
                <a:lnTo>
                  <a:pt x="2703" y="619"/>
                </a:lnTo>
                <a:lnTo>
                  <a:pt x="2703" y="619"/>
                </a:lnTo>
                <a:lnTo>
                  <a:pt x="2703" y="621"/>
                </a:lnTo>
                <a:lnTo>
                  <a:pt x="2705" y="621"/>
                </a:lnTo>
                <a:lnTo>
                  <a:pt x="2707" y="621"/>
                </a:lnTo>
                <a:lnTo>
                  <a:pt x="2709" y="621"/>
                </a:lnTo>
                <a:lnTo>
                  <a:pt x="2711" y="621"/>
                </a:lnTo>
                <a:lnTo>
                  <a:pt x="2713" y="621"/>
                </a:lnTo>
                <a:lnTo>
                  <a:pt x="2713" y="621"/>
                </a:lnTo>
                <a:lnTo>
                  <a:pt x="2713" y="619"/>
                </a:lnTo>
                <a:lnTo>
                  <a:pt x="2713" y="617"/>
                </a:lnTo>
                <a:lnTo>
                  <a:pt x="2716" y="617"/>
                </a:lnTo>
                <a:lnTo>
                  <a:pt x="2716" y="617"/>
                </a:lnTo>
                <a:lnTo>
                  <a:pt x="2713" y="619"/>
                </a:lnTo>
                <a:lnTo>
                  <a:pt x="2716" y="621"/>
                </a:lnTo>
                <a:lnTo>
                  <a:pt x="2718" y="621"/>
                </a:lnTo>
                <a:lnTo>
                  <a:pt x="2718" y="621"/>
                </a:lnTo>
                <a:lnTo>
                  <a:pt x="2709" y="623"/>
                </a:lnTo>
                <a:lnTo>
                  <a:pt x="2709" y="625"/>
                </a:lnTo>
                <a:lnTo>
                  <a:pt x="2709" y="625"/>
                </a:lnTo>
                <a:lnTo>
                  <a:pt x="2709" y="627"/>
                </a:lnTo>
                <a:lnTo>
                  <a:pt x="2709" y="625"/>
                </a:lnTo>
                <a:lnTo>
                  <a:pt x="2709" y="625"/>
                </a:lnTo>
                <a:lnTo>
                  <a:pt x="2707" y="623"/>
                </a:lnTo>
                <a:lnTo>
                  <a:pt x="2705" y="623"/>
                </a:lnTo>
                <a:lnTo>
                  <a:pt x="2703" y="623"/>
                </a:lnTo>
                <a:lnTo>
                  <a:pt x="2701" y="623"/>
                </a:lnTo>
                <a:lnTo>
                  <a:pt x="2699" y="623"/>
                </a:lnTo>
                <a:lnTo>
                  <a:pt x="2695" y="623"/>
                </a:lnTo>
                <a:lnTo>
                  <a:pt x="2688" y="625"/>
                </a:lnTo>
                <a:lnTo>
                  <a:pt x="2684" y="625"/>
                </a:lnTo>
                <a:lnTo>
                  <a:pt x="2682" y="625"/>
                </a:lnTo>
                <a:lnTo>
                  <a:pt x="2682" y="623"/>
                </a:lnTo>
                <a:lnTo>
                  <a:pt x="2680" y="625"/>
                </a:lnTo>
                <a:lnTo>
                  <a:pt x="2680" y="627"/>
                </a:lnTo>
                <a:lnTo>
                  <a:pt x="2680" y="629"/>
                </a:lnTo>
                <a:lnTo>
                  <a:pt x="2680" y="631"/>
                </a:lnTo>
                <a:lnTo>
                  <a:pt x="2682" y="633"/>
                </a:lnTo>
                <a:lnTo>
                  <a:pt x="2684" y="635"/>
                </a:lnTo>
                <a:lnTo>
                  <a:pt x="2686" y="633"/>
                </a:lnTo>
                <a:lnTo>
                  <a:pt x="2688" y="631"/>
                </a:lnTo>
                <a:lnTo>
                  <a:pt x="2690" y="631"/>
                </a:lnTo>
                <a:lnTo>
                  <a:pt x="2688" y="633"/>
                </a:lnTo>
                <a:lnTo>
                  <a:pt x="2682" y="635"/>
                </a:lnTo>
                <a:lnTo>
                  <a:pt x="2682" y="637"/>
                </a:lnTo>
                <a:lnTo>
                  <a:pt x="2682" y="640"/>
                </a:lnTo>
                <a:lnTo>
                  <a:pt x="2684" y="642"/>
                </a:lnTo>
                <a:lnTo>
                  <a:pt x="2686" y="644"/>
                </a:lnTo>
                <a:lnTo>
                  <a:pt x="2688" y="644"/>
                </a:lnTo>
                <a:lnTo>
                  <a:pt x="2690" y="644"/>
                </a:lnTo>
                <a:lnTo>
                  <a:pt x="2690" y="644"/>
                </a:lnTo>
                <a:lnTo>
                  <a:pt x="2688" y="646"/>
                </a:lnTo>
                <a:lnTo>
                  <a:pt x="2686" y="646"/>
                </a:lnTo>
                <a:lnTo>
                  <a:pt x="2684" y="646"/>
                </a:lnTo>
                <a:lnTo>
                  <a:pt x="2684" y="646"/>
                </a:lnTo>
                <a:lnTo>
                  <a:pt x="2682" y="646"/>
                </a:lnTo>
                <a:lnTo>
                  <a:pt x="2684" y="648"/>
                </a:lnTo>
                <a:lnTo>
                  <a:pt x="2682" y="648"/>
                </a:lnTo>
                <a:lnTo>
                  <a:pt x="2682" y="650"/>
                </a:lnTo>
                <a:lnTo>
                  <a:pt x="2682" y="652"/>
                </a:lnTo>
                <a:lnTo>
                  <a:pt x="2682" y="654"/>
                </a:lnTo>
                <a:lnTo>
                  <a:pt x="2682" y="654"/>
                </a:lnTo>
                <a:lnTo>
                  <a:pt x="2682" y="654"/>
                </a:lnTo>
                <a:lnTo>
                  <a:pt x="2684" y="654"/>
                </a:lnTo>
                <a:lnTo>
                  <a:pt x="2684" y="652"/>
                </a:lnTo>
                <a:lnTo>
                  <a:pt x="2686" y="652"/>
                </a:lnTo>
                <a:lnTo>
                  <a:pt x="2688" y="650"/>
                </a:lnTo>
                <a:lnTo>
                  <a:pt x="2688" y="648"/>
                </a:lnTo>
                <a:lnTo>
                  <a:pt x="2690" y="646"/>
                </a:lnTo>
                <a:lnTo>
                  <a:pt x="2692" y="646"/>
                </a:lnTo>
                <a:lnTo>
                  <a:pt x="2692" y="646"/>
                </a:lnTo>
                <a:lnTo>
                  <a:pt x="2692" y="644"/>
                </a:lnTo>
                <a:lnTo>
                  <a:pt x="2695" y="642"/>
                </a:lnTo>
                <a:lnTo>
                  <a:pt x="2697" y="640"/>
                </a:lnTo>
                <a:lnTo>
                  <a:pt x="2697" y="640"/>
                </a:lnTo>
                <a:lnTo>
                  <a:pt x="2699" y="637"/>
                </a:lnTo>
                <a:lnTo>
                  <a:pt x="2707" y="635"/>
                </a:lnTo>
                <a:lnTo>
                  <a:pt x="2709" y="635"/>
                </a:lnTo>
                <a:lnTo>
                  <a:pt x="2709" y="637"/>
                </a:lnTo>
                <a:lnTo>
                  <a:pt x="2705" y="637"/>
                </a:lnTo>
                <a:lnTo>
                  <a:pt x="2705" y="637"/>
                </a:lnTo>
                <a:lnTo>
                  <a:pt x="2705" y="640"/>
                </a:lnTo>
                <a:lnTo>
                  <a:pt x="2703" y="644"/>
                </a:lnTo>
                <a:lnTo>
                  <a:pt x="2703" y="642"/>
                </a:lnTo>
                <a:lnTo>
                  <a:pt x="2703" y="640"/>
                </a:lnTo>
                <a:lnTo>
                  <a:pt x="2703" y="637"/>
                </a:lnTo>
                <a:lnTo>
                  <a:pt x="2699" y="640"/>
                </a:lnTo>
                <a:lnTo>
                  <a:pt x="2697" y="642"/>
                </a:lnTo>
                <a:lnTo>
                  <a:pt x="2697" y="644"/>
                </a:lnTo>
                <a:lnTo>
                  <a:pt x="2697" y="644"/>
                </a:lnTo>
                <a:lnTo>
                  <a:pt x="2697" y="646"/>
                </a:lnTo>
                <a:lnTo>
                  <a:pt x="2695" y="646"/>
                </a:lnTo>
                <a:lnTo>
                  <a:pt x="2692" y="648"/>
                </a:lnTo>
                <a:lnTo>
                  <a:pt x="2690" y="650"/>
                </a:lnTo>
                <a:lnTo>
                  <a:pt x="2690" y="650"/>
                </a:lnTo>
                <a:lnTo>
                  <a:pt x="2692" y="652"/>
                </a:lnTo>
                <a:lnTo>
                  <a:pt x="2695" y="650"/>
                </a:lnTo>
                <a:lnTo>
                  <a:pt x="2695" y="650"/>
                </a:lnTo>
                <a:lnTo>
                  <a:pt x="2697" y="650"/>
                </a:lnTo>
                <a:lnTo>
                  <a:pt x="2699" y="650"/>
                </a:lnTo>
                <a:lnTo>
                  <a:pt x="2695" y="652"/>
                </a:lnTo>
                <a:lnTo>
                  <a:pt x="2692" y="652"/>
                </a:lnTo>
                <a:lnTo>
                  <a:pt x="2690" y="654"/>
                </a:lnTo>
                <a:lnTo>
                  <a:pt x="2688" y="654"/>
                </a:lnTo>
                <a:lnTo>
                  <a:pt x="2688" y="652"/>
                </a:lnTo>
                <a:lnTo>
                  <a:pt x="2686" y="652"/>
                </a:lnTo>
                <a:lnTo>
                  <a:pt x="2686" y="654"/>
                </a:lnTo>
                <a:lnTo>
                  <a:pt x="2684" y="654"/>
                </a:lnTo>
                <a:lnTo>
                  <a:pt x="2684" y="656"/>
                </a:lnTo>
                <a:lnTo>
                  <a:pt x="2682" y="658"/>
                </a:lnTo>
                <a:lnTo>
                  <a:pt x="2682" y="663"/>
                </a:lnTo>
                <a:lnTo>
                  <a:pt x="2682" y="665"/>
                </a:lnTo>
                <a:lnTo>
                  <a:pt x="2686" y="665"/>
                </a:lnTo>
                <a:lnTo>
                  <a:pt x="2686" y="665"/>
                </a:lnTo>
                <a:lnTo>
                  <a:pt x="2688" y="663"/>
                </a:lnTo>
                <a:lnTo>
                  <a:pt x="2690" y="661"/>
                </a:lnTo>
                <a:lnTo>
                  <a:pt x="2690" y="661"/>
                </a:lnTo>
                <a:lnTo>
                  <a:pt x="2692" y="661"/>
                </a:lnTo>
                <a:lnTo>
                  <a:pt x="2695" y="658"/>
                </a:lnTo>
                <a:lnTo>
                  <a:pt x="2697" y="658"/>
                </a:lnTo>
                <a:lnTo>
                  <a:pt x="2699" y="656"/>
                </a:lnTo>
                <a:lnTo>
                  <a:pt x="2701" y="656"/>
                </a:lnTo>
                <a:lnTo>
                  <a:pt x="2701" y="656"/>
                </a:lnTo>
                <a:lnTo>
                  <a:pt x="2699" y="656"/>
                </a:lnTo>
                <a:lnTo>
                  <a:pt x="2697" y="658"/>
                </a:lnTo>
                <a:lnTo>
                  <a:pt x="2695" y="661"/>
                </a:lnTo>
                <a:lnTo>
                  <a:pt x="2695" y="663"/>
                </a:lnTo>
                <a:lnTo>
                  <a:pt x="2695" y="663"/>
                </a:lnTo>
                <a:lnTo>
                  <a:pt x="2695" y="665"/>
                </a:lnTo>
                <a:lnTo>
                  <a:pt x="2695" y="665"/>
                </a:lnTo>
                <a:lnTo>
                  <a:pt x="2692" y="667"/>
                </a:lnTo>
                <a:lnTo>
                  <a:pt x="2692" y="667"/>
                </a:lnTo>
                <a:lnTo>
                  <a:pt x="2695" y="669"/>
                </a:lnTo>
                <a:lnTo>
                  <a:pt x="2697" y="669"/>
                </a:lnTo>
                <a:lnTo>
                  <a:pt x="2699" y="667"/>
                </a:lnTo>
                <a:lnTo>
                  <a:pt x="2701" y="669"/>
                </a:lnTo>
                <a:lnTo>
                  <a:pt x="2699" y="669"/>
                </a:lnTo>
                <a:lnTo>
                  <a:pt x="2697" y="671"/>
                </a:lnTo>
                <a:lnTo>
                  <a:pt x="2697" y="671"/>
                </a:lnTo>
                <a:lnTo>
                  <a:pt x="2692" y="669"/>
                </a:lnTo>
                <a:lnTo>
                  <a:pt x="2688" y="667"/>
                </a:lnTo>
                <a:lnTo>
                  <a:pt x="2688" y="669"/>
                </a:lnTo>
                <a:lnTo>
                  <a:pt x="2688" y="671"/>
                </a:lnTo>
                <a:lnTo>
                  <a:pt x="2688" y="673"/>
                </a:lnTo>
                <a:lnTo>
                  <a:pt x="2688" y="675"/>
                </a:lnTo>
                <a:lnTo>
                  <a:pt x="2690" y="677"/>
                </a:lnTo>
                <a:lnTo>
                  <a:pt x="2695" y="679"/>
                </a:lnTo>
                <a:lnTo>
                  <a:pt x="2695" y="682"/>
                </a:lnTo>
                <a:lnTo>
                  <a:pt x="2701" y="684"/>
                </a:lnTo>
                <a:lnTo>
                  <a:pt x="2701" y="684"/>
                </a:lnTo>
                <a:lnTo>
                  <a:pt x="2703" y="684"/>
                </a:lnTo>
                <a:lnTo>
                  <a:pt x="2705" y="684"/>
                </a:lnTo>
                <a:lnTo>
                  <a:pt x="2705" y="684"/>
                </a:lnTo>
                <a:lnTo>
                  <a:pt x="2705" y="684"/>
                </a:lnTo>
                <a:lnTo>
                  <a:pt x="2703" y="686"/>
                </a:lnTo>
                <a:lnTo>
                  <a:pt x="2703" y="686"/>
                </a:lnTo>
                <a:lnTo>
                  <a:pt x="2703" y="688"/>
                </a:lnTo>
                <a:lnTo>
                  <a:pt x="2705" y="688"/>
                </a:lnTo>
                <a:lnTo>
                  <a:pt x="2705" y="688"/>
                </a:lnTo>
                <a:lnTo>
                  <a:pt x="2705" y="686"/>
                </a:lnTo>
                <a:lnTo>
                  <a:pt x="2707" y="686"/>
                </a:lnTo>
                <a:lnTo>
                  <a:pt x="2707" y="686"/>
                </a:lnTo>
                <a:lnTo>
                  <a:pt x="2707" y="686"/>
                </a:lnTo>
                <a:lnTo>
                  <a:pt x="2707" y="686"/>
                </a:lnTo>
                <a:lnTo>
                  <a:pt x="2707" y="688"/>
                </a:lnTo>
                <a:lnTo>
                  <a:pt x="2707" y="688"/>
                </a:lnTo>
                <a:lnTo>
                  <a:pt x="2709" y="688"/>
                </a:lnTo>
                <a:lnTo>
                  <a:pt x="2711" y="688"/>
                </a:lnTo>
                <a:lnTo>
                  <a:pt x="2716" y="688"/>
                </a:lnTo>
                <a:lnTo>
                  <a:pt x="2722" y="688"/>
                </a:lnTo>
                <a:lnTo>
                  <a:pt x="2724" y="686"/>
                </a:lnTo>
                <a:lnTo>
                  <a:pt x="2726" y="686"/>
                </a:lnTo>
                <a:lnTo>
                  <a:pt x="2728" y="684"/>
                </a:lnTo>
                <a:lnTo>
                  <a:pt x="2730" y="684"/>
                </a:lnTo>
                <a:lnTo>
                  <a:pt x="2736" y="677"/>
                </a:lnTo>
                <a:lnTo>
                  <a:pt x="2741" y="675"/>
                </a:lnTo>
                <a:lnTo>
                  <a:pt x="2741" y="675"/>
                </a:lnTo>
                <a:lnTo>
                  <a:pt x="2741" y="673"/>
                </a:lnTo>
                <a:lnTo>
                  <a:pt x="2743" y="673"/>
                </a:lnTo>
                <a:lnTo>
                  <a:pt x="2745" y="673"/>
                </a:lnTo>
                <a:lnTo>
                  <a:pt x="2743" y="671"/>
                </a:lnTo>
                <a:lnTo>
                  <a:pt x="2747" y="669"/>
                </a:lnTo>
                <a:lnTo>
                  <a:pt x="2747" y="669"/>
                </a:lnTo>
                <a:lnTo>
                  <a:pt x="2747" y="669"/>
                </a:lnTo>
                <a:lnTo>
                  <a:pt x="2749" y="669"/>
                </a:lnTo>
                <a:lnTo>
                  <a:pt x="2747" y="667"/>
                </a:lnTo>
                <a:lnTo>
                  <a:pt x="2747" y="665"/>
                </a:lnTo>
                <a:lnTo>
                  <a:pt x="2747" y="665"/>
                </a:lnTo>
                <a:lnTo>
                  <a:pt x="2749" y="667"/>
                </a:lnTo>
                <a:lnTo>
                  <a:pt x="2751" y="669"/>
                </a:lnTo>
                <a:lnTo>
                  <a:pt x="2751" y="669"/>
                </a:lnTo>
                <a:lnTo>
                  <a:pt x="2753" y="667"/>
                </a:lnTo>
                <a:lnTo>
                  <a:pt x="2755" y="669"/>
                </a:lnTo>
                <a:lnTo>
                  <a:pt x="2755" y="667"/>
                </a:lnTo>
                <a:lnTo>
                  <a:pt x="2755" y="667"/>
                </a:lnTo>
                <a:lnTo>
                  <a:pt x="2760" y="663"/>
                </a:lnTo>
                <a:lnTo>
                  <a:pt x="2760" y="661"/>
                </a:lnTo>
                <a:lnTo>
                  <a:pt x="2760" y="658"/>
                </a:lnTo>
                <a:lnTo>
                  <a:pt x="2760" y="658"/>
                </a:lnTo>
                <a:lnTo>
                  <a:pt x="2757" y="656"/>
                </a:lnTo>
                <a:lnTo>
                  <a:pt x="2760" y="656"/>
                </a:lnTo>
                <a:lnTo>
                  <a:pt x="2762" y="656"/>
                </a:lnTo>
                <a:lnTo>
                  <a:pt x="2760" y="654"/>
                </a:lnTo>
                <a:lnTo>
                  <a:pt x="2762" y="652"/>
                </a:lnTo>
                <a:lnTo>
                  <a:pt x="2762" y="654"/>
                </a:lnTo>
                <a:lnTo>
                  <a:pt x="2762" y="656"/>
                </a:lnTo>
                <a:lnTo>
                  <a:pt x="2762" y="658"/>
                </a:lnTo>
                <a:lnTo>
                  <a:pt x="2762" y="661"/>
                </a:lnTo>
                <a:lnTo>
                  <a:pt x="2764" y="663"/>
                </a:lnTo>
                <a:lnTo>
                  <a:pt x="2764" y="665"/>
                </a:lnTo>
                <a:lnTo>
                  <a:pt x="2766" y="665"/>
                </a:lnTo>
                <a:lnTo>
                  <a:pt x="2768" y="665"/>
                </a:lnTo>
                <a:lnTo>
                  <a:pt x="2768" y="665"/>
                </a:lnTo>
                <a:lnTo>
                  <a:pt x="2770" y="665"/>
                </a:lnTo>
                <a:lnTo>
                  <a:pt x="2772" y="667"/>
                </a:lnTo>
                <a:lnTo>
                  <a:pt x="2772" y="667"/>
                </a:lnTo>
                <a:lnTo>
                  <a:pt x="2772" y="667"/>
                </a:lnTo>
                <a:lnTo>
                  <a:pt x="2772" y="667"/>
                </a:lnTo>
                <a:lnTo>
                  <a:pt x="2770" y="667"/>
                </a:lnTo>
                <a:lnTo>
                  <a:pt x="2770" y="667"/>
                </a:lnTo>
                <a:lnTo>
                  <a:pt x="2770" y="669"/>
                </a:lnTo>
                <a:lnTo>
                  <a:pt x="2770" y="669"/>
                </a:lnTo>
                <a:lnTo>
                  <a:pt x="2770" y="671"/>
                </a:lnTo>
                <a:lnTo>
                  <a:pt x="2770" y="675"/>
                </a:lnTo>
                <a:lnTo>
                  <a:pt x="2770" y="679"/>
                </a:lnTo>
                <a:lnTo>
                  <a:pt x="2770" y="679"/>
                </a:lnTo>
                <a:lnTo>
                  <a:pt x="2770" y="682"/>
                </a:lnTo>
                <a:lnTo>
                  <a:pt x="2772" y="682"/>
                </a:lnTo>
                <a:lnTo>
                  <a:pt x="2774" y="682"/>
                </a:lnTo>
                <a:lnTo>
                  <a:pt x="2774" y="686"/>
                </a:lnTo>
                <a:lnTo>
                  <a:pt x="2774" y="690"/>
                </a:lnTo>
                <a:lnTo>
                  <a:pt x="2776" y="690"/>
                </a:lnTo>
                <a:lnTo>
                  <a:pt x="2778" y="694"/>
                </a:lnTo>
                <a:lnTo>
                  <a:pt x="2778" y="694"/>
                </a:lnTo>
                <a:lnTo>
                  <a:pt x="2780" y="696"/>
                </a:lnTo>
                <a:lnTo>
                  <a:pt x="2780" y="696"/>
                </a:lnTo>
                <a:lnTo>
                  <a:pt x="2780" y="698"/>
                </a:lnTo>
                <a:lnTo>
                  <a:pt x="2780" y="700"/>
                </a:lnTo>
                <a:lnTo>
                  <a:pt x="2783" y="700"/>
                </a:lnTo>
                <a:lnTo>
                  <a:pt x="2785" y="705"/>
                </a:lnTo>
                <a:lnTo>
                  <a:pt x="2787" y="711"/>
                </a:lnTo>
                <a:lnTo>
                  <a:pt x="2789" y="713"/>
                </a:lnTo>
                <a:lnTo>
                  <a:pt x="2791" y="717"/>
                </a:lnTo>
                <a:lnTo>
                  <a:pt x="2793" y="717"/>
                </a:lnTo>
                <a:lnTo>
                  <a:pt x="2795" y="717"/>
                </a:lnTo>
                <a:lnTo>
                  <a:pt x="2795" y="719"/>
                </a:lnTo>
                <a:lnTo>
                  <a:pt x="2793" y="721"/>
                </a:lnTo>
                <a:lnTo>
                  <a:pt x="2793" y="721"/>
                </a:lnTo>
                <a:lnTo>
                  <a:pt x="2791" y="721"/>
                </a:lnTo>
                <a:lnTo>
                  <a:pt x="2791" y="721"/>
                </a:lnTo>
                <a:lnTo>
                  <a:pt x="2793" y="723"/>
                </a:lnTo>
                <a:lnTo>
                  <a:pt x="2793" y="726"/>
                </a:lnTo>
                <a:lnTo>
                  <a:pt x="2793" y="726"/>
                </a:lnTo>
                <a:lnTo>
                  <a:pt x="2791" y="726"/>
                </a:lnTo>
                <a:lnTo>
                  <a:pt x="2789" y="723"/>
                </a:lnTo>
                <a:lnTo>
                  <a:pt x="2789" y="723"/>
                </a:lnTo>
                <a:lnTo>
                  <a:pt x="2789" y="726"/>
                </a:lnTo>
                <a:lnTo>
                  <a:pt x="2791" y="728"/>
                </a:lnTo>
                <a:lnTo>
                  <a:pt x="2793" y="732"/>
                </a:lnTo>
                <a:lnTo>
                  <a:pt x="2795" y="734"/>
                </a:lnTo>
                <a:lnTo>
                  <a:pt x="2795" y="736"/>
                </a:lnTo>
                <a:lnTo>
                  <a:pt x="2795" y="736"/>
                </a:lnTo>
                <a:lnTo>
                  <a:pt x="2795" y="738"/>
                </a:lnTo>
                <a:lnTo>
                  <a:pt x="2795" y="740"/>
                </a:lnTo>
                <a:lnTo>
                  <a:pt x="2795" y="740"/>
                </a:lnTo>
                <a:lnTo>
                  <a:pt x="2795" y="742"/>
                </a:lnTo>
                <a:lnTo>
                  <a:pt x="2801" y="742"/>
                </a:lnTo>
                <a:lnTo>
                  <a:pt x="2808" y="742"/>
                </a:lnTo>
                <a:lnTo>
                  <a:pt x="2812" y="742"/>
                </a:lnTo>
                <a:lnTo>
                  <a:pt x="2814" y="742"/>
                </a:lnTo>
                <a:lnTo>
                  <a:pt x="2816" y="740"/>
                </a:lnTo>
                <a:lnTo>
                  <a:pt x="2814" y="738"/>
                </a:lnTo>
                <a:lnTo>
                  <a:pt x="2814" y="736"/>
                </a:lnTo>
                <a:lnTo>
                  <a:pt x="2814" y="734"/>
                </a:lnTo>
                <a:lnTo>
                  <a:pt x="2814" y="732"/>
                </a:lnTo>
                <a:lnTo>
                  <a:pt x="2816" y="730"/>
                </a:lnTo>
                <a:lnTo>
                  <a:pt x="2818" y="730"/>
                </a:lnTo>
                <a:lnTo>
                  <a:pt x="2818" y="730"/>
                </a:lnTo>
                <a:lnTo>
                  <a:pt x="2820" y="730"/>
                </a:lnTo>
                <a:lnTo>
                  <a:pt x="2822" y="730"/>
                </a:lnTo>
                <a:lnTo>
                  <a:pt x="2820" y="728"/>
                </a:lnTo>
                <a:lnTo>
                  <a:pt x="2822" y="728"/>
                </a:lnTo>
                <a:lnTo>
                  <a:pt x="2827" y="728"/>
                </a:lnTo>
                <a:lnTo>
                  <a:pt x="2831" y="728"/>
                </a:lnTo>
                <a:lnTo>
                  <a:pt x="2833" y="726"/>
                </a:lnTo>
                <a:lnTo>
                  <a:pt x="2835" y="726"/>
                </a:lnTo>
                <a:lnTo>
                  <a:pt x="2835" y="728"/>
                </a:lnTo>
                <a:lnTo>
                  <a:pt x="2837" y="728"/>
                </a:lnTo>
                <a:lnTo>
                  <a:pt x="2839" y="728"/>
                </a:lnTo>
                <a:lnTo>
                  <a:pt x="2839" y="726"/>
                </a:lnTo>
                <a:lnTo>
                  <a:pt x="2841" y="719"/>
                </a:lnTo>
                <a:lnTo>
                  <a:pt x="2843" y="717"/>
                </a:lnTo>
                <a:lnTo>
                  <a:pt x="2845" y="715"/>
                </a:lnTo>
                <a:lnTo>
                  <a:pt x="2845" y="713"/>
                </a:lnTo>
                <a:lnTo>
                  <a:pt x="2845" y="711"/>
                </a:lnTo>
                <a:lnTo>
                  <a:pt x="2848" y="709"/>
                </a:lnTo>
                <a:lnTo>
                  <a:pt x="2848" y="707"/>
                </a:lnTo>
                <a:lnTo>
                  <a:pt x="2845" y="707"/>
                </a:lnTo>
                <a:lnTo>
                  <a:pt x="2845" y="705"/>
                </a:lnTo>
                <a:lnTo>
                  <a:pt x="2850" y="700"/>
                </a:lnTo>
                <a:lnTo>
                  <a:pt x="2850" y="700"/>
                </a:lnTo>
                <a:lnTo>
                  <a:pt x="2848" y="698"/>
                </a:lnTo>
                <a:lnTo>
                  <a:pt x="2848" y="696"/>
                </a:lnTo>
                <a:lnTo>
                  <a:pt x="2848" y="694"/>
                </a:lnTo>
                <a:lnTo>
                  <a:pt x="2848" y="692"/>
                </a:lnTo>
                <a:lnTo>
                  <a:pt x="2848" y="690"/>
                </a:lnTo>
                <a:lnTo>
                  <a:pt x="2850" y="690"/>
                </a:lnTo>
                <a:lnTo>
                  <a:pt x="2850" y="686"/>
                </a:lnTo>
                <a:lnTo>
                  <a:pt x="2850" y="684"/>
                </a:lnTo>
                <a:lnTo>
                  <a:pt x="2850" y="684"/>
                </a:lnTo>
                <a:lnTo>
                  <a:pt x="2850" y="679"/>
                </a:lnTo>
                <a:lnTo>
                  <a:pt x="2852" y="679"/>
                </a:lnTo>
                <a:lnTo>
                  <a:pt x="2854" y="679"/>
                </a:lnTo>
                <a:lnTo>
                  <a:pt x="2852" y="677"/>
                </a:lnTo>
                <a:lnTo>
                  <a:pt x="2850" y="677"/>
                </a:lnTo>
                <a:lnTo>
                  <a:pt x="2845" y="675"/>
                </a:lnTo>
                <a:lnTo>
                  <a:pt x="2845" y="677"/>
                </a:lnTo>
                <a:lnTo>
                  <a:pt x="2843" y="675"/>
                </a:lnTo>
                <a:lnTo>
                  <a:pt x="2843" y="675"/>
                </a:lnTo>
                <a:lnTo>
                  <a:pt x="2843" y="675"/>
                </a:lnTo>
                <a:lnTo>
                  <a:pt x="2850" y="675"/>
                </a:lnTo>
                <a:lnTo>
                  <a:pt x="2854" y="675"/>
                </a:lnTo>
                <a:lnTo>
                  <a:pt x="2856" y="675"/>
                </a:lnTo>
                <a:lnTo>
                  <a:pt x="2858" y="673"/>
                </a:lnTo>
                <a:lnTo>
                  <a:pt x="2860" y="671"/>
                </a:lnTo>
                <a:lnTo>
                  <a:pt x="2864" y="669"/>
                </a:lnTo>
                <a:lnTo>
                  <a:pt x="2864" y="669"/>
                </a:lnTo>
                <a:lnTo>
                  <a:pt x="2866" y="669"/>
                </a:lnTo>
                <a:lnTo>
                  <a:pt x="2868" y="669"/>
                </a:lnTo>
                <a:lnTo>
                  <a:pt x="2871" y="667"/>
                </a:lnTo>
                <a:lnTo>
                  <a:pt x="2873" y="667"/>
                </a:lnTo>
                <a:lnTo>
                  <a:pt x="2873" y="665"/>
                </a:lnTo>
                <a:lnTo>
                  <a:pt x="2875" y="665"/>
                </a:lnTo>
                <a:lnTo>
                  <a:pt x="2875" y="663"/>
                </a:lnTo>
                <a:lnTo>
                  <a:pt x="2875" y="663"/>
                </a:lnTo>
                <a:lnTo>
                  <a:pt x="2877" y="661"/>
                </a:lnTo>
                <a:lnTo>
                  <a:pt x="2877" y="661"/>
                </a:lnTo>
                <a:lnTo>
                  <a:pt x="2877" y="658"/>
                </a:lnTo>
                <a:lnTo>
                  <a:pt x="2875" y="661"/>
                </a:lnTo>
                <a:lnTo>
                  <a:pt x="2875" y="661"/>
                </a:lnTo>
                <a:lnTo>
                  <a:pt x="2873" y="661"/>
                </a:lnTo>
                <a:lnTo>
                  <a:pt x="2873" y="661"/>
                </a:lnTo>
                <a:lnTo>
                  <a:pt x="2871" y="661"/>
                </a:lnTo>
                <a:lnTo>
                  <a:pt x="2871" y="661"/>
                </a:lnTo>
                <a:lnTo>
                  <a:pt x="2868" y="661"/>
                </a:lnTo>
                <a:lnTo>
                  <a:pt x="2868" y="661"/>
                </a:lnTo>
                <a:lnTo>
                  <a:pt x="2871" y="658"/>
                </a:lnTo>
                <a:lnTo>
                  <a:pt x="2871" y="658"/>
                </a:lnTo>
                <a:lnTo>
                  <a:pt x="2873" y="658"/>
                </a:lnTo>
                <a:lnTo>
                  <a:pt x="2873" y="658"/>
                </a:lnTo>
                <a:lnTo>
                  <a:pt x="2875" y="658"/>
                </a:lnTo>
                <a:lnTo>
                  <a:pt x="2877" y="656"/>
                </a:lnTo>
                <a:lnTo>
                  <a:pt x="2877" y="656"/>
                </a:lnTo>
                <a:lnTo>
                  <a:pt x="2879" y="654"/>
                </a:lnTo>
                <a:lnTo>
                  <a:pt x="2881" y="652"/>
                </a:lnTo>
                <a:lnTo>
                  <a:pt x="2883" y="652"/>
                </a:lnTo>
                <a:lnTo>
                  <a:pt x="2883" y="650"/>
                </a:lnTo>
                <a:lnTo>
                  <a:pt x="2881" y="648"/>
                </a:lnTo>
                <a:lnTo>
                  <a:pt x="2881" y="648"/>
                </a:lnTo>
                <a:lnTo>
                  <a:pt x="2881" y="646"/>
                </a:lnTo>
                <a:lnTo>
                  <a:pt x="2879" y="646"/>
                </a:lnTo>
                <a:lnTo>
                  <a:pt x="2877" y="644"/>
                </a:lnTo>
                <a:lnTo>
                  <a:pt x="2877" y="644"/>
                </a:lnTo>
                <a:lnTo>
                  <a:pt x="2877" y="642"/>
                </a:lnTo>
                <a:lnTo>
                  <a:pt x="2875" y="640"/>
                </a:lnTo>
                <a:lnTo>
                  <a:pt x="2873" y="640"/>
                </a:lnTo>
                <a:lnTo>
                  <a:pt x="2871" y="637"/>
                </a:lnTo>
                <a:lnTo>
                  <a:pt x="2868" y="635"/>
                </a:lnTo>
                <a:lnTo>
                  <a:pt x="2868" y="633"/>
                </a:lnTo>
                <a:lnTo>
                  <a:pt x="2866" y="633"/>
                </a:lnTo>
                <a:lnTo>
                  <a:pt x="2864" y="635"/>
                </a:lnTo>
                <a:lnTo>
                  <a:pt x="2864" y="635"/>
                </a:lnTo>
                <a:lnTo>
                  <a:pt x="2862" y="633"/>
                </a:lnTo>
                <a:lnTo>
                  <a:pt x="2862" y="633"/>
                </a:lnTo>
                <a:lnTo>
                  <a:pt x="2862" y="633"/>
                </a:lnTo>
                <a:lnTo>
                  <a:pt x="2860" y="633"/>
                </a:lnTo>
                <a:lnTo>
                  <a:pt x="2860" y="633"/>
                </a:lnTo>
                <a:lnTo>
                  <a:pt x="2858" y="631"/>
                </a:lnTo>
                <a:lnTo>
                  <a:pt x="2858" y="631"/>
                </a:lnTo>
                <a:lnTo>
                  <a:pt x="2858" y="629"/>
                </a:lnTo>
                <a:lnTo>
                  <a:pt x="2856" y="627"/>
                </a:lnTo>
                <a:lnTo>
                  <a:pt x="2858" y="625"/>
                </a:lnTo>
                <a:lnTo>
                  <a:pt x="2856" y="623"/>
                </a:lnTo>
                <a:lnTo>
                  <a:pt x="2856" y="621"/>
                </a:lnTo>
                <a:lnTo>
                  <a:pt x="2856" y="619"/>
                </a:lnTo>
                <a:lnTo>
                  <a:pt x="2856" y="619"/>
                </a:lnTo>
                <a:lnTo>
                  <a:pt x="2856" y="617"/>
                </a:lnTo>
                <a:lnTo>
                  <a:pt x="2856" y="617"/>
                </a:lnTo>
                <a:lnTo>
                  <a:pt x="2856" y="614"/>
                </a:lnTo>
                <a:lnTo>
                  <a:pt x="2856" y="614"/>
                </a:lnTo>
                <a:lnTo>
                  <a:pt x="2856" y="612"/>
                </a:lnTo>
                <a:lnTo>
                  <a:pt x="2858" y="610"/>
                </a:lnTo>
                <a:lnTo>
                  <a:pt x="2856" y="610"/>
                </a:lnTo>
                <a:lnTo>
                  <a:pt x="2858" y="610"/>
                </a:lnTo>
                <a:lnTo>
                  <a:pt x="2860" y="610"/>
                </a:lnTo>
                <a:lnTo>
                  <a:pt x="2860" y="608"/>
                </a:lnTo>
                <a:lnTo>
                  <a:pt x="2860" y="608"/>
                </a:lnTo>
                <a:lnTo>
                  <a:pt x="2860" y="606"/>
                </a:lnTo>
                <a:lnTo>
                  <a:pt x="2860" y="604"/>
                </a:lnTo>
                <a:lnTo>
                  <a:pt x="2860" y="602"/>
                </a:lnTo>
                <a:lnTo>
                  <a:pt x="2862" y="600"/>
                </a:lnTo>
                <a:lnTo>
                  <a:pt x="2862" y="598"/>
                </a:lnTo>
                <a:lnTo>
                  <a:pt x="2862" y="598"/>
                </a:lnTo>
                <a:lnTo>
                  <a:pt x="2862" y="598"/>
                </a:lnTo>
                <a:lnTo>
                  <a:pt x="2860" y="596"/>
                </a:lnTo>
                <a:lnTo>
                  <a:pt x="2860" y="593"/>
                </a:lnTo>
                <a:lnTo>
                  <a:pt x="2860" y="593"/>
                </a:lnTo>
                <a:lnTo>
                  <a:pt x="2860" y="591"/>
                </a:lnTo>
                <a:lnTo>
                  <a:pt x="2862" y="593"/>
                </a:lnTo>
                <a:lnTo>
                  <a:pt x="2862" y="593"/>
                </a:lnTo>
                <a:lnTo>
                  <a:pt x="2864" y="593"/>
                </a:lnTo>
                <a:lnTo>
                  <a:pt x="2864" y="591"/>
                </a:lnTo>
                <a:lnTo>
                  <a:pt x="2866" y="591"/>
                </a:lnTo>
                <a:lnTo>
                  <a:pt x="2868" y="591"/>
                </a:lnTo>
                <a:lnTo>
                  <a:pt x="2868" y="589"/>
                </a:lnTo>
                <a:lnTo>
                  <a:pt x="2868" y="589"/>
                </a:lnTo>
                <a:lnTo>
                  <a:pt x="2868" y="589"/>
                </a:lnTo>
                <a:lnTo>
                  <a:pt x="2866" y="589"/>
                </a:lnTo>
                <a:lnTo>
                  <a:pt x="2868" y="587"/>
                </a:lnTo>
                <a:lnTo>
                  <a:pt x="2868" y="587"/>
                </a:lnTo>
                <a:lnTo>
                  <a:pt x="2868" y="585"/>
                </a:lnTo>
                <a:lnTo>
                  <a:pt x="2866" y="585"/>
                </a:lnTo>
                <a:lnTo>
                  <a:pt x="2866" y="583"/>
                </a:lnTo>
                <a:lnTo>
                  <a:pt x="2866" y="583"/>
                </a:lnTo>
                <a:lnTo>
                  <a:pt x="2868" y="585"/>
                </a:lnTo>
                <a:lnTo>
                  <a:pt x="2871" y="585"/>
                </a:lnTo>
                <a:lnTo>
                  <a:pt x="2871" y="585"/>
                </a:lnTo>
                <a:lnTo>
                  <a:pt x="2871" y="585"/>
                </a:lnTo>
                <a:lnTo>
                  <a:pt x="2871" y="585"/>
                </a:lnTo>
                <a:lnTo>
                  <a:pt x="2871" y="585"/>
                </a:lnTo>
                <a:lnTo>
                  <a:pt x="2873" y="585"/>
                </a:lnTo>
                <a:lnTo>
                  <a:pt x="2875" y="583"/>
                </a:lnTo>
                <a:lnTo>
                  <a:pt x="2875" y="583"/>
                </a:lnTo>
                <a:lnTo>
                  <a:pt x="2875" y="581"/>
                </a:lnTo>
                <a:lnTo>
                  <a:pt x="2875" y="581"/>
                </a:lnTo>
                <a:lnTo>
                  <a:pt x="2873" y="581"/>
                </a:lnTo>
                <a:lnTo>
                  <a:pt x="2873" y="581"/>
                </a:lnTo>
                <a:lnTo>
                  <a:pt x="2875" y="581"/>
                </a:lnTo>
                <a:lnTo>
                  <a:pt x="2877" y="579"/>
                </a:lnTo>
                <a:lnTo>
                  <a:pt x="2877" y="579"/>
                </a:lnTo>
                <a:lnTo>
                  <a:pt x="2877" y="577"/>
                </a:lnTo>
                <a:lnTo>
                  <a:pt x="2879" y="577"/>
                </a:lnTo>
                <a:lnTo>
                  <a:pt x="2879" y="577"/>
                </a:lnTo>
                <a:lnTo>
                  <a:pt x="2881" y="577"/>
                </a:lnTo>
                <a:lnTo>
                  <a:pt x="2881" y="577"/>
                </a:lnTo>
                <a:lnTo>
                  <a:pt x="2881" y="577"/>
                </a:lnTo>
                <a:lnTo>
                  <a:pt x="2879" y="575"/>
                </a:lnTo>
                <a:lnTo>
                  <a:pt x="2881" y="575"/>
                </a:lnTo>
                <a:lnTo>
                  <a:pt x="2883" y="575"/>
                </a:lnTo>
                <a:lnTo>
                  <a:pt x="2887" y="572"/>
                </a:lnTo>
                <a:lnTo>
                  <a:pt x="2887" y="570"/>
                </a:lnTo>
                <a:lnTo>
                  <a:pt x="2887" y="570"/>
                </a:lnTo>
                <a:lnTo>
                  <a:pt x="2889" y="570"/>
                </a:lnTo>
                <a:lnTo>
                  <a:pt x="2889" y="570"/>
                </a:lnTo>
                <a:lnTo>
                  <a:pt x="2889" y="570"/>
                </a:lnTo>
                <a:lnTo>
                  <a:pt x="2892" y="570"/>
                </a:lnTo>
                <a:lnTo>
                  <a:pt x="2892" y="570"/>
                </a:lnTo>
                <a:lnTo>
                  <a:pt x="2894" y="570"/>
                </a:lnTo>
                <a:lnTo>
                  <a:pt x="2894" y="568"/>
                </a:lnTo>
                <a:lnTo>
                  <a:pt x="2896" y="566"/>
                </a:lnTo>
                <a:lnTo>
                  <a:pt x="2900" y="566"/>
                </a:lnTo>
                <a:lnTo>
                  <a:pt x="2902" y="564"/>
                </a:lnTo>
                <a:lnTo>
                  <a:pt x="2904" y="564"/>
                </a:lnTo>
                <a:lnTo>
                  <a:pt x="2908" y="562"/>
                </a:lnTo>
                <a:lnTo>
                  <a:pt x="2908" y="562"/>
                </a:lnTo>
                <a:lnTo>
                  <a:pt x="2912" y="554"/>
                </a:lnTo>
                <a:lnTo>
                  <a:pt x="2917" y="552"/>
                </a:lnTo>
                <a:lnTo>
                  <a:pt x="2919" y="549"/>
                </a:lnTo>
                <a:lnTo>
                  <a:pt x="2919" y="549"/>
                </a:lnTo>
                <a:lnTo>
                  <a:pt x="2919" y="547"/>
                </a:lnTo>
                <a:lnTo>
                  <a:pt x="2917" y="545"/>
                </a:lnTo>
                <a:lnTo>
                  <a:pt x="2917" y="543"/>
                </a:lnTo>
                <a:lnTo>
                  <a:pt x="2917" y="541"/>
                </a:lnTo>
                <a:lnTo>
                  <a:pt x="2915" y="541"/>
                </a:lnTo>
                <a:lnTo>
                  <a:pt x="2915" y="539"/>
                </a:lnTo>
                <a:lnTo>
                  <a:pt x="2915" y="539"/>
                </a:lnTo>
                <a:lnTo>
                  <a:pt x="2917" y="537"/>
                </a:lnTo>
                <a:lnTo>
                  <a:pt x="2919" y="535"/>
                </a:lnTo>
                <a:lnTo>
                  <a:pt x="2921" y="533"/>
                </a:lnTo>
                <a:lnTo>
                  <a:pt x="2921" y="531"/>
                </a:lnTo>
                <a:lnTo>
                  <a:pt x="2921" y="531"/>
                </a:lnTo>
                <a:lnTo>
                  <a:pt x="2919" y="528"/>
                </a:lnTo>
                <a:lnTo>
                  <a:pt x="2919" y="528"/>
                </a:lnTo>
                <a:lnTo>
                  <a:pt x="2919" y="528"/>
                </a:lnTo>
                <a:lnTo>
                  <a:pt x="2919" y="528"/>
                </a:lnTo>
                <a:lnTo>
                  <a:pt x="2921" y="528"/>
                </a:lnTo>
                <a:lnTo>
                  <a:pt x="2921" y="528"/>
                </a:lnTo>
                <a:lnTo>
                  <a:pt x="2921" y="528"/>
                </a:lnTo>
                <a:lnTo>
                  <a:pt x="2921" y="528"/>
                </a:lnTo>
                <a:lnTo>
                  <a:pt x="2921" y="526"/>
                </a:lnTo>
                <a:lnTo>
                  <a:pt x="2919" y="526"/>
                </a:lnTo>
                <a:lnTo>
                  <a:pt x="2919" y="526"/>
                </a:lnTo>
                <a:lnTo>
                  <a:pt x="2921" y="526"/>
                </a:lnTo>
                <a:lnTo>
                  <a:pt x="2921" y="526"/>
                </a:lnTo>
                <a:lnTo>
                  <a:pt x="2925" y="524"/>
                </a:lnTo>
                <a:lnTo>
                  <a:pt x="2925" y="524"/>
                </a:lnTo>
                <a:lnTo>
                  <a:pt x="2925" y="524"/>
                </a:lnTo>
                <a:lnTo>
                  <a:pt x="2925" y="522"/>
                </a:lnTo>
                <a:lnTo>
                  <a:pt x="2925" y="522"/>
                </a:lnTo>
                <a:lnTo>
                  <a:pt x="2927" y="522"/>
                </a:lnTo>
                <a:lnTo>
                  <a:pt x="2929" y="522"/>
                </a:lnTo>
                <a:lnTo>
                  <a:pt x="2929" y="522"/>
                </a:lnTo>
                <a:lnTo>
                  <a:pt x="2927" y="522"/>
                </a:lnTo>
                <a:lnTo>
                  <a:pt x="2927" y="520"/>
                </a:lnTo>
                <a:lnTo>
                  <a:pt x="2929" y="520"/>
                </a:lnTo>
                <a:lnTo>
                  <a:pt x="2931" y="520"/>
                </a:lnTo>
                <a:lnTo>
                  <a:pt x="2931" y="518"/>
                </a:lnTo>
                <a:lnTo>
                  <a:pt x="2931" y="518"/>
                </a:lnTo>
                <a:lnTo>
                  <a:pt x="2931" y="516"/>
                </a:lnTo>
                <a:lnTo>
                  <a:pt x="2931" y="516"/>
                </a:lnTo>
                <a:lnTo>
                  <a:pt x="2931" y="514"/>
                </a:lnTo>
                <a:lnTo>
                  <a:pt x="2933" y="516"/>
                </a:lnTo>
                <a:lnTo>
                  <a:pt x="2933" y="516"/>
                </a:lnTo>
                <a:lnTo>
                  <a:pt x="2936" y="516"/>
                </a:lnTo>
                <a:lnTo>
                  <a:pt x="2938" y="514"/>
                </a:lnTo>
                <a:lnTo>
                  <a:pt x="2940" y="516"/>
                </a:lnTo>
                <a:lnTo>
                  <a:pt x="2942" y="518"/>
                </a:lnTo>
                <a:lnTo>
                  <a:pt x="2944" y="518"/>
                </a:lnTo>
                <a:lnTo>
                  <a:pt x="2944" y="516"/>
                </a:lnTo>
                <a:lnTo>
                  <a:pt x="2946" y="516"/>
                </a:lnTo>
                <a:lnTo>
                  <a:pt x="2950" y="516"/>
                </a:lnTo>
                <a:lnTo>
                  <a:pt x="2950" y="516"/>
                </a:lnTo>
                <a:lnTo>
                  <a:pt x="2954" y="516"/>
                </a:lnTo>
                <a:lnTo>
                  <a:pt x="2959" y="516"/>
                </a:lnTo>
                <a:lnTo>
                  <a:pt x="2959" y="516"/>
                </a:lnTo>
                <a:lnTo>
                  <a:pt x="2961" y="516"/>
                </a:lnTo>
                <a:lnTo>
                  <a:pt x="2963" y="516"/>
                </a:lnTo>
                <a:lnTo>
                  <a:pt x="2965" y="516"/>
                </a:lnTo>
                <a:lnTo>
                  <a:pt x="2965" y="516"/>
                </a:lnTo>
                <a:lnTo>
                  <a:pt x="2965" y="516"/>
                </a:lnTo>
                <a:lnTo>
                  <a:pt x="2965" y="518"/>
                </a:lnTo>
                <a:lnTo>
                  <a:pt x="2965" y="520"/>
                </a:lnTo>
                <a:lnTo>
                  <a:pt x="2967" y="520"/>
                </a:lnTo>
                <a:lnTo>
                  <a:pt x="2967" y="520"/>
                </a:lnTo>
                <a:lnTo>
                  <a:pt x="2973" y="522"/>
                </a:lnTo>
                <a:lnTo>
                  <a:pt x="2975" y="524"/>
                </a:lnTo>
                <a:lnTo>
                  <a:pt x="2975" y="526"/>
                </a:lnTo>
                <a:lnTo>
                  <a:pt x="2973" y="528"/>
                </a:lnTo>
                <a:lnTo>
                  <a:pt x="2973" y="533"/>
                </a:lnTo>
                <a:lnTo>
                  <a:pt x="2975" y="533"/>
                </a:lnTo>
                <a:lnTo>
                  <a:pt x="2975" y="533"/>
                </a:lnTo>
                <a:lnTo>
                  <a:pt x="2975" y="535"/>
                </a:lnTo>
                <a:lnTo>
                  <a:pt x="2973" y="535"/>
                </a:lnTo>
                <a:lnTo>
                  <a:pt x="2973" y="537"/>
                </a:lnTo>
                <a:lnTo>
                  <a:pt x="2973" y="537"/>
                </a:lnTo>
                <a:lnTo>
                  <a:pt x="2973" y="539"/>
                </a:lnTo>
                <a:lnTo>
                  <a:pt x="2973" y="539"/>
                </a:lnTo>
                <a:lnTo>
                  <a:pt x="2971" y="539"/>
                </a:lnTo>
                <a:lnTo>
                  <a:pt x="2969" y="537"/>
                </a:lnTo>
                <a:lnTo>
                  <a:pt x="2967" y="539"/>
                </a:lnTo>
                <a:lnTo>
                  <a:pt x="2965" y="539"/>
                </a:lnTo>
                <a:lnTo>
                  <a:pt x="2963" y="539"/>
                </a:lnTo>
                <a:lnTo>
                  <a:pt x="2963" y="541"/>
                </a:lnTo>
                <a:lnTo>
                  <a:pt x="2963" y="543"/>
                </a:lnTo>
                <a:lnTo>
                  <a:pt x="2959" y="547"/>
                </a:lnTo>
                <a:lnTo>
                  <a:pt x="2956" y="549"/>
                </a:lnTo>
                <a:lnTo>
                  <a:pt x="2954" y="552"/>
                </a:lnTo>
                <a:lnTo>
                  <a:pt x="2954" y="552"/>
                </a:lnTo>
                <a:lnTo>
                  <a:pt x="2950" y="556"/>
                </a:lnTo>
                <a:lnTo>
                  <a:pt x="2950" y="558"/>
                </a:lnTo>
                <a:lnTo>
                  <a:pt x="2948" y="558"/>
                </a:lnTo>
                <a:lnTo>
                  <a:pt x="2944" y="560"/>
                </a:lnTo>
                <a:lnTo>
                  <a:pt x="2942" y="562"/>
                </a:lnTo>
                <a:lnTo>
                  <a:pt x="2942" y="562"/>
                </a:lnTo>
                <a:lnTo>
                  <a:pt x="2938" y="566"/>
                </a:lnTo>
                <a:lnTo>
                  <a:pt x="2933" y="566"/>
                </a:lnTo>
                <a:lnTo>
                  <a:pt x="2933" y="568"/>
                </a:lnTo>
                <a:lnTo>
                  <a:pt x="2931" y="570"/>
                </a:lnTo>
                <a:lnTo>
                  <a:pt x="2931" y="570"/>
                </a:lnTo>
                <a:lnTo>
                  <a:pt x="2931" y="570"/>
                </a:lnTo>
                <a:lnTo>
                  <a:pt x="2931" y="570"/>
                </a:lnTo>
                <a:lnTo>
                  <a:pt x="2931" y="570"/>
                </a:lnTo>
                <a:lnTo>
                  <a:pt x="2929" y="570"/>
                </a:lnTo>
                <a:lnTo>
                  <a:pt x="2931" y="572"/>
                </a:lnTo>
                <a:lnTo>
                  <a:pt x="2931" y="572"/>
                </a:lnTo>
                <a:lnTo>
                  <a:pt x="2931" y="575"/>
                </a:lnTo>
                <a:lnTo>
                  <a:pt x="2927" y="575"/>
                </a:lnTo>
                <a:lnTo>
                  <a:pt x="2925" y="577"/>
                </a:lnTo>
                <a:lnTo>
                  <a:pt x="2923" y="575"/>
                </a:lnTo>
                <a:lnTo>
                  <a:pt x="2921" y="577"/>
                </a:lnTo>
                <a:lnTo>
                  <a:pt x="2921" y="577"/>
                </a:lnTo>
                <a:lnTo>
                  <a:pt x="2921" y="579"/>
                </a:lnTo>
                <a:lnTo>
                  <a:pt x="2921" y="581"/>
                </a:lnTo>
                <a:lnTo>
                  <a:pt x="2919" y="581"/>
                </a:lnTo>
                <a:lnTo>
                  <a:pt x="2919" y="583"/>
                </a:lnTo>
                <a:lnTo>
                  <a:pt x="2915" y="585"/>
                </a:lnTo>
                <a:lnTo>
                  <a:pt x="2915" y="587"/>
                </a:lnTo>
                <a:lnTo>
                  <a:pt x="2915" y="587"/>
                </a:lnTo>
                <a:lnTo>
                  <a:pt x="2912" y="589"/>
                </a:lnTo>
                <a:lnTo>
                  <a:pt x="2915" y="591"/>
                </a:lnTo>
                <a:lnTo>
                  <a:pt x="2915" y="593"/>
                </a:lnTo>
                <a:lnTo>
                  <a:pt x="2917" y="596"/>
                </a:lnTo>
                <a:lnTo>
                  <a:pt x="2917" y="598"/>
                </a:lnTo>
                <a:lnTo>
                  <a:pt x="2917" y="598"/>
                </a:lnTo>
                <a:lnTo>
                  <a:pt x="2917" y="600"/>
                </a:lnTo>
                <a:lnTo>
                  <a:pt x="2917" y="604"/>
                </a:lnTo>
                <a:lnTo>
                  <a:pt x="2917" y="606"/>
                </a:lnTo>
                <a:lnTo>
                  <a:pt x="2919" y="608"/>
                </a:lnTo>
                <a:lnTo>
                  <a:pt x="2921" y="610"/>
                </a:lnTo>
                <a:lnTo>
                  <a:pt x="2921" y="610"/>
                </a:lnTo>
                <a:lnTo>
                  <a:pt x="2921" y="612"/>
                </a:lnTo>
                <a:lnTo>
                  <a:pt x="2921" y="612"/>
                </a:lnTo>
                <a:lnTo>
                  <a:pt x="2921" y="612"/>
                </a:lnTo>
                <a:lnTo>
                  <a:pt x="2919" y="612"/>
                </a:lnTo>
                <a:lnTo>
                  <a:pt x="2919" y="612"/>
                </a:lnTo>
                <a:lnTo>
                  <a:pt x="2919" y="614"/>
                </a:lnTo>
                <a:lnTo>
                  <a:pt x="2921" y="614"/>
                </a:lnTo>
                <a:lnTo>
                  <a:pt x="2921" y="614"/>
                </a:lnTo>
                <a:lnTo>
                  <a:pt x="2919" y="614"/>
                </a:lnTo>
                <a:lnTo>
                  <a:pt x="2919" y="614"/>
                </a:lnTo>
                <a:lnTo>
                  <a:pt x="2919" y="617"/>
                </a:lnTo>
                <a:lnTo>
                  <a:pt x="2919" y="619"/>
                </a:lnTo>
                <a:lnTo>
                  <a:pt x="2919" y="621"/>
                </a:lnTo>
                <a:lnTo>
                  <a:pt x="2919" y="623"/>
                </a:lnTo>
                <a:lnTo>
                  <a:pt x="2917" y="625"/>
                </a:lnTo>
                <a:lnTo>
                  <a:pt x="2917" y="625"/>
                </a:lnTo>
                <a:lnTo>
                  <a:pt x="2917" y="629"/>
                </a:lnTo>
                <a:lnTo>
                  <a:pt x="2919" y="631"/>
                </a:lnTo>
                <a:lnTo>
                  <a:pt x="2919" y="631"/>
                </a:lnTo>
                <a:lnTo>
                  <a:pt x="2919" y="633"/>
                </a:lnTo>
                <a:lnTo>
                  <a:pt x="2919" y="633"/>
                </a:lnTo>
                <a:lnTo>
                  <a:pt x="2919" y="635"/>
                </a:lnTo>
                <a:lnTo>
                  <a:pt x="2921" y="635"/>
                </a:lnTo>
                <a:lnTo>
                  <a:pt x="2923" y="633"/>
                </a:lnTo>
                <a:lnTo>
                  <a:pt x="2923" y="633"/>
                </a:lnTo>
                <a:lnTo>
                  <a:pt x="2925" y="635"/>
                </a:lnTo>
                <a:lnTo>
                  <a:pt x="2925" y="635"/>
                </a:lnTo>
                <a:lnTo>
                  <a:pt x="2929" y="637"/>
                </a:lnTo>
                <a:lnTo>
                  <a:pt x="2933" y="640"/>
                </a:lnTo>
                <a:lnTo>
                  <a:pt x="2936" y="640"/>
                </a:lnTo>
                <a:lnTo>
                  <a:pt x="2936" y="640"/>
                </a:lnTo>
                <a:lnTo>
                  <a:pt x="2936" y="640"/>
                </a:lnTo>
                <a:lnTo>
                  <a:pt x="2933" y="642"/>
                </a:lnTo>
                <a:lnTo>
                  <a:pt x="2933" y="642"/>
                </a:lnTo>
                <a:lnTo>
                  <a:pt x="2936" y="642"/>
                </a:lnTo>
                <a:lnTo>
                  <a:pt x="2936" y="642"/>
                </a:lnTo>
                <a:lnTo>
                  <a:pt x="2936" y="642"/>
                </a:lnTo>
                <a:lnTo>
                  <a:pt x="2933" y="642"/>
                </a:lnTo>
                <a:lnTo>
                  <a:pt x="2933" y="642"/>
                </a:lnTo>
                <a:lnTo>
                  <a:pt x="2933" y="644"/>
                </a:lnTo>
                <a:lnTo>
                  <a:pt x="2933" y="644"/>
                </a:lnTo>
                <a:lnTo>
                  <a:pt x="2933" y="646"/>
                </a:lnTo>
                <a:lnTo>
                  <a:pt x="2933" y="646"/>
                </a:lnTo>
                <a:lnTo>
                  <a:pt x="2933" y="646"/>
                </a:lnTo>
                <a:lnTo>
                  <a:pt x="2936" y="646"/>
                </a:lnTo>
                <a:lnTo>
                  <a:pt x="2936" y="646"/>
                </a:lnTo>
                <a:lnTo>
                  <a:pt x="2938" y="646"/>
                </a:lnTo>
                <a:lnTo>
                  <a:pt x="2938" y="646"/>
                </a:lnTo>
                <a:lnTo>
                  <a:pt x="2938" y="644"/>
                </a:lnTo>
                <a:lnTo>
                  <a:pt x="2940" y="644"/>
                </a:lnTo>
                <a:lnTo>
                  <a:pt x="2940" y="642"/>
                </a:lnTo>
                <a:lnTo>
                  <a:pt x="2940" y="642"/>
                </a:lnTo>
                <a:lnTo>
                  <a:pt x="2942" y="644"/>
                </a:lnTo>
                <a:lnTo>
                  <a:pt x="2942" y="646"/>
                </a:lnTo>
                <a:lnTo>
                  <a:pt x="2944" y="646"/>
                </a:lnTo>
                <a:lnTo>
                  <a:pt x="2944" y="646"/>
                </a:lnTo>
                <a:lnTo>
                  <a:pt x="2944" y="648"/>
                </a:lnTo>
                <a:lnTo>
                  <a:pt x="2942" y="648"/>
                </a:lnTo>
                <a:lnTo>
                  <a:pt x="2942" y="650"/>
                </a:lnTo>
                <a:lnTo>
                  <a:pt x="2940" y="650"/>
                </a:lnTo>
                <a:lnTo>
                  <a:pt x="2942" y="650"/>
                </a:lnTo>
                <a:lnTo>
                  <a:pt x="2944" y="650"/>
                </a:lnTo>
                <a:lnTo>
                  <a:pt x="2946" y="648"/>
                </a:lnTo>
                <a:lnTo>
                  <a:pt x="2948" y="648"/>
                </a:lnTo>
                <a:lnTo>
                  <a:pt x="2950" y="648"/>
                </a:lnTo>
                <a:lnTo>
                  <a:pt x="2952" y="648"/>
                </a:lnTo>
                <a:lnTo>
                  <a:pt x="2956" y="646"/>
                </a:lnTo>
                <a:lnTo>
                  <a:pt x="2961" y="646"/>
                </a:lnTo>
                <a:lnTo>
                  <a:pt x="2963" y="646"/>
                </a:lnTo>
                <a:lnTo>
                  <a:pt x="2963" y="646"/>
                </a:lnTo>
                <a:lnTo>
                  <a:pt x="2965" y="644"/>
                </a:lnTo>
                <a:lnTo>
                  <a:pt x="2967" y="644"/>
                </a:lnTo>
                <a:lnTo>
                  <a:pt x="2969" y="644"/>
                </a:lnTo>
                <a:lnTo>
                  <a:pt x="2971" y="642"/>
                </a:lnTo>
                <a:lnTo>
                  <a:pt x="2973" y="642"/>
                </a:lnTo>
                <a:lnTo>
                  <a:pt x="2977" y="642"/>
                </a:lnTo>
                <a:lnTo>
                  <a:pt x="2977" y="640"/>
                </a:lnTo>
                <a:lnTo>
                  <a:pt x="2980" y="640"/>
                </a:lnTo>
                <a:lnTo>
                  <a:pt x="2980" y="642"/>
                </a:lnTo>
                <a:lnTo>
                  <a:pt x="2982" y="642"/>
                </a:lnTo>
                <a:lnTo>
                  <a:pt x="2982" y="640"/>
                </a:lnTo>
                <a:lnTo>
                  <a:pt x="2984" y="640"/>
                </a:lnTo>
                <a:lnTo>
                  <a:pt x="2986" y="640"/>
                </a:lnTo>
                <a:lnTo>
                  <a:pt x="2986" y="640"/>
                </a:lnTo>
                <a:lnTo>
                  <a:pt x="2984" y="637"/>
                </a:lnTo>
                <a:lnTo>
                  <a:pt x="2984" y="637"/>
                </a:lnTo>
                <a:lnTo>
                  <a:pt x="2986" y="637"/>
                </a:lnTo>
                <a:lnTo>
                  <a:pt x="2988" y="637"/>
                </a:lnTo>
                <a:lnTo>
                  <a:pt x="2990" y="637"/>
                </a:lnTo>
                <a:lnTo>
                  <a:pt x="2990" y="637"/>
                </a:lnTo>
                <a:lnTo>
                  <a:pt x="2992" y="635"/>
                </a:lnTo>
                <a:lnTo>
                  <a:pt x="2992" y="633"/>
                </a:lnTo>
                <a:lnTo>
                  <a:pt x="2994" y="633"/>
                </a:lnTo>
                <a:lnTo>
                  <a:pt x="2992" y="633"/>
                </a:lnTo>
                <a:lnTo>
                  <a:pt x="2992" y="635"/>
                </a:lnTo>
                <a:lnTo>
                  <a:pt x="2992" y="637"/>
                </a:lnTo>
                <a:lnTo>
                  <a:pt x="2992" y="637"/>
                </a:lnTo>
                <a:lnTo>
                  <a:pt x="2994" y="637"/>
                </a:lnTo>
                <a:lnTo>
                  <a:pt x="2994" y="637"/>
                </a:lnTo>
                <a:lnTo>
                  <a:pt x="2998" y="637"/>
                </a:lnTo>
                <a:lnTo>
                  <a:pt x="3000" y="635"/>
                </a:lnTo>
                <a:lnTo>
                  <a:pt x="3003" y="635"/>
                </a:lnTo>
                <a:lnTo>
                  <a:pt x="3003" y="635"/>
                </a:lnTo>
                <a:lnTo>
                  <a:pt x="3005" y="637"/>
                </a:lnTo>
                <a:lnTo>
                  <a:pt x="3007" y="635"/>
                </a:lnTo>
                <a:lnTo>
                  <a:pt x="3009" y="635"/>
                </a:lnTo>
                <a:lnTo>
                  <a:pt x="3009" y="635"/>
                </a:lnTo>
                <a:lnTo>
                  <a:pt x="3011" y="635"/>
                </a:lnTo>
                <a:lnTo>
                  <a:pt x="3015" y="635"/>
                </a:lnTo>
                <a:lnTo>
                  <a:pt x="3021" y="631"/>
                </a:lnTo>
                <a:lnTo>
                  <a:pt x="3021" y="633"/>
                </a:lnTo>
                <a:lnTo>
                  <a:pt x="3024" y="633"/>
                </a:lnTo>
                <a:lnTo>
                  <a:pt x="3024" y="635"/>
                </a:lnTo>
                <a:lnTo>
                  <a:pt x="3021" y="635"/>
                </a:lnTo>
                <a:lnTo>
                  <a:pt x="3021" y="635"/>
                </a:lnTo>
                <a:lnTo>
                  <a:pt x="3021" y="635"/>
                </a:lnTo>
                <a:lnTo>
                  <a:pt x="3024" y="640"/>
                </a:lnTo>
                <a:lnTo>
                  <a:pt x="3026" y="640"/>
                </a:lnTo>
                <a:lnTo>
                  <a:pt x="3030" y="642"/>
                </a:lnTo>
                <a:lnTo>
                  <a:pt x="3034" y="644"/>
                </a:lnTo>
                <a:lnTo>
                  <a:pt x="3036" y="642"/>
                </a:lnTo>
                <a:lnTo>
                  <a:pt x="3038" y="642"/>
                </a:lnTo>
                <a:lnTo>
                  <a:pt x="3040" y="644"/>
                </a:lnTo>
                <a:lnTo>
                  <a:pt x="3042" y="646"/>
                </a:lnTo>
                <a:lnTo>
                  <a:pt x="3042" y="646"/>
                </a:lnTo>
                <a:lnTo>
                  <a:pt x="3044" y="648"/>
                </a:lnTo>
                <a:lnTo>
                  <a:pt x="3044" y="648"/>
                </a:lnTo>
                <a:lnTo>
                  <a:pt x="3044" y="650"/>
                </a:lnTo>
                <a:lnTo>
                  <a:pt x="3038" y="648"/>
                </a:lnTo>
                <a:lnTo>
                  <a:pt x="3030" y="646"/>
                </a:lnTo>
                <a:lnTo>
                  <a:pt x="3030" y="648"/>
                </a:lnTo>
                <a:lnTo>
                  <a:pt x="3028" y="648"/>
                </a:lnTo>
                <a:lnTo>
                  <a:pt x="3028" y="650"/>
                </a:lnTo>
                <a:lnTo>
                  <a:pt x="3028" y="650"/>
                </a:lnTo>
                <a:lnTo>
                  <a:pt x="3026" y="650"/>
                </a:lnTo>
                <a:lnTo>
                  <a:pt x="3024" y="650"/>
                </a:lnTo>
                <a:lnTo>
                  <a:pt x="3021" y="650"/>
                </a:lnTo>
                <a:lnTo>
                  <a:pt x="3021" y="650"/>
                </a:lnTo>
                <a:lnTo>
                  <a:pt x="3019" y="650"/>
                </a:lnTo>
                <a:lnTo>
                  <a:pt x="3019" y="652"/>
                </a:lnTo>
                <a:lnTo>
                  <a:pt x="3017" y="654"/>
                </a:lnTo>
                <a:lnTo>
                  <a:pt x="3017" y="652"/>
                </a:lnTo>
                <a:lnTo>
                  <a:pt x="3015" y="652"/>
                </a:lnTo>
                <a:lnTo>
                  <a:pt x="3015" y="652"/>
                </a:lnTo>
                <a:lnTo>
                  <a:pt x="3013" y="652"/>
                </a:lnTo>
                <a:lnTo>
                  <a:pt x="3013" y="654"/>
                </a:lnTo>
                <a:lnTo>
                  <a:pt x="3015" y="656"/>
                </a:lnTo>
                <a:lnTo>
                  <a:pt x="3013" y="658"/>
                </a:lnTo>
                <a:lnTo>
                  <a:pt x="3013" y="658"/>
                </a:lnTo>
                <a:lnTo>
                  <a:pt x="3011" y="658"/>
                </a:lnTo>
                <a:lnTo>
                  <a:pt x="3005" y="658"/>
                </a:lnTo>
                <a:lnTo>
                  <a:pt x="2998" y="658"/>
                </a:lnTo>
                <a:lnTo>
                  <a:pt x="2996" y="658"/>
                </a:lnTo>
                <a:lnTo>
                  <a:pt x="2994" y="656"/>
                </a:lnTo>
                <a:lnTo>
                  <a:pt x="2992" y="656"/>
                </a:lnTo>
                <a:lnTo>
                  <a:pt x="2982" y="654"/>
                </a:lnTo>
                <a:lnTo>
                  <a:pt x="2980" y="654"/>
                </a:lnTo>
                <a:lnTo>
                  <a:pt x="2977" y="654"/>
                </a:lnTo>
                <a:lnTo>
                  <a:pt x="2977" y="656"/>
                </a:lnTo>
                <a:lnTo>
                  <a:pt x="2977" y="656"/>
                </a:lnTo>
                <a:lnTo>
                  <a:pt x="2975" y="656"/>
                </a:lnTo>
                <a:lnTo>
                  <a:pt x="2969" y="656"/>
                </a:lnTo>
                <a:lnTo>
                  <a:pt x="2965" y="658"/>
                </a:lnTo>
                <a:lnTo>
                  <a:pt x="2961" y="658"/>
                </a:lnTo>
                <a:lnTo>
                  <a:pt x="2959" y="661"/>
                </a:lnTo>
                <a:lnTo>
                  <a:pt x="2956" y="661"/>
                </a:lnTo>
                <a:lnTo>
                  <a:pt x="2956" y="663"/>
                </a:lnTo>
                <a:lnTo>
                  <a:pt x="2952" y="663"/>
                </a:lnTo>
                <a:lnTo>
                  <a:pt x="2950" y="663"/>
                </a:lnTo>
                <a:lnTo>
                  <a:pt x="2948" y="665"/>
                </a:lnTo>
                <a:lnTo>
                  <a:pt x="2948" y="667"/>
                </a:lnTo>
                <a:lnTo>
                  <a:pt x="2948" y="667"/>
                </a:lnTo>
                <a:lnTo>
                  <a:pt x="2948" y="667"/>
                </a:lnTo>
                <a:lnTo>
                  <a:pt x="2948" y="669"/>
                </a:lnTo>
                <a:lnTo>
                  <a:pt x="2948" y="669"/>
                </a:lnTo>
                <a:lnTo>
                  <a:pt x="2948" y="669"/>
                </a:lnTo>
                <a:lnTo>
                  <a:pt x="2948" y="671"/>
                </a:lnTo>
                <a:lnTo>
                  <a:pt x="2948" y="673"/>
                </a:lnTo>
                <a:lnTo>
                  <a:pt x="2948" y="673"/>
                </a:lnTo>
                <a:lnTo>
                  <a:pt x="2950" y="673"/>
                </a:lnTo>
                <a:lnTo>
                  <a:pt x="2950" y="673"/>
                </a:lnTo>
                <a:lnTo>
                  <a:pt x="2948" y="673"/>
                </a:lnTo>
                <a:lnTo>
                  <a:pt x="2948" y="675"/>
                </a:lnTo>
                <a:lnTo>
                  <a:pt x="2948" y="677"/>
                </a:lnTo>
                <a:lnTo>
                  <a:pt x="2950" y="679"/>
                </a:lnTo>
                <a:lnTo>
                  <a:pt x="2950" y="679"/>
                </a:lnTo>
                <a:lnTo>
                  <a:pt x="2952" y="682"/>
                </a:lnTo>
                <a:lnTo>
                  <a:pt x="2956" y="684"/>
                </a:lnTo>
                <a:lnTo>
                  <a:pt x="2956" y="684"/>
                </a:lnTo>
                <a:lnTo>
                  <a:pt x="2959" y="684"/>
                </a:lnTo>
                <a:lnTo>
                  <a:pt x="2959" y="682"/>
                </a:lnTo>
                <a:lnTo>
                  <a:pt x="2961" y="682"/>
                </a:lnTo>
                <a:lnTo>
                  <a:pt x="2961" y="682"/>
                </a:lnTo>
                <a:lnTo>
                  <a:pt x="2963" y="682"/>
                </a:lnTo>
                <a:lnTo>
                  <a:pt x="2963" y="684"/>
                </a:lnTo>
                <a:lnTo>
                  <a:pt x="2963" y="684"/>
                </a:lnTo>
                <a:lnTo>
                  <a:pt x="2963" y="684"/>
                </a:lnTo>
                <a:lnTo>
                  <a:pt x="2963" y="688"/>
                </a:lnTo>
                <a:lnTo>
                  <a:pt x="2961" y="692"/>
                </a:lnTo>
                <a:lnTo>
                  <a:pt x="2961" y="692"/>
                </a:lnTo>
                <a:lnTo>
                  <a:pt x="2961" y="694"/>
                </a:lnTo>
                <a:lnTo>
                  <a:pt x="2961" y="696"/>
                </a:lnTo>
                <a:lnTo>
                  <a:pt x="2961" y="702"/>
                </a:lnTo>
                <a:lnTo>
                  <a:pt x="2961" y="705"/>
                </a:lnTo>
                <a:lnTo>
                  <a:pt x="2959" y="707"/>
                </a:lnTo>
                <a:lnTo>
                  <a:pt x="2956" y="709"/>
                </a:lnTo>
                <a:lnTo>
                  <a:pt x="2954" y="709"/>
                </a:lnTo>
                <a:lnTo>
                  <a:pt x="2950" y="711"/>
                </a:lnTo>
                <a:lnTo>
                  <a:pt x="2946" y="709"/>
                </a:lnTo>
                <a:lnTo>
                  <a:pt x="2944" y="702"/>
                </a:lnTo>
                <a:lnTo>
                  <a:pt x="2942" y="702"/>
                </a:lnTo>
                <a:lnTo>
                  <a:pt x="2936" y="698"/>
                </a:lnTo>
                <a:lnTo>
                  <a:pt x="2936" y="696"/>
                </a:lnTo>
                <a:lnTo>
                  <a:pt x="2933" y="694"/>
                </a:lnTo>
                <a:lnTo>
                  <a:pt x="2929" y="696"/>
                </a:lnTo>
                <a:lnTo>
                  <a:pt x="2925" y="698"/>
                </a:lnTo>
                <a:lnTo>
                  <a:pt x="2923" y="698"/>
                </a:lnTo>
                <a:lnTo>
                  <a:pt x="2919" y="702"/>
                </a:lnTo>
                <a:lnTo>
                  <a:pt x="2919" y="705"/>
                </a:lnTo>
                <a:lnTo>
                  <a:pt x="2919" y="707"/>
                </a:lnTo>
                <a:lnTo>
                  <a:pt x="2917" y="709"/>
                </a:lnTo>
                <a:lnTo>
                  <a:pt x="2917" y="711"/>
                </a:lnTo>
                <a:lnTo>
                  <a:pt x="2912" y="713"/>
                </a:lnTo>
                <a:lnTo>
                  <a:pt x="2912" y="717"/>
                </a:lnTo>
                <a:lnTo>
                  <a:pt x="2912" y="726"/>
                </a:lnTo>
                <a:lnTo>
                  <a:pt x="2912" y="730"/>
                </a:lnTo>
                <a:lnTo>
                  <a:pt x="2912" y="730"/>
                </a:lnTo>
                <a:lnTo>
                  <a:pt x="2912" y="734"/>
                </a:lnTo>
                <a:lnTo>
                  <a:pt x="2915" y="738"/>
                </a:lnTo>
                <a:lnTo>
                  <a:pt x="2915" y="740"/>
                </a:lnTo>
                <a:lnTo>
                  <a:pt x="2915" y="742"/>
                </a:lnTo>
                <a:lnTo>
                  <a:pt x="2915" y="744"/>
                </a:lnTo>
                <a:lnTo>
                  <a:pt x="2915" y="749"/>
                </a:lnTo>
                <a:lnTo>
                  <a:pt x="2915" y="751"/>
                </a:lnTo>
                <a:lnTo>
                  <a:pt x="2912" y="753"/>
                </a:lnTo>
                <a:lnTo>
                  <a:pt x="2910" y="753"/>
                </a:lnTo>
                <a:lnTo>
                  <a:pt x="2908" y="751"/>
                </a:lnTo>
                <a:lnTo>
                  <a:pt x="2908" y="751"/>
                </a:lnTo>
                <a:lnTo>
                  <a:pt x="2906" y="751"/>
                </a:lnTo>
                <a:lnTo>
                  <a:pt x="2910" y="747"/>
                </a:lnTo>
                <a:lnTo>
                  <a:pt x="2912" y="742"/>
                </a:lnTo>
                <a:lnTo>
                  <a:pt x="2912" y="740"/>
                </a:lnTo>
                <a:lnTo>
                  <a:pt x="2915" y="738"/>
                </a:lnTo>
                <a:lnTo>
                  <a:pt x="2915" y="738"/>
                </a:lnTo>
                <a:lnTo>
                  <a:pt x="2912" y="738"/>
                </a:lnTo>
                <a:lnTo>
                  <a:pt x="2912" y="740"/>
                </a:lnTo>
                <a:lnTo>
                  <a:pt x="2912" y="742"/>
                </a:lnTo>
                <a:lnTo>
                  <a:pt x="2910" y="744"/>
                </a:lnTo>
                <a:lnTo>
                  <a:pt x="2910" y="747"/>
                </a:lnTo>
                <a:lnTo>
                  <a:pt x="2908" y="749"/>
                </a:lnTo>
                <a:lnTo>
                  <a:pt x="2904" y="751"/>
                </a:lnTo>
                <a:lnTo>
                  <a:pt x="2904" y="751"/>
                </a:lnTo>
                <a:lnTo>
                  <a:pt x="2900" y="751"/>
                </a:lnTo>
                <a:lnTo>
                  <a:pt x="2898" y="753"/>
                </a:lnTo>
                <a:lnTo>
                  <a:pt x="2898" y="753"/>
                </a:lnTo>
                <a:lnTo>
                  <a:pt x="2896" y="755"/>
                </a:lnTo>
                <a:lnTo>
                  <a:pt x="2896" y="757"/>
                </a:lnTo>
                <a:lnTo>
                  <a:pt x="2894" y="759"/>
                </a:lnTo>
                <a:lnTo>
                  <a:pt x="2892" y="761"/>
                </a:lnTo>
                <a:lnTo>
                  <a:pt x="2892" y="761"/>
                </a:lnTo>
                <a:lnTo>
                  <a:pt x="2889" y="763"/>
                </a:lnTo>
                <a:lnTo>
                  <a:pt x="2883" y="763"/>
                </a:lnTo>
                <a:lnTo>
                  <a:pt x="2881" y="763"/>
                </a:lnTo>
                <a:lnTo>
                  <a:pt x="2879" y="761"/>
                </a:lnTo>
                <a:lnTo>
                  <a:pt x="2877" y="759"/>
                </a:lnTo>
                <a:lnTo>
                  <a:pt x="2875" y="755"/>
                </a:lnTo>
                <a:lnTo>
                  <a:pt x="2875" y="755"/>
                </a:lnTo>
                <a:lnTo>
                  <a:pt x="2879" y="757"/>
                </a:lnTo>
                <a:lnTo>
                  <a:pt x="2881" y="757"/>
                </a:lnTo>
                <a:lnTo>
                  <a:pt x="2879" y="757"/>
                </a:lnTo>
                <a:lnTo>
                  <a:pt x="2877" y="755"/>
                </a:lnTo>
                <a:lnTo>
                  <a:pt x="2873" y="753"/>
                </a:lnTo>
                <a:lnTo>
                  <a:pt x="2871" y="753"/>
                </a:lnTo>
                <a:lnTo>
                  <a:pt x="2866" y="755"/>
                </a:lnTo>
                <a:lnTo>
                  <a:pt x="2858" y="755"/>
                </a:lnTo>
                <a:lnTo>
                  <a:pt x="2854" y="757"/>
                </a:lnTo>
                <a:lnTo>
                  <a:pt x="2852" y="759"/>
                </a:lnTo>
                <a:lnTo>
                  <a:pt x="2848" y="759"/>
                </a:lnTo>
                <a:lnTo>
                  <a:pt x="2845" y="761"/>
                </a:lnTo>
                <a:lnTo>
                  <a:pt x="2843" y="763"/>
                </a:lnTo>
                <a:lnTo>
                  <a:pt x="2843" y="763"/>
                </a:lnTo>
                <a:lnTo>
                  <a:pt x="2841" y="763"/>
                </a:lnTo>
                <a:lnTo>
                  <a:pt x="2839" y="765"/>
                </a:lnTo>
                <a:lnTo>
                  <a:pt x="2837" y="765"/>
                </a:lnTo>
                <a:lnTo>
                  <a:pt x="2829" y="767"/>
                </a:lnTo>
                <a:lnTo>
                  <a:pt x="2820" y="770"/>
                </a:lnTo>
                <a:lnTo>
                  <a:pt x="2816" y="772"/>
                </a:lnTo>
                <a:lnTo>
                  <a:pt x="2814" y="772"/>
                </a:lnTo>
                <a:lnTo>
                  <a:pt x="2814" y="772"/>
                </a:lnTo>
                <a:lnTo>
                  <a:pt x="2812" y="770"/>
                </a:lnTo>
                <a:lnTo>
                  <a:pt x="2808" y="767"/>
                </a:lnTo>
                <a:lnTo>
                  <a:pt x="2808" y="767"/>
                </a:lnTo>
                <a:lnTo>
                  <a:pt x="2808" y="770"/>
                </a:lnTo>
                <a:lnTo>
                  <a:pt x="2808" y="770"/>
                </a:lnTo>
                <a:lnTo>
                  <a:pt x="2810" y="770"/>
                </a:lnTo>
                <a:lnTo>
                  <a:pt x="2810" y="772"/>
                </a:lnTo>
                <a:lnTo>
                  <a:pt x="2810" y="772"/>
                </a:lnTo>
                <a:lnTo>
                  <a:pt x="2812" y="774"/>
                </a:lnTo>
                <a:lnTo>
                  <a:pt x="2814" y="772"/>
                </a:lnTo>
                <a:lnTo>
                  <a:pt x="2816" y="774"/>
                </a:lnTo>
                <a:lnTo>
                  <a:pt x="2818" y="774"/>
                </a:lnTo>
                <a:lnTo>
                  <a:pt x="2818" y="776"/>
                </a:lnTo>
                <a:lnTo>
                  <a:pt x="2818" y="776"/>
                </a:lnTo>
                <a:lnTo>
                  <a:pt x="2818" y="776"/>
                </a:lnTo>
                <a:lnTo>
                  <a:pt x="2818" y="778"/>
                </a:lnTo>
                <a:lnTo>
                  <a:pt x="2818" y="776"/>
                </a:lnTo>
                <a:lnTo>
                  <a:pt x="2814" y="776"/>
                </a:lnTo>
                <a:lnTo>
                  <a:pt x="2812" y="774"/>
                </a:lnTo>
                <a:lnTo>
                  <a:pt x="2810" y="774"/>
                </a:lnTo>
                <a:lnTo>
                  <a:pt x="2808" y="774"/>
                </a:lnTo>
                <a:lnTo>
                  <a:pt x="2808" y="770"/>
                </a:lnTo>
                <a:lnTo>
                  <a:pt x="2806" y="767"/>
                </a:lnTo>
                <a:lnTo>
                  <a:pt x="2804" y="767"/>
                </a:lnTo>
                <a:lnTo>
                  <a:pt x="2797" y="765"/>
                </a:lnTo>
                <a:lnTo>
                  <a:pt x="2797" y="761"/>
                </a:lnTo>
                <a:lnTo>
                  <a:pt x="2795" y="761"/>
                </a:lnTo>
                <a:lnTo>
                  <a:pt x="2793" y="761"/>
                </a:lnTo>
                <a:lnTo>
                  <a:pt x="2789" y="761"/>
                </a:lnTo>
                <a:lnTo>
                  <a:pt x="2787" y="763"/>
                </a:lnTo>
                <a:lnTo>
                  <a:pt x="2787" y="765"/>
                </a:lnTo>
                <a:lnTo>
                  <a:pt x="2785" y="765"/>
                </a:lnTo>
                <a:lnTo>
                  <a:pt x="2783" y="767"/>
                </a:lnTo>
                <a:lnTo>
                  <a:pt x="2778" y="767"/>
                </a:lnTo>
                <a:lnTo>
                  <a:pt x="2776" y="767"/>
                </a:lnTo>
                <a:lnTo>
                  <a:pt x="2774" y="772"/>
                </a:lnTo>
                <a:lnTo>
                  <a:pt x="2772" y="772"/>
                </a:lnTo>
                <a:lnTo>
                  <a:pt x="2768" y="770"/>
                </a:lnTo>
                <a:lnTo>
                  <a:pt x="2766" y="770"/>
                </a:lnTo>
                <a:lnTo>
                  <a:pt x="2766" y="770"/>
                </a:lnTo>
                <a:lnTo>
                  <a:pt x="2764" y="770"/>
                </a:lnTo>
                <a:lnTo>
                  <a:pt x="2768" y="767"/>
                </a:lnTo>
                <a:lnTo>
                  <a:pt x="2768" y="765"/>
                </a:lnTo>
                <a:lnTo>
                  <a:pt x="2768" y="763"/>
                </a:lnTo>
                <a:lnTo>
                  <a:pt x="2766" y="763"/>
                </a:lnTo>
                <a:lnTo>
                  <a:pt x="2764" y="763"/>
                </a:lnTo>
                <a:lnTo>
                  <a:pt x="2757" y="761"/>
                </a:lnTo>
                <a:lnTo>
                  <a:pt x="2755" y="761"/>
                </a:lnTo>
                <a:lnTo>
                  <a:pt x="2755" y="761"/>
                </a:lnTo>
                <a:lnTo>
                  <a:pt x="2755" y="761"/>
                </a:lnTo>
                <a:lnTo>
                  <a:pt x="2751" y="761"/>
                </a:lnTo>
                <a:lnTo>
                  <a:pt x="2751" y="759"/>
                </a:lnTo>
                <a:lnTo>
                  <a:pt x="2753" y="759"/>
                </a:lnTo>
                <a:lnTo>
                  <a:pt x="2753" y="757"/>
                </a:lnTo>
                <a:lnTo>
                  <a:pt x="2751" y="755"/>
                </a:lnTo>
                <a:lnTo>
                  <a:pt x="2751" y="755"/>
                </a:lnTo>
                <a:lnTo>
                  <a:pt x="2749" y="755"/>
                </a:lnTo>
                <a:lnTo>
                  <a:pt x="2749" y="751"/>
                </a:lnTo>
                <a:lnTo>
                  <a:pt x="2749" y="751"/>
                </a:lnTo>
                <a:lnTo>
                  <a:pt x="2749" y="751"/>
                </a:lnTo>
                <a:lnTo>
                  <a:pt x="2747" y="751"/>
                </a:lnTo>
                <a:lnTo>
                  <a:pt x="2747" y="749"/>
                </a:lnTo>
                <a:lnTo>
                  <a:pt x="2745" y="749"/>
                </a:lnTo>
                <a:lnTo>
                  <a:pt x="2745" y="749"/>
                </a:lnTo>
                <a:lnTo>
                  <a:pt x="2747" y="747"/>
                </a:lnTo>
                <a:lnTo>
                  <a:pt x="2747" y="744"/>
                </a:lnTo>
                <a:lnTo>
                  <a:pt x="2747" y="742"/>
                </a:lnTo>
                <a:lnTo>
                  <a:pt x="2747" y="742"/>
                </a:lnTo>
                <a:lnTo>
                  <a:pt x="2747" y="740"/>
                </a:lnTo>
                <a:lnTo>
                  <a:pt x="2747" y="738"/>
                </a:lnTo>
                <a:lnTo>
                  <a:pt x="2749" y="738"/>
                </a:lnTo>
                <a:lnTo>
                  <a:pt x="2749" y="738"/>
                </a:lnTo>
                <a:lnTo>
                  <a:pt x="2751" y="736"/>
                </a:lnTo>
                <a:lnTo>
                  <a:pt x="2753" y="736"/>
                </a:lnTo>
                <a:lnTo>
                  <a:pt x="2753" y="734"/>
                </a:lnTo>
                <a:lnTo>
                  <a:pt x="2751" y="734"/>
                </a:lnTo>
                <a:lnTo>
                  <a:pt x="2751" y="734"/>
                </a:lnTo>
                <a:lnTo>
                  <a:pt x="2753" y="732"/>
                </a:lnTo>
                <a:lnTo>
                  <a:pt x="2753" y="732"/>
                </a:lnTo>
                <a:lnTo>
                  <a:pt x="2755" y="734"/>
                </a:lnTo>
                <a:lnTo>
                  <a:pt x="2755" y="732"/>
                </a:lnTo>
                <a:lnTo>
                  <a:pt x="2755" y="730"/>
                </a:lnTo>
                <a:lnTo>
                  <a:pt x="2757" y="726"/>
                </a:lnTo>
                <a:lnTo>
                  <a:pt x="2757" y="726"/>
                </a:lnTo>
                <a:lnTo>
                  <a:pt x="2760" y="726"/>
                </a:lnTo>
                <a:lnTo>
                  <a:pt x="2760" y="726"/>
                </a:lnTo>
                <a:lnTo>
                  <a:pt x="2762" y="726"/>
                </a:lnTo>
                <a:lnTo>
                  <a:pt x="2764" y="726"/>
                </a:lnTo>
                <a:lnTo>
                  <a:pt x="2766" y="723"/>
                </a:lnTo>
                <a:lnTo>
                  <a:pt x="2766" y="723"/>
                </a:lnTo>
                <a:lnTo>
                  <a:pt x="2766" y="721"/>
                </a:lnTo>
                <a:lnTo>
                  <a:pt x="2766" y="719"/>
                </a:lnTo>
                <a:lnTo>
                  <a:pt x="2766" y="719"/>
                </a:lnTo>
                <a:lnTo>
                  <a:pt x="2760" y="719"/>
                </a:lnTo>
                <a:lnTo>
                  <a:pt x="2757" y="719"/>
                </a:lnTo>
                <a:lnTo>
                  <a:pt x="2757" y="717"/>
                </a:lnTo>
                <a:lnTo>
                  <a:pt x="2757" y="715"/>
                </a:lnTo>
                <a:lnTo>
                  <a:pt x="2757" y="713"/>
                </a:lnTo>
                <a:lnTo>
                  <a:pt x="2757" y="709"/>
                </a:lnTo>
                <a:lnTo>
                  <a:pt x="2757" y="709"/>
                </a:lnTo>
                <a:lnTo>
                  <a:pt x="2760" y="707"/>
                </a:lnTo>
                <a:lnTo>
                  <a:pt x="2760" y="705"/>
                </a:lnTo>
                <a:lnTo>
                  <a:pt x="2760" y="702"/>
                </a:lnTo>
                <a:lnTo>
                  <a:pt x="2760" y="700"/>
                </a:lnTo>
                <a:lnTo>
                  <a:pt x="2760" y="698"/>
                </a:lnTo>
                <a:lnTo>
                  <a:pt x="2760" y="696"/>
                </a:lnTo>
                <a:lnTo>
                  <a:pt x="2760" y="696"/>
                </a:lnTo>
                <a:lnTo>
                  <a:pt x="2762" y="694"/>
                </a:lnTo>
                <a:lnTo>
                  <a:pt x="2760" y="694"/>
                </a:lnTo>
                <a:lnTo>
                  <a:pt x="2755" y="696"/>
                </a:lnTo>
                <a:lnTo>
                  <a:pt x="2751" y="698"/>
                </a:lnTo>
                <a:lnTo>
                  <a:pt x="2749" y="700"/>
                </a:lnTo>
                <a:lnTo>
                  <a:pt x="2747" y="705"/>
                </a:lnTo>
                <a:lnTo>
                  <a:pt x="2745" y="707"/>
                </a:lnTo>
                <a:lnTo>
                  <a:pt x="2743" y="707"/>
                </a:lnTo>
                <a:lnTo>
                  <a:pt x="2739" y="707"/>
                </a:lnTo>
                <a:lnTo>
                  <a:pt x="2736" y="707"/>
                </a:lnTo>
                <a:lnTo>
                  <a:pt x="2734" y="707"/>
                </a:lnTo>
                <a:lnTo>
                  <a:pt x="2732" y="707"/>
                </a:lnTo>
                <a:lnTo>
                  <a:pt x="2730" y="711"/>
                </a:lnTo>
                <a:lnTo>
                  <a:pt x="2728" y="713"/>
                </a:lnTo>
                <a:lnTo>
                  <a:pt x="2728" y="713"/>
                </a:lnTo>
                <a:lnTo>
                  <a:pt x="2728" y="715"/>
                </a:lnTo>
                <a:lnTo>
                  <a:pt x="2728" y="715"/>
                </a:lnTo>
                <a:lnTo>
                  <a:pt x="2730" y="717"/>
                </a:lnTo>
                <a:lnTo>
                  <a:pt x="2732" y="715"/>
                </a:lnTo>
                <a:lnTo>
                  <a:pt x="2734" y="715"/>
                </a:lnTo>
                <a:lnTo>
                  <a:pt x="2736" y="713"/>
                </a:lnTo>
                <a:lnTo>
                  <a:pt x="2739" y="709"/>
                </a:lnTo>
                <a:lnTo>
                  <a:pt x="2741" y="709"/>
                </a:lnTo>
                <a:lnTo>
                  <a:pt x="2743" y="709"/>
                </a:lnTo>
                <a:lnTo>
                  <a:pt x="2741" y="713"/>
                </a:lnTo>
                <a:lnTo>
                  <a:pt x="2741" y="715"/>
                </a:lnTo>
                <a:lnTo>
                  <a:pt x="2741" y="715"/>
                </a:lnTo>
                <a:lnTo>
                  <a:pt x="2739" y="713"/>
                </a:lnTo>
                <a:lnTo>
                  <a:pt x="2739" y="715"/>
                </a:lnTo>
                <a:lnTo>
                  <a:pt x="2736" y="715"/>
                </a:lnTo>
                <a:lnTo>
                  <a:pt x="2734" y="717"/>
                </a:lnTo>
                <a:lnTo>
                  <a:pt x="2734" y="719"/>
                </a:lnTo>
                <a:lnTo>
                  <a:pt x="2734" y="719"/>
                </a:lnTo>
                <a:lnTo>
                  <a:pt x="2732" y="719"/>
                </a:lnTo>
                <a:lnTo>
                  <a:pt x="2732" y="719"/>
                </a:lnTo>
                <a:lnTo>
                  <a:pt x="2730" y="719"/>
                </a:lnTo>
                <a:lnTo>
                  <a:pt x="2728" y="717"/>
                </a:lnTo>
                <a:lnTo>
                  <a:pt x="2726" y="717"/>
                </a:lnTo>
                <a:lnTo>
                  <a:pt x="2726" y="717"/>
                </a:lnTo>
                <a:lnTo>
                  <a:pt x="2726" y="723"/>
                </a:lnTo>
                <a:lnTo>
                  <a:pt x="2726" y="728"/>
                </a:lnTo>
                <a:lnTo>
                  <a:pt x="2726" y="730"/>
                </a:lnTo>
                <a:lnTo>
                  <a:pt x="2726" y="732"/>
                </a:lnTo>
                <a:lnTo>
                  <a:pt x="2726" y="738"/>
                </a:lnTo>
                <a:lnTo>
                  <a:pt x="2728" y="740"/>
                </a:lnTo>
                <a:lnTo>
                  <a:pt x="2732" y="742"/>
                </a:lnTo>
                <a:lnTo>
                  <a:pt x="2732" y="744"/>
                </a:lnTo>
                <a:lnTo>
                  <a:pt x="2732" y="747"/>
                </a:lnTo>
                <a:lnTo>
                  <a:pt x="2732" y="747"/>
                </a:lnTo>
                <a:lnTo>
                  <a:pt x="2732" y="749"/>
                </a:lnTo>
                <a:lnTo>
                  <a:pt x="2732" y="751"/>
                </a:lnTo>
                <a:lnTo>
                  <a:pt x="2734" y="755"/>
                </a:lnTo>
                <a:lnTo>
                  <a:pt x="2734" y="757"/>
                </a:lnTo>
                <a:lnTo>
                  <a:pt x="2736" y="759"/>
                </a:lnTo>
                <a:lnTo>
                  <a:pt x="2736" y="759"/>
                </a:lnTo>
                <a:lnTo>
                  <a:pt x="2736" y="761"/>
                </a:lnTo>
                <a:lnTo>
                  <a:pt x="2736" y="761"/>
                </a:lnTo>
                <a:lnTo>
                  <a:pt x="2732" y="761"/>
                </a:lnTo>
                <a:lnTo>
                  <a:pt x="2732" y="763"/>
                </a:lnTo>
                <a:lnTo>
                  <a:pt x="2732" y="763"/>
                </a:lnTo>
                <a:lnTo>
                  <a:pt x="2734" y="763"/>
                </a:lnTo>
                <a:lnTo>
                  <a:pt x="2734" y="763"/>
                </a:lnTo>
                <a:lnTo>
                  <a:pt x="2736" y="763"/>
                </a:lnTo>
                <a:lnTo>
                  <a:pt x="2736" y="765"/>
                </a:lnTo>
                <a:lnTo>
                  <a:pt x="2736" y="770"/>
                </a:lnTo>
                <a:lnTo>
                  <a:pt x="2736" y="772"/>
                </a:lnTo>
                <a:lnTo>
                  <a:pt x="2739" y="772"/>
                </a:lnTo>
                <a:lnTo>
                  <a:pt x="2739" y="772"/>
                </a:lnTo>
                <a:lnTo>
                  <a:pt x="2741" y="772"/>
                </a:lnTo>
                <a:lnTo>
                  <a:pt x="2743" y="774"/>
                </a:lnTo>
                <a:lnTo>
                  <a:pt x="2747" y="778"/>
                </a:lnTo>
                <a:lnTo>
                  <a:pt x="2749" y="778"/>
                </a:lnTo>
                <a:lnTo>
                  <a:pt x="2747" y="778"/>
                </a:lnTo>
                <a:lnTo>
                  <a:pt x="2747" y="778"/>
                </a:lnTo>
                <a:lnTo>
                  <a:pt x="2743" y="774"/>
                </a:lnTo>
                <a:lnTo>
                  <a:pt x="2741" y="774"/>
                </a:lnTo>
                <a:lnTo>
                  <a:pt x="2736" y="774"/>
                </a:lnTo>
                <a:lnTo>
                  <a:pt x="2732" y="772"/>
                </a:lnTo>
                <a:lnTo>
                  <a:pt x="2732" y="774"/>
                </a:lnTo>
                <a:lnTo>
                  <a:pt x="2732" y="774"/>
                </a:lnTo>
                <a:lnTo>
                  <a:pt x="2730" y="776"/>
                </a:lnTo>
                <a:lnTo>
                  <a:pt x="2732" y="778"/>
                </a:lnTo>
                <a:lnTo>
                  <a:pt x="2730" y="782"/>
                </a:lnTo>
                <a:lnTo>
                  <a:pt x="2730" y="780"/>
                </a:lnTo>
                <a:lnTo>
                  <a:pt x="2730" y="778"/>
                </a:lnTo>
                <a:lnTo>
                  <a:pt x="2728" y="778"/>
                </a:lnTo>
                <a:lnTo>
                  <a:pt x="2728" y="778"/>
                </a:lnTo>
                <a:lnTo>
                  <a:pt x="2728" y="780"/>
                </a:lnTo>
                <a:lnTo>
                  <a:pt x="2728" y="780"/>
                </a:lnTo>
                <a:lnTo>
                  <a:pt x="2726" y="782"/>
                </a:lnTo>
                <a:lnTo>
                  <a:pt x="2726" y="780"/>
                </a:lnTo>
                <a:lnTo>
                  <a:pt x="2726" y="778"/>
                </a:lnTo>
                <a:lnTo>
                  <a:pt x="2724" y="776"/>
                </a:lnTo>
                <a:lnTo>
                  <a:pt x="2718" y="776"/>
                </a:lnTo>
                <a:lnTo>
                  <a:pt x="2713" y="776"/>
                </a:lnTo>
                <a:lnTo>
                  <a:pt x="2711" y="776"/>
                </a:lnTo>
                <a:lnTo>
                  <a:pt x="2711" y="778"/>
                </a:lnTo>
                <a:lnTo>
                  <a:pt x="2709" y="780"/>
                </a:lnTo>
                <a:lnTo>
                  <a:pt x="2709" y="782"/>
                </a:lnTo>
                <a:lnTo>
                  <a:pt x="2711" y="784"/>
                </a:lnTo>
                <a:lnTo>
                  <a:pt x="2711" y="784"/>
                </a:lnTo>
                <a:lnTo>
                  <a:pt x="2709" y="784"/>
                </a:lnTo>
                <a:lnTo>
                  <a:pt x="2709" y="784"/>
                </a:lnTo>
                <a:lnTo>
                  <a:pt x="2707" y="782"/>
                </a:lnTo>
                <a:lnTo>
                  <a:pt x="2707" y="780"/>
                </a:lnTo>
                <a:lnTo>
                  <a:pt x="2703" y="782"/>
                </a:lnTo>
                <a:lnTo>
                  <a:pt x="2699" y="782"/>
                </a:lnTo>
                <a:lnTo>
                  <a:pt x="2695" y="782"/>
                </a:lnTo>
                <a:lnTo>
                  <a:pt x="2692" y="782"/>
                </a:lnTo>
                <a:lnTo>
                  <a:pt x="2688" y="784"/>
                </a:lnTo>
                <a:lnTo>
                  <a:pt x="2686" y="786"/>
                </a:lnTo>
                <a:lnTo>
                  <a:pt x="2686" y="788"/>
                </a:lnTo>
                <a:lnTo>
                  <a:pt x="2682" y="791"/>
                </a:lnTo>
                <a:lnTo>
                  <a:pt x="2678" y="791"/>
                </a:lnTo>
                <a:lnTo>
                  <a:pt x="2678" y="791"/>
                </a:lnTo>
                <a:lnTo>
                  <a:pt x="2678" y="791"/>
                </a:lnTo>
                <a:lnTo>
                  <a:pt x="2676" y="793"/>
                </a:lnTo>
                <a:lnTo>
                  <a:pt x="2676" y="793"/>
                </a:lnTo>
                <a:lnTo>
                  <a:pt x="2674" y="801"/>
                </a:lnTo>
                <a:lnTo>
                  <a:pt x="2674" y="803"/>
                </a:lnTo>
                <a:lnTo>
                  <a:pt x="2672" y="805"/>
                </a:lnTo>
                <a:lnTo>
                  <a:pt x="2669" y="807"/>
                </a:lnTo>
                <a:lnTo>
                  <a:pt x="2667" y="809"/>
                </a:lnTo>
                <a:lnTo>
                  <a:pt x="2667" y="809"/>
                </a:lnTo>
                <a:lnTo>
                  <a:pt x="2665" y="809"/>
                </a:lnTo>
                <a:lnTo>
                  <a:pt x="2665" y="811"/>
                </a:lnTo>
                <a:lnTo>
                  <a:pt x="2665" y="814"/>
                </a:lnTo>
                <a:lnTo>
                  <a:pt x="2667" y="816"/>
                </a:lnTo>
                <a:lnTo>
                  <a:pt x="2667" y="816"/>
                </a:lnTo>
                <a:lnTo>
                  <a:pt x="2667" y="816"/>
                </a:lnTo>
                <a:lnTo>
                  <a:pt x="2665" y="816"/>
                </a:lnTo>
                <a:lnTo>
                  <a:pt x="2667" y="818"/>
                </a:lnTo>
                <a:lnTo>
                  <a:pt x="2667" y="818"/>
                </a:lnTo>
                <a:lnTo>
                  <a:pt x="2669" y="818"/>
                </a:lnTo>
                <a:lnTo>
                  <a:pt x="2669" y="820"/>
                </a:lnTo>
                <a:lnTo>
                  <a:pt x="2669" y="820"/>
                </a:lnTo>
                <a:lnTo>
                  <a:pt x="2667" y="820"/>
                </a:lnTo>
                <a:lnTo>
                  <a:pt x="2663" y="818"/>
                </a:lnTo>
                <a:lnTo>
                  <a:pt x="2661" y="816"/>
                </a:lnTo>
                <a:lnTo>
                  <a:pt x="2659" y="818"/>
                </a:lnTo>
                <a:lnTo>
                  <a:pt x="2659" y="818"/>
                </a:lnTo>
                <a:lnTo>
                  <a:pt x="2657" y="818"/>
                </a:lnTo>
                <a:lnTo>
                  <a:pt x="2659" y="818"/>
                </a:lnTo>
                <a:lnTo>
                  <a:pt x="2659" y="820"/>
                </a:lnTo>
                <a:lnTo>
                  <a:pt x="2661" y="820"/>
                </a:lnTo>
                <a:lnTo>
                  <a:pt x="2663" y="820"/>
                </a:lnTo>
                <a:lnTo>
                  <a:pt x="2665" y="820"/>
                </a:lnTo>
                <a:lnTo>
                  <a:pt x="2667" y="820"/>
                </a:lnTo>
                <a:lnTo>
                  <a:pt x="2669" y="820"/>
                </a:lnTo>
                <a:lnTo>
                  <a:pt x="2667" y="822"/>
                </a:lnTo>
                <a:lnTo>
                  <a:pt x="2665" y="820"/>
                </a:lnTo>
                <a:lnTo>
                  <a:pt x="2663" y="822"/>
                </a:lnTo>
                <a:lnTo>
                  <a:pt x="2661" y="822"/>
                </a:lnTo>
                <a:lnTo>
                  <a:pt x="2659" y="820"/>
                </a:lnTo>
                <a:lnTo>
                  <a:pt x="2657" y="820"/>
                </a:lnTo>
                <a:lnTo>
                  <a:pt x="2657" y="820"/>
                </a:lnTo>
                <a:lnTo>
                  <a:pt x="2655" y="822"/>
                </a:lnTo>
                <a:lnTo>
                  <a:pt x="2651" y="822"/>
                </a:lnTo>
                <a:lnTo>
                  <a:pt x="2642" y="826"/>
                </a:lnTo>
                <a:lnTo>
                  <a:pt x="2636" y="828"/>
                </a:lnTo>
                <a:lnTo>
                  <a:pt x="2634" y="828"/>
                </a:lnTo>
                <a:lnTo>
                  <a:pt x="2632" y="830"/>
                </a:lnTo>
                <a:lnTo>
                  <a:pt x="2632" y="830"/>
                </a:lnTo>
                <a:lnTo>
                  <a:pt x="2630" y="832"/>
                </a:lnTo>
                <a:lnTo>
                  <a:pt x="2630" y="841"/>
                </a:lnTo>
                <a:lnTo>
                  <a:pt x="2632" y="843"/>
                </a:lnTo>
                <a:lnTo>
                  <a:pt x="2630" y="843"/>
                </a:lnTo>
                <a:lnTo>
                  <a:pt x="2630" y="843"/>
                </a:lnTo>
                <a:lnTo>
                  <a:pt x="2628" y="845"/>
                </a:lnTo>
                <a:lnTo>
                  <a:pt x="2625" y="847"/>
                </a:lnTo>
                <a:lnTo>
                  <a:pt x="2621" y="849"/>
                </a:lnTo>
                <a:lnTo>
                  <a:pt x="2617" y="849"/>
                </a:lnTo>
                <a:lnTo>
                  <a:pt x="2611" y="853"/>
                </a:lnTo>
                <a:lnTo>
                  <a:pt x="2609" y="853"/>
                </a:lnTo>
                <a:lnTo>
                  <a:pt x="2609" y="856"/>
                </a:lnTo>
                <a:lnTo>
                  <a:pt x="2609" y="856"/>
                </a:lnTo>
                <a:lnTo>
                  <a:pt x="2611" y="858"/>
                </a:lnTo>
                <a:lnTo>
                  <a:pt x="2615" y="858"/>
                </a:lnTo>
                <a:lnTo>
                  <a:pt x="2613" y="858"/>
                </a:lnTo>
                <a:lnTo>
                  <a:pt x="2609" y="858"/>
                </a:lnTo>
                <a:lnTo>
                  <a:pt x="2607" y="860"/>
                </a:lnTo>
                <a:lnTo>
                  <a:pt x="2604" y="860"/>
                </a:lnTo>
                <a:lnTo>
                  <a:pt x="2600" y="860"/>
                </a:lnTo>
                <a:lnTo>
                  <a:pt x="2596" y="860"/>
                </a:lnTo>
                <a:lnTo>
                  <a:pt x="2594" y="858"/>
                </a:lnTo>
                <a:lnTo>
                  <a:pt x="2592" y="858"/>
                </a:lnTo>
                <a:lnTo>
                  <a:pt x="2590" y="858"/>
                </a:lnTo>
                <a:lnTo>
                  <a:pt x="2590" y="856"/>
                </a:lnTo>
                <a:lnTo>
                  <a:pt x="2590" y="853"/>
                </a:lnTo>
                <a:lnTo>
                  <a:pt x="2590" y="853"/>
                </a:lnTo>
                <a:lnTo>
                  <a:pt x="2588" y="851"/>
                </a:lnTo>
                <a:lnTo>
                  <a:pt x="2586" y="853"/>
                </a:lnTo>
                <a:lnTo>
                  <a:pt x="2584" y="853"/>
                </a:lnTo>
                <a:lnTo>
                  <a:pt x="2581" y="853"/>
                </a:lnTo>
                <a:lnTo>
                  <a:pt x="2581" y="853"/>
                </a:lnTo>
                <a:lnTo>
                  <a:pt x="2581" y="853"/>
                </a:lnTo>
                <a:lnTo>
                  <a:pt x="2581" y="856"/>
                </a:lnTo>
                <a:lnTo>
                  <a:pt x="2584" y="860"/>
                </a:lnTo>
                <a:lnTo>
                  <a:pt x="2586" y="862"/>
                </a:lnTo>
                <a:lnTo>
                  <a:pt x="2586" y="868"/>
                </a:lnTo>
                <a:lnTo>
                  <a:pt x="2586" y="870"/>
                </a:lnTo>
                <a:lnTo>
                  <a:pt x="2588" y="872"/>
                </a:lnTo>
                <a:lnTo>
                  <a:pt x="2588" y="872"/>
                </a:lnTo>
                <a:lnTo>
                  <a:pt x="2581" y="872"/>
                </a:lnTo>
                <a:lnTo>
                  <a:pt x="2581" y="872"/>
                </a:lnTo>
                <a:lnTo>
                  <a:pt x="2579" y="870"/>
                </a:lnTo>
                <a:lnTo>
                  <a:pt x="2579" y="872"/>
                </a:lnTo>
                <a:lnTo>
                  <a:pt x="2579" y="872"/>
                </a:lnTo>
                <a:lnTo>
                  <a:pt x="2577" y="872"/>
                </a:lnTo>
                <a:lnTo>
                  <a:pt x="2573" y="872"/>
                </a:lnTo>
                <a:lnTo>
                  <a:pt x="2569" y="874"/>
                </a:lnTo>
                <a:lnTo>
                  <a:pt x="2567" y="872"/>
                </a:lnTo>
                <a:lnTo>
                  <a:pt x="2565" y="870"/>
                </a:lnTo>
                <a:lnTo>
                  <a:pt x="2560" y="868"/>
                </a:lnTo>
                <a:lnTo>
                  <a:pt x="2558" y="868"/>
                </a:lnTo>
                <a:lnTo>
                  <a:pt x="2556" y="870"/>
                </a:lnTo>
                <a:lnTo>
                  <a:pt x="2554" y="870"/>
                </a:lnTo>
                <a:lnTo>
                  <a:pt x="2552" y="870"/>
                </a:lnTo>
                <a:lnTo>
                  <a:pt x="2548" y="870"/>
                </a:lnTo>
                <a:lnTo>
                  <a:pt x="2542" y="872"/>
                </a:lnTo>
                <a:lnTo>
                  <a:pt x="2540" y="874"/>
                </a:lnTo>
                <a:lnTo>
                  <a:pt x="2540" y="876"/>
                </a:lnTo>
                <a:lnTo>
                  <a:pt x="2540" y="876"/>
                </a:lnTo>
                <a:lnTo>
                  <a:pt x="2540" y="876"/>
                </a:lnTo>
                <a:lnTo>
                  <a:pt x="2542" y="876"/>
                </a:lnTo>
                <a:lnTo>
                  <a:pt x="2542" y="876"/>
                </a:lnTo>
                <a:lnTo>
                  <a:pt x="2544" y="876"/>
                </a:lnTo>
                <a:lnTo>
                  <a:pt x="2544" y="876"/>
                </a:lnTo>
                <a:lnTo>
                  <a:pt x="2546" y="876"/>
                </a:lnTo>
                <a:lnTo>
                  <a:pt x="2546" y="879"/>
                </a:lnTo>
                <a:lnTo>
                  <a:pt x="2544" y="879"/>
                </a:lnTo>
                <a:lnTo>
                  <a:pt x="2542" y="879"/>
                </a:lnTo>
                <a:lnTo>
                  <a:pt x="2542" y="879"/>
                </a:lnTo>
                <a:lnTo>
                  <a:pt x="2542" y="879"/>
                </a:lnTo>
                <a:lnTo>
                  <a:pt x="2542" y="879"/>
                </a:lnTo>
                <a:lnTo>
                  <a:pt x="2542" y="881"/>
                </a:lnTo>
                <a:lnTo>
                  <a:pt x="2544" y="881"/>
                </a:lnTo>
                <a:lnTo>
                  <a:pt x="2546" y="881"/>
                </a:lnTo>
                <a:lnTo>
                  <a:pt x="2544" y="881"/>
                </a:lnTo>
                <a:lnTo>
                  <a:pt x="2542" y="883"/>
                </a:lnTo>
                <a:lnTo>
                  <a:pt x="2542" y="883"/>
                </a:lnTo>
                <a:lnTo>
                  <a:pt x="2540" y="883"/>
                </a:lnTo>
                <a:lnTo>
                  <a:pt x="2544" y="885"/>
                </a:lnTo>
                <a:lnTo>
                  <a:pt x="2544" y="887"/>
                </a:lnTo>
                <a:lnTo>
                  <a:pt x="2546" y="887"/>
                </a:lnTo>
                <a:lnTo>
                  <a:pt x="2546" y="887"/>
                </a:lnTo>
                <a:lnTo>
                  <a:pt x="2548" y="887"/>
                </a:lnTo>
                <a:lnTo>
                  <a:pt x="2552" y="887"/>
                </a:lnTo>
                <a:lnTo>
                  <a:pt x="2556" y="889"/>
                </a:lnTo>
                <a:lnTo>
                  <a:pt x="2558" y="889"/>
                </a:lnTo>
                <a:lnTo>
                  <a:pt x="2558" y="889"/>
                </a:lnTo>
                <a:lnTo>
                  <a:pt x="2560" y="889"/>
                </a:lnTo>
                <a:lnTo>
                  <a:pt x="2560" y="889"/>
                </a:lnTo>
                <a:lnTo>
                  <a:pt x="2560" y="889"/>
                </a:lnTo>
                <a:lnTo>
                  <a:pt x="2563" y="889"/>
                </a:lnTo>
                <a:lnTo>
                  <a:pt x="2563" y="891"/>
                </a:lnTo>
                <a:lnTo>
                  <a:pt x="2565" y="891"/>
                </a:lnTo>
                <a:lnTo>
                  <a:pt x="2567" y="891"/>
                </a:lnTo>
                <a:lnTo>
                  <a:pt x="2567" y="891"/>
                </a:lnTo>
                <a:lnTo>
                  <a:pt x="2569" y="891"/>
                </a:lnTo>
                <a:lnTo>
                  <a:pt x="2567" y="893"/>
                </a:lnTo>
                <a:lnTo>
                  <a:pt x="2567" y="893"/>
                </a:lnTo>
                <a:lnTo>
                  <a:pt x="2569" y="893"/>
                </a:lnTo>
                <a:lnTo>
                  <a:pt x="2571" y="893"/>
                </a:lnTo>
                <a:lnTo>
                  <a:pt x="2571" y="893"/>
                </a:lnTo>
                <a:lnTo>
                  <a:pt x="2573" y="893"/>
                </a:lnTo>
                <a:lnTo>
                  <a:pt x="2571" y="895"/>
                </a:lnTo>
                <a:lnTo>
                  <a:pt x="2571" y="895"/>
                </a:lnTo>
                <a:lnTo>
                  <a:pt x="2571" y="897"/>
                </a:lnTo>
                <a:lnTo>
                  <a:pt x="2573" y="897"/>
                </a:lnTo>
                <a:lnTo>
                  <a:pt x="2573" y="897"/>
                </a:lnTo>
                <a:lnTo>
                  <a:pt x="2579" y="897"/>
                </a:lnTo>
                <a:lnTo>
                  <a:pt x="2581" y="897"/>
                </a:lnTo>
                <a:lnTo>
                  <a:pt x="2581" y="897"/>
                </a:lnTo>
                <a:lnTo>
                  <a:pt x="2579" y="897"/>
                </a:lnTo>
                <a:lnTo>
                  <a:pt x="2579" y="897"/>
                </a:lnTo>
                <a:lnTo>
                  <a:pt x="2577" y="897"/>
                </a:lnTo>
                <a:lnTo>
                  <a:pt x="2577" y="897"/>
                </a:lnTo>
                <a:lnTo>
                  <a:pt x="2575" y="900"/>
                </a:lnTo>
                <a:lnTo>
                  <a:pt x="2577" y="900"/>
                </a:lnTo>
                <a:lnTo>
                  <a:pt x="2577" y="900"/>
                </a:lnTo>
                <a:lnTo>
                  <a:pt x="2579" y="902"/>
                </a:lnTo>
                <a:lnTo>
                  <a:pt x="2577" y="904"/>
                </a:lnTo>
                <a:lnTo>
                  <a:pt x="2577" y="904"/>
                </a:lnTo>
                <a:lnTo>
                  <a:pt x="2577" y="906"/>
                </a:lnTo>
                <a:lnTo>
                  <a:pt x="2579" y="908"/>
                </a:lnTo>
                <a:lnTo>
                  <a:pt x="2581" y="910"/>
                </a:lnTo>
                <a:lnTo>
                  <a:pt x="2588" y="914"/>
                </a:lnTo>
                <a:lnTo>
                  <a:pt x="2588" y="914"/>
                </a:lnTo>
                <a:lnTo>
                  <a:pt x="2590" y="914"/>
                </a:lnTo>
                <a:lnTo>
                  <a:pt x="2592" y="914"/>
                </a:lnTo>
                <a:lnTo>
                  <a:pt x="2592" y="916"/>
                </a:lnTo>
                <a:lnTo>
                  <a:pt x="2592" y="916"/>
                </a:lnTo>
                <a:lnTo>
                  <a:pt x="2592" y="921"/>
                </a:lnTo>
                <a:lnTo>
                  <a:pt x="2592" y="923"/>
                </a:lnTo>
                <a:lnTo>
                  <a:pt x="2592" y="925"/>
                </a:lnTo>
                <a:lnTo>
                  <a:pt x="2592" y="925"/>
                </a:lnTo>
                <a:lnTo>
                  <a:pt x="2592" y="925"/>
                </a:lnTo>
                <a:lnTo>
                  <a:pt x="2590" y="925"/>
                </a:lnTo>
                <a:lnTo>
                  <a:pt x="2590" y="925"/>
                </a:lnTo>
                <a:lnTo>
                  <a:pt x="2590" y="925"/>
                </a:lnTo>
                <a:lnTo>
                  <a:pt x="2594" y="929"/>
                </a:lnTo>
                <a:lnTo>
                  <a:pt x="2596" y="929"/>
                </a:lnTo>
                <a:lnTo>
                  <a:pt x="2596" y="931"/>
                </a:lnTo>
                <a:lnTo>
                  <a:pt x="2598" y="937"/>
                </a:lnTo>
                <a:lnTo>
                  <a:pt x="2600" y="937"/>
                </a:lnTo>
                <a:lnTo>
                  <a:pt x="2600" y="937"/>
                </a:lnTo>
                <a:lnTo>
                  <a:pt x="2598" y="937"/>
                </a:lnTo>
                <a:lnTo>
                  <a:pt x="2598" y="937"/>
                </a:lnTo>
                <a:lnTo>
                  <a:pt x="2596" y="933"/>
                </a:lnTo>
                <a:lnTo>
                  <a:pt x="2596" y="931"/>
                </a:lnTo>
                <a:lnTo>
                  <a:pt x="2594" y="929"/>
                </a:lnTo>
                <a:lnTo>
                  <a:pt x="2592" y="929"/>
                </a:lnTo>
                <a:lnTo>
                  <a:pt x="2592" y="931"/>
                </a:lnTo>
                <a:lnTo>
                  <a:pt x="2590" y="935"/>
                </a:lnTo>
                <a:lnTo>
                  <a:pt x="2590" y="944"/>
                </a:lnTo>
                <a:lnTo>
                  <a:pt x="2590" y="944"/>
                </a:lnTo>
                <a:lnTo>
                  <a:pt x="2590" y="944"/>
                </a:lnTo>
                <a:lnTo>
                  <a:pt x="2592" y="941"/>
                </a:lnTo>
                <a:lnTo>
                  <a:pt x="2592" y="944"/>
                </a:lnTo>
                <a:lnTo>
                  <a:pt x="2590" y="944"/>
                </a:lnTo>
                <a:lnTo>
                  <a:pt x="2590" y="946"/>
                </a:lnTo>
                <a:lnTo>
                  <a:pt x="2588" y="956"/>
                </a:lnTo>
                <a:lnTo>
                  <a:pt x="2586" y="962"/>
                </a:lnTo>
                <a:lnTo>
                  <a:pt x="2584" y="965"/>
                </a:lnTo>
                <a:lnTo>
                  <a:pt x="2581" y="967"/>
                </a:lnTo>
                <a:lnTo>
                  <a:pt x="2581" y="967"/>
                </a:lnTo>
                <a:lnTo>
                  <a:pt x="2579" y="967"/>
                </a:lnTo>
                <a:lnTo>
                  <a:pt x="2575" y="967"/>
                </a:lnTo>
                <a:lnTo>
                  <a:pt x="2573" y="967"/>
                </a:lnTo>
                <a:lnTo>
                  <a:pt x="2571" y="967"/>
                </a:lnTo>
                <a:lnTo>
                  <a:pt x="2567" y="965"/>
                </a:lnTo>
                <a:lnTo>
                  <a:pt x="2565" y="965"/>
                </a:lnTo>
                <a:lnTo>
                  <a:pt x="2563" y="967"/>
                </a:lnTo>
                <a:lnTo>
                  <a:pt x="2558" y="965"/>
                </a:lnTo>
                <a:lnTo>
                  <a:pt x="2556" y="965"/>
                </a:lnTo>
                <a:lnTo>
                  <a:pt x="2556" y="965"/>
                </a:lnTo>
                <a:lnTo>
                  <a:pt x="2552" y="965"/>
                </a:lnTo>
                <a:lnTo>
                  <a:pt x="2552" y="965"/>
                </a:lnTo>
                <a:lnTo>
                  <a:pt x="2550" y="965"/>
                </a:lnTo>
                <a:lnTo>
                  <a:pt x="2546" y="967"/>
                </a:lnTo>
                <a:lnTo>
                  <a:pt x="2542" y="967"/>
                </a:lnTo>
                <a:lnTo>
                  <a:pt x="2533" y="965"/>
                </a:lnTo>
                <a:lnTo>
                  <a:pt x="2531" y="962"/>
                </a:lnTo>
                <a:lnTo>
                  <a:pt x="2525" y="962"/>
                </a:lnTo>
                <a:lnTo>
                  <a:pt x="2523" y="962"/>
                </a:lnTo>
                <a:lnTo>
                  <a:pt x="2521" y="962"/>
                </a:lnTo>
                <a:lnTo>
                  <a:pt x="2519" y="962"/>
                </a:lnTo>
                <a:lnTo>
                  <a:pt x="2514" y="962"/>
                </a:lnTo>
                <a:lnTo>
                  <a:pt x="2512" y="962"/>
                </a:lnTo>
                <a:lnTo>
                  <a:pt x="2508" y="962"/>
                </a:lnTo>
                <a:lnTo>
                  <a:pt x="2506" y="962"/>
                </a:lnTo>
                <a:lnTo>
                  <a:pt x="2502" y="962"/>
                </a:lnTo>
                <a:lnTo>
                  <a:pt x="2500" y="960"/>
                </a:lnTo>
                <a:lnTo>
                  <a:pt x="2500" y="960"/>
                </a:lnTo>
                <a:lnTo>
                  <a:pt x="2498" y="960"/>
                </a:lnTo>
                <a:lnTo>
                  <a:pt x="2496" y="960"/>
                </a:lnTo>
                <a:lnTo>
                  <a:pt x="2493" y="960"/>
                </a:lnTo>
                <a:lnTo>
                  <a:pt x="2491" y="960"/>
                </a:lnTo>
                <a:lnTo>
                  <a:pt x="2489" y="962"/>
                </a:lnTo>
                <a:lnTo>
                  <a:pt x="2487" y="962"/>
                </a:lnTo>
                <a:lnTo>
                  <a:pt x="2487" y="965"/>
                </a:lnTo>
                <a:lnTo>
                  <a:pt x="2487" y="965"/>
                </a:lnTo>
                <a:lnTo>
                  <a:pt x="2489" y="965"/>
                </a:lnTo>
                <a:lnTo>
                  <a:pt x="2487" y="967"/>
                </a:lnTo>
                <a:lnTo>
                  <a:pt x="2485" y="967"/>
                </a:lnTo>
                <a:lnTo>
                  <a:pt x="2485" y="967"/>
                </a:lnTo>
                <a:lnTo>
                  <a:pt x="2483" y="967"/>
                </a:lnTo>
                <a:lnTo>
                  <a:pt x="2479" y="967"/>
                </a:lnTo>
                <a:lnTo>
                  <a:pt x="2477" y="969"/>
                </a:lnTo>
                <a:lnTo>
                  <a:pt x="2477" y="969"/>
                </a:lnTo>
                <a:lnTo>
                  <a:pt x="2475" y="971"/>
                </a:lnTo>
                <a:lnTo>
                  <a:pt x="2475" y="973"/>
                </a:lnTo>
                <a:lnTo>
                  <a:pt x="2475" y="973"/>
                </a:lnTo>
                <a:lnTo>
                  <a:pt x="2475" y="975"/>
                </a:lnTo>
                <a:lnTo>
                  <a:pt x="2475" y="975"/>
                </a:lnTo>
                <a:lnTo>
                  <a:pt x="2477" y="977"/>
                </a:lnTo>
                <a:lnTo>
                  <a:pt x="2479" y="977"/>
                </a:lnTo>
                <a:lnTo>
                  <a:pt x="2479" y="977"/>
                </a:lnTo>
                <a:lnTo>
                  <a:pt x="2477" y="979"/>
                </a:lnTo>
                <a:lnTo>
                  <a:pt x="2477" y="979"/>
                </a:lnTo>
                <a:lnTo>
                  <a:pt x="2477" y="981"/>
                </a:lnTo>
                <a:lnTo>
                  <a:pt x="2481" y="979"/>
                </a:lnTo>
                <a:lnTo>
                  <a:pt x="2481" y="979"/>
                </a:lnTo>
                <a:lnTo>
                  <a:pt x="2481" y="981"/>
                </a:lnTo>
                <a:lnTo>
                  <a:pt x="2481" y="981"/>
                </a:lnTo>
                <a:lnTo>
                  <a:pt x="2481" y="983"/>
                </a:lnTo>
                <a:lnTo>
                  <a:pt x="2481" y="983"/>
                </a:lnTo>
                <a:lnTo>
                  <a:pt x="2481" y="983"/>
                </a:lnTo>
                <a:lnTo>
                  <a:pt x="2481" y="986"/>
                </a:lnTo>
                <a:lnTo>
                  <a:pt x="2481" y="986"/>
                </a:lnTo>
                <a:lnTo>
                  <a:pt x="2481" y="986"/>
                </a:lnTo>
                <a:lnTo>
                  <a:pt x="2481" y="986"/>
                </a:lnTo>
                <a:lnTo>
                  <a:pt x="2481" y="988"/>
                </a:lnTo>
                <a:lnTo>
                  <a:pt x="2479" y="988"/>
                </a:lnTo>
                <a:lnTo>
                  <a:pt x="2479" y="992"/>
                </a:lnTo>
                <a:lnTo>
                  <a:pt x="2479" y="992"/>
                </a:lnTo>
                <a:lnTo>
                  <a:pt x="2481" y="992"/>
                </a:lnTo>
                <a:lnTo>
                  <a:pt x="2479" y="994"/>
                </a:lnTo>
                <a:lnTo>
                  <a:pt x="2479" y="994"/>
                </a:lnTo>
                <a:lnTo>
                  <a:pt x="2479" y="996"/>
                </a:lnTo>
                <a:lnTo>
                  <a:pt x="2481" y="996"/>
                </a:lnTo>
                <a:lnTo>
                  <a:pt x="2481" y="996"/>
                </a:lnTo>
                <a:lnTo>
                  <a:pt x="2481" y="998"/>
                </a:lnTo>
                <a:lnTo>
                  <a:pt x="2481" y="1002"/>
                </a:lnTo>
                <a:lnTo>
                  <a:pt x="2483" y="1004"/>
                </a:lnTo>
                <a:lnTo>
                  <a:pt x="2483" y="1006"/>
                </a:lnTo>
                <a:lnTo>
                  <a:pt x="2483" y="1006"/>
                </a:lnTo>
                <a:lnTo>
                  <a:pt x="2483" y="1009"/>
                </a:lnTo>
                <a:lnTo>
                  <a:pt x="2481" y="1013"/>
                </a:lnTo>
                <a:lnTo>
                  <a:pt x="2481" y="1013"/>
                </a:lnTo>
                <a:lnTo>
                  <a:pt x="2481" y="1015"/>
                </a:lnTo>
                <a:lnTo>
                  <a:pt x="2479" y="1021"/>
                </a:lnTo>
                <a:lnTo>
                  <a:pt x="2479" y="1021"/>
                </a:lnTo>
                <a:lnTo>
                  <a:pt x="2479" y="1021"/>
                </a:lnTo>
                <a:lnTo>
                  <a:pt x="2479" y="1023"/>
                </a:lnTo>
                <a:lnTo>
                  <a:pt x="2477" y="1027"/>
                </a:lnTo>
                <a:lnTo>
                  <a:pt x="2475" y="1032"/>
                </a:lnTo>
                <a:lnTo>
                  <a:pt x="2475" y="1034"/>
                </a:lnTo>
                <a:lnTo>
                  <a:pt x="2472" y="1036"/>
                </a:lnTo>
                <a:lnTo>
                  <a:pt x="2472" y="1036"/>
                </a:lnTo>
                <a:lnTo>
                  <a:pt x="2472" y="1036"/>
                </a:lnTo>
                <a:lnTo>
                  <a:pt x="2472" y="1038"/>
                </a:lnTo>
                <a:lnTo>
                  <a:pt x="2470" y="1040"/>
                </a:lnTo>
                <a:lnTo>
                  <a:pt x="2470" y="1042"/>
                </a:lnTo>
                <a:lnTo>
                  <a:pt x="2470" y="1044"/>
                </a:lnTo>
                <a:lnTo>
                  <a:pt x="2470" y="1044"/>
                </a:lnTo>
                <a:lnTo>
                  <a:pt x="2470" y="1046"/>
                </a:lnTo>
                <a:lnTo>
                  <a:pt x="2470" y="1046"/>
                </a:lnTo>
                <a:lnTo>
                  <a:pt x="2472" y="1046"/>
                </a:lnTo>
                <a:lnTo>
                  <a:pt x="2475" y="1046"/>
                </a:lnTo>
                <a:lnTo>
                  <a:pt x="2475" y="1046"/>
                </a:lnTo>
                <a:lnTo>
                  <a:pt x="2477" y="1044"/>
                </a:lnTo>
                <a:lnTo>
                  <a:pt x="2479" y="1042"/>
                </a:lnTo>
                <a:lnTo>
                  <a:pt x="2479" y="1040"/>
                </a:lnTo>
                <a:lnTo>
                  <a:pt x="2481" y="1040"/>
                </a:lnTo>
                <a:lnTo>
                  <a:pt x="2479" y="1042"/>
                </a:lnTo>
                <a:lnTo>
                  <a:pt x="2477" y="1042"/>
                </a:lnTo>
                <a:lnTo>
                  <a:pt x="2477" y="1044"/>
                </a:lnTo>
                <a:lnTo>
                  <a:pt x="2477" y="1046"/>
                </a:lnTo>
                <a:lnTo>
                  <a:pt x="2477" y="1046"/>
                </a:lnTo>
                <a:lnTo>
                  <a:pt x="2475" y="1046"/>
                </a:lnTo>
                <a:lnTo>
                  <a:pt x="2475" y="1046"/>
                </a:lnTo>
                <a:lnTo>
                  <a:pt x="2475" y="1048"/>
                </a:lnTo>
                <a:lnTo>
                  <a:pt x="2475" y="1050"/>
                </a:lnTo>
                <a:lnTo>
                  <a:pt x="2475" y="1050"/>
                </a:lnTo>
                <a:lnTo>
                  <a:pt x="2477" y="1050"/>
                </a:lnTo>
                <a:lnTo>
                  <a:pt x="2479" y="1050"/>
                </a:lnTo>
                <a:lnTo>
                  <a:pt x="2479" y="1050"/>
                </a:lnTo>
                <a:lnTo>
                  <a:pt x="2481" y="1050"/>
                </a:lnTo>
                <a:lnTo>
                  <a:pt x="2481" y="1050"/>
                </a:lnTo>
                <a:lnTo>
                  <a:pt x="2483" y="1050"/>
                </a:lnTo>
                <a:lnTo>
                  <a:pt x="2479" y="1050"/>
                </a:lnTo>
                <a:lnTo>
                  <a:pt x="2481" y="1053"/>
                </a:lnTo>
                <a:lnTo>
                  <a:pt x="2481" y="1055"/>
                </a:lnTo>
                <a:lnTo>
                  <a:pt x="2479" y="1059"/>
                </a:lnTo>
                <a:lnTo>
                  <a:pt x="2481" y="1061"/>
                </a:lnTo>
                <a:lnTo>
                  <a:pt x="2481" y="1063"/>
                </a:lnTo>
                <a:lnTo>
                  <a:pt x="2481" y="1065"/>
                </a:lnTo>
                <a:lnTo>
                  <a:pt x="2481" y="1067"/>
                </a:lnTo>
                <a:lnTo>
                  <a:pt x="2479" y="1071"/>
                </a:lnTo>
                <a:lnTo>
                  <a:pt x="2477" y="1074"/>
                </a:lnTo>
                <a:lnTo>
                  <a:pt x="2479" y="1074"/>
                </a:lnTo>
                <a:lnTo>
                  <a:pt x="2479" y="1074"/>
                </a:lnTo>
                <a:lnTo>
                  <a:pt x="2481" y="1074"/>
                </a:lnTo>
                <a:lnTo>
                  <a:pt x="2483" y="1074"/>
                </a:lnTo>
                <a:lnTo>
                  <a:pt x="2485" y="1074"/>
                </a:lnTo>
                <a:lnTo>
                  <a:pt x="2489" y="1074"/>
                </a:lnTo>
                <a:lnTo>
                  <a:pt x="2493" y="1076"/>
                </a:lnTo>
                <a:lnTo>
                  <a:pt x="2493" y="1076"/>
                </a:lnTo>
                <a:lnTo>
                  <a:pt x="2500" y="1071"/>
                </a:lnTo>
                <a:lnTo>
                  <a:pt x="2500" y="1071"/>
                </a:lnTo>
                <a:lnTo>
                  <a:pt x="2504" y="1071"/>
                </a:lnTo>
                <a:lnTo>
                  <a:pt x="2506" y="1071"/>
                </a:lnTo>
                <a:lnTo>
                  <a:pt x="2508" y="1071"/>
                </a:lnTo>
                <a:lnTo>
                  <a:pt x="2508" y="1069"/>
                </a:lnTo>
                <a:lnTo>
                  <a:pt x="2508" y="1071"/>
                </a:lnTo>
                <a:lnTo>
                  <a:pt x="2508" y="1071"/>
                </a:lnTo>
                <a:lnTo>
                  <a:pt x="2514" y="1076"/>
                </a:lnTo>
                <a:lnTo>
                  <a:pt x="2514" y="1078"/>
                </a:lnTo>
                <a:lnTo>
                  <a:pt x="2516" y="1076"/>
                </a:lnTo>
                <a:lnTo>
                  <a:pt x="2519" y="1076"/>
                </a:lnTo>
                <a:lnTo>
                  <a:pt x="2516" y="1076"/>
                </a:lnTo>
                <a:lnTo>
                  <a:pt x="2516" y="1078"/>
                </a:lnTo>
                <a:lnTo>
                  <a:pt x="2514" y="1080"/>
                </a:lnTo>
                <a:lnTo>
                  <a:pt x="2514" y="1080"/>
                </a:lnTo>
                <a:lnTo>
                  <a:pt x="2516" y="1082"/>
                </a:lnTo>
                <a:lnTo>
                  <a:pt x="2516" y="1082"/>
                </a:lnTo>
                <a:lnTo>
                  <a:pt x="2516" y="1082"/>
                </a:lnTo>
                <a:lnTo>
                  <a:pt x="2516" y="1084"/>
                </a:lnTo>
                <a:lnTo>
                  <a:pt x="2519" y="1086"/>
                </a:lnTo>
                <a:lnTo>
                  <a:pt x="2521" y="1088"/>
                </a:lnTo>
                <a:lnTo>
                  <a:pt x="2521" y="1088"/>
                </a:lnTo>
                <a:lnTo>
                  <a:pt x="2523" y="1090"/>
                </a:lnTo>
                <a:lnTo>
                  <a:pt x="2527" y="1090"/>
                </a:lnTo>
                <a:lnTo>
                  <a:pt x="2527" y="1090"/>
                </a:lnTo>
                <a:lnTo>
                  <a:pt x="2529" y="1090"/>
                </a:lnTo>
                <a:lnTo>
                  <a:pt x="2529" y="1088"/>
                </a:lnTo>
                <a:lnTo>
                  <a:pt x="2529" y="1088"/>
                </a:lnTo>
                <a:lnTo>
                  <a:pt x="2529" y="1088"/>
                </a:lnTo>
                <a:lnTo>
                  <a:pt x="2529" y="1088"/>
                </a:lnTo>
                <a:lnTo>
                  <a:pt x="2531" y="1088"/>
                </a:lnTo>
                <a:lnTo>
                  <a:pt x="2531" y="1084"/>
                </a:lnTo>
                <a:lnTo>
                  <a:pt x="2533" y="1084"/>
                </a:lnTo>
                <a:lnTo>
                  <a:pt x="2535" y="1082"/>
                </a:lnTo>
                <a:lnTo>
                  <a:pt x="2540" y="1082"/>
                </a:lnTo>
                <a:lnTo>
                  <a:pt x="2542" y="1080"/>
                </a:lnTo>
                <a:lnTo>
                  <a:pt x="2544" y="1080"/>
                </a:lnTo>
                <a:lnTo>
                  <a:pt x="2544" y="1080"/>
                </a:lnTo>
                <a:lnTo>
                  <a:pt x="2552" y="1078"/>
                </a:lnTo>
                <a:lnTo>
                  <a:pt x="2556" y="1080"/>
                </a:lnTo>
                <a:lnTo>
                  <a:pt x="2558" y="1080"/>
                </a:lnTo>
                <a:lnTo>
                  <a:pt x="2560" y="1078"/>
                </a:lnTo>
                <a:lnTo>
                  <a:pt x="2563" y="1078"/>
                </a:lnTo>
                <a:lnTo>
                  <a:pt x="2565" y="1080"/>
                </a:lnTo>
                <a:lnTo>
                  <a:pt x="2567" y="1080"/>
                </a:lnTo>
                <a:lnTo>
                  <a:pt x="2569" y="1080"/>
                </a:lnTo>
                <a:lnTo>
                  <a:pt x="2571" y="1078"/>
                </a:lnTo>
                <a:lnTo>
                  <a:pt x="2573" y="1078"/>
                </a:lnTo>
                <a:lnTo>
                  <a:pt x="2575" y="1078"/>
                </a:lnTo>
                <a:lnTo>
                  <a:pt x="2575" y="1080"/>
                </a:lnTo>
                <a:lnTo>
                  <a:pt x="2577" y="1078"/>
                </a:lnTo>
                <a:lnTo>
                  <a:pt x="2579" y="1076"/>
                </a:lnTo>
                <a:lnTo>
                  <a:pt x="2581" y="1071"/>
                </a:lnTo>
                <a:lnTo>
                  <a:pt x="2584" y="1067"/>
                </a:lnTo>
                <a:lnTo>
                  <a:pt x="2588" y="1065"/>
                </a:lnTo>
                <a:lnTo>
                  <a:pt x="2594" y="1065"/>
                </a:lnTo>
                <a:lnTo>
                  <a:pt x="2596" y="1065"/>
                </a:lnTo>
                <a:lnTo>
                  <a:pt x="2596" y="1065"/>
                </a:lnTo>
                <a:lnTo>
                  <a:pt x="2598" y="1065"/>
                </a:lnTo>
                <a:lnTo>
                  <a:pt x="2596" y="1063"/>
                </a:lnTo>
                <a:lnTo>
                  <a:pt x="2596" y="1061"/>
                </a:lnTo>
                <a:lnTo>
                  <a:pt x="2596" y="1061"/>
                </a:lnTo>
                <a:lnTo>
                  <a:pt x="2596" y="1061"/>
                </a:lnTo>
                <a:lnTo>
                  <a:pt x="2598" y="1059"/>
                </a:lnTo>
                <a:lnTo>
                  <a:pt x="2598" y="1055"/>
                </a:lnTo>
                <a:lnTo>
                  <a:pt x="2600" y="1055"/>
                </a:lnTo>
                <a:lnTo>
                  <a:pt x="2600" y="1053"/>
                </a:lnTo>
                <a:lnTo>
                  <a:pt x="2602" y="1050"/>
                </a:lnTo>
                <a:lnTo>
                  <a:pt x="2607" y="1048"/>
                </a:lnTo>
                <a:lnTo>
                  <a:pt x="2609" y="1046"/>
                </a:lnTo>
                <a:lnTo>
                  <a:pt x="2611" y="1046"/>
                </a:lnTo>
                <a:lnTo>
                  <a:pt x="2611" y="1044"/>
                </a:lnTo>
                <a:lnTo>
                  <a:pt x="2607" y="1044"/>
                </a:lnTo>
                <a:lnTo>
                  <a:pt x="2607" y="1042"/>
                </a:lnTo>
                <a:lnTo>
                  <a:pt x="2604" y="1040"/>
                </a:lnTo>
                <a:lnTo>
                  <a:pt x="2602" y="1034"/>
                </a:lnTo>
                <a:lnTo>
                  <a:pt x="2602" y="1034"/>
                </a:lnTo>
                <a:lnTo>
                  <a:pt x="2607" y="1027"/>
                </a:lnTo>
                <a:lnTo>
                  <a:pt x="2609" y="1025"/>
                </a:lnTo>
                <a:lnTo>
                  <a:pt x="2611" y="1023"/>
                </a:lnTo>
                <a:lnTo>
                  <a:pt x="2613" y="1019"/>
                </a:lnTo>
                <a:lnTo>
                  <a:pt x="2617" y="1015"/>
                </a:lnTo>
                <a:lnTo>
                  <a:pt x="2617" y="1015"/>
                </a:lnTo>
                <a:lnTo>
                  <a:pt x="2617" y="1015"/>
                </a:lnTo>
                <a:lnTo>
                  <a:pt x="2619" y="1015"/>
                </a:lnTo>
                <a:lnTo>
                  <a:pt x="2619" y="1013"/>
                </a:lnTo>
                <a:lnTo>
                  <a:pt x="2621" y="1013"/>
                </a:lnTo>
                <a:lnTo>
                  <a:pt x="2619" y="1011"/>
                </a:lnTo>
                <a:lnTo>
                  <a:pt x="2617" y="1011"/>
                </a:lnTo>
                <a:lnTo>
                  <a:pt x="2619" y="1009"/>
                </a:lnTo>
                <a:lnTo>
                  <a:pt x="2623" y="1006"/>
                </a:lnTo>
                <a:lnTo>
                  <a:pt x="2625" y="1006"/>
                </a:lnTo>
                <a:lnTo>
                  <a:pt x="2630" y="1004"/>
                </a:lnTo>
                <a:lnTo>
                  <a:pt x="2638" y="1002"/>
                </a:lnTo>
                <a:lnTo>
                  <a:pt x="2638" y="1002"/>
                </a:lnTo>
                <a:lnTo>
                  <a:pt x="2642" y="1000"/>
                </a:lnTo>
                <a:lnTo>
                  <a:pt x="2651" y="994"/>
                </a:lnTo>
                <a:lnTo>
                  <a:pt x="2653" y="992"/>
                </a:lnTo>
                <a:lnTo>
                  <a:pt x="2655" y="992"/>
                </a:lnTo>
                <a:lnTo>
                  <a:pt x="2655" y="990"/>
                </a:lnTo>
                <a:lnTo>
                  <a:pt x="2655" y="988"/>
                </a:lnTo>
                <a:lnTo>
                  <a:pt x="2655" y="988"/>
                </a:lnTo>
                <a:lnTo>
                  <a:pt x="2653" y="988"/>
                </a:lnTo>
                <a:lnTo>
                  <a:pt x="2653" y="986"/>
                </a:lnTo>
                <a:lnTo>
                  <a:pt x="2655" y="986"/>
                </a:lnTo>
                <a:lnTo>
                  <a:pt x="2655" y="986"/>
                </a:lnTo>
                <a:lnTo>
                  <a:pt x="2655" y="986"/>
                </a:lnTo>
                <a:lnTo>
                  <a:pt x="2655" y="983"/>
                </a:lnTo>
                <a:lnTo>
                  <a:pt x="2655" y="983"/>
                </a:lnTo>
                <a:lnTo>
                  <a:pt x="2655" y="983"/>
                </a:lnTo>
                <a:lnTo>
                  <a:pt x="2653" y="979"/>
                </a:lnTo>
                <a:lnTo>
                  <a:pt x="2653" y="975"/>
                </a:lnTo>
                <a:lnTo>
                  <a:pt x="2653" y="975"/>
                </a:lnTo>
                <a:lnTo>
                  <a:pt x="2653" y="971"/>
                </a:lnTo>
                <a:lnTo>
                  <a:pt x="2655" y="969"/>
                </a:lnTo>
                <a:lnTo>
                  <a:pt x="2663" y="965"/>
                </a:lnTo>
                <a:lnTo>
                  <a:pt x="2663" y="965"/>
                </a:lnTo>
                <a:lnTo>
                  <a:pt x="2665" y="962"/>
                </a:lnTo>
                <a:lnTo>
                  <a:pt x="2667" y="962"/>
                </a:lnTo>
                <a:lnTo>
                  <a:pt x="2667" y="962"/>
                </a:lnTo>
                <a:lnTo>
                  <a:pt x="2667" y="962"/>
                </a:lnTo>
                <a:lnTo>
                  <a:pt x="2667" y="965"/>
                </a:lnTo>
                <a:lnTo>
                  <a:pt x="2669" y="965"/>
                </a:lnTo>
                <a:lnTo>
                  <a:pt x="2672" y="965"/>
                </a:lnTo>
                <a:lnTo>
                  <a:pt x="2672" y="965"/>
                </a:lnTo>
                <a:lnTo>
                  <a:pt x="2676" y="967"/>
                </a:lnTo>
                <a:lnTo>
                  <a:pt x="2676" y="967"/>
                </a:lnTo>
                <a:lnTo>
                  <a:pt x="2678" y="967"/>
                </a:lnTo>
                <a:lnTo>
                  <a:pt x="2678" y="967"/>
                </a:lnTo>
                <a:lnTo>
                  <a:pt x="2678" y="967"/>
                </a:lnTo>
                <a:lnTo>
                  <a:pt x="2678" y="967"/>
                </a:lnTo>
                <a:lnTo>
                  <a:pt x="2678" y="967"/>
                </a:lnTo>
                <a:lnTo>
                  <a:pt x="2680" y="967"/>
                </a:lnTo>
                <a:lnTo>
                  <a:pt x="2680" y="967"/>
                </a:lnTo>
                <a:lnTo>
                  <a:pt x="2682" y="965"/>
                </a:lnTo>
                <a:lnTo>
                  <a:pt x="2682" y="967"/>
                </a:lnTo>
                <a:lnTo>
                  <a:pt x="2682" y="967"/>
                </a:lnTo>
                <a:lnTo>
                  <a:pt x="2682" y="967"/>
                </a:lnTo>
                <a:lnTo>
                  <a:pt x="2682" y="967"/>
                </a:lnTo>
                <a:lnTo>
                  <a:pt x="2684" y="967"/>
                </a:lnTo>
                <a:lnTo>
                  <a:pt x="2686" y="969"/>
                </a:lnTo>
                <a:lnTo>
                  <a:pt x="2690" y="971"/>
                </a:lnTo>
                <a:lnTo>
                  <a:pt x="2692" y="971"/>
                </a:lnTo>
                <a:lnTo>
                  <a:pt x="2695" y="971"/>
                </a:lnTo>
                <a:lnTo>
                  <a:pt x="2697" y="971"/>
                </a:lnTo>
                <a:lnTo>
                  <a:pt x="2699" y="971"/>
                </a:lnTo>
                <a:lnTo>
                  <a:pt x="2701" y="971"/>
                </a:lnTo>
                <a:lnTo>
                  <a:pt x="2703" y="969"/>
                </a:lnTo>
                <a:lnTo>
                  <a:pt x="2705" y="969"/>
                </a:lnTo>
                <a:lnTo>
                  <a:pt x="2705" y="967"/>
                </a:lnTo>
                <a:lnTo>
                  <a:pt x="2705" y="967"/>
                </a:lnTo>
                <a:lnTo>
                  <a:pt x="2707" y="965"/>
                </a:lnTo>
                <a:lnTo>
                  <a:pt x="2711" y="962"/>
                </a:lnTo>
                <a:lnTo>
                  <a:pt x="2713" y="960"/>
                </a:lnTo>
                <a:lnTo>
                  <a:pt x="2716" y="960"/>
                </a:lnTo>
                <a:lnTo>
                  <a:pt x="2720" y="958"/>
                </a:lnTo>
                <a:lnTo>
                  <a:pt x="2724" y="958"/>
                </a:lnTo>
                <a:lnTo>
                  <a:pt x="2724" y="956"/>
                </a:lnTo>
                <a:lnTo>
                  <a:pt x="2728" y="954"/>
                </a:lnTo>
                <a:lnTo>
                  <a:pt x="2732" y="950"/>
                </a:lnTo>
                <a:lnTo>
                  <a:pt x="2734" y="948"/>
                </a:lnTo>
                <a:lnTo>
                  <a:pt x="2736" y="948"/>
                </a:lnTo>
                <a:lnTo>
                  <a:pt x="2741" y="950"/>
                </a:lnTo>
                <a:lnTo>
                  <a:pt x="2743" y="950"/>
                </a:lnTo>
                <a:lnTo>
                  <a:pt x="2749" y="954"/>
                </a:lnTo>
                <a:lnTo>
                  <a:pt x="2753" y="956"/>
                </a:lnTo>
                <a:lnTo>
                  <a:pt x="2755" y="956"/>
                </a:lnTo>
                <a:lnTo>
                  <a:pt x="2755" y="958"/>
                </a:lnTo>
                <a:lnTo>
                  <a:pt x="2757" y="965"/>
                </a:lnTo>
                <a:lnTo>
                  <a:pt x="2760" y="967"/>
                </a:lnTo>
                <a:lnTo>
                  <a:pt x="2760" y="969"/>
                </a:lnTo>
                <a:lnTo>
                  <a:pt x="2760" y="971"/>
                </a:lnTo>
                <a:lnTo>
                  <a:pt x="2760" y="973"/>
                </a:lnTo>
                <a:lnTo>
                  <a:pt x="2760" y="973"/>
                </a:lnTo>
                <a:lnTo>
                  <a:pt x="2762" y="973"/>
                </a:lnTo>
                <a:lnTo>
                  <a:pt x="2762" y="973"/>
                </a:lnTo>
                <a:lnTo>
                  <a:pt x="2764" y="975"/>
                </a:lnTo>
                <a:lnTo>
                  <a:pt x="2764" y="975"/>
                </a:lnTo>
                <a:lnTo>
                  <a:pt x="2764" y="975"/>
                </a:lnTo>
                <a:lnTo>
                  <a:pt x="2764" y="977"/>
                </a:lnTo>
                <a:lnTo>
                  <a:pt x="2766" y="977"/>
                </a:lnTo>
                <a:lnTo>
                  <a:pt x="2770" y="981"/>
                </a:lnTo>
                <a:lnTo>
                  <a:pt x="2770" y="983"/>
                </a:lnTo>
                <a:lnTo>
                  <a:pt x="2770" y="983"/>
                </a:lnTo>
                <a:lnTo>
                  <a:pt x="2768" y="983"/>
                </a:lnTo>
                <a:lnTo>
                  <a:pt x="2770" y="983"/>
                </a:lnTo>
                <a:lnTo>
                  <a:pt x="2770" y="983"/>
                </a:lnTo>
                <a:lnTo>
                  <a:pt x="2770" y="983"/>
                </a:lnTo>
                <a:lnTo>
                  <a:pt x="2772" y="983"/>
                </a:lnTo>
                <a:lnTo>
                  <a:pt x="2774" y="983"/>
                </a:lnTo>
                <a:lnTo>
                  <a:pt x="2776" y="986"/>
                </a:lnTo>
                <a:lnTo>
                  <a:pt x="2778" y="990"/>
                </a:lnTo>
                <a:lnTo>
                  <a:pt x="2783" y="992"/>
                </a:lnTo>
                <a:lnTo>
                  <a:pt x="2785" y="994"/>
                </a:lnTo>
                <a:lnTo>
                  <a:pt x="2791" y="1000"/>
                </a:lnTo>
                <a:lnTo>
                  <a:pt x="2793" y="1000"/>
                </a:lnTo>
                <a:lnTo>
                  <a:pt x="2797" y="1002"/>
                </a:lnTo>
                <a:lnTo>
                  <a:pt x="2797" y="1002"/>
                </a:lnTo>
                <a:lnTo>
                  <a:pt x="2797" y="1004"/>
                </a:lnTo>
                <a:lnTo>
                  <a:pt x="2799" y="1002"/>
                </a:lnTo>
                <a:lnTo>
                  <a:pt x="2799" y="1002"/>
                </a:lnTo>
                <a:lnTo>
                  <a:pt x="2801" y="1002"/>
                </a:lnTo>
                <a:lnTo>
                  <a:pt x="2804" y="1004"/>
                </a:lnTo>
                <a:lnTo>
                  <a:pt x="2806" y="1002"/>
                </a:lnTo>
                <a:lnTo>
                  <a:pt x="2808" y="1004"/>
                </a:lnTo>
                <a:lnTo>
                  <a:pt x="2808" y="1004"/>
                </a:lnTo>
                <a:lnTo>
                  <a:pt x="2812" y="1011"/>
                </a:lnTo>
                <a:lnTo>
                  <a:pt x="2812" y="1011"/>
                </a:lnTo>
                <a:lnTo>
                  <a:pt x="2812" y="1011"/>
                </a:lnTo>
                <a:lnTo>
                  <a:pt x="2812" y="1011"/>
                </a:lnTo>
                <a:lnTo>
                  <a:pt x="2812" y="1011"/>
                </a:lnTo>
                <a:lnTo>
                  <a:pt x="2814" y="1011"/>
                </a:lnTo>
                <a:lnTo>
                  <a:pt x="2816" y="1011"/>
                </a:lnTo>
                <a:lnTo>
                  <a:pt x="2818" y="1013"/>
                </a:lnTo>
                <a:lnTo>
                  <a:pt x="2816" y="1015"/>
                </a:lnTo>
                <a:lnTo>
                  <a:pt x="2816" y="1015"/>
                </a:lnTo>
                <a:lnTo>
                  <a:pt x="2818" y="1015"/>
                </a:lnTo>
                <a:lnTo>
                  <a:pt x="2818" y="1015"/>
                </a:lnTo>
                <a:lnTo>
                  <a:pt x="2820" y="1013"/>
                </a:lnTo>
                <a:lnTo>
                  <a:pt x="2822" y="1013"/>
                </a:lnTo>
                <a:lnTo>
                  <a:pt x="2822" y="1015"/>
                </a:lnTo>
                <a:lnTo>
                  <a:pt x="2824" y="1015"/>
                </a:lnTo>
                <a:lnTo>
                  <a:pt x="2824" y="1017"/>
                </a:lnTo>
                <a:lnTo>
                  <a:pt x="2824" y="1019"/>
                </a:lnTo>
                <a:lnTo>
                  <a:pt x="2824" y="1019"/>
                </a:lnTo>
                <a:lnTo>
                  <a:pt x="2824" y="1019"/>
                </a:lnTo>
                <a:lnTo>
                  <a:pt x="2824" y="1021"/>
                </a:lnTo>
                <a:lnTo>
                  <a:pt x="2829" y="1023"/>
                </a:lnTo>
                <a:lnTo>
                  <a:pt x="2831" y="1023"/>
                </a:lnTo>
                <a:lnTo>
                  <a:pt x="2833" y="1023"/>
                </a:lnTo>
                <a:lnTo>
                  <a:pt x="2835" y="1025"/>
                </a:lnTo>
                <a:lnTo>
                  <a:pt x="2837" y="1027"/>
                </a:lnTo>
                <a:lnTo>
                  <a:pt x="2837" y="1032"/>
                </a:lnTo>
                <a:lnTo>
                  <a:pt x="2839" y="1036"/>
                </a:lnTo>
                <a:lnTo>
                  <a:pt x="2841" y="1040"/>
                </a:lnTo>
                <a:lnTo>
                  <a:pt x="2841" y="1040"/>
                </a:lnTo>
                <a:lnTo>
                  <a:pt x="2843" y="1042"/>
                </a:lnTo>
                <a:lnTo>
                  <a:pt x="2843" y="1046"/>
                </a:lnTo>
                <a:lnTo>
                  <a:pt x="2841" y="1046"/>
                </a:lnTo>
                <a:lnTo>
                  <a:pt x="2839" y="1046"/>
                </a:lnTo>
                <a:lnTo>
                  <a:pt x="2839" y="1046"/>
                </a:lnTo>
                <a:lnTo>
                  <a:pt x="2837" y="1048"/>
                </a:lnTo>
                <a:lnTo>
                  <a:pt x="2839" y="1050"/>
                </a:lnTo>
                <a:lnTo>
                  <a:pt x="2837" y="1053"/>
                </a:lnTo>
                <a:lnTo>
                  <a:pt x="2835" y="1055"/>
                </a:lnTo>
                <a:lnTo>
                  <a:pt x="2835" y="1055"/>
                </a:lnTo>
                <a:lnTo>
                  <a:pt x="2835" y="1057"/>
                </a:lnTo>
                <a:lnTo>
                  <a:pt x="2835" y="1059"/>
                </a:lnTo>
                <a:lnTo>
                  <a:pt x="2841" y="1059"/>
                </a:lnTo>
                <a:lnTo>
                  <a:pt x="2841" y="1057"/>
                </a:lnTo>
                <a:lnTo>
                  <a:pt x="2841" y="1057"/>
                </a:lnTo>
                <a:lnTo>
                  <a:pt x="2843" y="1055"/>
                </a:lnTo>
                <a:lnTo>
                  <a:pt x="2848" y="1050"/>
                </a:lnTo>
                <a:lnTo>
                  <a:pt x="2848" y="1050"/>
                </a:lnTo>
                <a:lnTo>
                  <a:pt x="2848" y="1046"/>
                </a:lnTo>
                <a:lnTo>
                  <a:pt x="2848" y="1044"/>
                </a:lnTo>
                <a:lnTo>
                  <a:pt x="2850" y="1044"/>
                </a:lnTo>
                <a:lnTo>
                  <a:pt x="2854" y="1042"/>
                </a:lnTo>
                <a:lnTo>
                  <a:pt x="2856" y="1042"/>
                </a:lnTo>
                <a:lnTo>
                  <a:pt x="2856" y="1042"/>
                </a:lnTo>
                <a:lnTo>
                  <a:pt x="2856" y="1040"/>
                </a:lnTo>
                <a:lnTo>
                  <a:pt x="2856" y="1036"/>
                </a:lnTo>
                <a:lnTo>
                  <a:pt x="2854" y="1034"/>
                </a:lnTo>
                <a:lnTo>
                  <a:pt x="2852" y="1032"/>
                </a:lnTo>
                <a:lnTo>
                  <a:pt x="2848" y="1032"/>
                </a:lnTo>
                <a:lnTo>
                  <a:pt x="2848" y="1030"/>
                </a:lnTo>
                <a:lnTo>
                  <a:pt x="2848" y="1027"/>
                </a:lnTo>
                <a:lnTo>
                  <a:pt x="2850" y="1023"/>
                </a:lnTo>
                <a:lnTo>
                  <a:pt x="2852" y="1019"/>
                </a:lnTo>
                <a:lnTo>
                  <a:pt x="2854" y="1017"/>
                </a:lnTo>
                <a:lnTo>
                  <a:pt x="2854" y="1015"/>
                </a:lnTo>
                <a:lnTo>
                  <a:pt x="2856" y="1017"/>
                </a:lnTo>
                <a:lnTo>
                  <a:pt x="2858" y="1017"/>
                </a:lnTo>
                <a:lnTo>
                  <a:pt x="2858" y="1017"/>
                </a:lnTo>
                <a:lnTo>
                  <a:pt x="2858" y="1017"/>
                </a:lnTo>
                <a:lnTo>
                  <a:pt x="2860" y="1019"/>
                </a:lnTo>
                <a:lnTo>
                  <a:pt x="2860" y="1019"/>
                </a:lnTo>
                <a:lnTo>
                  <a:pt x="2866" y="1019"/>
                </a:lnTo>
                <a:lnTo>
                  <a:pt x="2871" y="1025"/>
                </a:lnTo>
                <a:lnTo>
                  <a:pt x="2873" y="1027"/>
                </a:lnTo>
                <a:lnTo>
                  <a:pt x="2873" y="1027"/>
                </a:lnTo>
                <a:lnTo>
                  <a:pt x="2875" y="1025"/>
                </a:lnTo>
                <a:lnTo>
                  <a:pt x="2875" y="1025"/>
                </a:lnTo>
                <a:lnTo>
                  <a:pt x="2875" y="1023"/>
                </a:lnTo>
                <a:lnTo>
                  <a:pt x="2875" y="1021"/>
                </a:lnTo>
                <a:lnTo>
                  <a:pt x="2873" y="1019"/>
                </a:lnTo>
                <a:lnTo>
                  <a:pt x="2868" y="1015"/>
                </a:lnTo>
                <a:lnTo>
                  <a:pt x="2868" y="1013"/>
                </a:lnTo>
                <a:lnTo>
                  <a:pt x="2860" y="1011"/>
                </a:lnTo>
                <a:lnTo>
                  <a:pt x="2858" y="1009"/>
                </a:lnTo>
                <a:lnTo>
                  <a:pt x="2856" y="1006"/>
                </a:lnTo>
                <a:lnTo>
                  <a:pt x="2848" y="1004"/>
                </a:lnTo>
                <a:lnTo>
                  <a:pt x="2839" y="1000"/>
                </a:lnTo>
                <a:lnTo>
                  <a:pt x="2837" y="998"/>
                </a:lnTo>
                <a:lnTo>
                  <a:pt x="2839" y="996"/>
                </a:lnTo>
                <a:lnTo>
                  <a:pt x="2839" y="996"/>
                </a:lnTo>
                <a:lnTo>
                  <a:pt x="2841" y="994"/>
                </a:lnTo>
                <a:lnTo>
                  <a:pt x="2841" y="994"/>
                </a:lnTo>
                <a:lnTo>
                  <a:pt x="2841" y="992"/>
                </a:lnTo>
                <a:lnTo>
                  <a:pt x="2841" y="992"/>
                </a:lnTo>
                <a:lnTo>
                  <a:pt x="2839" y="992"/>
                </a:lnTo>
                <a:lnTo>
                  <a:pt x="2831" y="992"/>
                </a:lnTo>
                <a:lnTo>
                  <a:pt x="2827" y="992"/>
                </a:lnTo>
                <a:lnTo>
                  <a:pt x="2822" y="990"/>
                </a:lnTo>
                <a:lnTo>
                  <a:pt x="2818" y="986"/>
                </a:lnTo>
                <a:lnTo>
                  <a:pt x="2814" y="981"/>
                </a:lnTo>
                <a:lnTo>
                  <a:pt x="2810" y="979"/>
                </a:lnTo>
                <a:lnTo>
                  <a:pt x="2810" y="975"/>
                </a:lnTo>
                <a:lnTo>
                  <a:pt x="2808" y="971"/>
                </a:lnTo>
                <a:lnTo>
                  <a:pt x="2806" y="967"/>
                </a:lnTo>
                <a:lnTo>
                  <a:pt x="2804" y="962"/>
                </a:lnTo>
                <a:lnTo>
                  <a:pt x="2804" y="962"/>
                </a:lnTo>
                <a:lnTo>
                  <a:pt x="2799" y="960"/>
                </a:lnTo>
                <a:lnTo>
                  <a:pt x="2795" y="956"/>
                </a:lnTo>
                <a:lnTo>
                  <a:pt x="2791" y="956"/>
                </a:lnTo>
                <a:lnTo>
                  <a:pt x="2789" y="954"/>
                </a:lnTo>
                <a:lnTo>
                  <a:pt x="2787" y="952"/>
                </a:lnTo>
                <a:lnTo>
                  <a:pt x="2787" y="948"/>
                </a:lnTo>
                <a:lnTo>
                  <a:pt x="2785" y="944"/>
                </a:lnTo>
                <a:lnTo>
                  <a:pt x="2785" y="941"/>
                </a:lnTo>
                <a:lnTo>
                  <a:pt x="2787" y="941"/>
                </a:lnTo>
                <a:lnTo>
                  <a:pt x="2787" y="941"/>
                </a:lnTo>
                <a:lnTo>
                  <a:pt x="2789" y="941"/>
                </a:lnTo>
                <a:lnTo>
                  <a:pt x="2789" y="939"/>
                </a:lnTo>
                <a:lnTo>
                  <a:pt x="2789" y="939"/>
                </a:lnTo>
                <a:lnTo>
                  <a:pt x="2787" y="937"/>
                </a:lnTo>
                <a:lnTo>
                  <a:pt x="2785" y="935"/>
                </a:lnTo>
                <a:lnTo>
                  <a:pt x="2785" y="933"/>
                </a:lnTo>
                <a:lnTo>
                  <a:pt x="2785" y="931"/>
                </a:lnTo>
                <a:lnTo>
                  <a:pt x="2785" y="931"/>
                </a:lnTo>
                <a:lnTo>
                  <a:pt x="2787" y="929"/>
                </a:lnTo>
                <a:lnTo>
                  <a:pt x="2789" y="929"/>
                </a:lnTo>
                <a:lnTo>
                  <a:pt x="2789" y="929"/>
                </a:lnTo>
                <a:lnTo>
                  <a:pt x="2789" y="929"/>
                </a:lnTo>
                <a:lnTo>
                  <a:pt x="2789" y="929"/>
                </a:lnTo>
                <a:lnTo>
                  <a:pt x="2791" y="929"/>
                </a:lnTo>
                <a:lnTo>
                  <a:pt x="2793" y="929"/>
                </a:lnTo>
                <a:lnTo>
                  <a:pt x="2795" y="927"/>
                </a:lnTo>
                <a:lnTo>
                  <a:pt x="2797" y="927"/>
                </a:lnTo>
                <a:lnTo>
                  <a:pt x="2797" y="925"/>
                </a:lnTo>
                <a:lnTo>
                  <a:pt x="2799" y="925"/>
                </a:lnTo>
                <a:lnTo>
                  <a:pt x="2799" y="925"/>
                </a:lnTo>
                <a:lnTo>
                  <a:pt x="2804" y="925"/>
                </a:lnTo>
                <a:lnTo>
                  <a:pt x="2804" y="925"/>
                </a:lnTo>
                <a:lnTo>
                  <a:pt x="2806" y="925"/>
                </a:lnTo>
                <a:lnTo>
                  <a:pt x="2808" y="927"/>
                </a:lnTo>
                <a:lnTo>
                  <a:pt x="2806" y="927"/>
                </a:lnTo>
                <a:lnTo>
                  <a:pt x="2806" y="929"/>
                </a:lnTo>
                <a:lnTo>
                  <a:pt x="2804" y="929"/>
                </a:lnTo>
                <a:lnTo>
                  <a:pt x="2804" y="929"/>
                </a:lnTo>
                <a:lnTo>
                  <a:pt x="2806" y="933"/>
                </a:lnTo>
                <a:lnTo>
                  <a:pt x="2806" y="935"/>
                </a:lnTo>
                <a:lnTo>
                  <a:pt x="2806" y="935"/>
                </a:lnTo>
                <a:lnTo>
                  <a:pt x="2808" y="937"/>
                </a:lnTo>
                <a:lnTo>
                  <a:pt x="2808" y="941"/>
                </a:lnTo>
                <a:lnTo>
                  <a:pt x="2810" y="941"/>
                </a:lnTo>
                <a:lnTo>
                  <a:pt x="2810" y="941"/>
                </a:lnTo>
                <a:lnTo>
                  <a:pt x="2812" y="939"/>
                </a:lnTo>
                <a:lnTo>
                  <a:pt x="2812" y="937"/>
                </a:lnTo>
                <a:lnTo>
                  <a:pt x="2814" y="935"/>
                </a:lnTo>
                <a:lnTo>
                  <a:pt x="2814" y="933"/>
                </a:lnTo>
                <a:lnTo>
                  <a:pt x="2816" y="931"/>
                </a:lnTo>
                <a:lnTo>
                  <a:pt x="2816" y="931"/>
                </a:lnTo>
                <a:lnTo>
                  <a:pt x="2818" y="933"/>
                </a:lnTo>
                <a:lnTo>
                  <a:pt x="2820" y="933"/>
                </a:lnTo>
                <a:lnTo>
                  <a:pt x="2822" y="937"/>
                </a:lnTo>
                <a:lnTo>
                  <a:pt x="2824" y="939"/>
                </a:lnTo>
                <a:lnTo>
                  <a:pt x="2822" y="941"/>
                </a:lnTo>
                <a:lnTo>
                  <a:pt x="2824" y="944"/>
                </a:lnTo>
                <a:lnTo>
                  <a:pt x="2824" y="946"/>
                </a:lnTo>
                <a:lnTo>
                  <a:pt x="2829" y="950"/>
                </a:lnTo>
                <a:lnTo>
                  <a:pt x="2831" y="950"/>
                </a:lnTo>
                <a:lnTo>
                  <a:pt x="2833" y="950"/>
                </a:lnTo>
                <a:lnTo>
                  <a:pt x="2831" y="950"/>
                </a:lnTo>
                <a:lnTo>
                  <a:pt x="2829" y="950"/>
                </a:lnTo>
                <a:lnTo>
                  <a:pt x="2829" y="950"/>
                </a:lnTo>
                <a:lnTo>
                  <a:pt x="2829" y="950"/>
                </a:lnTo>
                <a:lnTo>
                  <a:pt x="2827" y="952"/>
                </a:lnTo>
                <a:lnTo>
                  <a:pt x="2829" y="952"/>
                </a:lnTo>
                <a:lnTo>
                  <a:pt x="2833" y="958"/>
                </a:lnTo>
                <a:lnTo>
                  <a:pt x="2835" y="958"/>
                </a:lnTo>
                <a:lnTo>
                  <a:pt x="2837" y="960"/>
                </a:lnTo>
                <a:lnTo>
                  <a:pt x="2839" y="962"/>
                </a:lnTo>
                <a:lnTo>
                  <a:pt x="2839" y="962"/>
                </a:lnTo>
                <a:lnTo>
                  <a:pt x="2839" y="962"/>
                </a:lnTo>
                <a:lnTo>
                  <a:pt x="2839" y="965"/>
                </a:lnTo>
                <a:lnTo>
                  <a:pt x="2839" y="965"/>
                </a:lnTo>
                <a:lnTo>
                  <a:pt x="2841" y="965"/>
                </a:lnTo>
                <a:lnTo>
                  <a:pt x="2843" y="965"/>
                </a:lnTo>
                <a:lnTo>
                  <a:pt x="2845" y="965"/>
                </a:lnTo>
                <a:lnTo>
                  <a:pt x="2848" y="965"/>
                </a:lnTo>
                <a:lnTo>
                  <a:pt x="2852" y="967"/>
                </a:lnTo>
                <a:lnTo>
                  <a:pt x="2856" y="969"/>
                </a:lnTo>
                <a:lnTo>
                  <a:pt x="2858" y="971"/>
                </a:lnTo>
                <a:lnTo>
                  <a:pt x="2862" y="973"/>
                </a:lnTo>
                <a:lnTo>
                  <a:pt x="2862" y="975"/>
                </a:lnTo>
                <a:lnTo>
                  <a:pt x="2864" y="975"/>
                </a:lnTo>
                <a:lnTo>
                  <a:pt x="2864" y="975"/>
                </a:lnTo>
                <a:lnTo>
                  <a:pt x="2858" y="973"/>
                </a:lnTo>
                <a:lnTo>
                  <a:pt x="2856" y="973"/>
                </a:lnTo>
                <a:lnTo>
                  <a:pt x="2854" y="973"/>
                </a:lnTo>
                <a:lnTo>
                  <a:pt x="2858" y="973"/>
                </a:lnTo>
                <a:lnTo>
                  <a:pt x="2862" y="975"/>
                </a:lnTo>
                <a:lnTo>
                  <a:pt x="2866" y="977"/>
                </a:lnTo>
                <a:lnTo>
                  <a:pt x="2871" y="979"/>
                </a:lnTo>
                <a:lnTo>
                  <a:pt x="2873" y="981"/>
                </a:lnTo>
                <a:lnTo>
                  <a:pt x="2877" y="983"/>
                </a:lnTo>
                <a:lnTo>
                  <a:pt x="2877" y="983"/>
                </a:lnTo>
                <a:lnTo>
                  <a:pt x="2877" y="983"/>
                </a:lnTo>
                <a:lnTo>
                  <a:pt x="2877" y="983"/>
                </a:lnTo>
                <a:lnTo>
                  <a:pt x="2877" y="983"/>
                </a:lnTo>
                <a:lnTo>
                  <a:pt x="2877" y="983"/>
                </a:lnTo>
                <a:lnTo>
                  <a:pt x="2877" y="983"/>
                </a:lnTo>
                <a:lnTo>
                  <a:pt x="2881" y="986"/>
                </a:lnTo>
                <a:lnTo>
                  <a:pt x="2885" y="990"/>
                </a:lnTo>
                <a:lnTo>
                  <a:pt x="2885" y="992"/>
                </a:lnTo>
                <a:lnTo>
                  <a:pt x="2887" y="992"/>
                </a:lnTo>
                <a:lnTo>
                  <a:pt x="2889" y="994"/>
                </a:lnTo>
                <a:lnTo>
                  <a:pt x="2892" y="994"/>
                </a:lnTo>
                <a:lnTo>
                  <a:pt x="2892" y="996"/>
                </a:lnTo>
                <a:lnTo>
                  <a:pt x="2892" y="998"/>
                </a:lnTo>
                <a:lnTo>
                  <a:pt x="2889" y="998"/>
                </a:lnTo>
                <a:lnTo>
                  <a:pt x="2889" y="1000"/>
                </a:lnTo>
                <a:lnTo>
                  <a:pt x="2889" y="1002"/>
                </a:lnTo>
                <a:lnTo>
                  <a:pt x="2889" y="1004"/>
                </a:lnTo>
                <a:lnTo>
                  <a:pt x="2889" y="1006"/>
                </a:lnTo>
                <a:lnTo>
                  <a:pt x="2889" y="1009"/>
                </a:lnTo>
                <a:lnTo>
                  <a:pt x="2889" y="1011"/>
                </a:lnTo>
                <a:lnTo>
                  <a:pt x="2887" y="1013"/>
                </a:lnTo>
                <a:lnTo>
                  <a:pt x="2887" y="1015"/>
                </a:lnTo>
                <a:lnTo>
                  <a:pt x="2889" y="1017"/>
                </a:lnTo>
                <a:lnTo>
                  <a:pt x="2889" y="1017"/>
                </a:lnTo>
                <a:lnTo>
                  <a:pt x="2889" y="1019"/>
                </a:lnTo>
                <a:lnTo>
                  <a:pt x="2889" y="1017"/>
                </a:lnTo>
                <a:lnTo>
                  <a:pt x="2887" y="1017"/>
                </a:lnTo>
                <a:lnTo>
                  <a:pt x="2887" y="1017"/>
                </a:lnTo>
                <a:lnTo>
                  <a:pt x="2887" y="1019"/>
                </a:lnTo>
                <a:lnTo>
                  <a:pt x="2889" y="1019"/>
                </a:lnTo>
                <a:lnTo>
                  <a:pt x="2889" y="1021"/>
                </a:lnTo>
                <a:lnTo>
                  <a:pt x="2896" y="1023"/>
                </a:lnTo>
                <a:lnTo>
                  <a:pt x="2898" y="1027"/>
                </a:lnTo>
                <a:lnTo>
                  <a:pt x="2898" y="1027"/>
                </a:lnTo>
                <a:lnTo>
                  <a:pt x="2898" y="1030"/>
                </a:lnTo>
                <a:lnTo>
                  <a:pt x="2900" y="1032"/>
                </a:lnTo>
                <a:lnTo>
                  <a:pt x="2900" y="1032"/>
                </a:lnTo>
                <a:lnTo>
                  <a:pt x="2902" y="1036"/>
                </a:lnTo>
                <a:lnTo>
                  <a:pt x="2904" y="1038"/>
                </a:lnTo>
                <a:lnTo>
                  <a:pt x="2906" y="1038"/>
                </a:lnTo>
                <a:lnTo>
                  <a:pt x="2908" y="1040"/>
                </a:lnTo>
                <a:lnTo>
                  <a:pt x="2908" y="1040"/>
                </a:lnTo>
                <a:lnTo>
                  <a:pt x="2908" y="1042"/>
                </a:lnTo>
                <a:lnTo>
                  <a:pt x="2910" y="1040"/>
                </a:lnTo>
                <a:lnTo>
                  <a:pt x="2912" y="1040"/>
                </a:lnTo>
                <a:lnTo>
                  <a:pt x="2912" y="1040"/>
                </a:lnTo>
                <a:lnTo>
                  <a:pt x="2915" y="1040"/>
                </a:lnTo>
                <a:lnTo>
                  <a:pt x="2915" y="1042"/>
                </a:lnTo>
                <a:lnTo>
                  <a:pt x="2915" y="1042"/>
                </a:lnTo>
                <a:lnTo>
                  <a:pt x="2915" y="1042"/>
                </a:lnTo>
                <a:lnTo>
                  <a:pt x="2912" y="1044"/>
                </a:lnTo>
                <a:lnTo>
                  <a:pt x="2910" y="1042"/>
                </a:lnTo>
                <a:lnTo>
                  <a:pt x="2908" y="1042"/>
                </a:lnTo>
                <a:lnTo>
                  <a:pt x="2908" y="1044"/>
                </a:lnTo>
                <a:lnTo>
                  <a:pt x="2908" y="1044"/>
                </a:lnTo>
                <a:lnTo>
                  <a:pt x="2910" y="1044"/>
                </a:lnTo>
                <a:lnTo>
                  <a:pt x="2912" y="1046"/>
                </a:lnTo>
                <a:lnTo>
                  <a:pt x="2912" y="1050"/>
                </a:lnTo>
                <a:lnTo>
                  <a:pt x="2915" y="1053"/>
                </a:lnTo>
                <a:lnTo>
                  <a:pt x="2915" y="1053"/>
                </a:lnTo>
                <a:lnTo>
                  <a:pt x="2917" y="1053"/>
                </a:lnTo>
                <a:lnTo>
                  <a:pt x="2917" y="1050"/>
                </a:lnTo>
                <a:lnTo>
                  <a:pt x="2917" y="1050"/>
                </a:lnTo>
                <a:lnTo>
                  <a:pt x="2917" y="1050"/>
                </a:lnTo>
                <a:lnTo>
                  <a:pt x="2917" y="1050"/>
                </a:lnTo>
                <a:lnTo>
                  <a:pt x="2919" y="1053"/>
                </a:lnTo>
                <a:lnTo>
                  <a:pt x="2921" y="1053"/>
                </a:lnTo>
                <a:lnTo>
                  <a:pt x="2921" y="1053"/>
                </a:lnTo>
                <a:lnTo>
                  <a:pt x="2923" y="1053"/>
                </a:lnTo>
                <a:lnTo>
                  <a:pt x="2923" y="1053"/>
                </a:lnTo>
                <a:lnTo>
                  <a:pt x="2925" y="1050"/>
                </a:lnTo>
                <a:lnTo>
                  <a:pt x="2929" y="1053"/>
                </a:lnTo>
                <a:lnTo>
                  <a:pt x="2931" y="1053"/>
                </a:lnTo>
                <a:lnTo>
                  <a:pt x="2931" y="1053"/>
                </a:lnTo>
                <a:lnTo>
                  <a:pt x="2933" y="1050"/>
                </a:lnTo>
                <a:lnTo>
                  <a:pt x="2936" y="1053"/>
                </a:lnTo>
                <a:lnTo>
                  <a:pt x="2938" y="1053"/>
                </a:lnTo>
                <a:lnTo>
                  <a:pt x="2938" y="1055"/>
                </a:lnTo>
                <a:lnTo>
                  <a:pt x="2938" y="1055"/>
                </a:lnTo>
                <a:lnTo>
                  <a:pt x="2940" y="1055"/>
                </a:lnTo>
                <a:lnTo>
                  <a:pt x="2942" y="1055"/>
                </a:lnTo>
                <a:lnTo>
                  <a:pt x="2942" y="1055"/>
                </a:lnTo>
                <a:lnTo>
                  <a:pt x="2942" y="1055"/>
                </a:lnTo>
                <a:lnTo>
                  <a:pt x="2944" y="1055"/>
                </a:lnTo>
                <a:lnTo>
                  <a:pt x="2944" y="1057"/>
                </a:lnTo>
                <a:lnTo>
                  <a:pt x="2944" y="1057"/>
                </a:lnTo>
                <a:lnTo>
                  <a:pt x="2942" y="1057"/>
                </a:lnTo>
                <a:lnTo>
                  <a:pt x="2940" y="1057"/>
                </a:lnTo>
                <a:lnTo>
                  <a:pt x="2940" y="1057"/>
                </a:lnTo>
                <a:lnTo>
                  <a:pt x="2940" y="1059"/>
                </a:lnTo>
                <a:lnTo>
                  <a:pt x="2940" y="1059"/>
                </a:lnTo>
                <a:lnTo>
                  <a:pt x="2940" y="1059"/>
                </a:lnTo>
                <a:lnTo>
                  <a:pt x="2938" y="1059"/>
                </a:lnTo>
                <a:lnTo>
                  <a:pt x="2938" y="1057"/>
                </a:lnTo>
                <a:lnTo>
                  <a:pt x="2933" y="1057"/>
                </a:lnTo>
                <a:lnTo>
                  <a:pt x="2929" y="1055"/>
                </a:lnTo>
                <a:lnTo>
                  <a:pt x="2925" y="1053"/>
                </a:lnTo>
                <a:lnTo>
                  <a:pt x="2923" y="1053"/>
                </a:lnTo>
                <a:lnTo>
                  <a:pt x="2923" y="1053"/>
                </a:lnTo>
                <a:lnTo>
                  <a:pt x="2921" y="1055"/>
                </a:lnTo>
                <a:lnTo>
                  <a:pt x="2921" y="1055"/>
                </a:lnTo>
                <a:lnTo>
                  <a:pt x="2919" y="1055"/>
                </a:lnTo>
                <a:lnTo>
                  <a:pt x="2919" y="1055"/>
                </a:lnTo>
                <a:lnTo>
                  <a:pt x="2917" y="1057"/>
                </a:lnTo>
                <a:lnTo>
                  <a:pt x="2915" y="1059"/>
                </a:lnTo>
                <a:lnTo>
                  <a:pt x="2915" y="1061"/>
                </a:lnTo>
                <a:lnTo>
                  <a:pt x="2915" y="1061"/>
                </a:lnTo>
                <a:lnTo>
                  <a:pt x="2915" y="1061"/>
                </a:lnTo>
                <a:lnTo>
                  <a:pt x="2917" y="1061"/>
                </a:lnTo>
                <a:lnTo>
                  <a:pt x="2917" y="1063"/>
                </a:lnTo>
                <a:lnTo>
                  <a:pt x="2919" y="1063"/>
                </a:lnTo>
                <a:lnTo>
                  <a:pt x="2921" y="1065"/>
                </a:lnTo>
                <a:lnTo>
                  <a:pt x="2921" y="1067"/>
                </a:lnTo>
                <a:lnTo>
                  <a:pt x="2923" y="1069"/>
                </a:lnTo>
                <a:lnTo>
                  <a:pt x="2921" y="1071"/>
                </a:lnTo>
                <a:lnTo>
                  <a:pt x="2921" y="1074"/>
                </a:lnTo>
                <a:lnTo>
                  <a:pt x="2923" y="1078"/>
                </a:lnTo>
                <a:lnTo>
                  <a:pt x="2925" y="1080"/>
                </a:lnTo>
                <a:lnTo>
                  <a:pt x="2925" y="1078"/>
                </a:lnTo>
                <a:lnTo>
                  <a:pt x="2925" y="1076"/>
                </a:lnTo>
                <a:lnTo>
                  <a:pt x="2925" y="1076"/>
                </a:lnTo>
                <a:lnTo>
                  <a:pt x="2927" y="1074"/>
                </a:lnTo>
                <a:lnTo>
                  <a:pt x="2927" y="1074"/>
                </a:lnTo>
                <a:lnTo>
                  <a:pt x="2929" y="1076"/>
                </a:lnTo>
                <a:lnTo>
                  <a:pt x="2929" y="1076"/>
                </a:lnTo>
                <a:lnTo>
                  <a:pt x="2929" y="1076"/>
                </a:lnTo>
                <a:lnTo>
                  <a:pt x="2931" y="1080"/>
                </a:lnTo>
                <a:lnTo>
                  <a:pt x="2931" y="1080"/>
                </a:lnTo>
                <a:lnTo>
                  <a:pt x="2931" y="1082"/>
                </a:lnTo>
                <a:lnTo>
                  <a:pt x="2933" y="1084"/>
                </a:lnTo>
                <a:lnTo>
                  <a:pt x="2933" y="1084"/>
                </a:lnTo>
                <a:lnTo>
                  <a:pt x="2933" y="1082"/>
                </a:lnTo>
                <a:lnTo>
                  <a:pt x="2936" y="1078"/>
                </a:lnTo>
                <a:lnTo>
                  <a:pt x="2938" y="1078"/>
                </a:lnTo>
                <a:lnTo>
                  <a:pt x="2938" y="1078"/>
                </a:lnTo>
                <a:lnTo>
                  <a:pt x="2938" y="1080"/>
                </a:lnTo>
                <a:lnTo>
                  <a:pt x="2940" y="1082"/>
                </a:lnTo>
                <a:lnTo>
                  <a:pt x="2942" y="1084"/>
                </a:lnTo>
                <a:lnTo>
                  <a:pt x="2942" y="1084"/>
                </a:lnTo>
                <a:lnTo>
                  <a:pt x="2944" y="1084"/>
                </a:lnTo>
                <a:lnTo>
                  <a:pt x="2942" y="1082"/>
                </a:lnTo>
                <a:lnTo>
                  <a:pt x="2942" y="1080"/>
                </a:lnTo>
                <a:lnTo>
                  <a:pt x="2942" y="1078"/>
                </a:lnTo>
                <a:lnTo>
                  <a:pt x="2942" y="1078"/>
                </a:lnTo>
                <a:lnTo>
                  <a:pt x="2942" y="1074"/>
                </a:lnTo>
                <a:lnTo>
                  <a:pt x="2940" y="1069"/>
                </a:lnTo>
                <a:lnTo>
                  <a:pt x="2938" y="1067"/>
                </a:lnTo>
                <a:lnTo>
                  <a:pt x="2938" y="1065"/>
                </a:lnTo>
                <a:lnTo>
                  <a:pt x="2938" y="1065"/>
                </a:lnTo>
                <a:lnTo>
                  <a:pt x="2940" y="1065"/>
                </a:lnTo>
                <a:lnTo>
                  <a:pt x="2940" y="1065"/>
                </a:lnTo>
                <a:lnTo>
                  <a:pt x="2942" y="1067"/>
                </a:lnTo>
                <a:lnTo>
                  <a:pt x="2942" y="1067"/>
                </a:lnTo>
                <a:lnTo>
                  <a:pt x="2942" y="1069"/>
                </a:lnTo>
                <a:lnTo>
                  <a:pt x="2944" y="1069"/>
                </a:lnTo>
                <a:lnTo>
                  <a:pt x="2944" y="1069"/>
                </a:lnTo>
                <a:lnTo>
                  <a:pt x="2944" y="1069"/>
                </a:lnTo>
                <a:lnTo>
                  <a:pt x="2948" y="1067"/>
                </a:lnTo>
                <a:lnTo>
                  <a:pt x="2948" y="1067"/>
                </a:lnTo>
                <a:lnTo>
                  <a:pt x="2948" y="1067"/>
                </a:lnTo>
                <a:lnTo>
                  <a:pt x="2946" y="1065"/>
                </a:lnTo>
                <a:lnTo>
                  <a:pt x="2946" y="1065"/>
                </a:lnTo>
                <a:lnTo>
                  <a:pt x="2946" y="1065"/>
                </a:lnTo>
                <a:lnTo>
                  <a:pt x="2944" y="1065"/>
                </a:lnTo>
                <a:lnTo>
                  <a:pt x="2944" y="1065"/>
                </a:lnTo>
                <a:lnTo>
                  <a:pt x="2944" y="1063"/>
                </a:lnTo>
                <a:lnTo>
                  <a:pt x="2944" y="1061"/>
                </a:lnTo>
                <a:lnTo>
                  <a:pt x="2942" y="1061"/>
                </a:lnTo>
                <a:lnTo>
                  <a:pt x="2942" y="1061"/>
                </a:lnTo>
                <a:lnTo>
                  <a:pt x="2942" y="1059"/>
                </a:lnTo>
                <a:lnTo>
                  <a:pt x="2942" y="1059"/>
                </a:lnTo>
                <a:lnTo>
                  <a:pt x="2944" y="1059"/>
                </a:lnTo>
                <a:lnTo>
                  <a:pt x="2946" y="1059"/>
                </a:lnTo>
                <a:lnTo>
                  <a:pt x="2948" y="1057"/>
                </a:lnTo>
                <a:lnTo>
                  <a:pt x="2948" y="1057"/>
                </a:lnTo>
                <a:lnTo>
                  <a:pt x="2950" y="1059"/>
                </a:lnTo>
                <a:lnTo>
                  <a:pt x="2952" y="1061"/>
                </a:lnTo>
                <a:lnTo>
                  <a:pt x="2954" y="1061"/>
                </a:lnTo>
                <a:lnTo>
                  <a:pt x="2954" y="1063"/>
                </a:lnTo>
                <a:lnTo>
                  <a:pt x="2956" y="1063"/>
                </a:lnTo>
                <a:lnTo>
                  <a:pt x="2956" y="1063"/>
                </a:lnTo>
                <a:lnTo>
                  <a:pt x="2956" y="1061"/>
                </a:lnTo>
                <a:lnTo>
                  <a:pt x="2956" y="1061"/>
                </a:lnTo>
                <a:lnTo>
                  <a:pt x="2956" y="1059"/>
                </a:lnTo>
                <a:lnTo>
                  <a:pt x="2956" y="1057"/>
                </a:lnTo>
                <a:lnTo>
                  <a:pt x="2956" y="1055"/>
                </a:lnTo>
                <a:lnTo>
                  <a:pt x="2954" y="1053"/>
                </a:lnTo>
                <a:lnTo>
                  <a:pt x="2952" y="1053"/>
                </a:lnTo>
                <a:lnTo>
                  <a:pt x="2950" y="1053"/>
                </a:lnTo>
                <a:lnTo>
                  <a:pt x="2950" y="1050"/>
                </a:lnTo>
                <a:lnTo>
                  <a:pt x="2946" y="1048"/>
                </a:lnTo>
                <a:lnTo>
                  <a:pt x="2944" y="1046"/>
                </a:lnTo>
                <a:lnTo>
                  <a:pt x="2944" y="1046"/>
                </a:lnTo>
                <a:lnTo>
                  <a:pt x="2942" y="1046"/>
                </a:lnTo>
                <a:lnTo>
                  <a:pt x="2938" y="1044"/>
                </a:lnTo>
                <a:lnTo>
                  <a:pt x="2936" y="1044"/>
                </a:lnTo>
                <a:lnTo>
                  <a:pt x="2936" y="1044"/>
                </a:lnTo>
                <a:lnTo>
                  <a:pt x="2936" y="1044"/>
                </a:lnTo>
                <a:lnTo>
                  <a:pt x="2936" y="1044"/>
                </a:lnTo>
                <a:lnTo>
                  <a:pt x="2936" y="1042"/>
                </a:lnTo>
                <a:lnTo>
                  <a:pt x="2938" y="1042"/>
                </a:lnTo>
                <a:lnTo>
                  <a:pt x="2940" y="1042"/>
                </a:lnTo>
                <a:lnTo>
                  <a:pt x="2942" y="1040"/>
                </a:lnTo>
                <a:lnTo>
                  <a:pt x="2940" y="1040"/>
                </a:lnTo>
                <a:lnTo>
                  <a:pt x="2940" y="1040"/>
                </a:lnTo>
                <a:lnTo>
                  <a:pt x="2940" y="1038"/>
                </a:lnTo>
                <a:lnTo>
                  <a:pt x="2938" y="1038"/>
                </a:lnTo>
                <a:lnTo>
                  <a:pt x="2940" y="1036"/>
                </a:lnTo>
                <a:lnTo>
                  <a:pt x="2942" y="1036"/>
                </a:lnTo>
                <a:lnTo>
                  <a:pt x="2944" y="1038"/>
                </a:lnTo>
                <a:lnTo>
                  <a:pt x="2944" y="1038"/>
                </a:lnTo>
                <a:lnTo>
                  <a:pt x="2942" y="1040"/>
                </a:lnTo>
                <a:lnTo>
                  <a:pt x="2944" y="1040"/>
                </a:lnTo>
                <a:lnTo>
                  <a:pt x="2944" y="1040"/>
                </a:lnTo>
                <a:lnTo>
                  <a:pt x="2946" y="1038"/>
                </a:lnTo>
                <a:lnTo>
                  <a:pt x="2946" y="1036"/>
                </a:lnTo>
                <a:lnTo>
                  <a:pt x="2944" y="1036"/>
                </a:lnTo>
                <a:lnTo>
                  <a:pt x="2942" y="1034"/>
                </a:lnTo>
                <a:lnTo>
                  <a:pt x="2940" y="1032"/>
                </a:lnTo>
                <a:lnTo>
                  <a:pt x="2940" y="1032"/>
                </a:lnTo>
                <a:lnTo>
                  <a:pt x="2938" y="1027"/>
                </a:lnTo>
                <a:lnTo>
                  <a:pt x="2936" y="1023"/>
                </a:lnTo>
                <a:lnTo>
                  <a:pt x="2936" y="1023"/>
                </a:lnTo>
                <a:lnTo>
                  <a:pt x="2936" y="1019"/>
                </a:lnTo>
                <a:lnTo>
                  <a:pt x="2936" y="1019"/>
                </a:lnTo>
                <a:lnTo>
                  <a:pt x="2936" y="1017"/>
                </a:lnTo>
                <a:lnTo>
                  <a:pt x="2936" y="1017"/>
                </a:lnTo>
                <a:lnTo>
                  <a:pt x="2938" y="1015"/>
                </a:lnTo>
                <a:lnTo>
                  <a:pt x="2938" y="1015"/>
                </a:lnTo>
                <a:lnTo>
                  <a:pt x="2940" y="1015"/>
                </a:lnTo>
                <a:lnTo>
                  <a:pt x="2940" y="1015"/>
                </a:lnTo>
                <a:lnTo>
                  <a:pt x="2940" y="1017"/>
                </a:lnTo>
                <a:lnTo>
                  <a:pt x="2940" y="1017"/>
                </a:lnTo>
                <a:lnTo>
                  <a:pt x="2942" y="1019"/>
                </a:lnTo>
                <a:lnTo>
                  <a:pt x="2946" y="1021"/>
                </a:lnTo>
                <a:lnTo>
                  <a:pt x="2946" y="1023"/>
                </a:lnTo>
                <a:lnTo>
                  <a:pt x="2946" y="1025"/>
                </a:lnTo>
                <a:lnTo>
                  <a:pt x="2950" y="1025"/>
                </a:lnTo>
                <a:lnTo>
                  <a:pt x="2950" y="1025"/>
                </a:lnTo>
                <a:lnTo>
                  <a:pt x="2950" y="1025"/>
                </a:lnTo>
                <a:lnTo>
                  <a:pt x="2948" y="1023"/>
                </a:lnTo>
                <a:lnTo>
                  <a:pt x="2948" y="1023"/>
                </a:lnTo>
                <a:lnTo>
                  <a:pt x="2946" y="1021"/>
                </a:lnTo>
                <a:lnTo>
                  <a:pt x="2948" y="1019"/>
                </a:lnTo>
                <a:lnTo>
                  <a:pt x="2950" y="1021"/>
                </a:lnTo>
                <a:lnTo>
                  <a:pt x="2952" y="1023"/>
                </a:lnTo>
                <a:lnTo>
                  <a:pt x="2954" y="1025"/>
                </a:lnTo>
                <a:lnTo>
                  <a:pt x="2954" y="1025"/>
                </a:lnTo>
                <a:lnTo>
                  <a:pt x="2954" y="1023"/>
                </a:lnTo>
                <a:lnTo>
                  <a:pt x="2954" y="1023"/>
                </a:lnTo>
                <a:lnTo>
                  <a:pt x="2954" y="1021"/>
                </a:lnTo>
                <a:lnTo>
                  <a:pt x="2952" y="1021"/>
                </a:lnTo>
                <a:lnTo>
                  <a:pt x="2952" y="1019"/>
                </a:lnTo>
                <a:lnTo>
                  <a:pt x="2952" y="1019"/>
                </a:lnTo>
                <a:lnTo>
                  <a:pt x="2952" y="1019"/>
                </a:lnTo>
                <a:lnTo>
                  <a:pt x="2954" y="1019"/>
                </a:lnTo>
                <a:lnTo>
                  <a:pt x="2956" y="1019"/>
                </a:lnTo>
                <a:lnTo>
                  <a:pt x="2959" y="1019"/>
                </a:lnTo>
                <a:lnTo>
                  <a:pt x="2959" y="1021"/>
                </a:lnTo>
                <a:lnTo>
                  <a:pt x="2961" y="1021"/>
                </a:lnTo>
                <a:lnTo>
                  <a:pt x="2961" y="1021"/>
                </a:lnTo>
                <a:lnTo>
                  <a:pt x="2959" y="1019"/>
                </a:lnTo>
                <a:lnTo>
                  <a:pt x="2956" y="1017"/>
                </a:lnTo>
                <a:lnTo>
                  <a:pt x="2954" y="1017"/>
                </a:lnTo>
                <a:lnTo>
                  <a:pt x="2954" y="1017"/>
                </a:lnTo>
                <a:lnTo>
                  <a:pt x="2952" y="1017"/>
                </a:lnTo>
                <a:lnTo>
                  <a:pt x="2954" y="1015"/>
                </a:lnTo>
                <a:lnTo>
                  <a:pt x="2952" y="1015"/>
                </a:lnTo>
                <a:lnTo>
                  <a:pt x="2952" y="1013"/>
                </a:lnTo>
                <a:lnTo>
                  <a:pt x="2952" y="1013"/>
                </a:lnTo>
                <a:lnTo>
                  <a:pt x="2954" y="1013"/>
                </a:lnTo>
                <a:lnTo>
                  <a:pt x="2956" y="1013"/>
                </a:lnTo>
                <a:lnTo>
                  <a:pt x="2959" y="1011"/>
                </a:lnTo>
                <a:lnTo>
                  <a:pt x="2961" y="1009"/>
                </a:lnTo>
                <a:lnTo>
                  <a:pt x="2963" y="1009"/>
                </a:lnTo>
                <a:lnTo>
                  <a:pt x="2963" y="1009"/>
                </a:lnTo>
                <a:lnTo>
                  <a:pt x="2965" y="1011"/>
                </a:lnTo>
                <a:lnTo>
                  <a:pt x="2967" y="1011"/>
                </a:lnTo>
                <a:lnTo>
                  <a:pt x="2969" y="1009"/>
                </a:lnTo>
                <a:lnTo>
                  <a:pt x="2971" y="1009"/>
                </a:lnTo>
                <a:lnTo>
                  <a:pt x="2973" y="1009"/>
                </a:lnTo>
                <a:lnTo>
                  <a:pt x="2975" y="1009"/>
                </a:lnTo>
                <a:lnTo>
                  <a:pt x="2977" y="1009"/>
                </a:lnTo>
                <a:lnTo>
                  <a:pt x="2982" y="1011"/>
                </a:lnTo>
                <a:lnTo>
                  <a:pt x="2984" y="1011"/>
                </a:lnTo>
                <a:lnTo>
                  <a:pt x="2986" y="1013"/>
                </a:lnTo>
                <a:lnTo>
                  <a:pt x="2986" y="1013"/>
                </a:lnTo>
                <a:lnTo>
                  <a:pt x="2986" y="1015"/>
                </a:lnTo>
                <a:lnTo>
                  <a:pt x="2988" y="1015"/>
                </a:lnTo>
                <a:lnTo>
                  <a:pt x="2990" y="1015"/>
                </a:lnTo>
                <a:lnTo>
                  <a:pt x="2992" y="1015"/>
                </a:lnTo>
                <a:lnTo>
                  <a:pt x="2996" y="1015"/>
                </a:lnTo>
                <a:lnTo>
                  <a:pt x="2994" y="1015"/>
                </a:lnTo>
                <a:lnTo>
                  <a:pt x="2990" y="1017"/>
                </a:lnTo>
                <a:lnTo>
                  <a:pt x="2990" y="1017"/>
                </a:lnTo>
                <a:lnTo>
                  <a:pt x="2988" y="1019"/>
                </a:lnTo>
                <a:lnTo>
                  <a:pt x="2988" y="1021"/>
                </a:lnTo>
                <a:lnTo>
                  <a:pt x="2988" y="1021"/>
                </a:lnTo>
                <a:lnTo>
                  <a:pt x="2988" y="1021"/>
                </a:lnTo>
                <a:lnTo>
                  <a:pt x="2988" y="1023"/>
                </a:lnTo>
                <a:lnTo>
                  <a:pt x="2988" y="1023"/>
                </a:lnTo>
                <a:lnTo>
                  <a:pt x="2990" y="1023"/>
                </a:lnTo>
                <a:lnTo>
                  <a:pt x="2992" y="1021"/>
                </a:lnTo>
                <a:lnTo>
                  <a:pt x="2996" y="1017"/>
                </a:lnTo>
                <a:lnTo>
                  <a:pt x="2998" y="1015"/>
                </a:lnTo>
                <a:lnTo>
                  <a:pt x="3003" y="1013"/>
                </a:lnTo>
                <a:lnTo>
                  <a:pt x="3005" y="1011"/>
                </a:lnTo>
                <a:lnTo>
                  <a:pt x="3007" y="1009"/>
                </a:lnTo>
                <a:lnTo>
                  <a:pt x="3009" y="1006"/>
                </a:lnTo>
                <a:lnTo>
                  <a:pt x="3013" y="1009"/>
                </a:lnTo>
                <a:lnTo>
                  <a:pt x="3015" y="1006"/>
                </a:lnTo>
                <a:lnTo>
                  <a:pt x="3015" y="1006"/>
                </a:lnTo>
                <a:lnTo>
                  <a:pt x="3017" y="1006"/>
                </a:lnTo>
                <a:lnTo>
                  <a:pt x="3026" y="1009"/>
                </a:lnTo>
                <a:lnTo>
                  <a:pt x="3028" y="1006"/>
                </a:lnTo>
                <a:lnTo>
                  <a:pt x="3028" y="1006"/>
                </a:lnTo>
                <a:lnTo>
                  <a:pt x="3028" y="1004"/>
                </a:lnTo>
                <a:lnTo>
                  <a:pt x="3028" y="1004"/>
                </a:lnTo>
                <a:lnTo>
                  <a:pt x="3028" y="1002"/>
                </a:lnTo>
                <a:lnTo>
                  <a:pt x="3019" y="1000"/>
                </a:lnTo>
                <a:lnTo>
                  <a:pt x="3017" y="998"/>
                </a:lnTo>
                <a:lnTo>
                  <a:pt x="3013" y="996"/>
                </a:lnTo>
                <a:lnTo>
                  <a:pt x="3013" y="994"/>
                </a:lnTo>
                <a:lnTo>
                  <a:pt x="3013" y="992"/>
                </a:lnTo>
                <a:lnTo>
                  <a:pt x="3013" y="990"/>
                </a:lnTo>
                <a:lnTo>
                  <a:pt x="3011" y="988"/>
                </a:lnTo>
                <a:lnTo>
                  <a:pt x="3009" y="983"/>
                </a:lnTo>
                <a:lnTo>
                  <a:pt x="3009" y="983"/>
                </a:lnTo>
                <a:lnTo>
                  <a:pt x="3007" y="981"/>
                </a:lnTo>
                <a:lnTo>
                  <a:pt x="3009" y="979"/>
                </a:lnTo>
                <a:lnTo>
                  <a:pt x="3011" y="977"/>
                </a:lnTo>
                <a:lnTo>
                  <a:pt x="3011" y="977"/>
                </a:lnTo>
                <a:lnTo>
                  <a:pt x="3011" y="973"/>
                </a:lnTo>
                <a:lnTo>
                  <a:pt x="3013" y="971"/>
                </a:lnTo>
                <a:lnTo>
                  <a:pt x="3013" y="969"/>
                </a:lnTo>
                <a:lnTo>
                  <a:pt x="3013" y="969"/>
                </a:lnTo>
                <a:lnTo>
                  <a:pt x="3015" y="967"/>
                </a:lnTo>
                <a:lnTo>
                  <a:pt x="3017" y="967"/>
                </a:lnTo>
                <a:lnTo>
                  <a:pt x="3019" y="967"/>
                </a:lnTo>
                <a:lnTo>
                  <a:pt x="3021" y="965"/>
                </a:lnTo>
                <a:lnTo>
                  <a:pt x="3021" y="960"/>
                </a:lnTo>
                <a:lnTo>
                  <a:pt x="3021" y="958"/>
                </a:lnTo>
                <a:lnTo>
                  <a:pt x="3024" y="956"/>
                </a:lnTo>
                <a:lnTo>
                  <a:pt x="3024" y="950"/>
                </a:lnTo>
                <a:lnTo>
                  <a:pt x="3024" y="950"/>
                </a:lnTo>
                <a:lnTo>
                  <a:pt x="3026" y="946"/>
                </a:lnTo>
                <a:lnTo>
                  <a:pt x="3026" y="946"/>
                </a:lnTo>
                <a:lnTo>
                  <a:pt x="3026" y="946"/>
                </a:lnTo>
                <a:lnTo>
                  <a:pt x="3026" y="946"/>
                </a:lnTo>
                <a:lnTo>
                  <a:pt x="3026" y="944"/>
                </a:lnTo>
                <a:lnTo>
                  <a:pt x="3026" y="944"/>
                </a:lnTo>
                <a:lnTo>
                  <a:pt x="3026" y="941"/>
                </a:lnTo>
                <a:lnTo>
                  <a:pt x="3028" y="941"/>
                </a:lnTo>
                <a:lnTo>
                  <a:pt x="3026" y="939"/>
                </a:lnTo>
                <a:lnTo>
                  <a:pt x="3028" y="939"/>
                </a:lnTo>
                <a:lnTo>
                  <a:pt x="3028" y="937"/>
                </a:lnTo>
                <a:lnTo>
                  <a:pt x="3030" y="939"/>
                </a:lnTo>
                <a:lnTo>
                  <a:pt x="3028" y="939"/>
                </a:lnTo>
                <a:lnTo>
                  <a:pt x="3030" y="939"/>
                </a:lnTo>
                <a:lnTo>
                  <a:pt x="3030" y="941"/>
                </a:lnTo>
                <a:lnTo>
                  <a:pt x="3028" y="941"/>
                </a:lnTo>
                <a:lnTo>
                  <a:pt x="3036" y="941"/>
                </a:lnTo>
                <a:lnTo>
                  <a:pt x="3036" y="939"/>
                </a:lnTo>
                <a:lnTo>
                  <a:pt x="3036" y="937"/>
                </a:lnTo>
                <a:lnTo>
                  <a:pt x="3038" y="935"/>
                </a:lnTo>
                <a:lnTo>
                  <a:pt x="3038" y="935"/>
                </a:lnTo>
                <a:lnTo>
                  <a:pt x="3038" y="933"/>
                </a:lnTo>
                <a:lnTo>
                  <a:pt x="3038" y="931"/>
                </a:lnTo>
                <a:lnTo>
                  <a:pt x="3038" y="929"/>
                </a:lnTo>
                <a:lnTo>
                  <a:pt x="3036" y="927"/>
                </a:lnTo>
                <a:lnTo>
                  <a:pt x="3036" y="927"/>
                </a:lnTo>
                <a:lnTo>
                  <a:pt x="3036" y="925"/>
                </a:lnTo>
                <a:lnTo>
                  <a:pt x="3038" y="925"/>
                </a:lnTo>
                <a:lnTo>
                  <a:pt x="3040" y="925"/>
                </a:lnTo>
                <a:lnTo>
                  <a:pt x="3040" y="925"/>
                </a:lnTo>
                <a:lnTo>
                  <a:pt x="3042" y="925"/>
                </a:lnTo>
                <a:lnTo>
                  <a:pt x="3044" y="923"/>
                </a:lnTo>
                <a:lnTo>
                  <a:pt x="3044" y="923"/>
                </a:lnTo>
                <a:lnTo>
                  <a:pt x="3049" y="918"/>
                </a:lnTo>
                <a:lnTo>
                  <a:pt x="3051" y="918"/>
                </a:lnTo>
                <a:lnTo>
                  <a:pt x="3053" y="916"/>
                </a:lnTo>
                <a:lnTo>
                  <a:pt x="3053" y="914"/>
                </a:lnTo>
                <a:lnTo>
                  <a:pt x="3053" y="914"/>
                </a:lnTo>
                <a:lnTo>
                  <a:pt x="3053" y="912"/>
                </a:lnTo>
                <a:lnTo>
                  <a:pt x="3053" y="910"/>
                </a:lnTo>
                <a:lnTo>
                  <a:pt x="3059" y="908"/>
                </a:lnTo>
                <a:lnTo>
                  <a:pt x="3061" y="910"/>
                </a:lnTo>
                <a:lnTo>
                  <a:pt x="3063" y="908"/>
                </a:lnTo>
                <a:lnTo>
                  <a:pt x="3063" y="906"/>
                </a:lnTo>
                <a:lnTo>
                  <a:pt x="3065" y="906"/>
                </a:lnTo>
                <a:lnTo>
                  <a:pt x="3065" y="908"/>
                </a:lnTo>
                <a:lnTo>
                  <a:pt x="3065" y="908"/>
                </a:lnTo>
                <a:lnTo>
                  <a:pt x="3068" y="908"/>
                </a:lnTo>
                <a:lnTo>
                  <a:pt x="3070" y="908"/>
                </a:lnTo>
                <a:lnTo>
                  <a:pt x="3070" y="908"/>
                </a:lnTo>
                <a:lnTo>
                  <a:pt x="3070" y="904"/>
                </a:lnTo>
                <a:lnTo>
                  <a:pt x="3070" y="902"/>
                </a:lnTo>
                <a:lnTo>
                  <a:pt x="3070" y="900"/>
                </a:lnTo>
                <a:lnTo>
                  <a:pt x="3068" y="897"/>
                </a:lnTo>
                <a:lnTo>
                  <a:pt x="3070" y="900"/>
                </a:lnTo>
                <a:lnTo>
                  <a:pt x="3070" y="900"/>
                </a:lnTo>
                <a:lnTo>
                  <a:pt x="3070" y="902"/>
                </a:lnTo>
                <a:lnTo>
                  <a:pt x="3072" y="904"/>
                </a:lnTo>
                <a:lnTo>
                  <a:pt x="3070" y="906"/>
                </a:lnTo>
                <a:lnTo>
                  <a:pt x="3072" y="908"/>
                </a:lnTo>
                <a:lnTo>
                  <a:pt x="3072" y="908"/>
                </a:lnTo>
                <a:lnTo>
                  <a:pt x="3074" y="910"/>
                </a:lnTo>
                <a:lnTo>
                  <a:pt x="3076" y="910"/>
                </a:lnTo>
                <a:lnTo>
                  <a:pt x="3080" y="910"/>
                </a:lnTo>
                <a:lnTo>
                  <a:pt x="3080" y="910"/>
                </a:lnTo>
                <a:lnTo>
                  <a:pt x="3078" y="910"/>
                </a:lnTo>
                <a:lnTo>
                  <a:pt x="3076" y="912"/>
                </a:lnTo>
                <a:lnTo>
                  <a:pt x="3074" y="910"/>
                </a:lnTo>
                <a:lnTo>
                  <a:pt x="3070" y="910"/>
                </a:lnTo>
                <a:lnTo>
                  <a:pt x="3068" y="910"/>
                </a:lnTo>
                <a:lnTo>
                  <a:pt x="3065" y="910"/>
                </a:lnTo>
                <a:lnTo>
                  <a:pt x="3065" y="910"/>
                </a:lnTo>
                <a:lnTo>
                  <a:pt x="3068" y="912"/>
                </a:lnTo>
                <a:lnTo>
                  <a:pt x="3070" y="912"/>
                </a:lnTo>
                <a:lnTo>
                  <a:pt x="3072" y="912"/>
                </a:lnTo>
                <a:lnTo>
                  <a:pt x="3072" y="912"/>
                </a:lnTo>
                <a:lnTo>
                  <a:pt x="3072" y="914"/>
                </a:lnTo>
                <a:lnTo>
                  <a:pt x="3070" y="914"/>
                </a:lnTo>
                <a:lnTo>
                  <a:pt x="3070" y="914"/>
                </a:lnTo>
                <a:lnTo>
                  <a:pt x="3068" y="914"/>
                </a:lnTo>
                <a:lnTo>
                  <a:pt x="3070" y="914"/>
                </a:lnTo>
                <a:lnTo>
                  <a:pt x="3070" y="914"/>
                </a:lnTo>
                <a:lnTo>
                  <a:pt x="3072" y="916"/>
                </a:lnTo>
                <a:lnTo>
                  <a:pt x="3076" y="918"/>
                </a:lnTo>
                <a:lnTo>
                  <a:pt x="3078" y="918"/>
                </a:lnTo>
                <a:lnTo>
                  <a:pt x="3082" y="918"/>
                </a:lnTo>
                <a:lnTo>
                  <a:pt x="3084" y="918"/>
                </a:lnTo>
                <a:lnTo>
                  <a:pt x="3088" y="916"/>
                </a:lnTo>
                <a:lnTo>
                  <a:pt x="3091" y="918"/>
                </a:lnTo>
                <a:lnTo>
                  <a:pt x="3093" y="918"/>
                </a:lnTo>
                <a:lnTo>
                  <a:pt x="3093" y="918"/>
                </a:lnTo>
                <a:lnTo>
                  <a:pt x="3095" y="918"/>
                </a:lnTo>
                <a:lnTo>
                  <a:pt x="3095" y="921"/>
                </a:lnTo>
                <a:lnTo>
                  <a:pt x="3095" y="921"/>
                </a:lnTo>
                <a:lnTo>
                  <a:pt x="3093" y="923"/>
                </a:lnTo>
                <a:lnTo>
                  <a:pt x="3091" y="925"/>
                </a:lnTo>
                <a:lnTo>
                  <a:pt x="3088" y="925"/>
                </a:lnTo>
                <a:lnTo>
                  <a:pt x="3084" y="927"/>
                </a:lnTo>
                <a:lnTo>
                  <a:pt x="3078" y="931"/>
                </a:lnTo>
                <a:lnTo>
                  <a:pt x="3080" y="931"/>
                </a:lnTo>
                <a:lnTo>
                  <a:pt x="3080" y="933"/>
                </a:lnTo>
                <a:lnTo>
                  <a:pt x="3082" y="931"/>
                </a:lnTo>
                <a:lnTo>
                  <a:pt x="3084" y="931"/>
                </a:lnTo>
                <a:lnTo>
                  <a:pt x="3088" y="935"/>
                </a:lnTo>
                <a:lnTo>
                  <a:pt x="3091" y="935"/>
                </a:lnTo>
                <a:lnTo>
                  <a:pt x="3091" y="935"/>
                </a:lnTo>
                <a:lnTo>
                  <a:pt x="3095" y="935"/>
                </a:lnTo>
                <a:lnTo>
                  <a:pt x="3095" y="937"/>
                </a:lnTo>
                <a:lnTo>
                  <a:pt x="3095" y="939"/>
                </a:lnTo>
                <a:lnTo>
                  <a:pt x="3093" y="944"/>
                </a:lnTo>
                <a:lnTo>
                  <a:pt x="3093" y="946"/>
                </a:lnTo>
                <a:lnTo>
                  <a:pt x="3093" y="946"/>
                </a:lnTo>
                <a:lnTo>
                  <a:pt x="3093" y="946"/>
                </a:lnTo>
                <a:lnTo>
                  <a:pt x="3095" y="948"/>
                </a:lnTo>
                <a:lnTo>
                  <a:pt x="3097" y="948"/>
                </a:lnTo>
                <a:lnTo>
                  <a:pt x="3099" y="948"/>
                </a:lnTo>
                <a:lnTo>
                  <a:pt x="3101" y="948"/>
                </a:lnTo>
                <a:lnTo>
                  <a:pt x="3105" y="946"/>
                </a:lnTo>
                <a:lnTo>
                  <a:pt x="3107" y="944"/>
                </a:lnTo>
                <a:lnTo>
                  <a:pt x="3112" y="941"/>
                </a:lnTo>
                <a:lnTo>
                  <a:pt x="3114" y="941"/>
                </a:lnTo>
                <a:lnTo>
                  <a:pt x="3116" y="941"/>
                </a:lnTo>
                <a:lnTo>
                  <a:pt x="3118" y="939"/>
                </a:lnTo>
                <a:lnTo>
                  <a:pt x="3120" y="939"/>
                </a:lnTo>
                <a:lnTo>
                  <a:pt x="3122" y="935"/>
                </a:lnTo>
                <a:lnTo>
                  <a:pt x="3122" y="935"/>
                </a:lnTo>
                <a:lnTo>
                  <a:pt x="3124" y="935"/>
                </a:lnTo>
                <a:lnTo>
                  <a:pt x="3126" y="937"/>
                </a:lnTo>
                <a:lnTo>
                  <a:pt x="3126" y="937"/>
                </a:lnTo>
                <a:lnTo>
                  <a:pt x="3128" y="937"/>
                </a:lnTo>
                <a:lnTo>
                  <a:pt x="3130" y="937"/>
                </a:lnTo>
                <a:lnTo>
                  <a:pt x="3132" y="937"/>
                </a:lnTo>
                <a:lnTo>
                  <a:pt x="3135" y="937"/>
                </a:lnTo>
                <a:lnTo>
                  <a:pt x="3135" y="935"/>
                </a:lnTo>
                <a:lnTo>
                  <a:pt x="3137" y="933"/>
                </a:lnTo>
                <a:lnTo>
                  <a:pt x="3137" y="933"/>
                </a:lnTo>
                <a:lnTo>
                  <a:pt x="3137" y="931"/>
                </a:lnTo>
                <a:lnTo>
                  <a:pt x="3135" y="931"/>
                </a:lnTo>
                <a:lnTo>
                  <a:pt x="3132" y="929"/>
                </a:lnTo>
                <a:lnTo>
                  <a:pt x="3132" y="929"/>
                </a:lnTo>
                <a:lnTo>
                  <a:pt x="3130" y="931"/>
                </a:lnTo>
                <a:lnTo>
                  <a:pt x="3130" y="931"/>
                </a:lnTo>
                <a:lnTo>
                  <a:pt x="3126" y="931"/>
                </a:lnTo>
                <a:lnTo>
                  <a:pt x="3126" y="931"/>
                </a:lnTo>
                <a:lnTo>
                  <a:pt x="3122" y="933"/>
                </a:lnTo>
                <a:lnTo>
                  <a:pt x="3122" y="933"/>
                </a:lnTo>
                <a:lnTo>
                  <a:pt x="3120" y="931"/>
                </a:lnTo>
                <a:lnTo>
                  <a:pt x="3118" y="931"/>
                </a:lnTo>
                <a:lnTo>
                  <a:pt x="3116" y="925"/>
                </a:lnTo>
                <a:lnTo>
                  <a:pt x="3114" y="923"/>
                </a:lnTo>
                <a:lnTo>
                  <a:pt x="3114" y="921"/>
                </a:lnTo>
                <a:lnTo>
                  <a:pt x="3112" y="918"/>
                </a:lnTo>
                <a:lnTo>
                  <a:pt x="3112" y="916"/>
                </a:lnTo>
                <a:lnTo>
                  <a:pt x="3114" y="916"/>
                </a:lnTo>
                <a:lnTo>
                  <a:pt x="3116" y="916"/>
                </a:lnTo>
                <a:lnTo>
                  <a:pt x="3118" y="912"/>
                </a:lnTo>
                <a:lnTo>
                  <a:pt x="3120" y="914"/>
                </a:lnTo>
                <a:lnTo>
                  <a:pt x="3120" y="914"/>
                </a:lnTo>
                <a:lnTo>
                  <a:pt x="3118" y="914"/>
                </a:lnTo>
                <a:lnTo>
                  <a:pt x="3118" y="916"/>
                </a:lnTo>
                <a:lnTo>
                  <a:pt x="3116" y="918"/>
                </a:lnTo>
                <a:lnTo>
                  <a:pt x="3116" y="918"/>
                </a:lnTo>
                <a:lnTo>
                  <a:pt x="3116" y="918"/>
                </a:lnTo>
                <a:lnTo>
                  <a:pt x="3118" y="916"/>
                </a:lnTo>
                <a:lnTo>
                  <a:pt x="3118" y="916"/>
                </a:lnTo>
                <a:lnTo>
                  <a:pt x="3120" y="914"/>
                </a:lnTo>
                <a:lnTo>
                  <a:pt x="3126" y="908"/>
                </a:lnTo>
                <a:lnTo>
                  <a:pt x="3130" y="908"/>
                </a:lnTo>
                <a:lnTo>
                  <a:pt x="3132" y="908"/>
                </a:lnTo>
                <a:lnTo>
                  <a:pt x="3132" y="908"/>
                </a:lnTo>
                <a:lnTo>
                  <a:pt x="3135" y="908"/>
                </a:lnTo>
                <a:lnTo>
                  <a:pt x="3137" y="906"/>
                </a:lnTo>
                <a:lnTo>
                  <a:pt x="3139" y="906"/>
                </a:lnTo>
                <a:lnTo>
                  <a:pt x="3141" y="908"/>
                </a:lnTo>
                <a:lnTo>
                  <a:pt x="3143" y="906"/>
                </a:lnTo>
                <a:lnTo>
                  <a:pt x="3145" y="904"/>
                </a:lnTo>
                <a:lnTo>
                  <a:pt x="3147" y="904"/>
                </a:lnTo>
                <a:lnTo>
                  <a:pt x="3149" y="904"/>
                </a:lnTo>
                <a:lnTo>
                  <a:pt x="3151" y="902"/>
                </a:lnTo>
                <a:lnTo>
                  <a:pt x="3156" y="900"/>
                </a:lnTo>
                <a:lnTo>
                  <a:pt x="3162" y="902"/>
                </a:lnTo>
                <a:lnTo>
                  <a:pt x="3162" y="900"/>
                </a:lnTo>
                <a:lnTo>
                  <a:pt x="3166" y="900"/>
                </a:lnTo>
                <a:lnTo>
                  <a:pt x="3166" y="897"/>
                </a:lnTo>
                <a:lnTo>
                  <a:pt x="3170" y="897"/>
                </a:lnTo>
                <a:lnTo>
                  <a:pt x="3168" y="897"/>
                </a:lnTo>
                <a:lnTo>
                  <a:pt x="3168" y="897"/>
                </a:lnTo>
                <a:lnTo>
                  <a:pt x="3166" y="900"/>
                </a:lnTo>
                <a:lnTo>
                  <a:pt x="3168" y="900"/>
                </a:lnTo>
                <a:lnTo>
                  <a:pt x="3172" y="900"/>
                </a:lnTo>
                <a:lnTo>
                  <a:pt x="3172" y="897"/>
                </a:lnTo>
                <a:lnTo>
                  <a:pt x="3176" y="897"/>
                </a:lnTo>
                <a:lnTo>
                  <a:pt x="3176" y="897"/>
                </a:lnTo>
                <a:lnTo>
                  <a:pt x="3176" y="900"/>
                </a:lnTo>
                <a:lnTo>
                  <a:pt x="3176" y="902"/>
                </a:lnTo>
                <a:lnTo>
                  <a:pt x="3176" y="902"/>
                </a:lnTo>
                <a:lnTo>
                  <a:pt x="3174" y="902"/>
                </a:lnTo>
                <a:lnTo>
                  <a:pt x="3170" y="904"/>
                </a:lnTo>
                <a:lnTo>
                  <a:pt x="3168" y="904"/>
                </a:lnTo>
                <a:lnTo>
                  <a:pt x="3164" y="906"/>
                </a:lnTo>
                <a:lnTo>
                  <a:pt x="3166" y="908"/>
                </a:lnTo>
                <a:lnTo>
                  <a:pt x="3166" y="908"/>
                </a:lnTo>
                <a:lnTo>
                  <a:pt x="3164" y="908"/>
                </a:lnTo>
                <a:lnTo>
                  <a:pt x="3162" y="908"/>
                </a:lnTo>
                <a:lnTo>
                  <a:pt x="3160" y="908"/>
                </a:lnTo>
                <a:lnTo>
                  <a:pt x="3158" y="910"/>
                </a:lnTo>
                <a:lnTo>
                  <a:pt x="3156" y="908"/>
                </a:lnTo>
                <a:lnTo>
                  <a:pt x="3156" y="908"/>
                </a:lnTo>
                <a:lnTo>
                  <a:pt x="3156" y="910"/>
                </a:lnTo>
                <a:lnTo>
                  <a:pt x="3158" y="912"/>
                </a:lnTo>
                <a:lnTo>
                  <a:pt x="3158" y="914"/>
                </a:lnTo>
                <a:lnTo>
                  <a:pt x="3160" y="912"/>
                </a:lnTo>
                <a:lnTo>
                  <a:pt x="3162" y="916"/>
                </a:lnTo>
                <a:lnTo>
                  <a:pt x="3166" y="918"/>
                </a:lnTo>
                <a:lnTo>
                  <a:pt x="3164" y="918"/>
                </a:lnTo>
                <a:lnTo>
                  <a:pt x="3162" y="918"/>
                </a:lnTo>
                <a:lnTo>
                  <a:pt x="3162" y="918"/>
                </a:lnTo>
                <a:lnTo>
                  <a:pt x="3160" y="921"/>
                </a:lnTo>
                <a:lnTo>
                  <a:pt x="3160" y="921"/>
                </a:lnTo>
                <a:lnTo>
                  <a:pt x="3160" y="921"/>
                </a:lnTo>
                <a:lnTo>
                  <a:pt x="3160" y="921"/>
                </a:lnTo>
                <a:lnTo>
                  <a:pt x="3158" y="918"/>
                </a:lnTo>
                <a:lnTo>
                  <a:pt x="3158" y="921"/>
                </a:lnTo>
                <a:lnTo>
                  <a:pt x="3156" y="925"/>
                </a:lnTo>
                <a:lnTo>
                  <a:pt x="3153" y="927"/>
                </a:lnTo>
                <a:lnTo>
                  <a:pt x="3153" y="929"/>
                </a:lnTo>
                <a:lnTo>
                  <a:pt x="3153" y="929"/>
                </a:lnTo>
                <a:lnTo>
                  <a:pt x="3153" y="929"/>
                </a:lnTo>
                <a:lnTo>
                  <a:pt x="3153" y="929"/>
                </a:lnTo>
                <a:lnTo>
                  <a:pt x="3153" y="931"/>
                </a:lnTo>
                <a:lnTo>
                  <a:pt x="3153" y="931"/>
                </a:lnTo>
                <a:lnTo>
                  <a:pt x="3147" y="933"/>
                </a:lnTo>
                <a:lnTo>
                  <a:pt x="3147" y="933"/>
                </a:lnTo>
                <a:lnTo>
                  <a:pt x="3145" y="933"/>
                </a:lnTo>
                <a:lnTo>
                  <a:pt x="3143" y="931"/>
                </a:lnTo>
                <a:lnTo>
                  <a:pt x="3141" y="931"/>
                </a:lnTo>
                <a:lnTo>
                  <a:pt x="3141" y="931"/>
                </a:lnTo>
                <a:lnTo>
                  <a:pt x="3139" y="931"/>
                </a:lnTo>
                <a:lnTo>
                  <a:pt x="3141" y="931"/>
                </a:lnTo>
                <a:lnTo>
                  <a:pt x="3141" y="931"/>
                </a:lnTo>
                <a:lnTo>
                  <a:pt x="3143" y="933"/>
                </a:lnTo>
                <a:lnTo>
                  <a:pt x="3141" y="933"/>
                </a:lnTo>
                <a:lnTo>
                  <a:pt x="3139" y="935"/>
                </a:lnTo>
                <a:lnTo>
                  <a:pt x="3139" y="935"/>
                </a:lnTo>
                <a:lnTo>
                  <a:pt x="3139" y="935"/>
                </a:lnTo>
                <a:lnTo>
                  <a:pt x="3143" y="937"/>
                </a:lnTo>
                <a:lnTo>
                  <a:pt x="3147" y="939"/>
                </a:lnTo>
                <a:lnTo>
                  <a:pt x="3147" y="939"/>
                </a:lnTo>
                <a:lnTo>
                  <a:pt x="3149" y="941"/>
                </a:lnTo>
                <a:lnTo>
                  <a:pt x="3149" y="944"/>
                </a:lnTo>
                <a:lnTo>
                  <a:pt x="3151" y="944"/>
                </a:lnTo>
                <a:lnTo>
                  <a:pt x="3151" y="944"/>
                </a:lnTo>
                <a:lnTo>
                  <a:pt x="3153" y="944"/>
                </a:lnTo>
                <a:lnTo>
                  <a:pt x="3156" y="944"/>
                </a:lnTo>
                <a:lnTo>
                  <a:pt x="3162" y="948"/>
                </a:lnTo>
                <a:lnTo>
                  <a:pt x="3162" y="950"/>
                </a:lnTo>
                <a:lnTo>
                  <a:pt x="3168" y="950"/>
                </a:lnTo>
                <a:lnTo>
                  <a:pt x="3168" y="950"/>
                </a:lnTo>
                <a:lnTo>
                  <a:pt x="3176" y="958"/>
                </a:lnTo>
                <a:lnTo>
                  <a:pt x="3181" y="960"/>
                </a:lnTo>
                <a:lnTo>
                  <a:pt x="3185" y="965"/>
                </a:lnTo>
                <a:lnTo>
                  <a:pt x="3187" y="967"/>
                </a:lnTo>
                <a:lnTo>
                  <a:pt x="3189" y="967"/>
                </a:lnTo>
                <a:lnTo>
                  <a:pt x="3193" y="971"/>
                </a:lnTo>
                <a:lnTo>
                  <a:pt x="3195" y="971"/>
                </a:lnTo>
                <a:lnTo>
                  <a:pt x="3200" y="973"/>
                </a:lnTo>
                <a:lnTo>
                  <a:pt x="3202" y="975"/>
                </a:lnTo>
                <a:lnTo>
                  <a:pt x="3204" y="977"/>
                </a:lnTo>
                <a:lnTo>
                  <a:pt x="3208" y="977"/>
                </a:lnTo>
                <a:lnTo>
                  <a:pt x="3208" y="979"/>
                </a:lnTo>
                <a:lnTo>
                  <a:pt x="3210" y="983"/>
                </a:lnTo>
                <a:lnTo>
                  <a:pt x="3212" y="988"/>
                </a:lnTo>
                <a:lnTo>
                  <a:pt x="3212" y="992"/>
                </a:lnTo>
                <a:lnTo>
                  <a:pt x="3212" y="992"/>
                </a:lnTo>
                <a:lnTo>
                  <a:pt x="3212" y="994"/>
                </a:lnTo>
                <a:lnTo>
                  <a:pt x="3212" y="996"/>
                </a:lnTo>
                <a:lnTo>
                  <a:pt x="3210" y="998"/>
                </a:lnTo>
                <a:lnTo>
                  <a:pt x="3208" y="1000"/>
                </a:lnTo>
                <a:lnTo>
                  <a:pt x="3204" y="1002"/>
                </a:lnTo>
                <a:lnTo>
                  <a:pt x="3202" y="1004"/>
                </a:lnTo>
                <a:lnTo>
                  <a:pt x="3200" y="1004"/>
                </a:lnTo>
                <a:lnTo>
                  <a:pt x="3197" y="1006"/>
                </a:lnTo>
                <a:lnTo>
                  <a:pt x="3191" y="1009"/>
                </a:lnTo>
                <a:lnTo>
                  <a:pt x="3189" y="1009"/>
                </a:lnTo>
                <a:lnTo>
                  <a:pt x="3187" y="1009"/>
                </a:lnTo>
                <a:lnTo>
                  <a:pt x="3185" y="1009"/>
                </a:lnTo>
                <a:lnTo>
                  <a:pt x="3185" y="1009"/>
                </a:lnTo>
                <a:lnTo>
                  <a:pt x="3179" y="1006"/>
                </a:lnTo>
                <a:lnTo>
                  <a:pt x="3170" y="1006"/>
                </a:lnTo>
                <a:lnTo>
                  <a:pt x="3166" y="1009"/>
                </a:lnTo>
                <a:lnTo>
                  <a:pt x="3164" y="1009"/>
                </a:lnTo>
                <a:lnTo>
                  <a:pt x="3158" y="1009"/>
                </a:lnTo>
                <a:lnTo>
                  <a:pt x="3156" y="1006"/>
                </a:lnTo>
                <a:lnTo>
                  <a:pt x="3149" y="1006"/>
                </a:lnTo>
                <a:lnTo>
                  <a:pt x="3145" y="1004"/>
                </a:lnTo>
                <a:lnTo>
                  <a:pt x="3143" y="1002"/>
                </a:lnTo>
                <a:lnTo>
                  <a:pt x="3141" y="1002"/>
                </a:lnTo>
                <a:lnTo>
                  <a:pt x="3139" y="1002"/>
                </a:lnTo>
                <a:lnTo>
                  <a:pt x="3139" y="1002"/>
                </a:lnTo>
                <a:lnTo>
                  <a:pt x="3137" y="1002"/>
                </a:lnTo>
                <a:lnTo>
                  <a:pt x="3135" y="1002"/>
                </a:lnTo>
                <a:lnTo>
                  <a:pt x="3132" y="1002"/>
                </a:lnTo>
                <a:lnTo>
                  <a:pt x="3132" y="1000"/>
                </a:lnTo>
                <a:lnTo>
                  <a:pt x="3130" y="996"/>
                </a:lnTo>
                <a:lnTo>
                  <a:pt x="3128" y="996"/>
                </a:lnTo>
                <a:lnTo>
                  <a:pt x="3128" y="996"/>
                </a:lnTo>
                <a:lnTo>
                  <a:pt x="3122" y="996"/>
                </a:lnTo>
                <a:lnTo>
                  <a:pt x="3120" y="996"/>
                </a:lnTo>
                <a:lnTo>
                  <a:pt x="3118" y="994"/>
                </a:lnTo>
                <a:lnTo>
                  <a:pt x="3116" y="992"/>
                </a:lnTo>
                <a:lnTo>
                  <a:pt x="3116" y="992"/>
                </a:lnTo>
                <a:lnTo>
                  <a:pt x="3118" y="990"/>
                </a:lnTo>
                <a:lnTo>
                  <a:pt x="3118" y="990"/>
                </a:lnTo>
                <a:lnTo>
                  <a:pt x="3116" y="990"/>
                </a:lnTo>
                <a:lnTo>
                  <a:pt x="3112" y="992"/>
                </a:lnTo>
                <a:lnTo>
                  <a:pt x="3103" y="992"/>
                </a:lnTo>
                <a:lnTo>
                  <a:pt x="3091" y="990"/>
                </a:lnTo>
                <a:lnTo>
                  <a:pt x="3091" y="990"/>
                </a:lnTo>
                <a:lnTo>
                  <a:pt x="3084" y="992"/>
                </a:lnTo>
                <a:lnTo>
                  <a:pt x="3080" y="994"/>
                </a:lnTo>
                <a:lnTo>
                  <a:pt x="3076" y="996"/>
                </a:lnTo>
                <a:lnTo>
                  <a:pt x="3072" y="998"/>
                </a:lnTo>
                <a:lnTo>
                  <a:pt x="3063" y="1002"/>
                </a:lnTo>
                <a:lnTo>
                  <a:pt x="3061" y="1004"/>
                </a:lnTo>
                <a:lnTo>
                  <a:pt x="3061" y="1006"/>
                </a:lnTo>
                <a:lnTo>
                  <a:pt x="3055" y="1006"/>
                </a:lnTo>
                <a:lnTo>
                  <a:pt x="3047" y="1004"/>
                </a:lnTo>
                <a:lnTo>
                  <a:pt x="3040" y="1004"/>
                </a:lnTo>
                <a:lnTo>
                  <a:pt x="3032" y="1004"/>
                </a:lnTo>
                <a:lnTo>
                  <a:pt x="3030" y="1004"/>
                </a:lnTo>
                <a:lnTo>
                  <a:pt x="3030" y="1004"/>
                </a:lnTo>
                <a:lnTo>
                  <a:pt x="3030" y="1006"/>
                </a:lnTo>
                <a:lnTo>
                  <a:pt x="3028" y="1006"/>
                </a:lnTo>
                <a:lnTo>
                  <a:pt x="3030" y="1009"/>
                </a:lnTo>
                <a:lnTo>
                  <a:pt x="3030" y="1009"/>
                </a:lnTo>
                <a:lnTo>
                  <a:pt x="3032" y="1011"/>
                </a:lnTo>
                <a:lnTo>
                  <a:pt x="3034" y="1011"/>
                </a:lnTo>
                <a:lnTo>
                  <a:pt x="3040" y="1011"/>
                </a:lnTo>
                <a:lnTo>
                  <a:pt x="3040" y="1011"/>
                </a:lnTo>
                <a:lnTo>
                  <a:pt x="3040" y="1013"/>
                </a:lnTo>
                <a:lnTo>
                  <a:pt x="3036" y="1013"/>
                </a:lnTo>
                <a:lnTo>
                  <a:pt x="3028" y="1013"/>
                </a:lnTo>
                <a:lnTo>
                  <a:pt x="3028" y="1015"/>
                </a:lnTo>
                <a:lnTo>
                  <a:pt x="3026" y="1015"/>
                </a:lnTo>
                <a:lnTo>
                  <a:pt x="3026" y="1017"/>
                </a:lnTo>
                <a:lnTo>
                  <a:pt x="3026" y="1017"/>
                </a:lnTo>
                <a:lnTo>
                  <a:pt x="3028" y="1017"/>
                </a:lnTo>
                <a:lnTo>
                  <a:pt x="3028" y="1017"/>
                </a:lnTo>
                <a:lnTo>
                  <a:pt x="3028" y="1017"/>
                </a:lnTo>
                <a:lnTo>
                  <a:pt x="3024" y="1017"/>
                </a:lnTo>
                <a:lnTo>
                  <a:pt x="3021" y="1019"/>
                </a:lnTo>
                <a:lnTo>
                  <a:pt x="3017" y="1017"/>
                </a:lnTo>
                <a:lnTo>
                  <a:pt x="3013" y="1019"/>
                </a:lnTo>
                <a:lnTo>
                  <a:pt x="3013" y="1019"/>
                </a:lnTo>
                <a:lnTo>
                  <a:pt x="3013" y="1017"/>
                </a:lnTo>
                <a:lnTo>
                  <a:pt x="3013" y="1017"/>
                </a:lnTo>
                <a:lnTo>
                  <a:pt x="3013" y="1017"/>
                </a:lnTo>
                <a:lnTo>
                  <a:pt x="3011" y="1015"/>
                </a:lnTo>
                <a:lnTo>
                  <a:pt x="3011" y="1017"/>
                </a:lnTo>
                <a:lnTo>
                  <a:pt x="3009" y="1017"/>
                </a:lnTo>
                <a:lnTo>
                  <a:pt x="3011" y="1019"/>
                </a:lnTo>
                <a:lnTo>
                  <a:pt x="3011" y="1019"/>
                </a:lnTo>
                <a:lnTo>
                  <a:pt x="3009" y="1019"/>
                </a:lnTo>
                <a:lnTo>
                  <a:pt x="3007" y="1019"/>
                </a:lnTo>
                <a:lnTo>
                  <a:pt x="3005" y="1019"/>
                </a:lnTo>
                <a:lnTo>
                  <a:pt x="3003" y="1017"/>
                </a:lnTo>
                <a:lnTo>
                  <a:pt x="3003" y="1017"/>
                </a:lnTo>
                <a:lnTo>
                  <a:pt x="3000" y="1017"/>
                </a:lnTo>
                <a:lnTo>
                  <a:pt x="2998" y="1017"/>
                </a:lnTo>
                <a:lnTo>
                  <a:pt x="2994" y="1017"/>
                </a:lnTo>
                <a:lnTo>
                  <a:pt x="2992" y="1021"/>
                </a:lnTo>
                <a:lnTo>
                  <a:pt x="2988" y="1023"/>
                </a:lnTo>
                <a:lnTo>
                  <a:pt x="2988" y="1025"/>
                </a:lnTo>
                <a:lnTo>
                  <a:pt x="2986" y="1027"/>
                </a:lnTo>
                <a:lnTo>
                  <a:pt x="2986" y="1030"/>
                </a:lnTo>
                <a:lnTo>
                  <a:pt x="2986" y="1032"/>
                </a:lnTo>
                <a:lnTo>
                  <a:pt x="2986" y="1032"/>
                </a:lnTo>
                <a:lnTo>
                  <a:pt x="2986" y="1034"/>
                </a:lnTo>
                <a:lnTo>
                  <a:pt x="2990" y="1034"/>
                </a:lnTo>
                <a:lnTo>
                  <a:pt x="2992" y="1032"/>
                </a:lnTo>
                <a:lnTo>
                  <a:pt x="2996" y="1032"/>
                </a:lnTo>
                <a:lnTo>
                  <a:pt x="2998" y="1032"/>
                </a:lnTo>
                <a:lnTo>
                  <a:pt x="2998" y="1034"/>
                </a:lnTo>
                <a:lnTo>
                  <a:pt x="2996" y="1034"/>
                </a:lnTo>
                <a:lnTo>
                  <a:pt x="2994" y="1036"/>
                </a:lnTo>
                <a:lnTo>
                  <a:pt x="2994" y="1036"/>
                </a:lnTo>
                <a:lnTo>
                  <a:pt x="2994" y="1038"/>
                </a:lnTo>
                <a:lnTo>
                  <a:pt x="2996" y="1040"/>
                </a:lnTo>
                <a:lnTo>
                  <a:pt x="2996" y="1040"/>
                </a:lnTo>
                <a:lnTo>
                  <a:pt x="2996" y="1042"/>
                </a:lnTo>
                <a:lnTo>
                  <a:pt x="2996" y="1042"/>
                </a:lnTo>
                <a:lnTo>
                  <a:pt x="2996" y="1042"/>
                </a:lnTo>
                <a:lnTo>
                  <a:pt x="2998" y="1042"/>
                </a:lnTo>
                <a:lnTo>
                  <a:pt x="2998" y="1042"/>
                </a:lnTo>
                <a:lnTo>
                  <a:pt x="2998" y="1044"/>
                </a:lnTo>
                <a:lnTo>
                  <a:pt x="2998" y="1044"/>
                </a:lnTo>
                <a:lnTo>
                  <a:pt x="2996" y="1046"/>
                </a:lnTo>
                <a:lnTo>
                  <a:pt x="2996" y="1046"/>
                </a:lnTo>
                <a:lnTo>
                  <a:pt x="2996" y="1046"/>
                </a:lnTo>
                <a:lnTo>
                  <a:pt x="2996" y="1048"/>
                </a:lnTo>
                <a:lnTo>
                  <a:pt x="2996" y="1048"/>
                </a:lnTo>
                <a:lnTo>
                  <a:pt x="2998" y="1050"/>
                </a:lnTo>
                <a:lnTo>
                  <a:pt x="2998" y="1050"/>
                </a:lnTo>
                <a:lnTo>
                  <a:pt x="3000" y="1050"/>
                </a:lnTo>
                <a:lnTo>
                  <a:pt x="3000" y="1050"/>
                </a:lnTo>
                <a:lnTo>
                  <a:pt x="2996" y="1053"/>
                </a:lnTo>
                <a:lnTo>
                  <a:pt x="2996" y="1053"/>
                </a:lnTo>
                <a:lnTo>
                  <a:pt x="2994" y="1050"/>
                </a:lnTo>
                <a:lnTo>
                  <a:pt x="2994" y="1050"/>
                </a:lnTo>
                <a:lnTo>
                  <a:pt x="2994" y="1053"/>
                </a:lnTo>
                <a:lnTo>
                  <a:pt x="2994" y="1053"/>
                </a:lnTo>
                <a:lnTo>
                  <a:pt x="2992" y="1050"/>
                </a:lnTo>
                <a:lnTo>
                  <a:pt x="2994" y="1050"/>
                </a:lnTo>
                <a:lnTo>
                  <a:pt x="2992" y="1048"/>
                </a:lnTo>
                <a:lnTo>
                  <a:pt x="2992" y="1048"/>
                </a:lnTo>
                <a:lnTo>
                  <a:pt x="2990" y="1048"/>
                </a:lnTo>
                <a:lnTo>
                  <a:pt x="2990" y="1048"/>
                </a:lnTo>
                <a:lnTo>
                  <a:pt x="2990" y="1048"/>
                </a:lnTo>
                <a:lnTo>
                  <a:pt x="2990" y="1050"/>
                </a:lnTo>
                <a:lnTo>
                  <a:pt x="2990" y="1053"/>
                </a:lnTo>
                <a:lnTo>
                  <a:pt x="2990" y="1053"/>
                </a:lnTo>
                <a:lnTo>
                  <a:pt x="2988" y="1053"/>
                </a:lnTo>
                <a:lnTo>
                  <a:pt x="2990" y="1055"/>
                </a:lnTo>
                <a:lnTo>
                  <a:pt x="2990" y="1055"/>
                </a:lnTo>
                <a:lnTo>
                  <a:pt x="2992" y="1055"/>
                </a:lnTo>
                <a:lnTo>
                  <a:pt x="2992" y="1055"/>
                </a:lnTo>
                <a:lnTo>
                  <a:pt x="2994" y="1055"/>
                </a:lnTo>
                <a:lnTo>
                  <a:pt x="2994" y="1055"/>
                </a:lnTo>
                <a:lnTo>
                  <a:pt x="2996" y="1057"/>
                </a:lnTo>
                <a:lnTo>
                  <a:pt x="2996" y="1057"/>
                </a:lnTo>
                <a:lnTo>
                  <a:pt x="2998" y="1057"/>
                </a:lnTo>
                <a:lnTo>
                  <a:pt x="3000" y="1059"/>
                </a:lnTo>
                <a:lnTo>
                  <a:pt x="3003" y="1059"/>
                </a:lnTo>
                <a:lnTo>
                  <a:pt x="3003" y="1061"/>
                </a:lnTo>
                <a:lnTo>
                  <a:pt x="3003" y="1063"/>
                </a:lnTo>
                <a:lnTo>
                  <a:pt x="3000" y="1063"/>
                </a:lnTo>
                <a:lnTo>
                  <a:pt x="3000" y="1063"/>
                </a:lnTo>
                <a:lnTo>
                  <a:pt x="3000" y="1065"/>
                </a:lnTo>
                <a:lnTo>
                  <a:pt x="3003" y="1067"/>
                </a:lnTo>
                <a:lnTo>
                  <a:pt x="3003" y="1067"/>
                </a:lnTo>
                <a:lnTo>
                  <a:pt x="3003" y="1069"/>
                </a:lnTo>
                <a:lnTo>
                  <a:pt x="3005" y="1069"/>
                </a:lnTo>
                <a:lnTo>
                  <a:pt x="3005" y="1069"/>
                </a:lnTo>
                <a:lnTo>
                  <a:pt x="3007" y="1071"/>
                </a:lnTo>
                <a:lnTo>
                  <a:pt x="3007" y="1071"/>
                </a:lnTo>
                <a:lnTo>
                  <a:pt x="3005" y="1074"/>
                </a:lnTo>
                <a:lnTo>
                  <a:pt x="3003" y="1074"/>
                </a:lnTo>
                <a:lnTo>
                  <a:pt x="3003" y="1074"/>
                </a:lnTo>
                <a:lnTo>
                  <a:pt x="3003" y="1076"/>
                </a:lnTo>
                <a:lnTo>
                  <a:pt x="3003" y="1076"/>
                </a:lnTo>
                <a:lnTo>
                  <a:pt x="3005" y="1074"/>
                </a:lnTo>
                <a:lnTo>
                  <a:pt x="3009" y="1074"/>
                </a:lnTo>
                <a:lnTo>
                  <a:pt x="3015" y="1074"/>
                </a:lnTo>
                <a:lnTo>
                  <a:pt x="3017" y="1074"/>
                </a:lnTo>
                <a:lnTo>
                  <a:pt x="3017" y="1076"/>
                </a:lnTo>
                <a:lnTo>
                  <a:pt x="3015" y="1076"/>
                </a:lnTo>
                <a:lnTo>
                  <a:pt x="3013" y="1078"/>
                </a:lnTo>
                <a:lnTo>
                  <a:pt x="3013" y="1078"/>
                </a:lnTo>
                <a:lnTo>
                  <a:pt x="3009" y="1078"/>
                </a:lnTo>
                <a:lnTo>
                  <a:pt x="3007" y="1078"/>
                </a:lnTo>
                <a:lnTo>
                  <a:pt x="3005" y="1080"/>
                </a:lnTo>
                <a:lnTo>
                  <a:pt x="3005" y="1080"/>
                </a:lnTo>
                <a:lnTo>
                  <a:pt x="3007" y="1080"/>
                </a:lnTo>
                <a:lnTo>
                  <a:pt x="3009" y="1080"/>
                </a:lnTo>
                <a:lnTo>
                  <a:pt x="3011" y="1080"/>
                </a:lnTo>
                <a:lnTo>
                  <a:pt x="3015" y="1080"/>
                </a:lnTo>
                <a:lnTo>
                  <a:pt x="3013" y="1080"/>
                </a:lnTo>
                <a:lnTo>
                  <a:pt x="3013" y="1080"/>
                </a:lnTo>
                <a:lnTo>
                  <a:pt x="3015" y="1080"/>
                </a:lnTo>
                <a:lnTo>
                  <a:pt x="3015" y="1080"/>
                </a:lnTo>
                <a:lnTo>
                  <a:pt x="3017" y="1078"/>
                </a:lnTo>
                <a:lnTo>
                  <a:pt x="3019" y="1078"/>
                </a:lnTo>
                <a:lnTo>
                  <a:pt x="3024" y="1080"/>
                </a:lnTo>
                <a:lnTo>
                  <a:pt x="3026" y="1080"/>
                </a:lnTo>
                <a:lnTo>
                  <a:pt x="3026" y="1080"/>
                </a:lnTo>
                <a:lnTo>
                  <a:pt x="3028" y="1080"/>
                </a:lnTo>
                <a:lnTo>
                  <a:pt x="3028" y="1080"/>
                </a:lnTo>
                <a:lnTo>
                  <a:pt x="3028" y="1080"/>
                </a:lnTo>
                <a:lnTo>
                  <a:pt x="3030" y="1082"/>
                </a:lnTo>
                <a:lnTo>
                  <a:pt x="3030" y="1082"/>
                </a:lnTo>
                <a:lnTo>
                  <a:pt x="3030" y="1084"/>
                </a:lnTo>
                <a:lnTo>
                  <a:pt x="3032" y="1086"/>
                </a:lnTo>
                <a:lnTo>
                  <a:pt x="3032" y="1086"/>
                </a:lnTo>
                <a:lnTo>
                  <a:pt x="3038" y="1088"/>
                </a:lnTo>
                <a:lnTo>
                  <a:pt x="3040" y="1088"/>
                </a:lnTo>
                <a:lnTo>
                  <a:pt x="3044" y="1086"/>
                </a:lnTo>
                <a:lnTo>
                  <a:pt x="3047" y="1086"/>
                </a:lnTo>
                <a:lnTo>
                  <a:pt x="3047" y="1086"/>
                </a:lnTo>
                <a:lnTo>
                  <a:pt x="3049" y="1086"/>
                </a:lnTo>
                <a:lnTo>
                  <a:pt x="3049" y="1086"/>
                </a:lnTo>
                <a:lnTo>
                  <a:pt x="3049" y="1086"/>
                </a:lnTo>
                <a:lnTo>
                  <a:pt x="3049" y="1084"/>
                </a:lnTo>
                <a:lnTo>
                  <a:pt x="3051" y="1082"/>
                </a:lnTo>
                <a:lnTo>
                  <a:pt x="3051" y="1078"/>
                </a:lnTo>
                <a:lnTo>
                  <a:pt x="3051" y="1078"/>
                </a:lnTo>
                <a:lnTo>
                  <a:pt x="3057" y="1078"/>
                </a:lnTo>
                <a:lnTo>
                  <a:pt x="3061" y="1078"/>
                </a:lnTo>
                <a:lnTo>
                  <a:pt x="3061" y="1078"/>
                </a:lnTo>
                <a:lnTo>
                  <a:pt x="3068" y="1082"/>
                </a:lnTo>
                <a:lnTo>
                  <a:pt x="3072" y="1082"/>
                </a:lnTo>
                <a:lnTo>
                  <a:pt x="3074" y="1084"/>
                </a:lnTo>
                <a:lnTo>
                  <a:pt x="3076" y="1086"/>
                </a:lnTo>
                <a:lnTo>
                  <a:pt x="3076" y="1088"/>
                </a:lnTo>
                <a:lnTo>
                  <a:pt x="3078" y="1090"/>
                </a:lnTo>
                <a:lnTo>
                  <a:pt x="3082" y="1090"/>
                </a:lnTo>
                <a:lnTo>
                  <a:pt x="3084" y="1090"/>
                </a:lnTo>
                <a:lnTo>
                  <a:pt x="3086" y="1090"/>
                </a:lnTo>
                <a:lnTo>
                  <a:pt x="3093" y="1088"/>
                </a:lnTo>
                <a:lnTo>
                  <a:pt x="3093" y="1088"/>
                </a:lnTo>
                <a:lnTo>
                  <a:pt x="3097" y="1088"/>
                </a:lnTo>
                <a:lnTo>
                  <a:pt x="3099" y="1086"/>
                </a:lnTo>
                <a:lnTo>
                  <a:pt x="3101" y="1086"/>
                </a:lnTo>
                <a:lnTo>
                  <a:pt x="3105" y="1082"/>
                </a:lnTo>
                <a:lnTo>
                  <a:pt x="3109" y="1078"/>
                </a:lnTo>
                <a:lnTo>
                  <a:pt x="3109" y="1078"/>
                </a:lnTo>
                <a:lnTo>
                  <a:pt x="3112" y="1078"/>
                </a:lnTo>
                <a:lnTo>
                  <a:pt x="3114" y="1080"/>
                </a:lnTo>
                <a:lnTo>
                  <a:pt x="3118" y="1080"/>
                </a:lnTo>
                <a:lnTo>
                  <a:pt x="3120" y="1082"/>
                </a:lnTo>
                <a:lnTo>
                  <a:pt x="3122" y="1082"/>
                </a:lnTo>
                <a:lnTo>
                  <a:pt x="3124" y="1080"/>
                </a:lnTo>
                <a:lnTo>
                  <a:pt x="3124" y="1080"/>
                </a:lnTo>
                <a:lnTo>
                  <a:pt x="3126" y="1078"/>
                </a:lnTo>
                <a:lnTo>
                  <a:pt x="3126" y="1078"/>
                </a:lnTo>
                <a:lnTo>
                  <a:pt x="3128" y="1078"/>
                </a:lnTo>
                <a:lnTo>
                  <a:pt x="3130" y="1076"/>
                </a:lnTo>
                <a:lnTo>
                  <a:pt x="3130" y="1078"/>
                </a:lnTo>
                <a:lnTo>
                  <a:pt x="3132" y="1078"/>
                </a:lnTo>
                <a:lnTo>
                  <a:pt x="3132" y="1080"/>
                </a:lnTo>
                <a:lnTo>
                  <a:pt x="3132" y="1080"/>
                </a:lnTo>
                <a:lnTo>
                  <a:pt x="3130" y="1082"/>
                </a:lnTo>
                <a:lnTo>
                  <a:pt x="3128" y="1084"/>
                </a:lnTo>
                <a:lnTo>
                  <a:pt x="3126" y="1086"/>
                </a:lnTo>
                <a:lnTo>
                  <a:pt x="3128" y="1088"/>
                </a:lnTo>
                <a:lnTo>
                  <a:pt x="3128" y="1090"/>
                </a:lnTo>
                <a:lnTo>
                  <a:pt x="3128" y="1092"/>
                </a:lnTo>
                <a:lnTo>
                  <a:pt x="3126" y="1095"/>
                </a:lnTo>
                <a:lnTo>
                  <a:pt x="3126" y="1099"/>
                </a:lnTo>
                <a:lnTo>
                  <a:pt x="3128" y="1101"/>
                </a:lnTo>
                <a:lnTo>
                  <a:pt x="3128" y="1101"/>
                </a:lnTo>
                <a:lnTo>
                  <a:pt x="3128" y="1103"/>
                </a:lnTo>
                <a:lnTo>
                  <a:pt x="3128" y="1103"/>
                </a:lnTo>
                <a:lnTo>
                  <a:pt x="3128" y="1107"/>
                </a:lnTo>
                <a:lnTo>
                  <a:pt x="3128" y="1109"/>
                </a:lnTo>
                <a:lnTo>
                  <a:pt x="3128" y="1109"/>
                </a:lnTo>
                <a:lnTo>
                  <a:pt x="3128" y="1113"/>
                </a:lnTo>
                <a:lnTo>
                  <a:pt x="3128" y="1115"/>
                </a:lnTo>
                <a:lnTo>
                  <a:pt x="3128" y="1115"/>
                </a:lnTo>
                <a:lnTo>
                  <a:pt x="3126" y="1118"/>
                </a:lnTo>
                <a:lnTo>
                  <a:pt x="3124" y="1120"/>
                </a:lnTo>
                <a:lnTo>
                  <a:pt x="3124" y="1124"/>
                </a:lnTo>
                <a:lnTo>
                  <a:pt x="3122" y="1126"/>
                </a:lnTo>
                <a:lnTo>
                  <a:pt x="3120" y="1132"/>
                </a:lnTo>
                <a:lnTo>
                  <a:pt x="3118" y="1134"/>
                </a:lnTo>
                <a:lnTo>
                  <a:pt x="3118" y="1136"/>
                </a:lnTo>
                <a:lnTo>
                  <a:pt x="3118" y="1136"/>
                </a:lnTo>
                <a:lnTo>
                  <a:pt x="3116" y="1139"/>
                </a:lnTo>
                <a:lnTo>
                  <a:pt x="3116" y="1141"/>
                </a:lnTo>
                <a:lnTo>
                  <a:pt x="3116" y="1143"/>
                </a:lnTo>
                <a:lnTo>
                  <a:pt x="3114" y="1147"/>
                </a:lnTo>
                <a:lnTo>
                  <a:pt x="3112" y="1153"/>
                </a:lnTo>
                <a:lnTo>
                  <a:pt x="3109" y="1157"/>
                </a:lnTo>
                <a:lnTo>
                  <a:pt x="3107" y="1162"/>
                </a:lnTo>
                <a:lnTo>
                  <a:pt x="3107" y="1162"/>
                </a:lnTo>
                <a:lnTo>
                  <a:pt x="3105" y="1164"/>
                </a:lnTo>
                <a:lnTo>
                  <a:pt x="3103" y="1166"/>
                </a:lnTo>
                <a:lnTo>
                  <a:pt x="3103" y="1166"/>
                </a:lnTo>
                <a:lnTo>
                  <a:pt x="3099" y="1168"/>
                </a:lnTo>
                <a:lnTo>
                  <a:pt x="3095" y="1170"/>
                </a:lnTo>
                <a:lnTo>
                  <a:pt x="3091" y="1170"/>
                </a:lnTo>
                <a:lnTo>
                  <a:pt x="3088" y="1170"/>
                </a:lnTo>
                <a:lnTo>
                  <a:pt x="3088" y="1170"/>
                </a:lnTo>
                <a:lnTo>
                  <a:pt x="3088" y="1168"/>
                </a:lnTo>
                <a:lnTo>
                  <a:pt x="3084" y="1170"/>
                </a:lnTo>
                <a:lnTo>
                  <a:pt x="3084" y="1170"/>
                </a:lnTo>
                <a:lnTo>
                  <a:pt x="3082" y="1170"/>
                </a:lnTo>
                <a:lnTo>
                  <a:pt x="3080" y="1170"/>
                </a:lnTo>
                <a:lnTo>
                  <a:pt x="3078" y="1170"/>
                </a:lnTo>
                <a:lnTo>
                  <a:pt x="3076" y="1168"/>
                </a:lnTo>
                <a:lnTo>
                  <a:pt x="3076" y="1168"/>
                </a:lnTo>
                <a:lnTo>
                  <a:pt x="3074" y="1168"/>
                </a:lnTo>
                <a:lnTo>
                  <a:pt x="3074" y="1168"/>
                </a:lnTo>
                <a:lnTo>
                  <a:pt x="3076" y="1168"/>
                </a:lnTo>
                <a:lnTo>
                  <a:pt x="3074" y="1170"/>
                </a:lnTo>
                <a:lnTo>
                  <a:pt x="3072" y="1170"/>
                </a:lnTo>
                <a:lnTo>
                  <a:pt x="3072" y="1170"/>
                </a:lnTo>
                <a:lnTo>
                  <a:pt x="3072" y="1168"/>
                </a:lnTo>
                <a:lnTo>
                  <a:pt x="3070" y="1168"/>
                </a:lnTo>
                <a:lnTo>
                  <a:pt x="3068" y="1168"/>
                </a:lnTo>
                <a:lnTo>
                  <a:pt x="3070" y="1166"/>
                </a:lnTo>
                <a:lnTo>
                  <a:pt x="3070" y="1164"/>
                </a:lnTo>
                <a:lnTo>
                  <a:pt x="3072" y="1166"/>
                </a:lnTo>
                <a:lnTo>
                  <a:pt x="3074" y="1166"/>
                </a:lnTo>
                <a:lnTo>
                  <a:pt x="3072" y="1164"/>
                </a:lnTo>
                <a:lnTo>
                  <a:pt x="3070" y="1164"/>
                </a:lnTo>
                <a:lnTo>
                  <a:pt x="3070" y="1164"/>
                </a:lnTo>
                <a:lnTo>
                  <a:pt x="3065" y="1164"/>
                </a:lnTo>
                <a:lnTo>
                  <a:pt x="3065" y="1164"/>
                </a:lnTo>
                <a:lnTo>
                  <a:pt x="3059" y="1162"/>
                </a:lnTo>
                <a:lnTo>
                  <a:pt x="3057" y="1162"/>
                </a:lnTo>
                <a:lnTo>
                  <a:pt x="3057" y="1162"/>
                </a:lnTo>
                <a:lnTo>
                  <a:pt x="3057" y="1164"/>
                </a:lnTo>
                <a:lnTo>
                  <a:pt x="3057" y="1164"/>
                </a:lnTo>
                <a:lnTo>
                  <a:pt x="3055" y="1164"/>
                </a:lnTo>
                <a:lnTo>
                  <a:pt x="3053" y="1166"/>
                </a:lnTo>
                <a:lnTo>
                  <a:pt x="3051" y="1166"/>
                </a:lnTo>
                <a:lnTo>
                  <a:pt x="3055" y="1164"/>
                </a:lnTo>
                <a:lnTo>
                  <a:pt x="3055" y="1162"/>
                </a:lnTo>
                <a:lnTo>
                  <a:pt x="3051" y="1164"/>
                </a:lnTo>
                <a:lnTo>
                  <a:pt x="3049" y="1164"/>
                </a:lnTo>
                <a:lnTo>
                  <a:pt x="3047" y="1166"/>
                </a:lnTo>
                <a:lnTo>
                  <a:pt x="3047" y="1166"/>
                </a:lnTo>
                <a:lnTo>
                  <a:pt x="3047" y="1166"/>
                </a:lnTo>
                <a:lnTo>
                  <a:pt x="3047" y="1168"/>
                </a:lnTo>
                <a:lnTo>
                  <a:pt x="3044" y="1168"/>
                </a:lnTo>
                <a:lnTo>
                  <a:pt x="3042" y="1168"/>
                </a:lnTo>
                <a:lnTo>
                  <a:pt x="3040" y="1168"/>
                </a:lnTo>
                <a:lnTo>
                  <a:pt x="3036" y="1172"/>
                </a:lnTo>
                <a:lnTo>
                  <a:pt x="3034" y="1172"/>
                </a:lnTo>
                <a:lnTo>
                  <a:pt x="3032" y="1174"/>
                </a:lnTo>
                <a:lnTo>
                  <a:pt x="3030" y="1174"/>
                </a:lnTo>
                <a:lnTo>
                  <a:pt x="3030" y="1174"/>
                </a:lnTo>
                <a:lnTo>
                  <a:pt x="3028" y="1174"/>
                </a:lnTo>
                <a:lnTo>
                  <a:pt x="3026" y="1172"/>
                </a:lnTo>
                <a:lnTo>
                  <a:pt x="3021" y="1170"/>
                </a:lnTo>
                <a:lnTo>
                  <a:pt x="3013" y="1170"/>
                </a:lnTo>
                <a:lnTo>
                  <a:pt x="3011" y="1168"/>
                </a:lnTo>
                <a:lnTo>
                  <a:pt x="3009" y="1168"/>
                </a:lnTo>
                <a:lnTo>
                  <a:pt x="3007" y="1168"/>
                </a:lnTo>
                <a:lnTo>
                  <a:pt x="3003" y="1166"/>
                </a:lnTo>
                <a:lnTo>
                  <a:pt x="2996" y="1164"/>
                </a:lnTo>
                <a:lnTo>
                  <a:pt x="2990" y="1164"/>
                </a:lnTo>
                <a:lnTo>
                  <a:pt x="2984" y="1162"/>
                </a:lnTo>
                <a:lnTo>
                  <a:pt x="2975" y="1164"/>
                </a:lnTo>
                <a:lnTo>
                  <a:pt x="2973" y="1164"/>
                </a:lnTo>
                <a:lnTo>
                  <a:pt x="2971" y="1162"/>
                </a:lnTo>
                <a:lnTo>
                  <a:pt x="2971" y="1160"/>
                </a:lnTo>
                <a:lnTo>
                  <a:pt x="2971" y="1157"/>
                </a:lnTo>
                <a:lnTo>
                  <a:pt x="2969" y="1157"/>
                </a:lnTo>
                <a:lnTo>
                  <a:pt x="2969" y="1155"/>
                </a:lnTo>
                <a:lnTo>
                  <a:pt x="2965" y="1155"/>
                </a:lnTo>
                <a:lnTo>
                  <a:pt x="2963" y="1155"/>
                </a:lnTo>
                <a:lnTo>
                  <a:pt x="2956" y="1155"/>
                </a:lnTo>
                <a:lnTo>
                  <a:pt x="2956" y="1155"/>
                </a:lnTo>
                <a:lnTo>
                  <a:pt x="2954" y="1153"/>
                </a:lnTo>
                <a:lnTo>
                  <a:pt x="2952" y="1153"/>
                </a:lnTo>
                <a:lnTo>
                  <a:pt x="2946" y="1153"/>
                </a:lnTo>
                <a:lnTo>
                  <a:pt x="2942" y="1151"/>
                </a:lnTo>
                <a:lnTo>
                  <a:pt x="2942" y="1149"/>
                </a:lnTo>
                <a:lnTo>
                  <a:pt x="2942" y="1149"/>
                </a:lnTo>
                <a:lnTo>
                  <a:pt x="2942" y="1145"/>
                </a:lnTo>
                <a:lnTo>
                  <a:pt x="2940" y="1145"/>
                </a:lnTo>
                <a:lnTo>
                  <a:pt x="2938" y="1145"/>
                </a:lnTo>
                <a:lnTo>
                  <a:pt x="2933" y="1143"/>
                </a:lnTo>
                <a:lnTo>
                  <a:pt x="2931" y="1141"/>
                </a:lnTo>
                <a:lnTo>
                  <a:pt x="2929" y="1141"/>
                </a:lnTo>
                <a:lnTo>
                  <a:pt x="2925" y="1141"/>
                </a:lnTo>
                <a:lnTo>
                  <a:pt x="2923" y="1141"/>
                </a:lnTo>
                <a:lnTo>
                  <a:pt x="2921" y="1141"/>
                </a:lnTo>
                <a:lnTo>
                  <a:pt x="2919" y="1143"/>
                </a:lnTo>
                <a:lnTo>
                  <a:pt x="2917" y="1143"/>
                </a:lnTo>
                <a:lnTo>
                  <a:pt x="2912" y="1143"/>
                </a:lnTo>
                <a:lnTo>
                  <a:pt x="2906" y="1147"/>
                </a:lnTo>
                <a:lnTo>
                  <a:pt x="2902" y="1149"/>
                </a:lnTo>
                <a:lnTo>
                  <a:pt x="2900" y="1153"/>
                </a:lnTo>
                <a:lnTo>
                  <a:pt x="2898" y="1153"/>
                </a:lnTo>
                <a:lnTo>
                  <a:pt x="2898" y="1155"/>
                </a:lnTo>
                <a:lnTo>
                  <a:pt x="2896" y="1160"/>
                </a:lnTo>
                <a:lnTo>
                  <a:pt x="2898" y="1164"/>
                </a:lnTo>
                <a:lnTo>
                  <a:pt x="2898" y="1166"/>
                </a:lnTo>
                <a:lnTo>
                  <a:pt x="2900" y="1166"/>
                </a:lnTo>
                <a:lnTo>
                  <a:pt x="2900" y="1168"/>
                </a:lnTo>
                <a:lnTo>
                  <a:pt x="2900" y="1170"/>
                </a:lnTo>
                <a:lnTo>
                  <a:pt x="2900" y="1172"/>
                </a:lnTo>
                <a:lnTo>
                  <a:pt x="2898" y="1174"/>
                </a:lnTo>
                <a:lnTo>
                  <a:pt x="2894" y="1180"/>
                </a:lnTo>
                <a:lnTo>
                  <a:pt x="2892" y="1180"/>
                </a:lnTo>
                <a:lnTo>
                  <a:pt x="2887" y="1183"/>
                </a:lnTo>
                <a:lnTo>
                  <a:pt x="2885" y="1183"/>
                </a:lnTo>
                <a:lnTo>
                  <a:pt x="2881" y="1183"/>
                </a:lnTo>
                <a:lnTo>
                  <a:pt x="2879" y="1180"/>
                </a:lnTo>
                <a:lnTo>
                  <a:pt x="2871" y="1174"/>
                </a:lnTo>
                <a:lnTo>
                  <a:pt x="2868" y="1174"/>
                </a:lnTo>
                <a:lnTo>
                  <a:pt x="2866" y="1172"/>
                </a:lnTo>
                <a:lnTo>
                  <a:pt x="2860" y="1170"/>
                </a:lnTo>
                <a:lnTo>
                  <a:pt x="2852" y="1168"/>
                </a:lnTo>
                <a:lnTo>
                  <a:pt x="2845" y="1168"/>
                </a:lnTo>
                <a:lnTo>
                  <a:pt x="2841" y="1168"/>
                </a:lnTo>
                <a:lnTo>
                  <a:pt x="2837" y="1166"/>
                </a:lnTo>
                <a:lnTo>
                  <a:pt x="2835" y="1166"/>
                </a:lnTo>
                <a:lnTo>
                  <a:pt x="2833" y="1164"/>
                </a:lnTo>
                <a:lnTo>
                  <a:pt x="2833" y="1162"/>
                </a:lnTo>
                <a:lnTo>
                  <a:pt x="2831" y="1157"/>
                </a:lnTo>
                <a:lnTo>
                  <a:pt x="2831" y="1155"/>
                </a:lnTo>
                <a:lnTo>
                  <a:pt x="2831" y="1153"/>
                </a:lnTo>
                <a:lnTo>
                  <a:pt x="2829" y="1151"/>
                </a:lnTo>
                <a:lnTo>
                  <a:pt x="2827" y="1149"/>
                </a:lnTo>
                <a:lnTo>
                  <a:pt x="2818" y="1147"/>
                </a:lnTo>
                <a:lnTo>
                  <a:pt x="2816" y="1147"/>
                </a:lnTo>
                <a:lnTo>
                  <a:pt x="2814" y="1145"/>
                </a:lnTo>
                <a:lnTo>
                  <a:pt x="2812" y="1145"/>
                </a:lnTo>
                <a:lnTo>
                  <a:pt x="2808" y="1143"/>
                </a:lnTo>
                <a:lnTo>
                  <a:pt x="2806" y="1143"/>
                </a:lnTo>
                <a:lnTo>
                  <a:pt x="2804" y="1143"/>
                </a:lnTo>
                <a:lnTo>
                  <a:pt x="2799" y="1141"/>
                </a:lnTo>
                <a:lnTo>
                  <a:pt x="2797" y="1141"/>
                </a:lnTo>
                <a:lnTo>
                  <a:pt x="2793" y="1143"/>
                </a:lnTo>
                <a:lnTo>
                  <a:pt x="2787" y="1143"/>
                </a:lnTo>
                <a:lnTo>
                  <a:pt x="2785" y="1143"/>
                </a:lnTo>
                <a:lnTo>
                  <a:pt x="2778" y="1139"/>
                </a:lnTo>
                <a:lnTo>
                  <a:pt x="2776" y="1139"/>
                </a:lnTo>
                <a:lnTo>
                  <a:pt x="2774" y="1136"/>
                </a:lnTo>
                <a:lnTo>
                  <a:pt x="2772" y="1136"/>
                </a:lnTo>
                <a:lnTo>
                  <a:pt x="2772" y="1136"/>
                </a:lnTo>
                <a:lnTo>
                  <a:pt x="2770" y="1136"/>
                </a:lnTo>
                <a:lnTo>
                  <a:pt x="2770" y="1136"/>
                </a:lnTo>
                <a:lnTo>
                  <a:pt x="2770" y="1134"/>
                </a:lnTo>
                <a:lnTo>
                  <a:pt x="2770" y="1134"/>
                </a:lnTo>
                <a:lnTo>
                  <a:pt x="2770" y="1134"/>
                </a:lnTo>
                <a:lnTo>
                  <a:pt x="2770" y="1134"/>
                </a:lnTo>
                <a:lnTo>
                  <a:pt x="2768" y="1130"/>
                </a:lnTo>
                <a:lnTo>
                  <a:pt x="2766" y="1130"/>
                </a:lnTo>
                <a:lnTo>
                  <a:pt x="2766" y="1130"/>
                </a:lnTo>
                <a:lnTo>
                  <a:pt x="2764" y="1132"/>
                </a:lnTo>
                <a:lnTo>
                  <a:pt x="2764" y="1132"/>
                </a:lnTo>
                <a:lnTo>
                  <a:pt x="2764" y="1130"/>
                </a:lnTo>
                <a:lnTo>
                  <a:pt x="2764" y="1128"/>
                </a:lnTo>
                <a:lnTo>
                  <a:pt x="2760" y="1128"/>
                </a:lnTo>
                <a:lnTo>
                  <a:pt x="2757" y="1128"/>
                </a:lnTo>
                <a:lnTo>
                  <a:pt x="2755" y="1126"/>
                </a:lnTo>
                <a:lnTo>
                  <a:pt x="2753" y="1122"/>
                </a:lnTo>
                <a:lnTo>
                  <a:pt x="2753" y="1122"/>
                </a:lnTo>
                <a:lnTo>
                  <a:pt x="2753" y="1120"/>
                </a:lnTo>
                <a:lnTo>
                  <a:pt x="2755" y="1120"/>
                </a:lnTo>
                <a:lnTo>
                  <a:pt x="2755" y="1118"/>
                </a:lnTo>
                <a:lnTo>
                  <a:pt x="2760" y="1115"/>
                </a:lnTo>
                <a:lnTo>
                  <a:pt x="2762" y="1113"/>
                </a:lnTo>
                <a:lnTo>
                  <a:pt x="2766" y="1109"/>
                </a:lnTo>
                <a:lnTo>
                  <a:pt x="2766" y="1107"/>
                </a:lnTo>
                <a:lnTo>
                  <a:pt x="2768" y="1103"/>
                </a:lnTo>
                <a:lnTo>
                  <a:pt x="2768" y="1103"/>
                </a:lnTo>
                <a:lnTo>
                  <a:pt x="2768" y="1101"/>
                </a:lnTo>
                <a:lnTo>
                  <a:pt x="2768" y="1099"/>
                </a:lnTo>
                <a:lnTo>
                  <a:pt x="2768" y="1097"/>
                </a:lnTo>
                <a:lnTo>
                  <a:pt x="2764" y="1095"/>
                </a:lnTo>
                <a:lnTo>
                  <a:pt x="2762" y="1095"/>
                </a:lnTo>
                <a:lnTo>
                  <a:pt x="2762" y="1092"/>
                </a:lnTo>
                <a:lnTo>
                  <a:pt x="2760" y="1090"/>
                </a:lnTo>
                <a:lnTo>
                  <a:pt x="2760" y="1088"/>
                </a:lnTo>
                <a:lnTo>
                  <a:pt x="2760" y="1086"/>
                </a:lnTo>
                <a:lnTo>
                  <a:pt x="2760" y="1086"/>
                </a:lnTo>
                <a:lnTo>
                  <a:pt x="2762" y="1084"/>
                </a:lnTo>
                <a:lnTo>
                  <a:pt x="2764" y="1084"/>
                </a:lnTo>
                <a:lnTo>
                  <a:pt x="2766" y="1080"/>
                </a:lnTo>
                <a:lnTo>
                  <a:pt x="2768" y="1078"/>
                </a:lnTo>
                <a:lnTo>
                  <a:pt x="2768" y="1078"/>
                </a:lnTo>
                <a:lnTo>
                  <a:pt x="2768" y="1076"/>
                </a:lnTo>
                <a:lnTo>
                  <a:pt x="2768" y="1074"/>
                </a:lnTo>
                <a:lnTo>
                  <a:pt x="2766" y="1074"/>
                </a:lnTo>
                <a:lnTo>
                  <a:pt x="2764" y="1076"/>
                </a:lnTo>
                <a:lnTo>
                  <a:pt x="2762" y="1076"/>
                </a:lnTo>
                <a:lnTo>
                  <a:pt x="2760" y="1078"/>
                </a:lnTo>
                <a:lnTo>
                  <a:pt x="2760" y="1080"/>
                </a:lnTo>
                <a:lnTo>
                  <a:pt x="2757" y="1078"/>
                </a:lnTo>
                <a:lnTo>
                  <a:pt x="2757" y="1078"/>
                </a:lnTo>
                <a:lnTo>
                  <a:pt x="2755" y="1074"/>
                </a:lnTo>
                <a:lnTo>
                  <a:pt x="2755" y="1071"/>
                </a:lnTo>
                <a:lnTo>
                  <a:pt x="2753" y="1071"/>
                </a:lnTo>
                <a:lnTo>
                  <a:pt x="2753" y="1071"/>
                </a:lnTo>
                <a:lnTo>
                  <a:pt x="2751" y="1071"/>
                </a:lnTo>
                <a:lnTo>
                  <a:pt x="2751" y="1071"/>
                </a:lnTo>
                <a:lnTo>
                  <a:pt x="2751" y="1071"/>
                </a:lnTo>
                <a:lnTo>
                  <a:pt x="2751" y="1071"/>
                </a:lnTo>
                <a:lnTo>
                  <a:pt x="2749" y="1071"/>
                </a:lnTo>
                <a:lnTo>
                  <a:pt x="2749" y="1071"/>
                </a:lnTo>
                <a:lnTo>
                  <a:pt x="2751" y="1069"/>
                </a:lnTo>
                <a:lnTo>
                  <a:pt x="2749" y="1069"/>
                </a:lnTo>
                <a:lnTo>
                  <a:pt x="2749" y="1069"/>
                </a:lnTo>
                <a:lnTo>
                  <a:pt x="2741" y="1071"/>
                </a:lnTo>
                <a:lnTo>
                  <a:pt x="2739" y="1071"/>
                </a:lnTo>
                <a:lnTo>
                  <a:pt x="2736" y="1076"/>
                </a:lnTo>
                <a:lnTo>
                  <a:pt x="2732" y="1076"/>
                </a:lnTo>
                <a:lnTo>
                  <a:pt x="2726" y="1076"/>
                </a:lnTo>
                <a:lnTo>
                  <a:pt x="2722" y="1078"/>
                </a:lnTo>
                <a:lnTo>
                  <a:pt x="2720" y="1076"/>
                </a:lnTo>
                <a:lnTo>
                  <a:pt x="2718" y="1076"/>
                </a:lnTo>
                <a:lnTo>
                  <a:pt x="2716" y="1074"/>
                </a:lnTo>
                <a:lnTo>
                  <a:pt x="2711" y="1074"/>
                </a:lnTo>
                <a:lnTo>
                  <a:pt x="2713" y="1076"/>
                </a:lnTo>
                <a:lnTo>
                  <a:pt x="2711" y="1076"/>
                </a:lnTo>
                <a:lnTo>
                  <a:pt x="2707" y="1076"/>
                </a:lnTo>
                <a:lnTo>
                  <a:pt x="2703" y="1076"/>
                </a:lnTo>
                <a:lnTo>
                  <a:pt x="2701" y="1074"/>
                </a:lnTo>
                <a:lnTo>
                  <a:pt x="2699" y="1074"/>
                </a:lnTo>
                <a:lnTo>
                  <a:pt x="2699" y="1076"/>
                </a:lnTo>
                <a:lnTo>
                  <a:pt x="2695" y="1078"/>
                </a:lnTo>
                <a:lnTo>
                  <a:pt x="2690" y="1078"/>
                </a:lnTo>
                <a:lnTo>
                  <a:pt x="2686" y="1080"/>
                </a:lnTo>
                <a:lnTo>
                  <a:pt x="2684" y="1080"/>
                </a:lnTo>
                <a:lnTo>
                  <a:pt x="2682" y="1080"/>
                </a:lnTo>
                <a:lnTo>
                  <a:pt x="2680" y="1078"/>
                </a:lnTo>
                <a:lnTo>
                  <a:pt x="2678" y="1078"/>
                </a:lnTo>
                <a:lnTo>
                  <a:pt x="2676" y="1076"/>
                </a:lnTo>
                <a:lnTo>
                  <a:pt x="2663" y="1076"/>
                </a:lnTo>
                <a:lnTo>
                  <a:pt x="2659" y="1078"/>
                </a:lnTo>
                <a:lnTo>
                  <a:pt x="2651" y="1078"/>
                </a:lnTo>
                <a:lnTo>
                  <a:pt x="2648" y="1080"/>
                </a:lnTo>
                <a:lnTo>
                  <a:pt x="2644" y="1082"/>
                </a:lnTo>
                <a:lnTo>
                  <a:pt x="2642" y="1082"/>
                </a:lnTo>
                <a:lnTo>
                  <a:pt x="2636" y="1082"/>
                </a:lnTo>
                <a:lnTo>
                  <a:pt x="2625" y="1082"/>
                </a:lnTo>
                <a:lnTo>
                  <a:pt x="2621" y="1084"/>
                </a:lnTo>
                <a:lnTo>
                  <a:pt x="2619" y="1086"/>
                </a:lnTo>
                <a:lnTo>
                  <a:pt x="2615" y="1086"/>
                </a:lnTo>
                <a:lnTo>
                  <a:pt x="2613" y="1088"/>
                </a:lnTo>
                <a:lnTo>
                  <a:pt x="2611" y="1090"/>
                </a:lnTo>
                <a:lnTo>
                  <a:pt x="2609" y="1092"/>
                </a:lnTo>
                <a:lnTo>
                  <a:pt x="2607" y="1095"/>
                </a:lnTo>
                <a:lnTo>
                  <a:pt x="2604" y="1095"/>
                </a:lnTo>
                <a:lnTo>
                  <a:pt x="2602" y="1092"/>
                </a:lnTo>
                <a:lnTo>
                  <a:pt x="2602" y="1092"/>
                </a:lnTo>
                <a:lnTo>
                  <a:pt x="2594" y="1097"/>
                </a:lnTo>
                <a:lnTo>
                  <a:pt x="2592" y="1099"/>
                </a:lnTo>
                <a:lnTo>
                  <a:pt x="2590" y="1099"/>
                </a:lnTo>
                <a:lnTo>
                  <a:pt x="2588" y="1101"/>
                </a:lnTo>
                <a:lnTo>
                  <a:pt x="2586" y="1103"/>
                </a:lnTo>
                <a:lnTo>
                  <a:pt x="2584" y="1105"/>
                </a:lnTo>
                <a:lnTo>
                  <a:pt x="2579" y="1105"/>
                </a:lnTo>
                <a:lnTo>
                  <a:pt x="2579" y="1107"/>
                </a:lnTo>
                <a:lnTo>
                  <a:pt x="2575" y="1105"/>
                </a:lnTo>
                <a:lnTo>
                  <a:pt x="2573" y="1105"/>
                </a:lnTo>
                <a:lnTo>
                  <a:pt x="2569" y="1105"/>
                </a:lnTo>
                <a:lnTo>
                  <a:pt x="2569" y="1105"/>
                </a:lnTo>
                <a:lnTo>
                  <a:pt x="2567" y="1105"/>
                </a:lnTo>
                <a:lnTo>
                  <a:pt x="2567" y="1105"/>
                </a:lnTo>
                <a:lnTo>
                  <a:pt x="2565" y="1103"/>
                </a:lnTo>
                <a:lnTo>
                  <a:pt x="2565" y="1103"/>
                </a:lnTo>
                <a:lnTo>
                  <a:pt x="2565" y="1101"/>
                </a:lnTo>
                <a:lnTo>
                  <a:pt x="2565" y="1101"/>
                </a:lnTo>
                <a:lnTo>
                  <a:pt x="2563" y="1103"/>
                </a:lnTo>
                <a:lnTo>
                  <a:pt x="2560" y="1103"/>
                </a:lnTo>
                <a:lnTo>
                  <a:pt x="2558" y="1105"/>
                </a:lnTo>
                <a:lnTo>
                  <a:pt x="2556" y="1103"/>
                </a:lnTo>
                <a:lnTo>
                  <a:pt x="2554" y="1103"/>
                </a:lnTo>
                <a:lnTo>
                  <a:pt x="2552" y="1103"/>
                </a:lnTo>
                <a:lnTo>
                  <a:pt x="2550" y="1103"/>
                </a:lnTo>
                <a:lnTo>
                  <a:pt x="2546" y="1105"/>
                </a:lnTo>
                <a:lnTo>
                  <a:pt x="2542" y="1105"/>
                </a:lnTo>
                <a:lnTo>
                  <a:pt x="2537" y="1103"/>
                </a:lnTo>
                <a:lnTo>
                  <a:pt x="2533" y="1101"/>
                </a:lnTo>
                <a:lnTo>
                  <a:pt x="2531" y="1097"/>
                </a:lnTo>
                <a:lnTo>
                  <a:pt x="2531" y="1095"/>
                </a:lnTo>
                <a:lnTo>
                  <a:pt x="2531" y="1095"/>
                </a:lnTo>
                <a:lnTo>
                  <a:pt x="2531" y="1092"/>
                </a:lnTo>
                <a:lnTo>
                  <a:pt x="2529" y="1092"/>
                </a:lnTo>
                <a:lnTo>
                  <a:pt x="2527" y="1092"/>
                </a:lnTo>
                <a:lnTo>
                  <a:pt x="2527" y="1095"/>
                </a:lnTo>
                <a:lnTo>
                  <a:pt x="2525" y="1095"/>
                </a:lnTo>
                <a:lnTo>
                  <a:pt x="2523" y="1095"/>
                </a:lnTo>
                <a:lnTo>
                  <a:pt x="2521" y="1097"/>
                </a:lnTo>
                <a:lnTo>
                  <a:pt x="2516" y="1111"/>
                </a:lnTo>
                <a:lnTo>
                  <a:pt x="2510" y="1122"/>
                </a:lnTo>
                <a:lnTo>
                  <a:pt x="2508" y="1124"/>
                </a:lnTo>
                <a:lnTo>
                  <a:pt x="2504" y="1126"/>
                </a:lnTo>
                <a:lnTo>
                  <a:pt x="2498" y="1130"/>
                </a:lnTo>
                <a:lnTo>
                  <a:pt x="2487" y="1134"/>
                </a:lnTo>
                <a:lnTo>
                  <a:pt x="2485" y="1136"/>
                </a:lnTo>
                <a:lnTo>
                  <a:pt x="2483" y="1136"/>
                </a:lnTo>
                <a:lnTo>
                  <a:pt x="2479" y="1141"/>
                </a:lnTo>
                <a:lnTo>
                  <a:pt x="2475" y="1147"/>
                </a:lnTo>
                <a:lnTo>
                  <a:pt x="2475" y="1147"/>
                </a:lnTo>
                <a:lnTo>
                  <a:pt x="2472" y="1151"/>
                </a:lnTo>
                <a:lnTo>
                  <a:pt x="2472" y="1155"/>
                </a:lnTo>
                <a:lnTo>
                  <a:pt x="2468" y="1160"/>
                </a:lnTo>
                <a:lnTo>
                  <a:pt x="2466" y="1166"/>
                </a:lnTo>
                <a:lnTo>
                  <a:pt x="2466" y="1170"/>
                </a:lnTo>
                <a:lnTo>
                  <a:pt x="2466" y="1174"/>
                </a:lnTo>
                <a:lnTo>
                  <a:pt x="2464" y="1176"/>
                </a:lnTo>
                <a:lnTo>
                  <a:pt x="2464" y="1176"/>
                </a:lnTo>
                <a:lnTo>
                  <a:pt x="2466" y="1178"/>
                </a:lnTo>
                <a:lnTo>
                  <a:pt x="2468" y="1180"/>
                </a:lnTo>
                <a:lnTo>
                  <a:pt x="2468" y="1183"/>
                </a:lnTo>
                <a:lnTo>
                  <a:pt x="2468" y="1185"/>
                </a:lnTo>
                <a:lnTo>
                  <a:pt x="2466" y="1189"/>
                </a:lnTo>
                <a:lnTo>
                  <a:pt x="2464" y="1191"/>
                </a:lnTo>
                <a:lnTo>
                  <a:pt x="2462" y="1193"/>
                </a:lnTo>
                <a:lnTo>
                  <a:pt x="2460" y="1197"/>
                </a:lnTo>
                <a:lnTo>
                  <a:pt x="2456" y="1201"/>
                </a:lnTo>
                <a:lnTo>
                  <a:pt x="2454" y="1204"/>
                </a:lnTo>
                <a:lnTo>
                  <a:pt x="2447" y="1208"/>
                </a:lnTo>
                <a:lnTo>
                  <a:pt x="2443" y="1210"/>
                </a:lnTo>
                <a:lnTo>
                  <a:pt x="2443" y="1212"/>
                </a:lnTo>
                <a:lnTo>
                  <a:pt x="2441" y="1214"/>
                </a:lnTo>
                <a:lnTo>
                  <a:pt x="2435" y="1216"/>
                </a:lnTo>
                <a:lnTo>
                  <a:pt x="2426" y="1218"/>
                </a:lnTo>
                <a:lnTo>
                  <a:pt x="2422" y="1218"/>
                </a:lnTo>
                <a:lnTo>
                  <a:pt x="2420" y="1220"/>
                </a:lnTo>
                <a:lnTo>
                  <a:pt x="2418" y="1222"/>
                </a:lnTo>
                <a:lnTo>
                  <a:pt x="2416" y="1224"/>
                </a:lnTo>
                <a:lnTo>
                  <a:pt x="2416" y="1227"/>
                </a:lnTo>
                <a:lnTo>
                  <a:pt x="2414" y="1231"/>
                </a:lnTo>
                <a:lnTo>
                  <a:pt x="2412" y="1235"/>
                </a:lnTo>
                <a:lnTo>
                  <a:pt x="2412" y="1239"/>
                </a:lnTo>
                <a:lnTo>
                  <a:pt x="2410" y="1239"/>
                </a:lnTo>
                <a:lnTo>
                  <a:pt x="2405" y="1241"/>
                </a:lnTo>
                <a:lnTo>
                  <a:pt x="2403" y="1243"/>
                </a:lnTo>
                <a:lnTo>
                  <a:pt x="2401" y="1245"/>
                </a:lnTo>
                <a:lnTo>
                  <a:pt x="2399" y="1245"/>
                </a:lnTo>
                <a:lnTo>
                  <a:pt x="2397" y="1248"/>
                </a:lnTo>
                <a:lnTo>
                  <a:pt x="2397" y="1250"/>
                </a:lnTo>
                <a:lnTo>
                  <a:pt x="2397" y="1252"/>
                </a:lnTo>
                <a:lnTo>
                  <a:pt x="2395" y="1256"/>
                </a:lnTo>
                <a:lnTo>
                  <a:pt x="2393" y="1258"/>
                </a:lnTo>
                <a:lnTo>
                  <a:pt x="2393" y="1262"/>
                </a:lnTo>
                <a:lnTo>
                  <a:pt x="2393" y="1266"/>
                </a:lnTo>
                <a:lnTo>
                  <a:pt x="2391" y="1269"/>
                </a:lnTo>
                <a:lnTo>
                  <a:pt x="2391" y="1271"/>
                </a:lnTo>
                <a:lnTo>
                  <a:pt x="2389" y="1273"/>
                </a:lnTo>
                <a:lnTo>
                  <a:pt x="2382" y="1279"/>
                </a:lnTo>
                <a:lnTo>
                  <a:pt x="2378" y="1281"/>
                </a:lnTo>
                <a:lnTo>
                  <a:pt x="2378" y="1283"/>
                </a:lnTo>
                <a:lnTo>
                  <a:pt x="2376" y="1283"/>
                </a:lnTo>
                <a:lnTo>
                  <a:pt x="2376" y="1285"/>
                </a:lnTo>
                <a:lnTo>
                  <a:pt x="2378" y="1283"/>
                </a:lnTo>
                <a:lnTo>
                  <a:pt x="2378" y="1283"/>
                </a:lnTo>
                <a:lnTo>
                  <a:pt x="2378" y="1283"/>
                </a:lnTo>
                <a:lnTo>
                  <a:pt x="2378" y="1283"/>
                </a:lnTo>
                <a:lnTo>
                  <a:pt x="2378" y="1283"/>
                </a:lnTo>
                <a:lnTo>
                  <a:pt x="2376" y="1287"/>
                </a:lnTo>
                <a:lnTo>
                  <a:pt x="2376" y="1289"/>
                </a:lnTo>
                <a:lnTo>
                  <a:pt x="2374" y="1292"/>
                </a:lnTo>
                <a:lnTo>
                  <a:pt x="2372" y="1294"/>
                </a:lnTo>
                <a:lnTo>
                  <a:pt x="2374" y="1294"/>
                </a:lnTo>
                <a:lnTo>
                  <a:pt x="2374" y="1296"/>
                </a:lnTo>
                <a:lnTo>
                  <a:pt x="2372" y="1298"/>
                </a:lnTo>
                <a:lnTo>
                  <a:pt x="2370" y="1302"/>
                </a:lnTo>
                <a:lnTo>
                  <a:pt x="2368" y="1306"/>
                </a:lnTo>
                <a:lnTo>
                  <a:pt x="2366" y="1306"/>
                </a:lnTo>
                <a:lnTo>
                  <a:pt x="2364" y="1308"/>
                </a:lnTo>
                <a:lnTo>
                  <a:pt x="2361" y="1313"/>
                </a:lnTo>
                <a:lnTo>
                  <a:pt x="2361" y="1319"/>
                </a:lnTo>
                <a:lnTo>
                  <a:pt x="2359" y="1327"/>
                </a:lnTo>
                <a:lnTo>
                  <a:pt x="2361" y="1327"/>
                </a:lnTo>
                <a:lnTo>
                  <a:pt x="2361" y="1325"/>
                </a:lnTo>
                <a:lnTo>
                  <a:pt x="2361" y="1325"/>
                </a:lnTo>
                <a:lnTo>
                  <a:pt x="2364" y="1323"/>
                </a:lnTo>
                <a:lnTo>
                  <a:pt x="2364" y="1323"/>
                </a:lnTo>
                <a:lnTo>
                  <a:pt x="2366" y="1327"/>
                </a:lnTo>
                <a:lnTo>
                  <a:pt x="2368" y="1331"/>
                </a:lnTo>
                <a:lnTo>
                  <a:pt x="2368" y="1331"/>
                </a:lnTo>
                <a:lnTo>
                  <a:pt x="2368" y="1331"/>
                </a:lnTo>
                <a:lnTo>
                  <a:pt x="2368" y="1329"/>
                </a:lnTo>
                <a:lnTo>
                  <a:pt x="2370" y="1329"/>
                </a:lnTo>
                <a:lnTo>
                  <a:pt x="2370" y="1331"/>
                </a:lnTo>
                <a:lnTo>
                  <a:pt x="2372" y="1334"/>
                </a:lnTo>
                <a:lnTo>
                  <a:pt x="2372" y="1338"/>
                </a:lnTo>
                <a:lnTo>
                  <a:pt x="2372" y="1338"/>
                </a:lnTo>
                <a:lnTo>
                  <a:pt x="2372" y="1340"/>
                </a:lnTo>
                <a:lnTo>
                  <a:pt x="2372" y="1344"/>
                </a:lnTo>
                <a:lnTo>
                  <a:pt x="2370" y="1348"/>
                </a:lnTo>
                <a:lnTo>
                  <a:pt x="2372" y="1348"/>
                </a:lnTo>
                <a:lnTo>
                  <a:pt x="2370" y="1348"/>
                </a:lnTo>
                <a:lnTo>
                  <a:pt x="2370" y="1350"/>
                </a:lnTo>
                <a:lnTo>
                  <a:pt x="2368" y="1350"/>
                </a:lnTo>
                <a:lnTo>
                  <a:pt x="2370" y="1350"/>
                </a:lnTo>
                <a:lnTo>
                  <a:pt x="2372" y="1352"/>
                </a:lnTo>
                <a:lnTo>
                  <a:pt x="2372" y="1354"/>
                </a:lnTo>
                <a:lnTo>
                  <a:pt x="2374" y="1359"/>
                </a:lnTo>
                <a:lnTo>
                  <a:pt x="2374" y="1363"/>
                </a:lnTo>
                <a:lnTo>
                  <a:pt x="2376" y="1367"/>
                </a:lnTo>
                <a:lnTo>
                  <a:pt x="2376" y="1371"/>
                </a:lnTo>
                <a:lnTo>
                  <a:pt x="2374" y="1378"/>
                </a:lnTo>
                <a:lnTo>
                  <a:pt x="2372" y="1382"/>
                </a:lnTo>
                <a:lnTo>
                  <a:pt x="2372" y="1386"/>
                </a:lnTo>
                <a:lnTo>
                  <a:pt x="2370" y="1390"/>
                </a:lnTo>
                <a:lnTo>
                  <a:pt x="2370" y="1392"/>
                </a:lnTo>
                <a:lnTo>
                  <a:pt x="2368" y="1394"/>
                </a:lnTo>
                <a:lnTo>
                  <a:pt x="2368" y="1403"/>
                </a:lnTo>
                <a:lnTo>
                  <a:pt x="2368" y="1403"/>
                </a:lnTo>
                <a:lnTo>
                  <a:pt x="2364" y="1409"/>
                </a:lnTo>
                <a:lnTo>
                  <a:pt x="2359" y="1415"/>
                </a:lnTo>
                <a:lnTo>
                  <a:pt x="2355" y="1417"/>
                </a:lnTo>
                <a:lnTo>
                  <a:pt x="2353" y="1417"/>
                </a:lnTo>
                <a:lnTo>
                  <a:pt x="2355" y="1419"/>
                </a:lnTo>
                <a:lnTo>
                  <a:pt x="2355" y="1417"/>
                </a:lnTo>
                <a:lnTo>
                  <a:pt x="2357" y="1417"/>
                </a:lnTo>
                <a:lnTo>
                  <a:pt x="2357" y="1419"/>
                </a:lnTo>
                <a:lnTo>
                  <a:pt x="2359" y="1419"/>
                </a:lnTo>
                <a:lnTo>
                  <a:pt x="2359" y="1422"/>
                </a:lnTo>
                <a:lnTo>
                  <a:pt x="2361" y="1424"/>
                </a:lnTo>
                <a:lnTo>
                  <a:pt x="2364" y="1426"/>
                </a:lnTo>
                <a:lnTo>
                  <a:pt x="2364" y="1428"/>
                </a:lnTo>
                <a:lnTo>
                  <a:pt x="2364" y="1428"/>
                </a:lnTo>
                <a:lnTo>
                  <a:pt x="2366" y="1428"/>
                </a:lnTo>
                <a:lnTo>
                  <a:pt x="2366" y="1428"/>
                </a:lnTo>
                <a:lnTo>
                  <a:pt x="2368" y="1428"/>
                </a:lnTo>
                <a:lnTo>
                  <a:pt x="2366" y="1428"/>
                </a:lnTo>
                <a:lnTo>
                  <a:pt x="2366" y="1430"/>
                </a:lnTo>
                <a:lnTo>
                  <a:pt x="2366" y="1430"/>
                </a:lnTo>
                <a:lnTo>
                  <a:pt x="2366" y="1432"/>
                </a:lnTo>
                <a:lnTo>
                  <a:pt x="2366" y="1432"/>
                </a:lnTo>
                <a:lnTo>
                  <a:pt x="2368" y="1434"/>
                </a:lnTo>
                <a:lnTo>
                  <a:pt x="2368" y="1434"/>
                </a:lnTo>
                <a:lnTo>
                  <a:pt x="2368" y="1436"/>
                </a:lnTo>
                <a:lnTo>
                  <a:pt x="2370" y="1438"/>
                </a:lnTo>
                <a:lnTo>
                  <a:pt x="2370" y="1438"/>
                </a:lnTo>
                <a:lnTo>
                  <a:pt x="2374" y="1436"/>
                </a:lnTo>
                <a:lnTo>
                  <a:pt x="2378" y="1436"/>
                </a:lnTo>
                <a:lnTo>
                  <a:pt x="2382" y="1436"/>
                </a:lnTo>
                <a:lnTo>
                  <a:pt x="2384" y="1436"/>
                </a:lnTo>
                <a:lnTo>
                  <a:pt x="2384" y="1436"/>
                </a:lnTo>
                <a:lnTo>
                  <a:pt x="2384" y="1436"/>
                </a:lnTo>
                <a:lnTo>
                  <a:pt x="2382" y="1436"/>
                </a:lnTo>
                <a:lnTo>
                  <a:pt x="2378" y="1436"/>
                </a:lnTo>
                <a:lnTo>
                  <a:pt x="2376" y="1438"/>
                </a:lnTo>
                <a:lnTo>
                  <a:pt x="2374" y="1438"/>
                </a:lnTo>
                <a:lnTo>
                  <a:pt x="2374" y="1438"/>
                </a:lnTo>
                <a:lnTo>
                  <a:pt x="2374" y="1438"/>
                </a:lnTo>
                <a:lnTo>
                  <a:pt x="2372" y="1438"/>
                </a:lnTo>
                <a:lnTo>
                  <a:pt x="2370" y="1440"/>
                </a:lnTo>
                <a:lnTo>
                  <a:pt x="2368" y="1438"/>
                </a:lnTo>
                <a:lnTo>
                  <a:pt x="2368" y="1438"/>
                </a:lnTo>
                <a:lnTo>
                  <a:pt x="2368" y="1436"/>
                </a:lnTo>
                <a:lnTo>
                  <a:pt x="2366" y="1436"/>
                </a:lnTo>
                <a:lnTo>
                  <a:pt x="2366" y="1436"/>
                </a:lnTo>
                <a:lnTo>
                  <a:pt x="2364" y="1438"/>
                </a:lnTo>
                <a:lnTo>
                  <a:pt x="2366" y="1440"/>
                </a:lnTo>
                <a:lnTo>
                  <a:pt x="2366" y="1443"/>
                </a:lnTo>
                <a:lnTo>
                  <a:pt x="2366" y="1445"/>
                </a:lnTo>
                <a:lnTo>
                  <a:pt x="2366" y="1445"/>
                </a:lnTo>
                <a:lnTo>
                  <a:pt x="2366" y="1449"/>
                </a:lnTo>
                <a:lnTo>
                  <a:pt x="2366" y="1449"/>
                </a:lnTo>
                <a:lnTo>
                  <a:pt x="2366" y="1449"/>
                </a:lnTo>
                <a:lnTo>
                  <a:pt x="2366" y="1449"/>
                </a:lnTo>
                <a:lnTo>
                  <a:pt x="2366" y="1449"/>
                </a:lnTo>
                <a:lnTo>
                  <a:pt x="2366" y="1449"/>
                </a:lnTo>
                <a:lnTo>
                  <a:pt x="2368" y="1449"/>
                </a:lnTo>
                <a:lnTo>
                  <a:pt x="2368" y="1447"/>
                </a:lnTo>
                <a:lnTo>
                  <a:pt x="2368" y="1449"/>
                </a:lnTo>
                <a:lnTo>
                  <a:pt x="2370" y="1449"/>
                </a:lnTo>
                <a:lnTo>
                  <a:pt x="2370" y="1449"/>
                </a:lnTo>
                <a:lnTo>
                  <a:pt x="2370" y="1449"/>
                </a:lnTo>
                <a:lnTo>
                  <a:pt x="2370" y="1449"/>
                </a:lnTo>
                <a:lnTo>
                  <a:pt x="2368" y="1449"/>
                </a:lnTo>
                <a:lnTo>
                  <a:pt x="2366" y="1451"/>
                </a:lnTo>
                <a:lnTo>
                  <a:pt x="2366" y="1451"/>
                </a:lnTo>
                <a:lnTo>
                  <a:pt x="2364" y="1451"/>
                </a:lnTo>
                <a:lnTo>
                  <a:pt x="2366" y="1453"/>
                </a:lnTo>
                <a:lnTo>
                  <a:pt x="2366" y="1453"/>
                </a:lnTo>
                <a:lnTo>
                  <a:pt x="2370" y="1455"/>
                </a:lnTo>
                <a:lnTo>
                  <a:pt x="2372" y="1455"/>
                </a:lnTo>
                <a:lnTo>
                  <a:pt x="2372" y="1455"/>
                </a:lnTo>
                <a:lnTo>
                  <a:pt x="2372" y="1455"/>
                </a:lnTo>
                <a:lnTo>
                  <a:pt x="2372" y="1455"/>
                </a:lnTo>
                <a:lnTo>
                  <a:pt x="2372" y="1457"/>
                </a:lnTo>
                <a:lnTo>
                  <a:pt x="2372" y="1459"/>
                </a:lnTo>
                <a:lnTo>
                  <a:pt x="2374" y="1459"/>
                </a:lnTo>
                <a:lnTo>
                  <a:pt x="2376" y="1459"/>
                </a:lnTo>
                <a:lnTo>
                  <a:pt x="2376" y="1459"/>
                </a:lnTo>
                <a:lnTo>
                  <a:pt x="2378" y="1459"/>
                </a:lnTo>
                <a:lnTo>
                  <a:pt x="2376" y="1461"/>
                </a:lnTo>
                <a:lnTo>
                  <a:pt x="2378" y="1461"/>
                </a:lnTo>
                <a:lnTo>
                  <a:pt x="2380" y="1461"/>
                </a:lnTo>
                <a:lnTo>
                  <a:pt x="2382" y="1459"/>
                </a:lnTo>
                <a:lnTo>
                  <a:pt x="2384" y="1459"/>
                </a:lnTo>
                <a:lnTo>
                  <a:pt x="2389" y="1459"/>
                </a:lnTo>
                <a:lnTo>
                  <a:pt x="2389" y="1459"/>
                </a:lnTo>
                <a:lnTo>
                  <a:pt x="2389" y="1459"/>
                </a:lnTo>
                <a:lnTo>
                  <a:pt x="2389" y="1459"/>
                </a:lnTo>
                <a:lnTo>
                  <a:pt x="2389" y="1459"/>
                </a:lnTo>
                <a:lnTo>
                  <a:pt x="2389" y="1459"/>
                </a:lnTo>
                <a:lnTo>
                  <a:pt x="2387" y="1459"/>
                </a:lnTo>
                <a:lnTo>
                  <a:pt x="2384" y="1459"/>
                </a:lnTo>
                <a:lnTo>
                  <a:pt x="2384" y="1461"/>
                </a:lnTo>
                <a:lnTo>
                  <a:pt x="2382" y="1461"/>
                </a:lnTo>
                <a:lnTo>
                  <a:pt x="2382" y="1461"/>
                </a:lnTo>
                <a:lnTo>
                  <a:pt x="2384" y="1463"/>
                </a:lnTo>
                <a:lnTo>
                  <a:pt x="2384" y="1463"/>
                </a:lnTo>
                <a:lnTo>
                  <a:pt x="2387" y="1463"/>
                </a:lnTo>
                <a:lnTo>
                  <a:pt x="2387" y="1463"/>
                </a:lnTo>
                <a:lnTo>
                  <a:pt x="2389" y="1463"/>
                </a:lnTo>
                <a:lnTo>
                  <a:pt x="2389" y="1463"/>
                </a:lnTo>
                <a:lnTo>
                  <a:pt x="2389" y="1463"/>
                </a:lnTo>
                <a:lnTo>
                  <a:pt x="2387" y="1463"/>
                </a:lnTo>
                <a:lnTo>
                  <a:pt x="2384" y="1466"/>
                </a:lnTo>
                <a:lnTo>
                  <a:pt x="2384" y="1468"/>
                </a:lnTo>
                <a:lnTo>
                  <a:pt x="2384" y="1468"/>
                </a:lnTo>
                <a:lnTo>
                  <a:pt x="2384" y="1468"/>
                </a:lnTo>
                <a:lnTo>
                  <a:pt x="2384" y="1468"/>
                </a:lnTo>
                <a:lnTo>
                  <a:pt x="2384" y="1468"/>
                </a:lnTo>
                <a:lnTo>
                  <a:pt x="2384" y="1468"/>
                </a:lnTo>
                <a:lnTo>
                  <a:pt x="2384" y="1470"/>
                </a:lnTo>
                <a:lnTo>
                  <a:pt x="2384" y="1470"/>
                </a:lnTo>
                <a:lnTo>
                  <a:pt x="2387" y="1470"/>
                </a:lnTo>
                <a:lnTo>
                  <a:pt x="2387" y="1470"/>
                </a:lnTo>
                <a:lnTo>
                  <a:pt x="2387" y="1470"/>
                </a:lnTo>
                <a:lnTo>
                  <a:pt x="2387" y="1472"/>
                </a:lnTo>
                <a:lnTo>
                  <a:pt x="2389" y="1472"/>
                </a:lnTo>
                <a:lnTo>
                  <a:pt x="2389" y="1470"/>
                </a:lnTo>
                <a:lnTo>
                  <a:pt x="2389" y="1470"/>
                </a:lnTo>
                <a:lnTo>
                  <a:pt x="2389" y="1472"/>
                </a:lnTo>
                <a:lnTo>
                  <a:pt x="2391" y="1474"/>
                </a:lnTo>
                <a:lnTo>
                  <a:pt x="2389" y="1474"/>
                </a:lnTo>
                <a:lnTo>
                  <a:pt x="2391" y="1476"/>
                </a:lnTo>
                <a:lnTo>
                  <a:pt x="2391" y="1476"/>
                </a:lnTo>
                <a:lnTo>
                  <a:pt x="2391" y="1474"/>
                </a:lnTo>
                <a:lnTo>
                  <a:pt x="2393" y="1474"/>
                </a:lnTo>
                <a:lnTo>
                  <a:pt x="2393" y="1474"/>
                </a:lnTo>
                <a:lnTo>
                  <a:pt x="2393" y="1474"/>
                </a:lnTo>
                <a:lnTo>
                  <a:pt x="2395" y="1474"/>
                </a:lnTo>
                <a:lnTo>
                  <a:pt x="2395" y="1476"/>
                </a:lnTo>
                <a:lnTo>
                  <a:pt x="2395" y="1478"/>
                </a:lnTo>
                <a:lnTo>
                  <a:pt x="2397" y="1476"/>
                </a:lnTo>
                <a:lnTo>
                  <a:pt x="2397" y="1476"/>
                </a:lnTo>
                <a:lnTo>
                  <a:pt x="2397" y="1478"/>
                </a:lnTo>
                <a:lnTo>
                  <a:pt x="2397" y="1478"/>
                </a:lnTo>
                <a:lnTo>
                  <a:pt x="2399" y="1484"/>
                </a:lnTo>
                <a:lnTo>
                  <a:pt x="2403" y="1484"/>
                </a:lnTo>
                <a:lnTo>
                  <a:pt x="2403" y="1484"/>
                </a:lnTo>
                <a:lnTo>
                  <a:pt x="2403" y="1484"/>
                </a:lnTo>
                <a:lnTo>
                  <a:pt x="2405" y="1484"/>
                </a:lnTo>
                <a:lnTo>
                  <a:pt x="2405" y="1487"/>
                </a:lnTo>
                <a:lnTo>
                  <a:pt x="2405" y="1487"/>
                </a:lnTo>
                <a:lnTo>
                  <a:pt x="2408" y="1489"/>
                </a:lnTo>
                <a:lnTo>
                  <a:pt x="2408" y="1489"/>
                </a:lnTo>
                <a:lnTo>
                  <a:pt x="2410" y="1489"/>
                </a:lnTo>
                <a:lnTo>
                  <a:pt x="2410" y="1489"/>
                </a:lnTo>
                <a:lnTo>
                  <a:pt x="2410" y="1489"/>
                </a:lnTo>
                <a:lnTo>
                  <a:pt x="2410" y="1491"/>
                </a:lnTo>
                <a:lnTo>
                  <a:pt x="2410" y="1493"/>
                </a:lnTo>
                <a:lnTo>
                  <a:pt x="2410" y="1493"/>
                </a:lnTo>
                <a:lnTo>
                  <a:pt x="2412" y="1493"/>
                </a:lnTo>
                <a:lnTo>
                  <a:pt x="2414" y="1495"/>
                </a:lnTo>
                <a:lnTo>
                  <a:pt x="2414" y="1497"/>
                </a:lnTo>
                <a:lnTo>
                  <a:pt x="2414" y="1497"/>
                </a:lnTo>
                <a:lnTo>
                  <a:pt x="2416" y="1499"/>
                </a:lnTo>
                <a:lnTo>
                  <a:pt x="2416" y="1499"/>
                </a:lnTo>
                <a:lnTo>
                  <a:pt x="2416" y="1501"/>
                </a:lnTo>
                <a:lnTo>
                  <a:pt x="2416" y="1501"/>
                </a:lnTo>
                <a:lnTo>
                  <a:pt x="2416" y="1501"/>
                </a:lnTo>
                <a:lnTo>
                  <a:pt x="2418" y="1503"/>
                </a:lnTo>
                <a:lnTo>
                  <a:pt x="2418" y="1503"/>
                </a:lnTo>
                <a:lnTo>
                  <a:pt x="2418" y="1503"/>
                </a:lnTo>
                <a:lnTo>
                  <a:pt x="2416" y="1503"/>
                </a:lnTo>
                <a:lnTo>
                  <a:pt x="2416" y="1505"/>
                </a:lnTo>
                <a:lnTo>
                  <a:pt x="2416" y="1505"/>
                </a:lnTo>
                <a:lnTo>
                  <a:pt x="2416" y="1508"/>
                </a:lnTo>
                <a:lnTo>
                  <a:pt x="2418" y="1508"/>
                </a:lnTo>
                <a:lnTo>
                  <a:pt x="2418" y="1508"/>
                </a:lnTo>
                <a:lnTo>
                  <a:pt x="2420" y="1508"/>
                </a:lnTo>
                <a:lnTo>
                  <a:pt x="2420" y="1508"/>
                </a:lnTo>
                <a:lnTo>
                  <a:pt x="2420" y="1508"/>
                </a:lnTo>
                <a:lnTo>
                  <a:pt x="2420" y="1508"/>
                </a:lnTo>
                <a:lnTo>
                  <a:pt x="2420" y="1508"/>
                </a:lnTo>
                <a:lnTo>
                  <a:pt x="2418" y="1510"/>
                </a:lnTo>
                <a:lnTo>
                  <a:pt x="2418" y="1510"/>
                </a:lnTo>
                <a:lnTo>
                  <a:pt x="2416" y="1510"/>
                </a:lnTo>
                <a:lnTo>
                  <a:pt x="2416" y="1510"/>
                </a:lnTo>
                <a:lnTo>
                  <a:pt x="2416" y="1510"/>
                </a:lnTo>
                <a:lnTo>
                  <a:pt x="2416" y="1512"/>
                </a:lnTo>
                <a:lnTo>
                  <a:pt x="2418" y="1514"/>
                </a:lnTo>
                <a:lnTo>
                  <a:pt x="2420" y="1514"/>
                </a:lnTo>
                <a:lnTo>
                  <a:pt x="2420" y="1514"/>
                </a:lnTo>
                <a:lnTo>
                  <a:pt x="2420" y="1516"/>
                </a:lnTo>
                <a:lnTo>
                  <a:pt x="2420" y="1518"/>
                </a:lnTo>
                <a:lnTo>
                  <a:pt x="2422" y="1518"/>
                </a:lnTo>
                <a:lnTo>
                  <a:pt x="2422" y="1520"/>
                </a:lnTo>
                <a:lnTo>
                  <a:pt x="2424" y="1520"/>
                </a:lnTo>
                <a:lnTo>
                  <a:pt x="2426" y="1520"/>
                </a:lnTo>
                <a:lnTo>
                  <a:pt x="2426" y="1520"/>
                </a:lnTo>
                <a:lnTo>
                  <a:pt x="2426" y="1520"/>
                </a:lnTo>
                <a:lnTo>
                  <a:pt x="2426" y="1520"/>
                </a:lnTo>
                <a:lnTo>
                  <a:pt x="2428" y="1522"/>
                </a:lnTo>
                <a:lnTo>
                  <a:pt x="2426" y="1524"/>
                </a:lnTo>
                <a:lnTo>
                  <a:pt x="2426" y="1524"/>
                </a:lnTo>
                <a:lnTo>
                  <a:pt x="2428" y="1526"/>
                </a:lnTo>
                <a:lnTo>
                  <a:pt x="2435" y="1528"/>
                </a:lnTo>
                <a:lnTo>
                  <a:pt x="2437" y="1528"/>
                </a:lnTo>
                <a:lnTo>
                  <a:pt x="2441" y="1531"/>
                </a:lnTo>
                <a:lnTo>
                  <a:pt x="2441" y="1533"/>
                </a:lnTo>
                <a:lnTo>
                  <a:pt x="2443" y="1535"/>
                </a:lnTo>
                <a:lnTo>
                  <a:pt x="2447" y="1537"/>
                </a:lnTo>
                <a:lnTo>
                  <a:pt x="2452" y="1539"/>
                </a:lnTo>
                <a:lnTo>
                  <a:pt x="2452" y="1541"/>
                </a:lnTo>
                <a:lnTo>
                  <a:pt x="2454" y="1541"/>
                </a:lnTo>
                <a:lnTo>
                  <a:pt x="2454" y="1541"/>
                </a:lnTo>
                <a:lnTo>
                  <a:pt x="2458" y="1543"/>
                </a:lnTo>
                <a:lnTo>
                  <a:pt x="2458" y="1543"/>
                </a:lnTo>
                <a:lnTo>
                  <a:pt x="2468" y="1552"/>
                </a:lnTo>
                <a:lnTo>
                  <a:pt x="2472" y="1556"/>
                </a:lnTo>
                <a:lnTo>
                  <a:pt x="2475" y="1558"/>
                </a:lnTo>
                <a:lnTo>
                  <a:pt x="2487" y="1566"/>
                </a:lnTo>
                <a:lnTo>
                  <a:pt x="2491" y="1566"/>
                </a:lnTo>
                <a:lnTo>
                  <a:pt x="2498" y="1568"/>
                </a:lnTo>
                <a:lnTo>
                  <a:pt x="2498" y="1568"/>
                </a:lnTo>
                <a:lnTo>
                  <a:pt x="2500" y="1568"/>
                </a:lnTo>
                <a:lnTo>
                  <a:pt x="2504" y="1566"/>
                </a:lnTo>
                <a:lnTo>
                  <a:pt x="2506" y="1566"/>
                </a:lnTo>
                <a:lnTo>
                  <a:pt x="2508" y="1564"/>
                </a:lnTo>
                <a:lnTo>
                  <a:pt x="2508" y="1564"/>
                </a:lnTo>
                <a:lnTo>
                  <a:pt x="2512" y="1562"/>
                </a:lnTo>
                <a:lnTo>
                  <a:pt x="2521" y="1560"/>
                </a:lnTo>
                <a:lnTo>
                  <a:pt x="2523" y="1560"/>
                </a:lnTo>
                <a:lnTo>
                  <a:pt x="2527" y="1558"/>
                </a:lnTo>
                <a:lnTo>
                  <a:pt x="2535" y="1558"/>
                </a:lnTo>
                <a:lnTo>
                  <a:pt x="2533" y="1558"/>
                </a:lnTo>
                <a:lnTo>
                  <a:pt x="2531" y="1558"/>
                </a:lnTo>
                <a:lnTo>
                  <a:pt x="2529" y="1558"/>
                </a:lnTo>
                <a:lnTo>
                  <a:pt x="2531" y="1556"/>
                </a:lnTo>
                <a:lnTo>
                  <a:pt x="2531" y="1556"/>
                </a:lnTo>
                <a:lnTo>
                  <a:pt x="2535" y="1556"/>
                </a:lnTo>
                <a:lnTo>
                  <a:pt x="2535" y="1558"/>
                </a:lnTo>
                <a:lnTo>
                  <a:pt x="2537" y="1558"/>
                </a:lnTo>
                <a:lnTo>
                  <a:pt x="2540" y="1558"/>
                </a:lnTo>
                <a:lnTo>
                  <a:pt x="2550" y="1556"/>
                </a:lnTo>
                <a:lnTo>
                  <a:pt x="2548" y="1556"/>
                </a:lnTo>
                <a:lnTo>
                  <a:pt x="2548" y="1556"/>
                </a:lnTo>
                <a:lnTo>
                  <a:pt x="2542" y="1556"/>
                </a:lnTo>
                <a:lnTo>
                  <a:pt x="2542" y="1556"/>
                </a:lnTo>
                <a:lnTo>
                  <a:pt x="2544" y="1556"/>
                </a:lnTo>
                <a:lnTo>
                  <a:pt x="2548" y="1556"/>
                </a:lnTo>
                <a:lnTo>
                  <a:pt x="2550" y="1556"/>
                </a:lnTo>
                <a:lnTo>
                  <a:pt x="2552" y="1556"/>
                </a:lnTo>
                <a:lnTo>
                  <a:pt x="2558" y="1558"/>
                </a:lnTo>
                <a:lnTo>
                  <a:pt x="2560" y="1558"/>
                </a:lnTo>
                <a:lnTo>
                  <a:pt x="2560" y="1554"/>
                </a:lnTo>
                <a:lnTo>
                  <a:pt x="2560" y="1554"/>
                </a:lnTo>
                <a:lnTo>
                  <a:pt x="2563" y="1554"/>
                </a:lnTo>
                <a:lnTo>
                  <a:pt x="2563" y="1556"/>
                </a:lnTo>
                <a:lnTo>
                  <a:pt x="2563" y="1558"/>
                </a:lnTo>
                <a:lnTo>
                  <a:pt x="2565" y="1558"/>
                </a:lnTo>
                <a:lnTo>
                  <a:pt x="2565" y="1558"/>
                </a:lnTo>
                <a:lnTo>
                  <a:pt x="2563" y="1558"/>
                </a:lnTo>
                <a:lnTo>
                  <a:pt x="2560" y="1558"/>
                </a:lnTo>
                <a:lnTo>
                  <a:pt x="2560" y="1558"/>
                </a:lnTo>
                <a:lnTo>
                  <a:pt x="2563" y="1558"/>
                </a:lnTo>
                <a:lnTo>
                  <a:pt x="2563" y="1558"/>
                </a:lnTo>
                <a:lnTo>
                  <a:pt x="2565" y="1558"/>
                </a:lnTo>
                <a:lnTo>
                  <a:pt x="2569" y="1560"/>
                </a:lnTo>
                <a:lnTo>
                  <a:pt x="2573" y="1560"/>
                </a:lnTo>
                <a:lnTo>
                  <a:pt x="2575" y="1562"/>
                </a:lnTo>
                <a:lnTo>
                  <a:pt x="2577" y="1562"/>
                </a:lnTo>
                <a:lnTo>
                  <a:pt x="2579" y="1562"/>
                </a:lnTo>
                <a:lnTo>
                  <a:pt x="2581" y="1562"/>
                </a:lnTo>
                <a:lnTo>
                  <a:pt x="2584" y="1560"/>
                </a:lnTo>
                <a:lnTo>
                  <a:pt x="2586" y="1558"/>
                </a:lnTo>
                <a:lnTo>
                  <a:pt x="2592" y="1556"/>
                </a:lnTo>
                <a:lnTo>
                  <a:pt x="2596" y="1556"/>
                </a:lnTo>
                <a:lnTo>
                  <a:pt x="2598" y="1556"/>
                </a:lnTo>
                <a:lnTo>
                  <a:pt x="2600" y="1554"/>
                </a:lnTo>
                <a:lnTo>
                  <a:pt x="2602" y="1552"/>
                </a:lnTo>
                <a:lnTo>
                  <a:pt x="2607" y="1552"/>
                </a:lnTo>
                <a:lnTo>
                  <a:pt x="2611" y="1549"/>
                </a:lnTo>
                <a:lnTo>
                  <a:pt x="2617" y="1547"/>
                </a:lnTo>
                <a:lnTo>
                  <a:pt x="2619" y="1547"/>
                </a:lnTo>
                <a:lnTo>
                  <a:pt x="2621" y="1547"/>
                </a:lnTo>
                <a:lnTo>
                  <a:pt x="2623" y="1545"/>
                </a:lnTo>
                <a:lnTo>
                  <a:pt x="2623" y="1545"/>
                </a:lnTo>
                <a:lnTo>
                  <a:pt x="2623" y="1543"/>
                </a:lnTo>
                <a:lnTo>
                  <a:pt x="2625" y="1543"/>
                </a:lnTo>
                <a:lnTo>
                  <a:pt x="2628" y="1543"/>
                </a:lnTo>
                <a:lnTo>
                  <a:pt x="2632" y="1541"/>
                </a:lnTo>
                <a:lnTo>
                  <a:pt x="2634" y="1541"/>
                </a:lnTo>
                <a:lnTo>
                  <a:pt x="2640" y="1541"/>
                </a:lnTo>
                <a:lnTo>
                  <a:pt x="2646" y="1539"/>
                </a:lnTo>
                <a:lnTo>
                  <a:pt x="2648" y="1539"/>
                </a:lnTo>
                <a:lnTo>
                  <a:pt x="2657" y="1539"/>
                </a:lnTo>
                <a:lnTo>
                  <a:pt x="2657" y="1537"/>
                </a:lnTo>
                <a:lnTo>
                  <a:pt x="2659" y="1537"/>
                </a:lnTo>
                <a:lnTo>
                  <a:pt x="2661" y="1537"/>
                </a:lnTo>
                <a:lnTo>
                  <a:pt x="2661" y="1537"/>
                </a:lnTo>
                <a:lnTo>
                  <a:pt x="2659" y="1539"/>
                </a:lnTo>
                <a:lnTo>
                  <a:pt x="2659" y="1539"/>
                </a:lnTo>
                <a:lnTo>
                  <a:pt x="2657" y="1539"/>
                </a:lnTo>
                <a:lnTo>
                  <a:pt x="2659" y="1539"/>
                </a:lnTo>
                <a:lnTo>
                  <a:pt x="2667" y="1539"/>
                </a:lnTo>
                <a:lnTo>
                  <a:pt x="2672" y="1539"/>
                </a:lnTo>
                <a:lnTo>
                  <a:pt x="2676" y="1541"/>
                </a:lnTo>
                <a:lnTo>
                  <a:pt x="2678" y="1545"/>
                </a:lnTo>
                <a:lnTo>
                  <a:pt x="2680" y="1547"/>
                </a:lnTo>
                <a:lnTo>
                  <a:pt x="2682" y="1547"/>
                </a:lnTo>
                <a:lnTo>
                  <a:pt x="2682" y="1549"/>
                </a:lnTo>
                <a:lnTo>
                  <a:pt x="2682" y="1549"/>
                </a:lnTo>
                <a:lnTo>
                  <a:pt x="2682" y="1552"/>
                </a:lnTo>
                <a:lnTo>
                  <a:pt x="2684" y="1549"/>
                </a:lnTo>
                <a:lnTo>
                  <a:pt x="2684" y="1549"/>
                </a:lnTo>
                <a:lnTo>
                  <a:pt x="2684" y="1549"/>
                </a:lnTo>
                <a:lnTo>
                  <a:pt x="2684" y="1549"/>
                </a:lnTo>
                <a:lnTo>
                  <a:pt x="2686" y="1549"/>
                </a:lnTo>
                <a:lnTo>
                  <a:pt x="2686" y="1549"/>
                </a:lnTo>
                <a:lnTo>
                  <a:pt x="2686" y="1552"/>
                </a:lnTo>
                <a:lnTo>
                  <a:pt x="2686" y="1552"/>
                </a:lnTo>
                <a:lnTo>
                  <a:pt x="2684" y="1552"/>
                </a:lnTo>
                <a:lnTo>
                  <a:pt x="2684" y="1552"/>
                </a:lnTo>
                <a:lnTo>
                  <a:pt x="2682" y="1552"/>
                </a:lnTo>
                <a:lnTo>
                  <a:pt x="2684" y="1552"/>
                </a:lnTo>
                <a:lnTo>
                  <a:pt x="2686" y="1554"/>
                </a:lnTo>
                <a:lnTo>
                  <a:pt x="2688" y="1552"/>
                </a:lnTo>
                <a:lnTo>
                  <a:pt x="2688" y="1554"/>
                </a:lnTo>
                <a:lnTo>
                  <a:pt x="2688" y="1554"/>
                </a:lnTo>
                <a:lnTo>
                  <a:pt x="2686" y="1554"/>
                </a:lnTo>
                <a:lnTo>
                  <a:pt x="2686" y="1554"/>
                </a:lnTo>
                <a:lnTo>
                  <a:pt x="2686" y="1556"/>
                </a:lnTo>
                <a:lnTo>
                  <a:pt x="2686" y="1556"/>
                </a:lnTo>
                <a:lnTo>
                  <a:pt x="2686" y="1558"/>
                </a:lnTo>
                <a:lnTo>
                  <a:pt x="2686" y="1558"/>
                </a:lnTo>
                <a:lnTo>
                  <a:pt x="2686" y="1558"/>
                </a:lnTo>
                <a:lnTo>
                  <a:pt x="2686" y="1558"/>
                </a:lnTo>
                <a:lnTo>
                  <a:pt x="2686" y="1558"/>
                </a:lnTo>
                <a:lnTo>
                  <a:pt x="2686" y="1560"/>
                </a:lnTo>
                <a:lnTo>
                  <a:pt x="2688" y="1562"/>
                </a:lnTo>
                <a:lnTo>
                  <a:pt x="2688" y="1564"/>
                </a:lnTo>
                <a:lnTo>
                  <a:pt x="2688" y="1564"/>
                </a:lnTo>
                <a:lnTo>
                  <a:pt x="2692" y="1566"/>
                </a:lnTo>
                <a:lnTo>
                  <a:pt x="2692" y="1568"/>
                </a:lnTo>
                <a:lnTo>
                  <a:pt x="2695" y="1568"/>
                </a:lnTo>
                <a:lnTo>
                  <a:pt x="2697" y="1570"/>
                </a:lnTo>
                <a:lnTo>
                  <a:pt x="2697" y="1570"/>
                </a:lnTo>
                <a:lnTo>
                  <a:pt x="2697" y="1570"/>
                </a:lnTo>
                <a:lnTo>
                  <a:pt x="2699" y="1568"/>
                </a:lnTo>
                <a:lnTo>
                  <a:pt x="2699" y="1568"/>
                </a:lnTo>
                <a:lnTo>
                  <a:pt x="2699" y="1568"/>
                </a:lnTo>
                <a:lnTo>
                  <a:pt x="2699" y="1568"/>
                </a:lnTo>
                <a:lnTo>
                  <a:pt x="2699" y="1568"/>
                </a:lnTo>
                <a:lnTo>
                  <a:pt x="2699" y="1568"/>
                </a:lnTo>
                <a:lnTo>
                  <a:pt x="2701" y="1568"/>
                </a:lnTo>
                <a:lnTo>
                  <a:pt x="2701" y="1568"/>
                </a:lnTo>
                <a:lnTo>
                  <a:pt x="2703" y="1568"/>
                </a:lnTo>
                <a:lnTo>
                  <a:pt x="2703" y="1566"/>
                </a:lnTo>
                <a:lnTo>
                  <a:pt x="2703" y="1566"/>
                </a:lnTo>
                <a:lnTo>
                  <a:pt x="2703" y="1568"/>
                </a:lnTo>
                <a:lnTo>
                  <a:pt x="2703" y="1568"/>
                </a:lnTo>
                <a:lnTo>
                  <a:pt x="2705" y="1568"/>
                </a:lnTo>
                <a:lnTo>
                  <a:pt x="2705" y="1568"/>
                </a:lnTo>
                <a:lnTo>
                  <a:pt x="2707" y="1568"/>
                </a:lnTo>
                <a:lnTo>
                  <a:pt x="2707" y="1566"/>
                </a:lnTo>
                <a:lnTo>
                  <a:pt x="2707" y="1564"/>
                </a:lnTo>
                <a:lnTo>
                  <a:pt x="2705" y="1564"/>
                </a:lnTo>
                <a:lnTo>
                  <a:pt x="2705" y="1564"/>
                </a:lnTo>
                <a:lnTo>
                  <a:pt x="2705" y="1564"/>
                </a:lnTo>
                <a:lnTo>
                  <a:pt x="2707" y="1564"/>
                </a:lnTo>
                <a:lnTo>
                  <a:pt x="2707" y="1566"/>
                </a:lnTo>
                <a:lnTo>
                  <a:pt x="2707" y="1568"/>
                </a:lnTo>
                <a:lnTo>
                  <a:pt x="2707" y="1568"/>
                </a:lnTo>
                <a:lnTo>
                  <a:pt x="2709" y="1568"/>
                </a:lnTo>
                <a:lnTo>
                  <a:pt x="2711" y="1566"/>
                </a:lnTo>
                <a:lnTo>
                  <a:pt x="2711" y="1564"/>
                </a:lnTo>
                <a:lnTo>
                  <a:pt x="2711" y="1564"/>
                </a:lnTo>
                <a:lnTo>
                  <a:pt x="2709" y="1564"/>
                </a:lnTo>
                <a:lnTo>
                  <a:pt x="2711" y="1564"/>
                </a:lnTo>
                <a:lnTo>
                  <a:pt x="2711" y="1564"/>
                </a:lnTo>
                <a:lnTo>
                  <a:pt x="2713" y="1566"/>
                </a:lnTo>
                <a:lnTo>
                  <a:pt x="2716" y="1566"/>
                </a:lnTo>
                <a:lnTo>
                  <a:pt x="2716" y="1564"/>
                </a:lnTo>
                <a:lnTo>
                  <a:pt x="2718" y="1564"/>
                </a:lnTo>
                <a:lnTo>
                  <a:pt x="2718" y="1564"/>
                </a:lnTo>
                <a:lnTo>
                  <a:pt x="2718" y="1566"/>
                </a:lnTo>
                <a:lnTo>
                  <a:pt x="2718" y="1566"/>
                </a:lnTo>
                <a:lnTo>
                  <a:pt x="2720" y="1566"/>
                </a:lnTo>
                <a:lnTo>
                  <a:pt x="2724" y="1566"/>
                </a:lnTo>
                <a:lnTo>
                  <a:pt x="2728" y="1566"/>
                </a:lnTo>
                <a:lnTo>
                  <a:pt x="2728" y="1564"/>
                </a:lnTo>
                <a:lnTo>
                  <a:pt x="2726" y="1560"/>
                </a:lnTo>
                <a:lnTo>
                  <a:pt x="2728" y="1560"/>
                </a:lnTo>
                <a:lnTo>
                  <a:pt x="2728" y="1562"/>
                </a:lnTo>
                <a:lnTo>
                  <a:pt x="2730" y="1562"/>
                </a:lnTo>
                <a:lnTo>
                  <a:pt x="2730" y="1562"/>
                </a:lnTo>
                <a:lnTo>
                  <a:pt x="2730" y="1564"/>
                </a:lnTo>
                <a:lnTo>
                  <a:pt x="2732" y="1562"/>
                </a:lnTo>
                <a:lnTo>
                  <a:pt x="2732" y="1562"/>
                </a:lnTo>
                <a:lnTo>
                  <a:pt x="2732" y="1562"/>
                </a:lnTo>
                <a:lnTo>
                  <a:pt x="2732" y="1564"/>
                </a:lnTo>
                <a:lnTo>
                  <a:pt x="2732" y="1566"/>
                </a:lnTo>
                <a:lnTo>
                  <a:pt x="2732" y="1566"/>
                </a:lnTo>
                <a:lnTo>
                  <a:pt x="2732" y="1566"/>
                </a:lnTo>
                <a:lnTo>
                  <a:pt x="2734" y="1566"/>
                </a:lnTo>
                <a:lnTo>
                  <a:pt x="2732" y="1564"/>
                </a:lnTo>
                <a:lnTo>
                  <a:pt x="2734" y="1564"/>
                </a:lnTo>
                <a:lnTo>
                  <a:pt x="2734" y="1566"/>
                </a:lnTo>
                <a:lnTo>
                  <a:pt x="2734" y="1566"/>
                </a:lnTo>
                <a:lnTo>
                  <a:pt x="2736" y="1566"/>
                </a:lnTo>
                <a:lnTo>
                  <a:pt x="2736" y="1566"/>
                </a:lnTo>
                <a:lnTo>
                  <a:pt x="2736" y="1566"/>
                </a:lnTo>
                <a:lnTo>
                  <a:pt x="2736" y="1568"/>
                </a:lnTo>
                <a:lnTo>
                  <a:pt x="2736" y="1568"/>
                </a:lnTo>
                <a:lnTo>
                  <a:pt x="2736" y="1570"/>
                </a:lnTo>
                <a:lnTo>
                  <a:pt x="2739" y="1570"/>
                </a:lnTo>
                <a:lnTo>
                  <a:pt x="2739" y="1573"/>
                </a:lnTo>
                <a:lnTo>
                  <a:pt x="2741" y="1573"/>
                </a:lnTo>
                <a:lnTo>
                  <a:pt x="2743" y="1575"/>
                </a:lnTo>
                <a:lnTo>
                  <a:pt x="2743" y="1575"/>
                </a:lnTo>
                <a:lnTo>
                  <a:pt x="2743" y="1575"/>
                </a:lnTo>
                <a:lnTo>
                  <a:pt x="2743" y="1575"/>
                </a:lnTo>
                <a:lnTo>
                  <a:pt x="2745" y="1575"/>
                </a:lnTo>
                <a:lnTo>
                  <a:pt x="2745" y="1575"/>
                </a:lnTo>
                <a:lnTo>
                  <a:pt x="2745" y="1575"/>
                </a:lnTo>
                <a:lnTo>
                  <a:pt x="2745" y="1573"/>
                </a:lnTo>
                <a:lnTo>
                  <a:pt x="2745" y="1573"/>
                </a:lnTo>
                <a:lnTo>
                  <a:pt x="2747" y="1573"/>
                </a:lnTo>
                <a:lnTo>
                  <a:pt x="2747" y="1573"/>
                </a:lnTo>
                <a:lnTo>
                  <a:pt x="2747" y="1573"/>
                </a:lnTo>
                <a:lnTo>
                  <a:pt x="2749" y="1573"/>
                </a:lnTo>
                <a:lnTo>
                  <a:pt x="2747" y="1575"/>
                </a:lnTo>
                <a:lnTo>
                  <a:pt x="2747" y="1575"/>
                </a:lnTo>
                <a:lnTo>
                  <a:pt x="2749" y="1575"/>
                </a:lnTo>
                <a:lnTo>
                  <a:pt x="2749" y="1577"/>
                </a:lnTo>
                <a:lnTo>
                  <a:pt x="2747" y="1575"/>
                </a:lnTo>
                <a:lnTo>
                  <a:pt x="2747" y="1577"/>
                </a:lnTo>
                <a:lnTo>
                  <a:pt x="2747" y="1577"/>
                </a:lnTo>
                <a:lnTo>
                  <a:pt x="2747" y="1579"/>
                </a:lnTo>
                <a:lnTo>
                  <a:pt x="2747" y="1579"/>
                </a:lnTo>
                <a:lnTo>
                  <a:pt x="2749" y="1579"/>
                </a:lnTo>
                <a:lnTo>
                  <a:pt x="2747" y="1581"/>
                </a:lnTo>
                <a:lnTo>
                  <a:pt x="2751" y="1583"/>
                </a:lnTo>
                <a:lnTo>
                  <a:pt x="2751" y="1585"/>
                </a:lnTo>
                <a:lnTo>
                  <a:pt x="2751" y="1587"/>
                </a:lnTo>
                <a:lnTo>
                  <a:pt x="2751" y="1589"/>
                </a:lnTo>
                <a:lnTo>
                  <a:pt x="2751" y="1591"/>
                </a:lnTo>
                <a:lnTo>
                  <a:pt x="2749" y="1596"/>
                </a:lnTo>
                <a:lnTo>
                  <a:pt x="2749" y="1598"/>
                </a:lnTo>
                <a:lnTo>
                  <a:pt x="2749" y="1602"/>
                </a:lnTo>
                <a:lnTo>
                  <a:pt x="2749" y="1604"/>
                </a:lnTo>
                <a:lnTo>
                  <a:pt x="2749" y="1606"/>
                </a:lnTo>
                <a:lnTo>
                  <a:pt x="2747" y="1608"/>
                </a:lnTo>
                <a:lnTo>
                  <a:pt x="2747" y="1608"/>
                </a:lnTo>
                <a:lnTo>
                  <a:pt x="2747" y="1608"/>
                </a:lnTo>
                <a:lnTo>
                  <a:pt x="2745" y="1610"/>
                </a:lnTo>
                <a:lnTo>
                  <a:pt x="2745" y="1612"/>
                </a:lnTo>
                <a:lnTo>
                  <a:pt x="2743" y="1614"/>
                </a:lnTo>
                <a:lnTo>
                  <a:pt x="2745" y="1614"/>
                </a:lnTo>
                <a:lnTo>
                  <a:pt x="2745" y="1614"/>
                </a:lnTo>
                <a:lnTo>
                  <a:pt x="2747" y="1617"/>
                </a:lnTo>
                <a:lnTo>
                  <a:pt x="2747" y="1617"/>
                </a:lnTo>
                <a:lnTo>
                  <a:pt x="2747" y="1617"/>
                </a:lnTo>
                <a:lnTo>
                  <a:pt x="2747" y="1621"/>
                </a:lnTo>
                <a:lnTo>
                  <a:pt x="2747" y="1623"/>
                </a:lnTo>
                <a:lnTo>
                  <a:pt x="2747" y="1623"/>
                </a:lnTo>
                <a:lnTo>
                  <a:pt x="2747" y="1623"/>
                </a:lnTo>
                <a:lnTo>
                  <a:pt x="2747" y="1623"/>
                </a:lnTo>
                <a:lnTo>
                  <a:pt x="2745" y="1621"/>
                </a:lnTo>
                <a:lnTo>
                  <a:pt x="2745" y="1621"/>
                </a:lnTo>
                <a:lnTo>
                  <a:pt x="2743" y="1623"/>
                </a:lnTo>
                <a:lnTo>
                  <a:pt x="2743" y="1623"/>
                </a:lnTo>
                <a:lnTo>
                  <a:pt x="2745" y="1625"/>
                </a:lnTo>
                <a:lnTo>
                  <a:pt x="2745" y="1625"/>
                </a:lnTo>
                <a:lnTo>
                  <a:pt x="2747" y="1627"/>
                </a:lnTo>
                <a:lnTo>
                  <a:pt x="2749" y="1629"/>
                </a:lnTo>
                <a:lnTo>
                  <a:pt x="2751" y="1627"/>
                </a:lnTo>
                <a:lnTo>
                  <a:pt x="2753" y="1629"/>
                </a:lnTo>
                <a:lnTo>
                  <a:pt x="2749" y="1629"/>
                </a:lnTo>
                <a:lnTo>
                  <a:pt x="2749" y="1631"/>
                </a:lnTo>
                <a:lnTo>
                  <a:pt x="2749" y="1629"/>
                </a:lnTo>
                <a:lnTo>
                  <a:pt x="2747" y="1629"/>
                </a:lnTo>
                <a:lnTo>
                  <a:pt x="2745" y="1629"/>
                </a:lnTo>
                <a:lnTo>
                  <a:pt x="2745" y="1629"/>
                </a:lnTo>
                <a:lnTo>
                  <a:pt x="2743" y="1627"/>
                </a:lnTo>
                <a:lnTo>
                  <a:pt x="2743" y="1627"/>
                </a:lnTo>
                <a:lnTo>
                  <a:pt x="2743" y="1627"/>
                </a:lnTo>
                <a:lnTo>
                  <a:pt x="2743" y="1627"/>
                </a:lnTo>
                <a:lnTo>
                  <a:pt x="2743" y="1629"/>
                </a:lnTo>
                <a:lnTo>
                  <a:pt x="2743" y="1631"/>
                </a:lnTo>
                <a:lnTo>
                  <a:pt x="2743" y="1635"/>
                </a:lnTo>
                <a:lnTo>
                  <a:pt x="2741" y="1640"/>
                </a:lnTo>
                <a:lnTo>
                  <a:pt x="2739" y="1640"/>
                </a:lnTo>
                <a:lnTo>
                  <a:pt x="2739" y="1640"/>
                </a:lnTo>
                <a:lnTo>
                  <a:pt x="2739" y="1640"/>
                </a:lnTo>
                <a:lnTo>
                  <a:pt x="2736" y="1642"/>
                </a:lnTo>
                <a:lnTo>
                  <a:pt x="2736" y="1642"/>
                </a:lnTo>
                <a:lnTo>
                  <a:pt x="2734" y="1640"/>
                </a:lnTo>
                <a:lnTo>
                  <a:pt x="2734" y="1640"/>
                </a:lnTo>
                <a:lnTo>
                  <a:pt x="2736" y="1644"/>
                </a:lnTo>
                <a:lnTo>
                  <a:pt x="2736" y="1644"/>
                </a:lnTo>
                <a:lnTo>
                  <a:pt x="2736" y="1646"/>
                </a:lnTo>
                <a:lnTo>
                  <a:pt x="2736" y="1646"/>
                </a:lnTo>
                <a:lnTo>
                  <a:pt x="2739" y="1650"/>
                </a:lnTo>
                <a:lnTo>
                  <a:pt x="2741" y="1650"/>
                </a:lnTo>
                <a:lnTo>
                  <a:pt x="2743" y="1650"/>
                </a:lnTo>
                <a:lnTo>
                  <a:pt x="2743" y="1650"/>
                </a:lnTo>
                <a:lnTo>
                  <a:pt x="2743" y="1650"/>
                </a:lnTo>
                <a:lnTo>
                  <a:pt x="2743" y="1650"/>
                </a:lnTo>
                <a:lnTo>
                  <a:pt x="2743" y="1652"/>
                </a:lnTo>
                <a:lnTo>
                  <a:pt x="2743" y="1652"/>
                </a:lnTo>
                <a:lnTo>
                  <a:pt x="2743" y="1652"/>
                </a:lnTo>
                <a:lnTo>
                  <a:pt x="2745" y="1652"/>
                </a:lnTo>
                <a:lnTo>
                  <a:pt x="2745" y="1652"/>
                </a:lnTo>
                <a:lnTo>
                  <a:pt x="2745" y="1654"/>
                </a:lnTo>
                <a:lnTo>
                  <a:pt x="2745" y="1654"/>
                </a:lnTo>
                <a:lnTo>
                  <a:pt x="2745" y="1654"/>
                </a:lnTo>
                <a:lnTo>
                  <a:pt x="2743" y="1654"/>
                </a:lnTo>
                <a:lnTo>
                  <a:pt x="2743" y="1654"/>
                </a:lnTo>
                <a:lnTo>
                  <a:pt x="2739" y="1650"/>
                </a:lnTo>
                <a:lnTo>
                  <a:pt x="2739" y="1650"/>
                </a:lnTo>
                <a:lnTo>
                  <a:pt x="2741" y="1652"/>
                </a:lnTo>
                <a:lnTo>
                  <a:pt x="2743" y="1656"/>
                </a:lnTo>
                <a:lnTo>
                  <a:pt x="2741" y="1656"/>
                </a:lnTo>
                <a:lnTo>
                  <a:pt x="2743" y="1656"/>
                </a:lnTo>
                <a:lnTo>
                  <a:pt x="2743" y="1656"/>
                </a:lnTo>
                <a:lnTo>
                  <a:pt x="2745" y="1658"/>
                </a:lnTo>
                <a:lnTo>
                  <a:pt x="2745" y="1658"/>
                </a:lnTo>
                <a:lnTo>
                  <a:pt x="2745" y="1658"/>
                </a:lnTo>
                <a:lnTo>
                  <a:pt x="2743" y="1658"/>
                </a:lnTo>
                <a:lnTo>
                  <a:pt x="2743" y="1658"/>
                </a:lnTo>
                <a:lnTo>
                  <a:pt x="2743" y="1658"/>
                </a:lnTo>
                <a:lnTo>
                  <a:pt x="2745" y="1661"/>
                </a:lnTo>
                <a:lnTo>
                  <a:pt x="2745" y="1663"/>
                </a:lnTo>
                <a:lnTo>
                  <a:pt x="2747" y="1663"/>
                </a:lnTo>
                <a:lnTo>
                  <a:pt x="2747" y="1665"/>
                </a:lnTo>
                <a:lnTo>
                  <a:pt x="2747" y="1665"/>
                </a:lnTo>
                <a:lnTo>
                  <a:pt x="2747" y="1667"/>
                </a:lnTo>
                <a:lnTo>
                  <a:pt x="2749" y="1665"/>
                </a:lnTo>
                <a:lnTo>
                  <a:pt x="2751" y="1667"/>
                </a:lnTo>
                <a:lnTo>
                  <a:pt x="2751" y="1667"/>
                </a:lnTo>
                <a:lnTo>
                  <a:pt x="2753" y="1667"/>
                </a:lnTo>
                <a:lnTo>
                  <a:pt x="2753" y="1669"/>
                </a:lnTo>
                <a:lnTo>
                  <a:pt x="2753" y="1669"/>
                </a:lnTo>
                <a:lnTo>
                  <a:pt x="2749" y="1667"/>
                </a:lnTo>
                <a:lnTo>
                  <a:pt x="2749" y="1667"/>
                </a:lnTo>
                <a:lnTo>
                  <a:pt x="2749" y="1667"/>
                </a:lnTo>
                <a:lnTo>
                  <a:pt x="2753" y="1671"/>
                </a:lnTo>
                <a:lnTo>
                  <a:pt x="2757" y="1675"/>
                </a:lnTo>
                <a:lnTo>
                  <a:pt x="2762" y="1677"/>
                </a:lnTo>
                <a:lnTo>
                  <a:pt x="2762" y="1679"/>
                </a:lnTo>
                <a:lnTo>
                  <a:pt x="2766" y="1682"/>
                </a:lnTo>
                <a:lnTo>
                  <a:pt x="2766" y="1684"/>
                </a:lnTo>
                <a:lnTo>
                  <a:pt x="2768" y="1686"/>
                </a:lnTo>
                <a:lnTo>
                  <a:pt x="2770" y="1688"/>
                </a:lnTo>
                <a:lnTo>
                  <a:pt x="2772" y="1690"/>
                </a:lnTo>
                <a:lnTo>
                  <a:pt x="2772" y="1692"/>
                </a:lnTo>
                <a:lnTo>
                  <a:pt x="2776" y="1694"/>
                </a:lnTo>
                <a:lnTo>
                  <a:pt x="2778" y="1696"/>
                </a:lnTo>
                <a:lnTo>
                  <a:pt x="2778" y="1698"/>
                </a:lnTo>
                <a:lnTo>
                  <a:pt x="2778" y="1698"/>
                </a:lnTo>
                <a:lnTo>
                  <a:pt x="2778" y="1700"/>
                </a:lnTo>
                <a:lnTo>
                  <a:pt x="2780" y="1700"/>
                </a:lnTo>
                <a:lnTo>
                  <a:pt x="2780" y="1702"/>
                </a:lnTo>
                <a:lnTo>
                  <a:pt x="2783" y="1702"/>
                </a:lnTo>
                <a:lnTo>
                  <a:pt x="2783" y="1702"/>
                </a:lnTo>
                <a:lnTo>
                  <a:pt x="2783" y="1702"/>
                </a:lnTo>
                <a:lnTo>
                  <a:pt x="2783" y="1707"/>
                </a:lnTo>
                <a:lnTo>
                  <a:pt x="2785" y="1707"/>
                </a:lnTo>
                <a:lnTo>
                  <a:pt x="2785" y="1709"/>
                </a:lnTo>
                <a:lnTo>
                  <a:pt x="2785" y="1711"/>
                </a:lnTo>
                <a:lnTo>
                  <a:pt x="2785" y="1713"/>
                </a:lnTo>
                <a:lnTo>
                  <a:pt x="2785" y="1713"/>
                </a:lnTo>
                <a:lnTo>
                  <a:pt x="2785" y="1715"/>
                </a:lnTo>
                <a:lnTo>
                  <a:pt x="2787" y="1715"/>
                </a:lnTo>
                <a:lnTo>
                  <a:pt x="2787" y="1717"/>
                </a:lnTo>
                <a:lnTo>
                  <a:pt x="2789" y="1717"/>
                </a:lnTo>
                <a:lnTo>
                  <a:pt x="2789" y="1717"/>
                </a:lnTo>
                <a:lnTo>
                  <a:pt x="2791" y="1717"/>
                </a:lnTo>
                <a:lnTo>
                  <a:pt x="2793" y="1715"/>
                </a:lnTo>
                <a:lnTo>
                  <a:pt x="2793" y="1715"/>
                </a:lnTo>
                <a:lnTo>
                  <a:pt x="2795" y="1715"/>
                </a:lnTo>
                <a:lnTo>
                  <a:pt x="2797" y="1715"/>
                </a:lnTo>
                <a:lnTo>
                  <a:pt x="2795" y="1715"/>
                </a:lnTo>
                <a:lnTo>
                  <a:pt x="2793" y="1717"/>
                </a:lnTo>
                <a:lnTo>
                  <a:pt x="2789" y="1717"/>
                </a:lnTo>
                <a:lnTo>
                  <a:pt x="2787" y="1719"/>
                </a:lnTo>
                <a:lnTo>
                  <a:pt x="2787" y="1719"/>
                </a:lnTo>
                <a:lnTo>
                  <a:pt x="2785" y="1719"/>
                </a:lnTo>
                <a:lnTo>
                  <a:pt x="2787" y="1719"/>
                </a:lnTo>
                <a:lnTo>
                  <a:pt x="2787" y="1723"/>
                </a:lnTo>
                <a:lnTo>
                  <a:pt x="2789" y="1726"/>
                </a:lnTo>
                <a:lnTo>
                  <a:pt x="2793" y="1732"/>
                </a:lnTo>
                <a:lnTo>
                  <a:pt x="2793" y="1736"/>
                </a:lnTo>
                <a:lnTo>
                  <a:pt x="2797" y="1742"/>
                </a:lnTo>
                <a:lnTo>
                  <a:pt x="2801" y="1751"/>
                </a:lnTo>
                <a:lnTo>
                  <a:pt x="2801" y="1753"/>
                </a:lnTo>
                <a:lnTo>
                  <a:pt x="2801" y="1755"/>
                </a:lnTo>
                <a:lnTo>
                  <a:pt x="2801" y="1755"/>
                </a:lnTo>
                <a:lnTo>
                  <a:pt x="2801" y="1757"/>
                </a:lnTo>
                <a:lnTo>
                  <a:pt x="2797" y="1761"/>
                </a:lnTo>
                <a:lnTo>
                  <a:pt x="2797" y="1761"/>
                </a:lnTo>
                <a:lnTo>
                  <a:pt x="2797" y="1759"/>
                </a:lnTo>
                <a:lnTo>
                  <a:pt x="2797" y="1759"/>
                </a:lnTo>
                <a:lnTo>
                  <a:pt x="2797" y="1759"/>
                </a:lnTo>
                <a:lnTo>
                  <a:pt x="2795" y="1761"/>
                </a:lnTo>
                <a:lnTo>
                  <a:pt x="2795" y="1761"/>
                </a:lnTo>
                <a:lnTo>
                  <a:pt x="2797" y="1763"/>
                </a:lnTo>
                <a:lnTo>
                  <a:pt x="2799" y="1765"/>
                </a:lnTo>
                <a:lnTo>
                  <a:pt x="2799" y="1770"/>
                </a:lnTo>
                <a:lnTo>
                  <a:pt x="2799" y="1772"/>
                </a:lnTo>
                <a:lnTo>
                  <a:pt x="2799" y="1772"/>
                </a:lnTo>
                <a:lnTo>
                  <a:pt x="2801" y="1776"/>
                </a:lnTo>
                <a:lnTo>
                  <a:pt x="2804" y="1778"/>
                </a:lnTo>
                <a:lnTo>
                  <a:pt x="2804" y="1782"/>
                </a:lnTo>
                <a:lnTo>
                  <a:pt x="2806" y="1782"/>
                </a:lnTo>
                <a:lnTo>
                  <a:pt x="2806" y="1784"/>
                </a:lnTo>
                <a:lnTo>
                  <a:pt x="2808" y="1786"/>
                </a:lnTo>
                <a:lnTo>
                  <a:pt x="2808" y="1788"/>
                </a:lnTo>
                <a:lnTo>
                  <a:pt x="2808" y="1791"/>
                </a:lnTo>
                <a:lnTo>
                  <a:pt x="2808" y="1797"/>
                </a:lnTo>
                <a:lnTo>
                  <a:pt x="2808" y="1801"/>
                </a:lnTo>
                <a:lnTo>
                  <a:pt x="2806" y="1805"/>
                </a:lnTo>
                <a:lnTo>
                  <a:pt x="2806" y="1807"/>
                </a:lnTo>
                <a:lnTo>
                  <a:pt x="2801" y="1812"/>
                </a:lnTo>
                <a:lnTo>
                  <a:pt x="2799" y="1814"/>
                </a:lnTo>
                <a:lnTo>
                  <a:pt x="2795" y="1816"/>
                </a:lnTo>
                <a:lnTo>
                  <a:pt x="2795" y="1820"/>
                </a:lnTo>
                <a:lnTo>
                  <a:pt x="2789" y="1826"/>
                </a:lnTo>
                <a:lnTo>
                  <a:pt x="2789" y="1830"/>
                </a:lnTo>
                <a:lnTo>
                  <a:pt x="2787" y="1835"/>
                </a:lnTo>
                <a:lnTo>
                  <a:pt x="2785" y="1843"/>
                </a:lnTo>
                <a:lnTo>
                  <a:pt x="2783" y="1851"/>
                </a:lnTo>
                <a:lnTo>
                  <a:pt x="2783" y="1856"/>
                </a:lnTo>
                <a:lnTo>
                  <a:pt x="2780" y="1858"/>
                </a:lnTo>
                <a:lnTo>
                  <a:pt x="2780" y="1858"/>
                </a:lnTo>
                <a:lnTo>
                  <a:pt x="2778" y="1860"/>
                </a:lnTo>
                <a:lnTo>
                  <a:pt x="2778" y="1860"/>
                </a:lnTo>
                <a:lnTo>
                  <a:pt x="2778" y="1862"/>
                </a:lnTo>
                <a:lnTo>
                  <a:pt x="2778" y="1862"/>
                </a:lnTo>
                <a:lnTo>
                  <a:pt x="2778" y="1870"/>
                </a:lnTo>
                <a:lnTo>
                  <a:pt x="2778" y="1872"/>
                </a:lnTo>
                <a:lnTo>
                  <a:pt x="2778" y="1877"/>
                </a:lnTo>
                <a:lnTo>
                  <a:pt x="2778" y="1881"/>
                </a:lnTo>
                <a:lnTo>
                  <a:pt x="2778" y="1885"/>
                </a:lnTo>
                <a:lnTo>
                  <a:pt x="2778" y="1889"/>
                </a:lnTo>
                <a:lnTo>
                  <a:pt x="2778" y="1893"/>
                </a:lnTo>
                <a:lnTo>
                  <a:pt x="2780" y="1895"/>
                </a:lnTo>
                <a:lnTo>
                  <a:pt x="2783" y="1900"/>
                </a:lnTo>
                <a:lnTo>
                  <a:pt x="2783" y="1900"/>
                </a:lnTo>
                <a:lnTo>
                  <a:pt x="2787" y="1904"/>
                </a:lnTo>
                <a:lnTo>
                  <a:pt x="2789" y="1906"/>
                </a:lnTo>
                <a:lnTo>
                  <a:pt x="2797" y="1923"/>
                </a:lnTo>
                <a:lnTo>
                  <a:pt x="2799" y="1925"/>
                </a:lnTo>
                <a:lnTo>
                  <a:pt x="2799" y="1929"/>
                </a:lnTo>
                <a:lnTo>
                  <a:pt x="2804" y="1935"/>
                </a:lnTo>
                <a:lnTo>
                  <a:pt x="2808" y="1944"/>
                </a:lnTo>
                <a:lnTo>
                  <a:pt x="2810" y="1946"/>
                </a:lnTo>
                <a:lnTo>
                  <a:pt x="2810" y="1948"/>
                </a:lnTo>
                <a:lnTo>
                  <a:pt x="2816" y="1954"/>
                </a:lnTo>
                <a:lnTo>
                  <a:pt x="2818" y="1958"/>
                </a:lnTo>
                <a:lnTo>
                  <a:pt x="2818" y="1962"/>
                </a:lnTo>
                <a:lnTo>
                  <a:pt x="2818" y="1965"/>
                </a:lnTo>
                <a:lnTo>
                  <a:pt x="2818" y="1967"/>
                </a:lnTo>
                <a:lnTo>
                  <a:pt x="2818" y="1967"/>
                </a:lnTo>
                <a:lnTo>
                  <a:pt x="2816" y="1965"/>
                </a:lnTo>
                <a:lnTo>
                  <a:pt x="2816" y="1967"/>
                </a:lnTo>
                <a:lnTo>
                  <a:pt x="2816" y="1969"/>
                </a:lnTo>
                <a:lnTo>
                  <a:pt x="2818" y="1971"/>
                </a:lnTo>
                <a:lnTo>
                  <a:pt x="2818" y="1975"/>
                </a:lnTo>
                <a:lnTo>
                  <a:pt x="2818" y="1977"/>
                </a:lnTo>
                <a:lnTo>
                  <a:pt x="2818" y="1983"/>
                </a:lnTo>
                <a:lnTo>
                  <a:pt x="2818" y="1986"/>
                </a:lnTo>
                <a:lnTo>
                  <a:pt x="2820" y="1990"/>
                </a:lnTo>
                <a:lnTo>
                  <a:pt x="2822" y="1994"/>
                </a:lnTo>
                <a:lnTo>
                  <a:pt x="2822" y="1998"/>
                </a:lnTo>
                <a:lnTo>
                  <a:pt x="2822" y="2002"/>
                </a:lnTo>
                <a:lnTo>
                  <a:pt x="2822" y="2002"/>
                </a:lnTo>
                <a:lnTo>
                  <a:pt x="2822" y="2006"/>
                </a:lnTo>
                <a:lnTo>
                  <a:pt x="2822" y="2009"/>
                </a:lnTo>
                <a:lnTo>
                  <a:pt x="2824" y="2013"/>
                </a:lnTo>
                <a:lnTo>
                  <a:pt x="2824" y="2017"/>
                </a:lnTo>
                <a:lnTo>
                  <a:pt x="2827" y="2019"/>
                </a:lnTo>
                <a:lnTo>
                  <a:pt x="2827" y="2021"/>
                </a:lnTo>
                <a:lnTo>
                  <a:pt x="2827" y="2021"/>
                </a:lnTo>
                <a:lnTo>
                  <a:pt x="2827" y="2023"/>
                </a:lnTo>
                <a:lnTo>
                  <a:pt x="2827" y="2025"/>
                </a:lnTo>
                <a:lnTo>
                  <a:pt x="2829" y="2027"/>
                </a:lnTo>
                <a:lnTo>
                  <a:pt x="2829" y="2032"/>
                </a:lnTo>
                <a:lnTo>
                  <a:pt x="2831" y="2034"/>
                </a:lnTo>
                <a:lnTo>
                  <a:pt x="2835" y="2042"/>
                </a:lnTo>
                <a:lnTo>
                  <a:pt x="2837" y="2046"/>
                </a:lnTo>
                <a:lnTo>
                  <a:pt x="2839" y="2046"/>
                </a:lnTo>
                <a:lnTo>
                  <a:pt x="2843" y="2053"/>
                </a:lnTo>
                <a:lnTo>
                  <a:pt x="2845" y="2053"/>
                </a:lnTo>
                <a:lnTo>
                  <a:pt x="2845" y="2055"/>
                </a:lnTo>
                <a:lnTo>
                  <a:pt x="2850" y="2059"/>
                </a:lnTo>
                <a:lnTo>
                  <a:pt x="2854" y="2065"/>
                </a:lnTo>
                <a:lnTo>
                  <a:pt x="2856" y="2076"/>
                </a:lnTo>
                <a:lnTo>
                  <a:pt x="2858" y="2082"/>
                </a:lnTo>
                <a:lnTo>
                  <a:pt x="2864" y="2090"/>
                </a:lnTo>
                <a:lnTo>
                  <a:pt x="2868" y="2097"/>
                </a:lnTo>
                <a:lnTo>
                  <a:pt x="2871" y="2101"/>
                </a:lnTo>
                <a:lnTo>
                  <a:pt x="2871" y="2103"/>
                </a:lnTo>
                <a:lnTo>
                  <a:pt x="2873" y="2109"/>
                </a:lnTo>
                <a:lnTo>
                  <a:pt x="2873" y="2111"/>
                </a:lnTo>
                <a:lnTo>
                  <a:pt x="2873" y="2115"/>
                </a:lnTo>
                <a:lnTo>
                  <a:pt x="2873" y="2118"/>
                </a:lnTo>
                <a:lnTo>
                  <a:pt x="2871" y="2118"/>
                </a:lnTo>
                <a:lnTo>
                  <a:pt x="2868" y="2120"/>
                </a:lnTo>
                <a:lnTo>
                  <a:pt x="2868" y="2118"/>
                </a:lnTo>
                <a:lnTo>
                  <a:pt x="2866" y="2118"/>
                </a:lnTo>
                <a:lnTo>
                  <a:pt x="2866" y="2120"/>
                </a:lnTo>
                <a:lnTo>
                  <a:pt x="2866" y="2122"/>
                </a:lnTo>
                <a:lnTo>
                  <a:pt x="2868" y="2124"/>
                </a:lnTo>
                <a:lnTo>
                  <a:pt x="2868" y="2126"/>
                </a:lnTo>
                <a:lnTo>
                  <a:pt x="2871" y="2126"/>
                </a:lnTo>
                <a:lnTo>
                  <a:pt x="2871" y="2128"/>
                </a:lnTo>
                <a:lnTo>
                  <a:pt x="2873" y="2130"/>
                </a:lnTo>
                <a:lnTo>
                  <a:pt x="2873" y="2130"/>
                </a:lnTo>
                <a:lnTo>
                  <a:pt x="2875" y="2134"/>
                </a:lnTo>
                <a:lnTo>
                  <a:pt x="2875" y="2134"/>
                </a:lnTo>
                <a:lnTo>
                  <a:pt x="2875" y="2136"/>
                </a:lnTo>
                <a:lnTo>
                  <a:pt x="2873" y="2139"/>
                </a:lnTo>
                <a:lnTo>
                  <a:pt x="2873" y="2141"/>
                </a:lnTo>
                <a:lnTo>
                  <a:pt x="2873" y="2141"/>
                </a:lnTo>
                <a:lnTo>
                  <a:pt x="2875" y="2143"/>
                </a:lnTo>
                <a:lnTo>
                  <a:pt x="2875" y="2145"/>
                </a:lnTo>
                <a:lnTo>
                  <a:pt x="2875" y="2141"/>
                </a:lnTo>
                <a:lnTo>
                  <a:pt x="2875" y="2141"/>
                </a:lnTo>
                <a:lnTo>
                  <a:pt x="2877" y="2141"/>
                </a:lnTo>
                <a:lnTo>
                  <a:pt x="2877" y="2141"/>
                </a:lnTo>
                <a:lnTo>
                  <a:pt x="2879" y="2141"/>
                </a:lnTo>
                <a:lnTo>
                  <a:pt x="2879" y="2141"/>
                </a:lnTo>
                <a:lnTo>
                  <a:pt x="2881" y="2141"/>
                </a:lnTo>
                <a:lnTo>
                  <a:pt x="2881" y="2141"/>
                </a:lnTo>
                <a:lnTo>
                  <a:pt x="2881" y="2143"/>
                </a:lnTo>
                <a:lnTo>
                  <a:pt x="2881" y="2143"/>
                </a:lnTo>
                <a:lnTo>
                  <a:pt x="2881" y="2145"/>
                </a:lnTo>
                <a:lnTo>
                  <a:pt x="2881" y="2145"/>
                </a:lnTo>
                <a:lnTo>
                  <a:pt x="2883" y="2145"/>
                </a:lnTo>
                <a:lnTo>
                  <a:pt x="2885" y="2145"/>
                </a:lnTo>
                <a:lnTo>
                  <a:pt x="2885" y="2145"/>
                </a:lnTo>
                <a:lnTo>
                  <a:pt x="2887" y="2145"/>
                </a:lnTo>
                <a:lnTo>
                  <a:pt x="2887" y="2145"/>
                </a:lnTo>
                <a:lnTo>
                  <a:pt x="2887" y="2147"/>
                </a:lnTo>
                <a:lnTo>
                  <a:pt x="2887" y="2147"/>
                </a:lnTo>
                <a:lnTo>
                  <a:pt x="2887" y="2149"/>
                </a:lnTo>
                <a:lnTo>
                  <a:pt x="2889" y="2149"/>
                </a:lnTo>
                <a:lnTo>
                  <a:pt x="2892" y="2151"/>
                </a:lnTo>
                <a:lnTo>
                  <a:pt x="2896" y="2151"/>
                </a:lnTo>
                <a:lnTo>
                  <a:pt x="2896" y="2151"/>
                </a:lnTo>
                <a:lnTo>
                  <a:pt x="2898" y="2151"/>
                </a:lnTo>
                <a:lnTo>
                  <a:pt x="2904" y="2147"/>
                </a:lnTo>
                <a:lnTo>
                  <a:pt x="2904" y="2147"/>
                </a:lnTo>
                <a:lnTo>
                  <a:pt x="2908" y="2145"/>
                </a:lnTo>
                <a:lnTo>
                  <a:pt x="2910" y="2145"/>
                </a:lnTo>
                <a:lnTo>
                  <a:pt x="2912" y="2145"/>
                </a:lnTo>
                <a:lnTo>
                  <a:pt x="2912" y="2145"/>
                </a:lnTo>
                <a:lnTo>
                  <a:pt x="2915" y="2145"/>
                </a:lnTo>
                <a:lnTo>
                  <a:pt x="2917" y="2145"/>
                </a:lnTo>
                <a:lnTo>
                  <a:pt x="2921" y="2145"/>
                </a:lnTo>
                <a:lnTo>
                  <a:pt x="2923" y="2145"/>
                </a:lnTo>
                <a:lnTo>
                  <a:pt x="2929" y="2141"/>
                </a:lnTo>
                <a:lnTo>
                  <a:pt x="2933" y="2139"/>
                </a:lnTo>
                <a:lnTo>
                  <a:pt x="2933" y="2139"/>
                </a:lnTo>
                <a:lnTo>
                  <a:pt x="2938" y="2139"/>
                </a:lnTo>
                <a:lnTo>
                  <a:pt x="2940" y="2141"/>
                </a:lnTo>
                <a:lnTo>
                  <a:pt x="2944" y="2141"/>
                </a:lnTo>
                <a:lnTo>
                  <a:pt x="2946" y="2141"/>
                </a:lnTo>
                <a:lnTo>
                  <a:pt x="2950" y="2139"/>
                </a:lnTo>
                <a:lnTo>
                  <a:pt x="2950" y="2139"/>
                </a:lnTo>
                <a:lnTo>
                  <a:pt x="2959" y="2139"/>
                </a:lnTo>
                <a:lnTo>
                  <a:pt x="2965" y="2141"/>
                </a:lnTo>
                <a:lnTo>
                  <a:pt x="2967" y="2141"/>
                </a:lnTo>
                <a:lnTo>
                  <a:pt x="2969" y="2139"/>
                </a:lnTo>
                <a:lnTo>
                  <a:pt x="2969" y="2139"/>
                </a:lnTo>
                <a:lnTo>
                  <a:pt x="2973" y="2139"/>
                </a:lnTo>
                <a:lnTo>
                  <a:pt x="2977" y="2139"/>
                </a:lnTo>
                <a:lnTo>
                  <a:pt x="2977" y="2139"/>
                </a:lnTo>
                <a:lnTo>
                  <a:pt x="2980" y="2139"/>
                </a:lnTo>
                <a:lnTo>
                  <a:pt x="2980" y="2136"/>
                </a:lnTo>
                <a:lnTo>
                  <a:pt x="2982" y="2134"/>
                </a:lnTo>
                <a:lnTo>
                  <a:pt x="2984" y="2134"/>
                </a:lnTo>
                <a:lnTo>
                  <a:pt x="2990" y="2134"/>
                </a:lnTo>
                <a:lnTo>
                  <a:pt x="2994" y="2134"/>
                </a:lnTo>
                <a:lnTo>
                  <a:pt x="3000" y="2130"/>
                </a:lnTo>
                <a:lnTo>
                  <a:pt x="3005" y="2128"/>
                </a:lnTo>
                <a:lnTo>
                  <a:pt x="3009" y="2124"/>
                </a:lnTo>
                <a:lnTo>
                  <a:pt x="3011" y="2124"/>
                </a:lnTo>
                <a:lnTo>
                  <a:pt x="3017" y="2120"/>
                </a:lnTo>
                <a:lnTo>
                  <a:pt x="3019" y="2115"/>
                </a:lnTo>
                <a:lnTo>
                  <a:pt x="3026" y="2111"/>
                </a:lnTo>
                <a:lnTo>
                  <a:pt x="3030" y="2107"/>
                </a:lnTo>
                <a:lnTo>
                  <a:pt x="3034" y="2101"/>
                </a:lnTo>
                <a:lnTo>
                  <a:pt x="3038" y="2099"/>
                </a:lnTo>
                <a:lnTo>
                  <a:pt x="3040" y="2097"/>
                </a:lnTo>
                <a:lnTo>
                  <a:pt x="3042" y="2097"/>
                </a:lnTo>
                <a:lnTo>
                  <a:pt x="3047" y="2090"/>
                </a:lnTo>
                <a:lnTo>
                  <a:pt x="3049" y="2086"/>
                </a:lnTo>
                <a:lnTo>
                  <a:pt x="3053" y="2082"/>
                </a:lnTo>
                <a:lnTo>
                  <a:pt x="3055" y="2076"/>
                </a:lnTo>
                <a:lnTo>
                  <a:pt x="3057" y="2074"/>
                </a:lnTo>
                <a:lnTo>
                  <a:pt x="3059" y="2069"/>
                </a:lnTo>
                <a:lnTo>
                  <a:pt x="3061" y="2065"/>
                </a:lnTo>
                <a:lnTo>
                  <a:pt x="3068" y="2059"/>
                </a:lnTo>
                <a:lnTo>
                  <a:pt x="3070" y="2059"/>
                </a:lnTo>
                <a:lnTo>
                  <a:pt x="3070" y="2057"/>
                </a:lnTo>
                <a:lnTo>
                  <a:pt x="3072" y="2057"/>
                </a:lnTo>
                <a:lnTo>
                  <a:pt x="3076" y="2053"/>
                </a:lnTo>
                <a:lnTo>
                  <a:pt x="3076" y="2051"/>
                </a:lnTo>
                <a:lnTo>
                  <a:pt x="3078" y="2046"/>
                </a:lnTo>
                <a:lnTo>
                  <a:pt x="3080" y="2038"/>
                </a:lnTo>
                <a:lnTo>
                  <a:pt x="3082" y="2036"/>
                </a:lnTo>
                <a:lnTo>
                  <a:pt x="3084" y="2030"/>
                </a:lnTo>
                <a:lnTo>
                  <a:pt x="3084" y="2025"/>
                </a:lnTo>
                <a:lnTo>
                  <a:pt x="3084" y="2025"/>
                </a:lnTo>
                <a:lnTo>
                  <a:pt x="3084" y="2017"/>
                </a:lnTo>
                <a:lnTo>
                  <a:pt x="3084" y="2015"/>
                </a:lnTo>
                <a:lnTo>
                  <a:pt x="3084" y="2015"/>
                </a:lnTo>
                <a:lnTo>
                  <a:pt x="3084" y="2015"/>
                </a:lnTo>
                <a:lnTo>
                  <a:pt x="3084" y="2017"/>
                </a:lnTo>
                <a:lnTo>
                  <a:pt x="3082" y="2017"/>
                </a:lnTo>
                <a:lnTo>
                  <a:pt x="3082" y="2017"/>
                </a:lnTo>
                <a:lnTo>
                  <a:pt x="3082" y="2015"/>
                </a:lnTo>
                <a:lnTo>
                  <a:pt x="3080" y="2015"/>
                </a:lnTo>
                <a:lnTo>
                  <a:pt x="3080" y="2013"/>
                </a:lnTo>
                <a:lnTo>
                  <a:pt x="3080" y="2011"/>
                </a:lnTo>
                <a:lnTo>
                  <a:pt x="3082" y="2011"/>
                </a:lnTo>
                <a:lnTo>
                  <a:pt x="3082" y="2006"/>
                </a:lnTo>
                <a:lnTo>
                  <a:pt x="3084" y="2004"/>
                </a:lnTo>
                <a:lnTo>
                  <a:pt x="3091" y="2002"/>
                </a:lnTo>
                <a:lnTo>
                  <a:pt x="3093" y="2000"/>
                </a:lnTo>
                <a:lnTo>
                  <a:pt x="3097" y="1998"/>
                </a:lnTo>
                <a:lnTo>
                  <a:pt x="3109" y="1994"/>
                </a:lnTo>
                <a:lnTo>
                  <a:pt x="3114" y="1992"/>
                </a:lnTo>
                <a:lnTo>
                  <a:pt x="3118" y="1990"/>
                </a:lnTo>
                <a:lnTo>
                  <a:pt x="3118" y="1990"/>
                </a:lnTo>
                <a:lnTo>
                  <a:pt x="3122" y="1986"/>
                </a:lnTo>
                <a:lnTo>
                  <a:pt x="3122" y="1983"/>
                </a:lnTo>
                <a:lnTo>
                  <a:pt x="3122" y="1979"/>
                </a:lnTo>
                <a:lnTo>
                  <a:pt x="3122" y="1979"/>
                </a:lnTo>
                <a:lnTo>
                  <a:pt x="3122" y="1979"/>
                </a:lnTo>
                <a:lnTo>
                  <a:pt x="3122" y="1979"/>
                </a:lnTo>
                <a:lnTo>
                  <a:pt x="3120" y="1979"/>
                </a:lnTo>
                <a:lnTo>
                  <a:pt x="3120" y="1979"/>
                </a:lnTo>
                <a:lnTo>
                  <a:pt x="3120" y="1977"/>
                </a:lnTo>
                <a:lnTo>
                  <a:pt x="3122" y="1971"/>
                </a:lnTo>
                <a:lnTo>
                  <a:pt x="3124" y="1967"/>
                </a:lnTo>
                <a:lnTo>
                  <a:pt x="3122" y="1965"/>
                </a:lnTo>
                <a:lnTo>
                  <a:pt x="3122" y="1962"/>
                </a:lnTo>
                <a:lnTo>
                  <a:pt x="3122" y="1958"/>
                </a:lnTo>
                <a:lnTo>
                  <a:pt x="3122" y="1956"/>
                </a:lnTo>
                <a:lnTo>
                  <a:pt x="3122" y="1956"/>
                </a:lnTo>
                <a:lnTo>
                  <a:pt x="3122" y="1954"/>
                </a:lnTo>
                <a:lnTo>
                  <a:pt x="3122" y="1954"/>
                </a:lnTo>
                <a:lnTo>
                  <a:pt x="3122" y="1954"/>
                </a:lnTo>
                <a:lnTo>
                  <a:pt x="3120" y="1954"/>
                </a:lnTo>
                <a:lnTo>
                  <a:pt x="3120" y="1956"/>
                </a:lnTo>
                <a:lnTo>
                  <a:pt x="3120" y="1958"/>
                </a:lnTo>
                <a:lnTo>
                  <a:pt x="3120" y="1958"/>
                </a:lnTo>
                <a:lnTo>
                  <a:pt x="3120" y="1958"/>
                </a:lnTo>
                <a:lnTo>
                  <a:pt x="3120" y="1956"/>
                </a:lnTo>
                <a:lnTo>
                  <a:pt x="3120" y="1952"/>
                </a:lnTo>
                <a:lnTo>
                  <a:pt x="3118" y="1948"/>
                </a:lnTo>
                <a:lnTo>
                  <a:pt x="3118" y="1948"/>
                </a:lnTo>
                <a:lnTo>
                  <a:pt x="3116" y="1944"/>
                </a:lnTo>
                <a:lnTo>
                  <a:pt x="3116" y="1939"/>
                </a:lnTo>
                <a:lnTo>
                  <a:pt x="3114" y="1933"/>
                </a:lnTo>
                <a:lnTo>
                  <a:pt x="3114" y="1931"/>
                </a:lnTo>
                <a:lnTo>
                  <a:pt x="3112" y="1931"/>
                </a:lnTo>
                <a:lnTo>
                  <a:pt x="3109" y="1929"/>
                </a:lnTo>
                <a:lnTo>
                  <a:pt x="3109" y="1929"/>
                </a:lnTo>
                <a:lnTo>
                  <a:pt x="3112" y="1923"/>
                </a:lnTo>
                <a:lnTo>
                  <a:pt x="3112" y="1921"/>
                </a:lnTo>
                <a:lnTo>
                  <a:pt x="3112" y="1918"/>
                </a:lnTo>
                <a:lnTo>
                  <a:pt x="3112" y="1918"/>
                </a:lnTo>
                <a:lnTo>
                  <a:pt x="3109" y="1918"/>
                </a:lnTo>
                <a:lnTo>
                  <a:pt x="3112" y="1918"/>
                </a:lnTo>
                <a:lnTo>
                  <a:pt x="3114" y="1918"/>
                </a:lnTo>
                <a:lnTo>
                  <a:pt x="3114" y="1918"/>
                </a:lnTo>
                <a:lnTo>
                  <a:pt x="3114" y="1918"/>
                </a:lnTo>
                <a:lnTo>
                  <a:pt x="3120" y="1914"/>
                </a:lnTo>
                <a:lnTo>
                  <a:pt x="3124" y="1910"/>
                </a:lnTo>
                <a:lnTo>
                  <a:pt x="3126" y="1908"/>
                </a:lnTo>
                <a:lnTo>
                  <a:pt x="3128" y="1906"/>
                </a:lnTo>
                <a:lnTo>
                  <a:pt x="3130" y="1904"/>
                </a:lnTo>
                <a:lnTo>
                  <a:pt x="3132" y="1906"/>
                </a:lnTo>
                <a:lnTo>
                  <a:pt x="3132" y="1906"/>
                </a:lnTo>
                <a:lnTo>
                  <a:pt x="3132" y="1904"/>
                </a:lnTo>
                <a:lnTo>
                  <a:pt x="3135" y="1904"/>
                </a:lnTo>
                <a:lnTo>
                  <a:pt x="3135" y="1904"/>
                </a:lnTo>
                <a:lnTo>
                  <a:pt x="3135" y="1902"/>
                </a:lnTo>
                <a:lnTo>
                  <a:pt x="3137" y="1902"/>
                </a:lnTo>
                <a:lnTo>
                  <a:pt x="3137" y="1900"/>
                </a:lnTo>
                <a:lnTo>
                  <a:pt x="3141" y="1897"/>
                </a:lnTo>
                <a:lnTo>
                  <a:pt x="3143" y="1893"/>
                </a:lnTo>
                <a:lnTo>
                  <a:pt x="3143" y="1893"/>
                </a:lnTo>
                <a:lnTo>
                  <a:pt x="3143" y="1891"/>
                </a:lnTo>
                <a:lnTo>
                  <a:pt x="3143" y="1891"/>
                </a:lnTo>
                <a:lnTo>
                  <a:pt x="3145" y="1891"/>
                </a:lnTo>
                <a:lnTo>
                  <a:pt x="3147" y="1889"/>
                </a:lnTo>
                <a:lnTo>
                  <a:pt x="3151" y="1885"/>
                </a:lnTo>
                <a:lnTo>
                  <a:pt x="3156" y="1883"/>
                </a:lnTo>
                <a:lnTo>
                  <a:pt x="3160" y="1883"/>
                </a:lnTo>
                <a:lnTo>
                  <a:pt x="3160" y="1881"/>
                </a:lnTo>
                <a:lnTo>
                  <a:pt x="3160" y="1881"/>
                </a:lnTo>
                <a:lnTo>
                  <a:pt x="3164" y="1881"/>
                </a:lnTo>
                <a:lnTo>
                  <a:pt x="3168" y="1879"/>
                </a:lnTo>
                <a:lnTo>
                  <a:pt x="3168" y="1879"/>
                </a:lnTo>
                <a:lnTo>
                  <a:pt x="3168" y="1879"/>
                </a:lnTo>
                <a:lnTo>
                  <a:pt x="3170" y="1879"/>
                </a:lnTo>
                <a:lnTo>
                  <a:pt x="3170" y="1879"/>
                </a:lnTo>
                <a:lnTo>
                  <a:pt x="3172" y="1879"/>
                </a:lnTo>
                <a:lnTo>
                  <a:pt x="3174" y="1877"/>
                </a:lnTo>
                <a:lnTo>
                  <a:pt x="3174" y="1874"/>
                </a:lnTo>
                <a:lnTo>
                  <a:pt x="3176" y="1874"/>
                </a:lnTo>
                <a:lnTo>
                  <a:pt x="3183" y="1872"/>
                </a:lnTo>
                <a:lnTo>
                  <a:pt x="3183" y="1870"/>
                </a:lnTo>
                <a:lnTo>
                  <a:pt x="3185" y="1868"/>
                </a:lnTo>
                <a:lnTo>
                  <a:pt x="3185" y="1868"/>
                </a:lnTo>
                <a:lnTo>
                  <a:pt x="3185" y="1866"/>
                </a:lnTo>
                <a:lnTo>
                  <a:pt x="3187" y="1866"/>
                </a:lnTo>
                <a:lnTo>
                  <a:pt x="3189" y="1864"/>
                </a:lnTo>
                <a:lnTo>
                  <a:pt x="3189" y="1864"/>
                </a:lnTo>
                <a:lnTo>
                  <a:pt x="3189" y="1862"/>
                </a:lnTo>
                <a:lnTo>
                  <a:pt x="3191" y="1862"/>
                </a:lnTo>
                <a:lnTo>
                  <a:pt x="3191" y="1860"/>
                </a:lnTo>
                <a:lnTo>
                  <a:pt x="3195" y="1856"/>
                </a:lnTo>
                <a:lnTo>
                  <a:pt x="3197" y="1851"/>
                </a:lnTo>
                <a:lnTo>
                  <a:pt x="3197" y="1851"/>
                </a:lnTo>
                <a:lnTo>
                  <a:pt x="3195" y="1849"/>
                </a:lnTo>
                <a:lnTo>
                  <a:pt x="3197" y="1849"/>
                </a:lnTo>
                <a:lnTo>
                  <a:pt x="3197" y="1849"/>
                </a:lnTo>
                <a:lnTo>
                  <a:pt x="3197" y="1849"/>
                </a:lnTo>
                <a:lnTo>
                  <a:pt x="3197" y="1847"/>
                </a:lnTo>
                <a:lnTo>
                  <a:pt x="3197" y="1845"/>
                </a:lnTo>
                <a:lnTo>
                  <a:pt x="3200" y="1845"/>
                </a:lnTo>
                <a:lnTo>
                  <a:pt x="3200" y="1843"/>
                </a:lnTo>
                <a:lnTo>
                  <a:pt x="3200" y="1843"/>
                </a:lnTo>
                <a:lnTo>
                  <a:pt x="3200" y="1841"/>
                </a:lnTo>
                <a:lnTo>
                  <a:pt x="3200" y="1841"/>
                </a:lnTo>
                <a:lnTo>
                  <a:pt x="3200" y="1841"/>
                </a:lnTo>
                <a:lnTo>
                  <a:pt x="3197" y="1839"/>
                </a:lnTo>
                <a:lnTo>
                  <a:pt x="3197" y="1839"/>
                </a:lnTo>
                <a:lnTo>
                  <a:pt x="3197" y="1841"/>
                </a:lnTo>
                <a:lnTo>
                  <a:pt x="3197" y="1841"/>
                </a:lnTo>
                <a:lnTo>
                  <a:pt x="3197" y="1839"/>
                </a:lnTo>
                <a:lnTo>
                  <a:pt x="3197" y="1837"/>
                </a:lnTo>
                <a:lnTo>
                  <a:pt x="3197" y="1837"/>
                </a:lnTo>
                <a:lnTo>
                  <a:pt x="3197" y="1837"/>
                </a:lnTo>
                <a:lnTo>
                  <a:pt x="3195" y="1837"/>
                </a:lnTo>
                <a:lnTo>
                  <a:pt x="3195" y="1835"/>
                </a:lnTo>
                <a:lnTo>
                  <a:pt x="3195" y="1830"/>
                </a:lnTo>
                <a:lnTo>
                  <a:pt x="3195" y="1828"/>
                </a:lnTo>
                <a:lnTo>
                  <a:pt x="3195" y="1826"/>
                </a:lnTo>
                <a:lnTo>
                  <a:pt x="3195" y="1826"/>
                </a:lnTo>
                <a:lnTo>
                  <a:pt x="3195" y="1824"/>
                </a:lnTo>
                <a:lnTo>
                  <a:pt x="3195" y="1824"/>
                </a:lnTo>
                <a:lnTo>
                  <a:pt x="3195" y="1822"/>
                </a:lnTo>
                <a:lnTo>
                  <a:pt x="3195" y="1820"/>
                </a:lnTo>
                <a:lnTo>
                  <a:pt x="3195" y="1820"/>
                </a:lnTo>
                <a:lnTo>
                  <a:pt x="3195" y="1818"/>
                </a:lnTo>
                <a:lnTo>
                  <a:pt x="3193" y="1818"/>
                </a:lnTo>
                <a:lnTo>
                  <a:pt x="3193" y="1818"/>
                </a:lnTo>
                <a:lnTo>
                  <a:pt x="3193" y="1818"/>
                </a:lnTo>
                <a:lnTo>
                  <a:pt x="3195" y="1816"/>
                </a:lnTo>
                <a:lnTo>
                  <a:pt x="3195" y="1816"/>
                </a:lnTo>
                <a:lnTo>
                  <a:pt x="3195" y="1814"/>
                </a:lnTo>
                <a:lnTo>
                  <a:pt x="3195" y="1812"/>
                </a:lnTo>
                <a:lnTo>
                  <a:pt x="3193" y="1812"/>
                </a:lnTo>
                <a:lnTo>
                  <a:pt x="3195" y="1809"/>
                </a:lnTo>
                <a:lnTo>
                  <a:pt x="3195" y="1809"/>
                </a:lnTo>
                <a:lnTo>
                  <a:pt x="3195" y="1805"/>
                </a:lnTo>
                <a:lnTo>
                  <a:pt x="3195" y="1805"/>
                </a:lnTo>
                <a:lnTo>
                  <a:pt x="3195" y="1803"/>
                </a:lnTo>
                <a:lnTo>
                  <a:pt x="3195" y="1801"/>
                </a:lnTo>
                <a:lnTo>
                  <a:pt x="3193" y="1799"/>
                </a:lnTo>
                <a:lnTo>
                  <a:pt x="3193" y="1797"/>
                </a:lnTo>
                <a:lnTo>
                  <a:pt x="3193" y="1795"/>
                </a:lnTo>
                <a:lnTo>
                  <a:pt x="3193" y="1793"/>
                </a:lnTo>
                <a:lnTo>
                  <a:pt x="3195" y="1793"/>
                </a:lnTo>
                <a:lnTo>
                  <a:pt x="3195" y="1791"/>
                </a:lnTo>
                <a:lnTo>
                  <a:pt x="3195" y="1791"/>
                </a:lnTo>
                <a:lnTo>
                  <a:pt x="3195" y="1791"/>
                </a:lnTo>
                <a:lnTo>
                  <a:pt x="3195" y="1788"/>
                </a:lnTo>
                <a:lnTo>
                  <a:pt x="3195" y="1786"/>
                </a:lnTo>
                <a:lnTo>
                  <a:pt x="3193" y="1786"/>
                </a:lnTo>
                <a:lnTo>
                  <a:pt x="3195" y="1786"/>
                </a:lnTo>
                <a:lnTo>
                  <a:pt x="3195" y="1784"/>
                </a:lnTo>
                <a:lnTo>
                  <a:pt x="3195" y="1784"/>
                </a:lnTo>
                <a:lnTo>
                  <a:pt x="3193" y="1782"/>
                </a:lnTo>
                <a:lnTo>
                  <a:pt x="3193" y="1782"/>
                </a:lnTo>
                <a:lnTo>
                  <a:pt x="3193" y="1780"/>
                </a:lnTo>
                <a:lnTo>
                  <a:pt x="3193" y="1780"/>
                </a:lnTo>
                <a:lnTo>
                  <a:pt x="3191" y="1778"/>
                </a:lnTo>
                <a:lnTo>
                  <a:pt x="3189" y="1778"/>
                </a:lnTo>
                <a:lnTo>
                  <a:pt x="3189" y="1778"/>
                </a:lnTo>
                <a:lnTo>
                  <a:pt x="3187" y="1778"/>
                </a:lnTo>
                <a:lnTo>
                  <a:pt x="3187" y="1776"/>
                </a:lnTo>
                <a:lnTo>
                  <a:pt x="3185" y="1776"/>
                </a:lnTo>
                <a:lnTo>
                  <a:pt x="3183" y="1776"/>
                </a:lnTo>
                <a:lnTo>
                  <a:pt x="3185" y="1774"/>
                </a:lnTo>
                <a:lnTo>
                  <a:pt x="3185" y="1774"/>
                </a:lnTo>
                <a:lnTo>
                  <a:pt x="3183" y="1772"/>
                </a:lnTo>
                <a:lnTo>
                  <a:pt x="3183" y="1770"/>
                </a:lnTo>
                <a:lnTo>
                  <a:pt x="3183" y="1767"/>
                </a:lnTo>
                <a:lnTo>
                  <a:pt x="3183" y="1763"/>
                </a:lnTo>
                <a:lnTo>
                  <a:pt x="3179" y="1759"/>
                </a:lnTo>
                <a:lnTo>
                  <a:pt x="3181" y="1759"/>
                </a:lnTo>
                <a:lnTo>
                  <a:pt x="3181" y="1759"/>
                </a:lnTo>
                <a:lnTo>
                  <a:pt x="3179" y="1757"/>
                </a:lnTo>
                <a:lnTo>
                  <a:pt x="3176" y="1753"/>
                </a:lnTo>
                <a:lnTo>
                  <a:pt x="3176" y="1751"/>
                </a:lnTo>
                <a:lnTo>
                  <a:pt x="3179" y="1751"/>
                </a:lnTo>
                <a:lnTo>
                  <a:pt x="3179" y="1747"/>
                </a:lnTo>
                <a:lnTo>
                  <a:pt x="3179" y="1744"/>
                </a:lnTo>
                <a:lnTo>
                  <a:pt x="3176" y="1742"/>
                </a:lnTo>
                <a:lnTo>
                  <a:pt x="3176" y="1742"/>
                </a:lnTo>
                <a:lnTo>
                  <a:pt x="3176" y="1740"/>
                </a:lnTo>
                <a:lnTo>
                  <a:pt x="3179" y="1736"/>
                </a:lnTo>
                <a:lnTo>
                  <a:pt x="3179" y="1734"/>
                </a:lnTo>
                <a:lnTo>
                  <a:pt x="3181" y="1734"/>
                </a:lnTo>
                <a:lnTo>
                  <a:pt x="3181" y="1732"/>
                </a:lnTo>
                <a:lnTo>
                  <a:pt x="3179" y="1730"/>
                </a:lnTo>
                <a:lnTo>
                  <a:pt x="3176" y="1730"/>
                </a:lnTo>
                <a:lnTo>
                  <a:pt x="3176" y="1728"/>
                </a:lnTo>
                <a:lnTo>
                  <a:pt x="3174" y="1726"/>
                </a:lnTo>
                <a:lnTo>
                  <a:pt x="3174" y="1726"/>
                </a:lnTo>
                <a:lnTo>
                  <a:pt x="3172" y="1723"/>
                </a:lnTo>
                <a:lnTo>
                  <a:pt x="3170" y="1721"/>
                </a:lnTo>
                <a:lnTo>
                  <a:pt x="3170" y="1719"/>
                </a:lnTo>
                <a:lnTo>
                  <a:pt x="3170" y="1719"/>
                </a:lnTo>
                <a:lnTo>
                  <a:pt x="3170" y="1715"/>
                </a:lnTo>
                <a:lnTo>
                  <a:pt x="3172" y="1713"/>
                </a:lnTo>
                <a:lnTo>
                  <a:pt x="3172" y="1711"/>
                </a:lnTo>
                <a:lnTo>
                  <a:pt x="3174" y="1707"/>
                </a:lnTo>
                <a:lnTo>
                  <a:pt x="3174" y="1705"/>
                </a:lnTo>
                <a:lnTo>
                  <a:pt x="3174" y="1705"/>
                </a:lnTo>
                <a:lnTo>
                  <a:pt x="3174" y="1702"/>
                </a:lnTo>
                <a:lnTo>
                  <a:pt x="3176" y="1700"/>
                </a:lnTo>
                <a:lnTo>
                  <a:pt x="3176" y="1698"/>
                </a:lnTo>
                <a:lnTo>
                  <a:pt x="3176" y="1698"/>
                </a:lnTo>
                <a:lnTo>
                  <a:pt x="3176" y="1698"/>
                </a:lnTo>
                <a:lnTo>
                  <a:pt x="3179" y="1698"/>
                </a:lnTo>
                <a:lnTo>
                  <a:pt x="3181" y="1696"/>
                </a:lnTo>
                <a:lnTo>
                  <a:pt x="3183" y="1690"/>
                </a:lnTo>
                <a:lnTo>
                  <a:pt x="3183" y="1690"/>
                </a:lnTo>
                <a:lnTo>
                  <a:pt x="3183" y="1690"/>
                </a:lnTo>
                <a:lnTo>
                  <a:pt x="3183" y="1688"/>
                </a:lnTo>
                <a:lnTo>
                  <a:pt x="3183" y="1688"/>
                </a:lnTo>
                <a:lnTo>
                  <a:pt x="3183" y="1688"/>
                </a:lnTo>
                <a:lnTo>
                  <a:pt x="3185" y="1686"/>
                </a:lnTo>
                <a:lnTo>
                  <a:pt x="3185" y="1682"/>
                </a:lnTo>
                <a:lnTo>
                  <a:pt x="3185" y="1682"/>
                </a:lnTo>
                <a:lnTo>
                  <a:pt x="3187" y="1682"/>
                </a:lnTo>
                <a:lnTo>
                  <a:pt x="3187" y="1679"/>
                </a:lnTo>
                <a:lnTo>
                  <a:pt x="3189" y="1677"/>
                </a:lnTo>
                <a:lnTo>
                  <a:pt x="3189" y="1677"/>
                </a:lnTo>
                <a:lnTo>
                  <a:pt x="3189" y="1675"/>
                </a:lnTo>
                <a:lnTo>
                  <a:pt x="3189" y="1671"/>
                </a:lnTo>
                <a:lnTo>
                  <a:pt x="3191" y="1669"/>
                </a:lnTo>
                <a:lnTo>
                  <a:pt x="3191" y="1669"/>
                </a:lnTo>
                <a:lnTo>
                  <a:pt x="3193" y="1667"/>
                </a:lnTo>
                <a:lnTo>
                  <a:pt x="3197" y="1667"/>
                </a:lnTo>
                <a:lnTo>
                  <a:pt x="3200" y="1665"/>
                </a:lnTo>
                <a:lnTo>
                  <a:pt x="3200" y="1665"/>
                </a:lnTo>
                <a:lnTo>
                  <a:pt x="3200" y="1665"/>
                </a:lnTo>
                <a:lnTo>
                  <a:pt x="3200" y="1663"/>
                </a:lnTo>
                <a:lnTo>
                  <a:pt x="3200" y="1663"/>
                </a:lnTo>
                <a:lnTo>
                  <a:pt x="3200" y="1661"/>
                </a:lnTo>
                <a:lnTo>
                  <a:pt x="3200" y="1661"/>
                </a:lnTo>
                <a:lnTo>
                  <a:pt x="3202" y="1661"/>
                </a:lnTo>
                <a:lnTo>
                  <a:pt x="3202" y="1661"/>
                </a:lnTo>
                <a:lnTo>
                  <a:pt x="3202" y="1658"/>
                </a:lnTo>
                <a:lnTo>
                  <a:pt x="3202" y="1658"/>
                </a:lnTo>
                <a:lnTo>
                  <a:pt x="3204" y="1661"/>
                </a:lnTo>
                <a:lnTo>
                  <a:pt x="3206" y="1658"/>
                </a:lnTo>
                <a:lnTo>
                  <a:pt x="3208" y="1658"/>
                </a:lnTo>
                <a:lnTo>
                  <a:pt x="3210" y="1656"/>
                </a:lnTo>
                <a:lnTo>
                  <a:pt x="3210" y="1654"/>
                </a:lnTo>
                <a:lnTo>
                  <a:pt x="3212" y="1652"/>
                </a:lnTo>
                <a:lnTo>
                  <a:pt x="3214" y="1648"/>
                </a:lnTo>
                <a:lnTo>
                  <a:pt x="3214" y="1648"/>
                </a:lnTo>
                <a:lnTo>
                  <a:pt x="3214" y="1646"/>
                </a:lnTo>
                <a:lnTo>
                  <a:pt x="3216" y="1646"/>
                </a:lnTo>
                <a:lnTo>
                  <a:pt x="3218" y="1644"/>
                </a:lnTo>
                <a:lnTo>
                  <a:pt x="3218" y="1642"/>
                </a:lnTo>
                <a:lnTo>
                  <a:pt x="3223" y="1638"/>
                </a:lnTo>
                <a:lnTo>
                  <a:pt x="3223" y="1638"/>
                </a:lnTo>
                <a:lnTo>
                  <a:pt x="3225" y="1635"/>
                </a:lnTo>
                <a:lnTo>
                  <a:pt x="3225" y="1635"/>
                </a:lnTo>
                <a:lnTo>
                  <a:pt x="3227" y="1633"/>
                </a:lnTo>
                <a:lnTo>
                  <a:pt x="3237" y="1623"/>
                </a:lnTo>
                <a:lnTo>
                  <a:pt x="3241" y="1619"/>
                </a:lnTo>
                <a:lnTo>
                  <a:pt x="3246" y="1614"/>
                </a:lnTo>
                <a:lnTo>
                  <a:pt x="3250" y="1610"/>
                </a:lnTo>
                <a:lnTo>
                  <a:pt x="3258" y="1606"/>
                </a:lnTo>
                <a:lnTo>
                  <a:pt x="3271" y="1598"/>
                </a:lnTo>
                <a:lnTo>
                  <a:pt x="3275" y="1596"/>
                </a:lnTo>
                <a:lnTo>
                  <a:pt x="3288" y="1583"/>
                </a:lnTo>
                <a:lnTo>
                  <a:pt x="3296" y="1575"/>
                </a:lnTo>
                <a:lnTo>
                  <a:pt x="3302" y="1566"/>
                </a:lnTo>
                <a:lnTo>
                  <a:pt x="3306" y="1560"/>
                </a:lnTo>
                <a:lnTo>
                  <a:pt x="3313" y="1552"/>
                </a:lnTo>
                <a:lnTo>
                  <a:pt x="3319" y="1543"/>
                </a:lnTo>
                <a:lnTo>
                  <a:pt x="3319" y="1539"/>
                </a:lnTo>
                <a:lnTo>
                  <a:pt x="3321" y="1533"/>
                </a:lnTo>
                <a:lnTo>
                  <a:pt x="3323" y="1531"/>
                </a:lnTo>
                <a:lnTo>
                  <a:pt x="3325" y="1526"/>
                </a:lnTo>
                <a:lnTo>
                  <a:pt x="3327" y="1524"/>
                </a:lnTo>
                <a:lnTo>
                  <a:pt x="3329" y="1520"/>
                </a:lnTo>
                <a:lnTo>
                  <a:pt x="3329" y="1516"/>
                </a:lnTo>
                <a:lnTo>
                  <a:pt x="3334" y="1514"/>
                </a:lnTo>
                <a:lnTo>
                  <a:pt x="3336" y="1510"/>
                </a:lnTo>
                <a:lnTo>
                  <a:pt x="3336" y="1508"/>
                </a:lnTo>
                <a:lnTo>
                  <a:pt x="3338" y="1503"/>
                </a:lnTo>
                <a:lnTo>
                  <a:pt x="3342" y="1499"/>
                </a:lnTo>
                <a:lnTo>
                  <a:pt x="3342" y="1499"/>
                </a:lnTo>
                <a:lnTo>
                  <a:pt x="3344" y="1495"/>
                </a:lnTo>
                <a:lnTo>
                  <a:pt x="3344" y="1491"/>
                </a:lnTo>
                <a:lnTo>
                  <a:pt x="3344" y="1489"/>
                </a:lnTo>
                <a:lnTo>
                  <a:pt x="3344" y="1484"/>
                </a:lnTo>
                <a:lnTo>
                  <a:pt x="3346" y="1482"/>
                </a:lnTo>
                <a:lnTo>
                  <a:pt x="3346" y="1482"/>
                </a:lnTo>
                <a:lnTo>
                  <a:pt x="3350" y="1480"/>
                </a:lnTo>
                <a:lnTo>
                  <a:pt x="3350" y="1480"/>
                </a:lnTo>
                <a:lnTo>
                  <a:pt x="3352" y="1482"/>
                </a:lnTo>
                <a:lnTo>
                  <a:pt x="3352" y="1480"/>
                </a:lnTo>
                <a:lnTo>
                  <a:pt x="3352" y="1480"/>
                </a:lnTo>
                <a:lnTo>
                  <a:pt x="3350" y="1480"/>
                </a:lnTo>
                <a:lnTo>
                  <a:pt x="3348" y="1478"/>
                </a:lnTo>
                <a:lnTo>
                  <a:pt x="3348" y="1480"/>
                </a:lnTo>
                <a:lnTo>
                  <a:pt x="3348" y="1480"/>
                </a:lnTo>
                <a:lnTo>
                  <a:pt x="3348" y="1480"/>
                </a:lnTo>
                <a:lnTo>
                  <a:pt x="3346" y="1480"/>
                </a:lnTo>
                <a:lnTo>
                  <a:pt x="3348" y="1480"/>
                </a:lnTo>
                <a:lnTo>
                  <a:pt x="3348" y="1480"/>
                </a:lnTo>
                <a:lnTo>
                  <a:pt x="3348" y="1480"/>
                </a:lnTo>
                <a:lnTo>
                  <a:pt x="3348" y="1478"/>
                </a:lnTo>
                <a:lnTo>
                  <a:pt x="3348" y="1478"/>
                </a:lnTo>
                <a:lnTo>
                  <a:pt x="3348" y="1472"/>
                </a:lnTo>
                <a:lnTo>
                  <a:pt x="3348" y="1468"/>
                </a:lnTo>
                <a:lnTo>
                  <a:pt x="3348" y="1466"/>
                </a:lnTo>
                <a:lnTo>
                  <a:pt x="3350" y="1463"/>
                </a:lnTo>
                <a:lnTo>
                  <a:pt x="3350" y="1461"/>
                </a:lnTo>
                <a:lnTo>
                  <a:pt x="3350" y="1461"/>
                </a:lnTo>
                <a:lnTo>
                  <a:pt x="3348" y="1461"/>
                </a:lnTo>
                <a:lnTo>
                  <a:pt x="3344" y="1459"/>
                </a:lnTo>
                <a:lnTo>
                  <a:pt x="3342" y="1459"/>
                </a:lnTo>
                <a:lnTo>
                  <a:pt x="3340" y="1461"/>
                </a:lnTo>
                <a:lnTo>
                  <a:pt x="3338" y="1461"/>
                </a:lnTo>
                <a:lnTo>
                  <a:pt x="3334" y="1466"/>
                </a:lnTo>
                <a:lnTo>
                  <a:pt x="3327" y="1466"/>
                </a:lnTo>
                <a:lnTo>
                  <a:pt x="3323" y="1468"/>
                </a:lnTo>
                <a:lnTo>
                  <a:pt x="3319" y="1468"/>
                </a:lnTo>
                <a:lnTo>
                  <a:pt x="3317" y="1470"/>
                </a:lnTo>
                <a:lnTo>
                  <a:pt x="3317" y="1470"/>
                </a:lnTo>
                <a:lnTo>
                  <a:pt x="3313" y="1468"/>
                </a:lnTo>
                <a:lnTo>
                  <a:pt x="3311" y="1468"/>
                </a:lnTo>
                <a:lnTo>
                  <a:pt x="3308" y="1468"/>
                </a:lnTo>
                <a:lnTo>
                  <a:pt x="3304" y="1470"/>
                </a:lnTo>
                <a:lnTo>
                  <a:pt x="3298" y="1472"/>
                </a:lnTo>
                <a:lnTo>
                  <a:pt x="3296" y="1470"/>
                </a:lnTo>
                <a:lnTo>
                  <a:pt x="3294" y="1470"/>
                </a:lnTo>
                <a:lnTo>
                  <a:pt x="3292" y="1472"/>
                </a:lnTo>
                <a:lnTo>
                  <a:pt x="3288" y="1474"/>
                </a:lnTo>
                <a:lnTo>
                  <a:pt x="3281" y="1476"/>
                </a:lnTo>
                <a:lnTo>
                  <a:pt x="3281" y="1476"/>
                </a:lnTo>
                <a:lnTo>
                  <a:pt x="3277" y="1476"/>
                </a:lnTo>
                <a:lnTo>
                  <a:pt x="3275" y="1476"/>
                </a:lnTo>
                <a:lnTo>
                  <a:pt x="3271" y="1474"/>
                </a:lnTo>
                <a:lnTo>
                  <a:pt x="3269" y="1476"/>
                </a:lnTo>
                <a:lnTo>
                  <a:pt x="3264" y="1478"/>
                </a:lnTo>
                <a:lnTo>
                  <a:pt x="3258" y="1480"/>
                </a:lnTo>
                <a:lnTo>
                  <a:pt x="3250" y="1480"/>
                </a:lnTo>
                <a:lnTo>
                  <a:pt x="3250" y="1480"/>
                </a:lnTo>
                <a:lnTo>
                  <a:pt x="3248" y="1478"/>
                </a:lnTo>
                <a:lnTo>
                  <a:pt x="3244" y="1476"/>
                </a:lnTo>
                <a:lnTo>
                  <a:pt x="3239" y="1472"/>
                </a:lnTo>
                <a:lnTo>
                  <a:pt x="3237" y="1468"/>
                </a:lnTo>
                <a:lnTo>
                  <a:pt x="3235" y="1466"/>
                </a:lnTo>
                <a:lnTo>
                  <a:pt x="3233" y="1463"/>
                </a:lnTo>
                <a:lnTo>
                  <a:pt x="3231" y="1463"/>
                </a:lnTo>
                <a:lnTo>
                  <a:pt x="3229" y="1463"/>
                </a:lnTo>
                <a:lnTo>
                  <a:pt x="3227" y="1463"/>
                </a:lnTo>
                <a:lnTo>
                  <a:pt x="3225" y="1466"/>
                </a:lnTo>
                <a:lnTo>
                  <a:pt x="3225" y="1466"/>
                </a:lnTo>
                <a:lnTo>
                  <a:pt x="3225" y="1466"/>
                </a:lnTo>
                <a:lnTo>
                  <a:pt x="3225" y="1463"/>
                </a:lnTo>
                <a:lnTo>
                  <a:pt x="3225" y="1463"/>
                </a:lnTo>
                <a:lnTo>
                  <a:pt x="3227" y="1461"/>
                </a:lnTo>
                <a:lnTo>
                  <a:pt x="3231" y="1461"/>
                </a:lnTo>
                <a:lnTo>
                  <a:pt x="3235" y="1459"/>
                </a:lnTo>
                <a:lnTo>
                  <a:pt x="3235" y="1457"/>
                </a:lnTo>
                <a:lnTo>
                  <a:pt x="3235" y="1457"/>
                </a:lnTo>
                <a:lnTo>
                  <a:pt x="3237" y="1455"/>
                </a:lnTo>
                <a:lnTo>
                  <a:pt x="3235" y="1453"/>
                </a:lnTo>
                <a:lnTo>
                  <a:pt x="3235" y="1451"/>
                </a:lnTo>
                <a:lnTo>
                  <a:pt x="3233" y="1449"/>
                </a:lnTo>
                <a:lnTo>
                  <a:pt x="3233" y="1447"/>
                </a:lnTo>
                <a:lnTo>
                  <a:pt x="3231" y="1447"/>
                </a:lnTo>
                <a:lnTo>
                  <a:pt x="3231" y="1445"/>
                </a:lnTo>
                <a:lnTo>
                  <a:pt x="3231" y="1447"/>
                </a:lnTo>
                <a:lnTo>
                  <a:pt x="3227" y="1445"/>
                </a:lnTo>
                <a:lnTo>
                  <a:pt x="3227" y="1443"/>
                </a:lnTo>
                <a:lnTo>
                  <a:pt x="3225" y="1440"/>
                </a:lnTo>
                <a:lnTo>
                  <a:pt x="3223" y="1440"/>
                </a:lnTo>
                <a:lnTo>
                  <a:pt x="3220" y="1438"/>
                </a:lnTo>
                <a:lnTo>
                  <a:pt x="3220" y="1434"/>
                </a:lnTo>
                <a:lnTo>
                  <a:pt x="3212" y="1430"/>
                </a:lnTo>
                <a:lnTo>
                  <a:pt x="3208" y="1426"/>
                </a:lnTo>
                <a:lnTo>
                  <a:pt x="3204" y="1419"/>
                </a:lnTo>
                <a:lnTo>
                  <a:pt x="3200" y="1417"/>
                </a:lnTo>
                <a:lnTo>
                  <a:pt x="3197" y="1415"/>
                </a:lnTo>
                <a:lnTo>
                  <a:pt x="3195" y="1415"/>
                </a:lnTo>
                <a:lnTo>
                  <a:pt x="3193" y="1415"/>
                </a:lnTo>
                <a:lnTo>
                  <a:pt x="3191" y="1415"/>
                </a:lnTo>
                <a:lnTo>
                  <a:pt x="3191" y="1413"/>
                </a:lnTo>
                <a:lnTo>
                  <a:pt x="3189" y="1411"/>
                </a:lnTo>
                <a:lnTo>
                  <a:pt x="3189" y="1411"/>
                </a:lnTo>
                <a:lnTo>
                  <a:pt x="3187" y="1409"/>
                </a:lnTo>
                <a:lnTo>
                  <a:pt x="3187" y="1409"/>
                </a:lnTo>
                <a:lnTo>
                  <a:pt x="3185" y="1407"/>
                </a:lnTo>
                <a:lnTo>
                  <a:pt x="3185" y="1409"/>
                </a:lnTo>
                <a:lnTo>
                  <a:pt x="3185" y="1409"/>
                </a:lnTo>
                <a:lnTo>
                  <a:pt x="3185" y="1411"/>
                </a:lnTo>
                <a:lnTo>
                  <a:pt x="3185" y="1411"/>
                </a:lnTo>
                <a:lnTo>
                  <a:pt x="3185" y="1413"/>
                </a:lnTo>
                <a:lnTo>
                  <a:pt x="3183" y="1411"/>
                </a:lnTo>
                <a:lnTo>
                  <a:pt x="3183" y="1407"/>
                </a:lnTo>
                <a:lnTo>
                  <a:pt x="3181" y="1407"/>
                </a:lnTo>
                <a:lnTo>
                  <a:pt x="3181" y="1407"/>
                </a:lnTo>
                <a:lnTo>
                  <a:pt x="3179" y="1403"/>
                </a:lnTo>
                <a:lnTo>
                  <a:pt x="3176" y="1401"/>
                </a:lnTo>
                <a:lnTo>
                  <a:pt x="3176" y="1396"/>
                </a:lnTo>
                <a:lnTo>
                  <a:pt x="3174" y="1388"/>
                </a:lnTo>
                <a:lnTo>
                  <a:pt x="3172" y="1384"/>
                </a:lnTo>
                <a:lnTo>
                  <a:pt x="3172" y="1378"/>
                </a:lnTo>
                <a:lnTo>
                  <a:pt x="3166" y="1369"/>
                </a:lnTo>
                <a:lnTo>
                  <a:pt x="3166" y="1369"/>
                </a:lnTo>
                <a:lnTo>
                  <a:pt x="3164" y="1367"/>
                </a:lnTo>
                <a:lnTo>
                  <a:pt x="3162" y="1365"/>
                </a:lnTo>
                <a:lnTo>
                  <a:pt x="3162" y="1367"/>
                </a:lnTo>
                <a:lnTo>
                  <a:pt x="3162" y="1367"/>
                </a:lnTo>
                <a:lnTo>
                  <a:pt x="3160" y="1365"/>
                </a:lnTo>
                <a:lnTo>
                  <a:pt x="3160" y="1365"/>
                </a:lnTo>
                <a:lnTo>
                  <a:pt x="3158" y="1361"/>
                </a:lnTo>
                <a:lnTo>
                  <a:pt x="3153" y="1359"/>
                </a:lnTo>
                <a:lnTo>
                  <a:pt x="3153" y="1359"/>
                </a:lnTo>
                <a:lnTo>
                  <a:pt x="3151" y="1359"/>
                </a:lnTo>
                <a:lnTo>
                  <a:pt x="3151" y="1359"/>
                </a:lnTo>
                <a:lnTo>
                  <a:pt x="3149" y="1354"/>
                </a:lnTo>
                <a:lnTo>
                  <a:pt x="3147" y="1346"/>
                </a:lnTo>
                <a:lnTo>
                  <a:pt x="3147" y="1344"/>
                </a:lnTo>
                <a:lnTo>
                  <a:pt x="3147" y="1338"/>
                </a:lnTo>
                <a:lnTo>
                  <a:pt x="3147" y="1334"/>
                </a:lnTo>
                <a:lnTo>
                  <a:pt x="3147" y="1331"/>
                </a:lnTo>
                <a:lnTo>
                  <a:pt x="3147" y="1329"/>
                </a:lnTo>
                <a:lnTo>
                  <a:pt x="3145" y="1327"/>
                </a:lnTo>
                <a:lnTo>
                  <a:pt x="3145" y="1325"/>
                </a:lnTo>
                <a:lnTo>
                  <a:pt x="3145" y="1323"/>
                </a:lnTo>
                <a:lnTo>
                  <a:pt x="3147" y="1325"/>
                </a:lnTo>
                <a:lnTo>
                  <a:pt x="3147" y="1325"/>
                </a:lnTo>
                <a:lnTo>
                  <a:pt x="3147" y="1325"/>
                </a:lnTo>
                <a:lnTo>
                  <a:pt x="3147" y="1323"/>
                </a:lnTo>
                <a:lnTo>
                  <a:pt x="3147" y="1323"/>
                </a:lnTo>
                <a:lnTo>
                  <a:pt x="3145" y="1321"/>
                </a:lnTo>
                <a:lnTo>
                  <a:pt x="3143" y="1317"/>
                </a:lnTo>
                <a:lnTo>
                  <a:pt x="3143" y="1315"/>
                </a:lnTo>
                <a:lnTo>
                  <a:pt x="3141" y="1310"/>
                </a:lnTo>
                <a:lnTo>
                  <a:pt x="3141" y="1310"/>
                </a:lnTo>
                <a:lnTo>
                  <a:pt x="3141" y="1308"/>
                </a:lnTo>
                <a:lnTo>
                  <a:pt x="3135" y="1304"/>
                </a:lnTo>
                <a:lnTo>
                  <a:pt x="3132" y="1300"/>
                </a:lnTo>
                <a:lnTo>
                  <a:pt x="3128" y="1300"/>
                </a:lnTo>
                <a:lnTo>
                  <a:pt x="3126" y="1298"/>
                </a:lnTo>
                <a:lnTo>
                  <a:pt x="3126" y="1298"/>
                </a:lnTo>
                <a:lnTo>
                  <a:pt x="3124" y="1296"/>
                </a:lnTo>
                <a:lnTo>
                  <a:pt x="3122" y="1292"/>
                </a:lnTo>
                <a:lnTo>
                  <a:pt x="3122" y="1289"/>
                </a:lnTo>
                <a:lnTo>
                  <a:pt x="3122" y="1283"/>
                </a:lnTo>
                <a:lnTo>
                  <a:pt x="3122" y="1283"/>
                </a:lnTo>
                <a:lnTo>
                  <a:pt x="3122" y="1281"/>
                </a:lnTo>
                <a:lnTo>
                  <a:pt x="3124" y="1281"/>
                </a:lnTo>
                <a:lnTo>
                  <a:pt x="3124" y="1281"/>
                </a:lnTo>
                <a:lnTo>
                  <a:pt x="3126" y="1281"/>
                </a:lnTo>
                <a:lnTo>
                  <a:pt x="3124" y="1279"/>
                </a:lnTo>
                <a:lnTo>
                  <a:pt x="3122" y="1277"/>
                </a:lnTo>
                <a:lnTo>
                  <a:pt x="3120" y="1277"/>
                </a:lnTo>
                <a:lnTo>
                  <a:pt x="3118" y="1273"/>
                </a:lnTo>
                <a:lnTo>
                  <a:pt x="3114" y="1262"/>
                </a:lnTo>
                <a:lnTo>
                  <a:pt x="3109" y="1258"/>
                </a:lnTo>
                <a:lnTo>
                  <a:pt x="3109" y="1254"/>
                </a:lnTo>
                <a:lnTo>
                  <a:pt x="3105" y="1250"/>
                </a:lnTo>
                <a:lnTo>
                  <a:pt x="3101" y="1241"/>
                </a:lnTo>
                <a:lnTo>
                  <a:pt x="3099" y="1239"/>
                </a:lnTo>
                <a:lnTo>
                  <a:pt x="3099" y="1233"/>
                </a:lnTo>
                <a:lnTo>
                  <a:pt x="3099" y="1231"/>
                </a:lnTo>
                <a:lnTo>
                  <a:pt x="3097" y="1231"/>
                </a:lnTo>
                <a:lnTo>
                  <a:pt x="3097" y="1229"/>
                </a:lnTo>
                <a:lnTo>
                  <a:pt x="3095" y="1227"/>
                </a:lnTo>
                <a:lnTo>
                  <a:pt x="3095" y="1224"/>
                </a:lnTo>
                <a:lnTo>
                  <a:pt x="3095" y="1222"/>
                </a:lnTo>
                <a:lnTo>
                  <a:pt x="3093" y="1220"/>
                </a:lnTo>
                <a:lnTo>
                  <a:pt x="3093" y="1218"/>
                </a:lnTo>
                <a:lnTo>
                  <a:pt x="3091" y="1218"/>
                </a:lnTo>
                <a:lnTo>
                  <a:pt x="3088" y="1216"/>
                </a:lnTo>
                <a:lnTo>
                  <a:pt x="3086" y="1212"/>
                </a:lnTo>
                <a:lnTo>
                  <a:pt x="3084" y="1210"/>
                </a:lnTo>
                <a:lnTo>
                  <a:pt x="3084" y="1208"/>
                </a:lnTo>
                <a:lnTo>
                  <a:pt x="3084" y="1208"/>
                </a:lnTo>
                <a:lnTo>
                  <a:pt x="3082" y="1206"/>
                </a:lnTo>
                <a:lnTo>
                  <a:pt x="3080" y="1204"/>
                </a:lnTo>
                <a:lnTo>
                  <a:pt x="3080" y="1204"/>
                </a:lnTo>
                <a:lnTo>
                  <a:pt x="3080" y="1199"/>
                </a:lnTo>
                <a:lnTo>
                  <a:pt x="3080" y="1197"/>
                </a:lnTo>
                <a:lnTo>
                  <a:pt x="3080" y="1197"/>
                </a:lnTo>
                <a:lnTo>
                  <a:pt x="3078" y="1195"/>
                </a:lnTo>
                <a:lnTo>
                  <a:pt x="3076" y="1193"/>
                </a:lnTo>
                <a:lnTo>
                  <a:pt x="3078" y="1191"/>
                </a:lnTo>
                <a:lnTo>
                  <a:pt x="3078" y="1189"/>
                </a:lnTo>
                <a:lnTo>
                  <a:pt x="3078" y="1189"/>
                </a:lnTo>
                <a:lnTo>
                  <a:pt x="3080" y="1187"/>
                </a:lnTo>
                <a:lnTo>
                  <a:pt x="3080" y="1191"/>
                </a:lnTo>
                <a:lnTo>
                  <a:pt x="3082" y="1195"/>
                </a:lnTo>
                <a:lnTo>
                  <a:pt x="3082" y="1195"/>
                </a:lnTo>
                <a:lnTo>
                  <a:pt x="3082" y="1197"/>
                </a:lnTo>
                <a:lnTo>
                  <a:pt x="3084" y="1199"/>
                </a:lnTo>
                <a:lnTo>
                  <a:pt x="3086" y="1201"/>
                </a:lnTo>
                <a:lnTo>
                  <a:pt x="3088" y="1204"/>
                </a:lnTo>
                <a:lnTo>
                  <a:pt x="3088" y="1206"/>
                </a:lnTo>
                <a:lnTo>
                  <a:pt x="3088" y="1208"/>
                </a:lnTo>
                <a:lnTo>
                  <a:pt x="3088" y="1210"/>
                </a:lnTo>
                <a:lnTo>
                  <a:pt x="3093" y="1212"/>
                </a:lnTo>
                <a:lnTo>
                  <a:pt x="3095" y="1214"/>
                </a:lnTo>
                <a:lnTo>
                  <a:pt x="3097" y="1218"/>
                </a:lnTo>
                <a:lnTo>
                  <a:pt x="3101" y="1220"/>
                </a:lnTo>
                <a:lnTo>
                  <a:pt x="3103" y="1222"/>
                </a:lnTo>
                <a:lnTo>
                  <a:pt x="3105" y="1220"/>
                </a:lnTo>
                <a:lnTo>
                  <a:pt x="3105" y="1218"/>
                </a:lnTo>
                <a:lnTo>
                  <a:pt x="3107" y="1216"/>
                </a:lnTo>
                <a:lnTo>
                  <a:pt x="3107" y="1214"/>
                </a:lnTo>
                <a:lnTo>
                  <a:pt x="3109" y="1208"/>
                </a:lnTo>
                <a:lnTo>
                  <a:pt x="3112" y="1199"/>
                </a:lnTo>
                <a:lnTo>
                  <a:pt x="3112" y="1197"/>
                </a:lnTo>
                <a:lnTo>
                  <a:pt x="3114" y="1195"/>
                </a:lnTo>
                <a:lnTo>
                  <a:pt x="3114" y="1195"/>
                </a:lnTo>
                <a:lnTo>
                  <a:pt x="3114" y="1195"/>
                </a:lnTo>
                <a:lnTo>
                  <a:pt x="3114" y="1197"/>
                </a:lnTo>
                <a:lnTo>
                  <a:pt x="3112" y="1208"/>
                </a:lnTo>
                <a:lnTo>
                  <a:pt x="3112" y="1210"/>
                </a:lnTo>
                <a:lnTo>
                  <a:pt x="3109" y="1214"/>
                </a:lnTo>
                <a:lnTo>
                  <a:pt x="3109" y="1216"/>
                </a:lnTo>
                <a:lnTo>
                  <a:pt x="3109" y="1218"/>
                </a:lnTo>
                <a:lnTo>
                  <a:pt x="3112" y="1216"/>
                </a:lnTo>
                <a:lnTo>
                  <a:pt x="3112" y="1216"/>
                </a:lnTo>
                <a:lnTo>
                  <a:pt x="3116" y="1218"/>
                </a:lnTo>
                <a:lnTo>
                  <a:pt x="3118" y="1218"/>
                </a:lnTo>
                <a:lnTo>
                  <a:pt x="3120" y="1222"/>
                </a:lnTo>
                <a:lnTo>
                  <a:pt x="3124" y="1227"/>
                </a:lnTo>
                <a:lnTo>
                  <a:pt x="3126" y="1231"/>
                </a:lnTo>
                <a:lnTo>
                  <a:pt x="3126" y="1233"/>
                </a:lnTo>
                <a:lnTo>
                  <a:pt x="3130" y="1235"/>
                </a:lnTo>
                <a:lnTo>
                  <a:pt x="3130" y="1237"/>
                </a:lnTo>
                <a:lnTo>
                  <a:pt x="3132" y="1241"/>
                </a:lnTo>
                <a:lnTo>
                  <a:pt x="3137" y="1248"/>
                </a:lnTo>
                <a:lnTo>
                  <a:pt x="3139" y="1250"/>
                </a:lnTo>
                <a:lnTo>
                  <a:pt x="3139" y="1252"/>
                </a:lnTo>
                <a:lnTo>
                  <a:pt x="3141" y="1254"/>
                </a:lnTo>
                <a:lnTo>
                  <a:pt x="3141" y="1254"/>
                </a:lnTo>
                <a:lnTo>
                  <a:pt x="3143" y="1256"/>
                </a:lnTo>
                <a:lnTo>
                  <a:pt x="3145" y="1260"/>
                </a:lnTo>
                <a:lnTo>
                  <a:pt x="3147" y="1262"/>
                </a:lnTo>
                <a:lnTo>
                  <a:pt x="3147" y="1264"/>
                </a:lnTo>
                <a:lnTo>
                  <a:pt x="3147" y="1264"/>
                </a:lnTo>
                <a:lnTo>
                  <a:pt x="3147" y="1266"/>
                </a:lnTo>
                <a:lnTo>
                  <a:pt x="3147" y="1269"/>
                </a:lnTo>
                <a:lnTo>
                  <a:pt x="3149" y="1271"/>
                </a:lnTo>
                <a:lnTo>
                  <a:pt x="3149" y="1273"/>
                </a:lnTo>
                <a:lnTo>
                  <a:pt x="3151" y="1275"/>
                </a:lnTo>
                <a:lnTo>
                  <a:pt x="3153" y="1275"/>
                </a:lnTo>
                <a:lnTo>
                  <a:pt x="3153" y="1275"/>
                </a:lnTo>
                <a:lnTo>
                  <a:pt x="3156" y="1277"/>
                </a:lnTo>
                <a:lnTo>
                  <a:pt x="3158" y="1277"/>
                </a:lnTo>
                <a:lnTo>
                  <a:pt x="3158" y="1279"/>
                </a:lnTo>
                <a:lnTo>
                  <a:pt x="3160" y="1279"/>
                </a:lnTo>
                <a:lnTo>
                  <a:pt x="3162" y="1281"/>
                </a:lnTo>
                <a:lnTo>
                  <a:pt x="3164" y="1285"/>
                </a:lnTo>
                <a:lnTo>
                  <a:pt x="3166" y="1287"/>
                </a:lnTo>
                <a:lnTo>
                  <a:pt x="3168" y="1292"/>
                </a:lnTo>
                <a:lnTo>
                  <a:pt x="3170" y="1292"/>
                </a:lnTo>
                <a:lnTo>
                  <a:pt x="3170" y="1294"/>
                </a:lnTo>
                <a:lnTo>
                  <a:pt x="3170" y="1296"/>
                </a:lnTo>
                <a:lnTo>
                  <a:pt x="3172" y="1298"/>
                </a:lnTo>
                <a:lnTo>
                  <a:pt x="3170" y="1298"/>
                </a:lnTo>
                <a:lnTo>
                  <a:pt x="3172" y="1298"/>
                </a:lnTo>
                <a:lnTo>
                  <a:pt x="3172" y="1298"/>
                </a:lnTo>
                <a:lnTo>
                  <a:pt x="3172" y="1300"/>
                </a:lnTo>
                <a:lnTo>
                  <a:pt x="3174" y="1302"/>
                </a:lnTo>
                <a:lnTo>
                  <a:pt x="3174" y="1304"/>
                </a:lnTo>
                <a:lnTo>
                  <a:pt x="3174" y="1306"/>
                </a:lnTo>
                <a:lnTo>
                  <a:pt x="3172" y="1306"/>
                </a:lnTo>
                <a:lnTo>
                  <a:pt x="3172" y="1310"/>
                </a:lnTo>
                <a:lnTo>
                  <a:pt x="3172" y="1313"/>
                </a:lnTo>
                <a:lnTo>
                  <a:pt x="3172" y="1315"/>
                </a:lnTo>
                <a:lnTo>
                  <a:pt x="3174" y="1315"/>
                </a:lnTo>
                <a:lnTo>
                  <a:pt x="3174" y="1317"/>
                </a:lnTo>
                <a:lnTo>
                  <a:pt x="3174" y="1319"/>
                </a:lnTo>
                <a:lnTo>
                  <a:pt x="3174" y="1321"/>
                </a:lnTo>
                <a:lnTo>
                  <a:pt x="3176" y="1325"/>
                </a:lnTo>
                <a:lnTo>
                  <a:pt x="3181" y="1329"/>
                </a:lnTo>
                <a:lnTo>
                  <a:pt x="3181" y="1334"/>
                </a:lnTo>
                <a:lnTo>
                  <a:pt x="3183" y="1334"/>
                </a:lnTo>
                <a:lnTo>
                  <a:pt x="3185" y="1336"/>
                </a:lnTo>
                <a:lnTo>
                  <a:pt x="3189" y="1336"/>
                </a:lnTo>
                <a:lnTo>
                  <a:pt x="3193" y="1340"/>
                </a:lnTo>
                <a:lnTo>
                  <a:pt x="3195" y="1342"/>
                </a:lnTo>
                <a:lnTo>
                  <a:pt x="3197" y="1344"/>
                </a:lnTo>
                <a:lnTo>
                  <a:pt x="3197" y="1344"/>
                </a:lnTo>
                <a:lnTo>
                  <a:pt x="3200" y="1346"/>
                </a:lnTo>
                <a:lnTo>
                  <a:pt x="3200" y="1346"/>
                </a:lnTo>
                <a:lnTo>
                  <a:pt x="3200" y="1348"/>
                </a:lnTo>
                <a:lnTo>
                  <a:pt x="3204" y="1354"/>
                </a:lnTo>
                <a:lnTo>
                  <a:pt x="3204" y="1354"/>
                </a:lnTo>
                <a:lnTo>
                  <a:pt x="3204" y="1357"/>
                </a:lnTo>
                <a:lnTo>
                  <a:pt x="3206" y="1359"/>
                </a:lnTo>
                <a:lnTo>
                  <a:pt x="3206" y="1361"/>
                </a:lnTo>
                <a:lnTo>
                  <a:pt x="3208" y="1363"/>
                </a:lnTo>
                <a:lnTo>
                  <a:pt x="3210" y="1367"/>
                </a:lnTo>
                <a:lnTo>
                  <a:pt x="3212" y="1369"/>
                </a:lnTo>
                <a:lnTo>
                  <a:pt x="3212" y="1371"/>
                </a:lnTo>
                <a:lnTo>
                  <a:pt x="3216" y="1375"/>
                </a:lnTo>
                <a:lnTo>
                  <a:pt x="3220" y="1378"/>
                </a:lnTo>
                <a:lnTo>
                  <a:pt x="3220" y="1382"/>
                </a:lnTo>
                <a:lnTo>
                  <a:pt x="3223" y="1384"/>
                </a:lnTo>
                <a:lnTo>
                  <a:pt x="3223" y="1384"/>
                </a:lnTo>
                <a:lnTo>
                  <a:pt x="3225" y="1386"/>
                </a:lnTo>
                <a:lnTo>
                  <a:pt x="3225" y="1386"/>
                </a:lnTo>
                <a:lnTo>
                  <a:pt x="3225" y="1388"/>
                </a:lnTo>
                <a:lnTo>
                  <a:pt x="3227" y="1388"/>
                </a:lnTo>
                <a:lnTo>
                  <a:pt x="3227" y="1390"/>
                </a:lnTo>
                <a:lnTo>
                  <a:pt x="3227" y="1390"/>
                </a:lnTo>
                <a:lnTo>
                  <a:pt x="3227" y="1392"/>
                </a:lnTo>
                <a:lnTo>
                  <a:pt x="3227" y="1394"/>
                </a:lnTo>
                <a:lnTo>
                  <a:pt x="3229" y="1399"/>
                </a:lnTo>
                <a:lnTo>
                  <a:pt x="3227" y="1405"/>
                </a:lnTo>
                <a:lnTo>
                  <a:pt x="3227" y="1409"/>
                </a:lnTo>
                <a:lnTo>
                  <a:pt x="3227" y="1409"/>
                </a:lnTo>
                <a:lnTo>
                  <a:pt x="3227" y="1411"/>
                </a:lnTo>
                <a:lnTo>
                  <a:pt x="3227" y="1409"/>
                </a:lnTo>
                <a:lnTo>
                  <a:pt x="3227" y="1409"/>
                </a:lnTo>
                <a:lnTo>
                  <a:pt x="3225" y="1411"/>
                </a:lnTo>
                <a:lnTo>
                  <a:pt x="3229" y="1413"/>
                </a:lnTo>
                <a:lnTo>
                  <a:pt x="3229" y="1413"/>
                </a:lnTo>
                <a:lnTo>
                  <a:pt x="3229" y="1415"/>
                </a:lnTo>
                <a:lnTo>
                  <a:pt x="3229" y="1415"/>
                </a:lnTo>
                <a:lnTo>
                  <a:pt x="3229" y="1415"/>
                </a:lnTo>
                <a:lnTo>
                  <a:pt x="3229" y="1417"/>
                </a:lnTo>
                <a:lnTo>
                  <a:pt x="3229" y="1417"/>
                </a:lnTo>
                <a:lnTo>
                  <a:pt x="3231" y="1422"/>
                </a:lnTo>
                <a:lnTo>
                  <a:pt x="3231" y="1422"/>
                </a:lnTo>
                <a:lnTo>
                  <a:pt x="3231" y="1422"/>
                </a:lnTo>
                <a:lnTo>
                  <a:pt x="3231" y="1424"/>
                </a:lnTo>
                <a:lnTo>
                  <a:pt x="3231" y="1426"/>
                </a:lnTo>
                <a:lnTo>
                  <a:pt x="3231" y="1428"/>
                </a:lnTo>
                <a:lnTo>
                  <a:pt x="3233" y="1430"/>
                </a:lnTo>
                <a:lnTo>
                  <a:pt x="3235" y="1434"/>
                </a:lnTo>
                <a:lnTo>
                  <a:pt x="3235" y="1434"/>
                </a:lnTo>
                <a:lnTo>
                  <a:pt x="3233" y="1440"/>
                </a:lnTo>
                <a:lnTo>
                  <a:pt x="3237" y="1447"/>
                </a:lnTo>
                <a:lnTo>
                  <a:pt x="3237" y="1449"/>
                </a:lnTo>
                <a:lnTo>
                  <a:pt x="3239" y="1447"/>
                </a:lnTo>
                <a:lnTo>
                  <a:pt x="3244" y="1449"/>
                </a:lnTo>
                <a:lnTo>
                  <a:pt x="3244" y="1449"/>
                </a:lnTo>
                <a:lnTo>
                  <a:pt x="3246" y="1449"/>
                </a:lnTo>
                <a:lnTo>
                  <a:pt x="3248" y="1449"/>
                </a:lnTo>
                <a:lnTo>
                  <a:pt x="3250" y="1449"/>
                </a:lnTo>
                <a:lnTo>
                  <a:pt x="3250" y="1449"/>
                </a:lnTo>
                <a:lnTo>
                  <a:pt x="3254" y="1447"/>
                </a:lnTo>
                <a:lnTo>
                  <a:pt x="3256" y="1447"/>
                </a:lnTo>
                <a:lnTo>
                  <a:pt x="3258" y="1447"/>
                </a:lnTo>
                <a:lnTo>
                  <a:pt x="3260" y="1447"/>
                </a:lnTo>
                <a:lnTo>
                  <a:pt x="3260" y="1445"/>
                </a:lnTo>
                <a:lnTo>
                  <a:pt x="3262" y="1443"/>
                </a:lnTo>
                <a:lnTo>
                  <a:pt x="3264" y="1443"/>
                </a:lnTo>
                <a:lnTo>
                  <a:pt x="3267" y="1440"/>
                </a:lnTo>
                <a:lnTo>
                  <a:pt x="3269" y="1438"/>
                </a:lnTo>
                <a:lnTo>
                  <a:pt x="3273" y="1438"/>
                </a:lnTo>
                <a:lnTo>
                  <a:pt x="3277" y="1438"/>
                </a:lnTo>
                <a:lnTo>
                  <a:pt x="3281" y="1438"/>
                </a:lnTo>
                <a:lnTo>
                  <a:pt x="3283" y="1436"/>
                </a:lnTo>
                <a:lnTo>
                  <a:pt x="3285" y="1436"/>
                </a:lnTo>
                <a:lnTo>
                  <a:pt x="3288" y="1436"/>
                </a:lnTo>
                <a:lnTo>
                  <a:pt x="3292" y="1434"/>
                </a:lnTo>
                <a:lnTo>
                  <a:pt x="3294" y="1434"/>
                </a:lnTo>
                <a:lnTo>
                  <a:pt x="3298" y="1430"/>
                </a:lnTo>
                <a:lnTo>
                  <a:pt x="3300" y="1430"/>
                </a:lnTo>
                <a:lnTo>
                  <a:pt x="3302" y="1428"/>
                </a:lnTo>
                <a:lnTo>
                  <a:pt x="3302" y="1428"/>
                </a:lnTo>
                <a:lnTo>
                  <a:pt x="3306" y="1430"/>
                </a:lnTo>
                <a:lnTo>
                  <a:pt x="3311" y="1428"/>
                </a:lnTo>
                <a:lnTo>
                  <a:pt x="3313" y="1428"/>
                </a:lnTo>
                <a:lnTo>
                  <a:pt x="3313" y="1428"/>
                </a:lnTo>
                <a:lnTo>
                  <a:pt x="3315" y="1428"/>
                </a:lnTo>
                <a:lnTo>
                  <a:pt x="3317" y="1426"/>
                </a:lnTo>
                <a:lnTo>
                  <a:pt x="3317" y="1424"/>
                </a:lnTo>
                <a:lnTo>
                  <a:pt x="3319" y="1422"/>
                </a:lnTo>
                <a:lnTo>
                  <a:pt x="3319" y="1422"/>
                </a:lnTo>
                <a:lnTo>
                  <a:pt x="3323" y="1419"/>
                </a:lnTo>
                <a:lnTo>
                  <a:pt x="3325" y="1417"/>
                </a:lnTo>
                <a:lnTo>
                  <a:pt x="3332" y="1417"/>
                </a:lnTo>
                <a:lnTo>
                  <a:pt x="3334" y="1417"/>
                </a:lnTo>
                <a:lnTo>
                  <a:pt x="3338" y="1415"/>
                </a:lnTo>
                <a:lnTo>
                  <a:pt x="3340" y="1413"/>
                </a:lnTo>
                <a:lnTo>
                  <a:pt x="3346" y="1413"/>
                </a:lnTo>
                <a:lnTo>
                  <a:pt x="3350" y="1411"/>
                </a:lnTo>
                <a:lnTo>
                  <a:pt x="3355" y="1409"/>
                </a:lnTo>
                <a:lnTo>
                  <a:pt x="3357" y="1409"/>
                </a:lnTo>
                <a:lnTo>
                  <a:pt x="3357" y="1407"/>
                </a:lnTo>
                <a:lnTo>
                  <a:pt x="3359" y="1407"/>
                </a:lnTo>
                <a:lnTo>
                  <a:pt x="3361" y="1407"/>
                </a:lnTo>
                <a:lnTo>
                  <a:pt x="3363" y="1405"/>
                </a:lnTo>
                <a:lnTo>
                  <a:pt x="3365" y="1405"/>
                </a:lnTo>
                <a:lnTo>
                  <a:pt x="3365" y="1403"/>
                </a:lnTo>
                <a:lnTo>
                  <a:pt x="3363" y="1401"/>
                </a:lnTo>
                <a:lnTo>
                  <a:pt x="3365" y="1396"/>
                </a:lnTo>
                <a:lnTo>
                  <a:pt x="3365" y="1394"/>
                </a:lnTo>
                <a:lnTo>
                  <a:pt x="3367" y="1394"/>
                </a:lnTo>
                <a:lnTo>
                  <a:pt x="3369" y="1392"/>
                </a:lnTo>
                <a:lnTo>
                  <a:pt x="3378" y="1390"/>
                </a:lnTo>
                <a:lnTo>
                  <a:pt x="3380" y="1388"/>
                </a:lnTo>
                <a:lnTo>
                  <a:pt x="3384" y="1388"/>
                </a:lnTo>
                <a:lnTo>
                  <a:pt x="3386" y="1386"/>
                </a:lnTo>
                <a:lnTo>
                  <a:pt x="3390" y="1386"/>
                </a:lnTo>
                <a:lnTo>
                  <a:pt x="3390" y="1384"/>
                </a:lnTo>
                <a:lnTo>
                  <a:pt x="3396" y="1384"/>
                </a:lnTo>
                <a:lnTo>
                  <a:pt x="3399" y="1384"/>
                </a:lnTo>
                <a:lnTo>
                  <a:pt x="3401" y="1384"/>
                </a:lnTo>
                <a:lnTo>
                  <a:pt x="3401" y="1386"/>
                </a:lnTo>
                <a:lnTo>
                  <a:pt x="3405" y="1384"/>
                </a:lnTo>
                <a:lnTo>
                  <a:pt x="3407" y="1382"/>
                </a:lnTo>
                <a:lnTo>
                  <a:pt x="3409" y="1380"/>
                </a:lnTo>
                <a:lnTo>
                  <a:pt x="3409" y="1380"/>
                </a:lnTo>
                <a:lnTo>
                  <a:pt x="3409" y="1378"/>
                </a:lnTo>
                <a:lnTo>
                  <a:pt x="3407" y="1378"/>
                </a:lnTo>
                <a:lnTo>
                  <a:pt x="3409" y="1375"/>
                </a:lnTo>
                <a:lnTo>
                  <a:pt x="3411" y="1373"/>
                </a:lnTo>
                <a:lnTo>
                  <a:pt x="3413" y="1371"/>
                </a:lnTo>
                <a:lnTo>
                  <a:pt x="3420" y="1371"/>
                </a:lnTo>
                <a:lnTo>
                  <a:pt x="3424" y="1371"/>
                </a:lnTo>
                <a:lnTo>
                  <a:pt x="3424" y="1369"/>
                </a:lnTo>
                <a:lnTo>
                  <a:pt x="3428" y="1367"/>
                </a:lnTo>
                <a:lnTo>
                  <a:pt x="3428" y="1361"/>
                </a:lnTo>
                <a:lnTo>
                  <a:pt x="3430" y="1359"/>
                </a:lnTo>
                <a:lnTo>
                  <a:pt x="3432" y="1359"/>
                </a:lnTo>
                <a:lnTo>
                  <a:pt x="3436" y="1357"/>
                </a:lnTo>
                <a:lnTo>
                  <a:pt x="3440" y="1357"/>
                </a:lnTo>
                <a:lnTo>
                  <a:pt x="3443" y="1357"/>
                </a:lnTo>
                <a:lnTo>
                  <a:pt x="3445" y="1354"/>
                </a:lnTo>
                <a:lnTo>
                  <a:pt x="3445" y="1354"/>
                </a:lnTo>
                <a:lnTo>
                  <a:pt x="3445" y="1352"/>
                </a:lnTo>
                <a:lnTo>
                  <a:pt x="3445" y="1352"/>
                </a:lnTo>
                <a:lnTo>
                  <a:pt x="3445" y="1348"/>
                </a:lnTo>
                <a:lnTo>
                  <a:pt x="3445" y="1346"/>
                </a:lnTo>
                <a:lnTo>
                  <a:pt x="3445" y="1346"/>
                </a:lnTo>
                <a:lnTo>
                  <a:pt x="3445" y="1344"/>
                </a:lnTo>
                <a:lnTo>
                  <a:pt x="3445" y="1342"/>
                </a:lnTo>
                <a:lnTo>
                  <a:pt x="3445" y="1338"/>
                </a:lnTo>
                <a:lnTo>
                  <a:pt x="3447" y="1336"/>
                </a:lnTo>
                <a:lnTo>
                  <a:pt x="3447" y="1336"/>
                </a:lnTo>
                <a:lnTo>
                  <a:pt x="3449" y="1331"/>
                </a:lnTo>
                <a:lnTo>
                  <a:pt x="3451" y="1331"/>
                </a:lnTo>
                <a:lnTo>
                  <a:pt x="3451" y="1331"/>
                </a:lnTo>
                <a:lnTo>
                  <a:pt x="3451" y="1334"/>
                </a:lnTo>
                <a:lnTo>
                  <a:pt x="3451" y="1334"/>
                </a:lnTo>
                <a:lnTo>
                  <a:pt x="3451" y="1334"/>
                </a:lnTo>
                <a:lnTo>
                  <a:pt x="3453" y="1334"/>
                </a:lnTo>
                <a:lnTo>
                  <a:pt x="3455" y="1334"/>
                </a:lnTo>
                <a:lnTo>
                  <a:pt x="3455" y="1334"/>
                </a:lnTo>
                <a:lnTo>
                  <a:pt x="3457" y="1327"/>
                </a:lnTo>
                <a:lnTo>
                  <a:pt x="3461" y="1323"/>
                </a:lnTo>
                <a:lnTo>
                  <a:pt x="3464" y="1321"/>
                </a:lnTo>
                <a:lnTo>
                  <a:pt x="3468" y="1319"/>
                </a:lnTo>
                <a:lnTo>
                  <a:pt x="3468" y="1319"/>
                </a:lnTo>
                <a:lnTo>
                  <a:pt x="3470" y="1313"/>
                </a:lnTo>
                <a:lnTo>
                  <a:pt x="3472" y="1310"/>
                </a:lnTo>
                <a:lnTo>
                  <a:pt x="3472" y="1310"/>
                </a:lnTo>
                <a:lnTo>
                  <a:pt x="3474" y="1306"/>
                </a:lnTo>
                <a:lnTo>
                  <a:pt x="3474" y="1306"/>
                </a:lnTo>
                <a:lnTo>
                  <a:pt x="3474" y="1304"/>
                </a:lnTo>
                <a:lnTo>
                  <a:pt x="3474" y="1302"/>
                </a:lnTo>
                <a:lnTo>
                  <a:pt x="3472" y="1302"/>
                </a:lnTo>
                <a:lnTo>
                  <a:pt x="3470" y="1302"/>
                </a:lnTo>
                <a:lnTo>
                  <a:pt x="3468" y="1300"/>
                </a:lnTo>
                <a:lnTo>
                  <a:pt x="3468" y="1298"/>
                </a:lnTo>
                <a:lnTo>
                  <a:pt x="3466" y="1296"/>
                </a:lnTo>
                <a:lnTo>
                  <a:pt x="3464" y="1294"/>
                </a:lnTo>
                <a:lnTo>
                  <a:pt x="3461" y="1292"/>
                </a:lnTo>
                <a:lnTo>
                  <a:pt x="3461" y="1289"/>
                </a:lnTo>
                <a:lnTo>
                  <a:pt x="3459" y="1289"/>
                </a:lnTo>
                <a:lnTo>
                  <a:pt x="3459" y="1287"/>
                </a:lnTo>
                <a:lnTo>
                  <a:pt x="3457" y="1285"/>
                </a:lnTo>
                <a:lnTo>
                  <a:pt x="3455" y="1285"/>
                </a:lnTo>
                <a:lnTo>
                  <a:pt x="3453" y="1285"/>
                </a:lnTo>
                <a:lnTo>
                  <a:pt x="3453" y="1285"/>
                </a:lnTo>
                <a:lnTo>
                  <a:pt x="3449" y="1285"/>
                </a:lnTo>
                <a:lnTo>
                  <a:pt x="3445" y="1283"/>
                </a:lnTo>
                <a:lnTo>
                  <a:pt x="3443" y="1283"/>
                </a:lnTo>
                <a:lnTo>
                  <a:pt x="3436" y="1281"/>
                </a:lnTo>
                <a:lnTo>
                  <a:pt x="3436" y="1281"/>
                </a:lnTo>
                <a:lnTo>
                  <a:pt x="3432" y="1277"/>
                </a:lnTo>
                <a:lnTo>
                  <a:pt x="3430" y="1275"/>
                </a:lnTo>
                <a:lnTo>
                  <a:pt x="3428" y="1273"/>
                </a:lnTo>
                <a:lnTo>
                  <a:pt x="3426" y="1269"/>
                </a:lnTo>
                <a:lnTo>
                  <a:pt x="3424" y="1264"/>
                </a:lnTo>
                <a:lnTo>
                  <a:pt x="3424" y="1264"/>
                </a:lnTo>
                <a:lnTo>
                  <a:pt x="3424" y="1256"/>
                </a:lnTo>
                <a:lnTo>
                  <a:pt x="3424" y="1254"/>
                </a:lnTo>
                <a:lnTo>
                  <a:pt x="3424" y="1254"/>
                </a:lnTo>
                <a:lnTo>
                  <a:pt x="3424" y="1254"/>
                </a:lnTo>
                <a:lnTo>
                  <a:pt x="3424" y="1252"/>
                </a:lnTo>
                <a:lnTo>
                  <a:pt x="3426" y="1248"/>
                </a:lnTo>
                <a:lnTo>
                  <a:pt x="3426" y="1245"/>
                </a:lnTo>
                <a:lnTo>
                  <a:pt x="3426" y="1245"/>
                </a:lnTo>
                <a:lnTo>
                  <a:pt x="3426" y="1243"/>
                </a:lnTo>
                <a:lnTo>
                  <a:pt x="3424" y="1243"/>
                </a:lnTo>
                <a:lnTo>
                  <a:pt x="3424" y="1245"/>
                </a:lnTo>
                <a:lnTo>
                  <a:pt x="3424" y="1245"/>
                </a:lnTo>
                <a:lnTo>
                  <a:pt x="3422" y="1245"/>
                </a:lnTo>
                <a:lnTo>
                  <a:pt x="3422" y="1245"/>
                </a:lnTo>
                <a:lnTo>
                  <a:pt x="3422" y="1245"/>
                </a:lnTo>
                <a:lnTo>
                  <a:pt x="3420" y="1248"/>
                </a:lnTo>
                <a:lnTo>
                  <a:pt x="3420" y="1250"/>
                </a:lnTo>
                <a:lnTo>
                  <a:pt x="3420" y="1252"/>
                </a:lnTo>
                <a:lnTo>
                  <a:pt x="3417" y="1252"/>
                </a:lnTo>
                <a:lnTo>
                  <a:pt x="3411" y="1258"/>
                </a:lnTo>
                <a:lnTo>
                  <a:pt x="3411" y="1258"/>
                </a:lnTo>
                <a:lnTo>
                  <a:pt x="3409" y="1260"/>
                </a:lnTo>
                <a:lnTo>
                  <a:pt x="3409" y="1260"/>
                </a:lnTo>
                <a:lnTo>
                  <a:pt x="3405" y="1264"/>
                </a:lnTo>
                <a:lnTo>
                  <a:pt x="3401" y="1269"/>
                </a:lnTo>
                <a:lnTo>
                  <a:pt x="3399" y="1269"/>
                </a:lnTo>
                <a:lnTo>
                  <a:pt x="3399" y="1271"/>
                </a:lnTo>
                <a:lnTo>
                  <a:pt x="3399" y="1271"/>
                </a:lnTo>
                <a:lnTo>
                  <a:pt x="3399" y="1273"/>
                </a:lnTo>
                <a:lnTo>
                  <a:pt x="3396" y="1273"/>
                </a:lnTo>
                <a:lnTo>
                  <a:pt x="3396" y="1275"/>
                </a:lnTo>
                <a:lnTo>
                  <a:pt x="3396" y="1275"/>
                </a:lnTo>
                <a:lnTo>
                  <a:pt x="3394" y="1277"/>
                </a:lnTo>
                <a:lnTo>
                  <a:pt x="3392" y="1277"/>
                </a:lnTo>
                <a:lnTo>
                  <a:pt x="3388" y="1279"/>
                </a:lnTo>
                <a:lnTo>
                  <a:pt x="3388" y="1279"/>
                </a:lnTo>
                <a:lnTo>
                  <a:pt x="3380" y="1279"/>
                </a:lnTo>
                <a:lnTo>
                  <a:pt x="3376" y="1277"/>
                </a:lnTo>
                <a:lnTo>
                  <a:pt x="3371" y="1277"/>
                </a:lnTo>
                <a:lnTo>
                  <a:pt x="3369" y="1279"/>
                </a:lnTo>
                <a:lnTo>
                  <a:pt x="3365" y="1281"/>
                </a:lnTo>
                <a:lnTo>
                  <a:pt x="3363" y="1281"/>
                </a:lnTo>
                <a:lnTo>
                  <a:pt x="3359" y="1281"/>
                </a:lnTo>
                <a:lnTo>
                  <a:pt x="3359" y="1279"/>
                </a:lnTo>
                <a:lnTo>
                  <a:pt x="3359" y="1279"/>
                </a:lnTo>
                <a:lnTo>
                  <a:pt x="3357" y="1277"/>
                </a:lnTo>
                <a:lnTo>
                  <a:pt x="3357" y="1277"/>
                </a:lnTo>
                <a:lnTo>
                  <a:pt x="3357" y="1277"/>
                </a:lnTo>
                <a:lnTo>
                  <a:pt x="3355" y="1275"/>
                </a:lnTo>
                <a:lnTo>
                  <a:pt x="3355" y="1275"/>
                </a:lnTo>
                <a:lnTo>
                  <a:pt x="3355" y="1275"/>
                </a:lnTo>
                <a:lnTo>
                  <a:pt x="3355" y="1275"/>
                </a:lnTo>
                <a:lnTo>
                  <a:pt x="3352" y="1275"/>
                </a:lnTo>
                <a:lnTo>
                  <a:pt x="3352" y="1275"/>
                </a:lnTo>
                <a:lnTo>
                  <a:pt x="3350" y="1275"/>
                </a:lnTo>
                <a:lnTo>
                  <a:pt x="3352" y="1273"/>
                </a:lnTo>
                <a:lnTo>
                  <a:pt x="3352" y="1273"/>
                </a:lnTo>
                <a:lnTo>
                  <a:pt x="3352" y="1271"/>
                </a:lnTo>
                <a:lnTo>
                  <a:pt x="3352" y="1271"/>
                </a:lnTo>
                <a:lnTo>
                  <a:pt x="3350" y="1271"/>
                </a:lnTo>
                <a:lnTo>
                  <a:pt x="3352" y="1271"/>
                </a:lnTo>
                <a:lnTo>
                  <a:pt x="3352" y="1271"/>
                </a:lnTo>
                <a:lnTo>
                  <a:pt x="3355" y="1266"/>
                </a:lnTo>
                <a:lnTo>
                  <a:pt x="3355" y="1264"/>
                </a:lnTo>
                <a:lnTo>
                  <a:pt x="3355" y="1264"/>
                </a:lnTo>
                <a:lnTo>
                  <a:pt x="3355" y="1262"/>
                </a:lnTo>
                <a:lnTo>
                  <a:pt x="3355" y="1260"/>
                </a:lnTo>
                <a:lnTo>
                  <a:pt x="3355" y="1258"/>
                </a:lnTo>
                <a:lnTo>
                  <a:pt x="3355" y="1258"/>
                </a:lnTo>
                <a:lnTo>
                  <a:pt x="3355" y="1256"/>
                </a:lnTo>
                <a:lnTo>
                  <a:pt x="3355" y="1254"/>
                </a:lnTo>
                <a:lnTo>
                  <a:pt x="3355" y="1254"/>
                </a:lnTo>
                <a:lnTo>
                  <a:pt x="3355" y="1252"/>
                </a:lnTo>
                <a:lnTo>
                  <a:pt x="3352" y="1250"/>
                </a:lnTo>
                <a:lnTo>
                  <a:pt x="3350" y="1248"/>
                </a:lnTo>
                <a:lnTo>
                  <a:pt x="3348" y="1248"/>
                </a:lnTo>
                <a:lnTo>
                  <a:pt x="3346" y="1250"/>
                </a:lnTo>
                <a:lnTo>
                  <a:pt x="3344" y="1254"/>
                </a:lnTo>
                <a:lnTo>
                  <a:pt x="3344" y="1256"/>
                </a:lnTo>
                <a:lnTo>
                  <a:pt x="3344" y="1258"/>
                </a:lnTo>
                <a:lnTo>
                  <a:pt x="3344" y="1258"/>
                </a:lnTo>
                <a:lnTo>
                  <a:pt x="3342" y="1258"/>
                </a:lnTo>
                <a:lnTo>
                  <a:pt x="3344" y="1262"/>
                </a:lnTo>
                <a:lnTo>
                  <a:pt x="3344" y="1266"/>
                </a:lnTo>
                <a:lnTo>
                  <a:pt x="3344" y="1266"/>
                </a:lnTo>
                <a:lnTo>
                  <a:pt x="3344" y="1269"/>
                </a:lnTo>
                <a:lnTo>
                  <a:pt x="3342" y="1266"/>
                </a:lnTo>
                <a:lnTo>
                  <a:pt x="3342" y="1264"/>
                </a:lnTo>
                <a:lnTo>
                  <a:pt x="3340" y="1264"/>
                </a:lnTo>
                <a:lnTo>
                  <a:pt x="3340" y="1260"/>
                </a:lnTo>
                <a:lnTo>
                  <a:pt x="3338" y="1258"/>
                </a:lnTo>
                <a:lnTo>
                  <a:pt x="3336" y="1256"/>
                </a:lnTo>
                <a:lnTo>
                  <a:pt x="3336" y="1256"/>
                </a:lnTo>
                <a:lnTo>
                  <a:pt x="3336" y="1254"/>
                </a:lnTo>
                <a:lnTo>
                  <a:pt x="3334" y="1252"/>
                </a:lnTo>
                <a:lnTo>
                  <a:pt x="3334" y="1250"/>
                </a:lnTo>
                <a:lnTo>
                  <a:pt x="3332" y="1248"/>
                </a:lnTo>
                <a:lnTo>
                  <a:pt x="3334" y="1248"/>
                </a:lnTo>
                <a:lnTo>
                  <a:pt x="3334" y="1248"/>
                </a:lnTo>
                <a:lnTo>
                  <a:pt x="3334" y="1248"/>
                </a:lnTo>
                <a:lnTo>
                  <a:pt x="3334" y="1248"/>
                </a:lnTo>
                <a:lnTo>
                  <a:pt x="3336" y="1245"/>
                </a:lnTo>
                <a:lnTo>
                  <a:pt x="3336" y="1243"/>
                </a:lnTo>
                <a:lnTo>
                  <a:pt x="3334" y="1243"/>
                </a:lnTo>
                <a:lnTo>
                  <a:pt x="3332" y="1241"/>
                </a:lnTo>
                <a:lnTo>
                  <a:pt x="3332" y="1239"/>
                </a:lnTo>
                <a:lnTo>
                  <a:pt x="3332" y="1239"/>
                </a:lnTo>
                <a:lnTo>
                  <a:pt x="3332" y="1239"/>
                </a:lnTo>
                <a:lnTo>
                  <a:pt x="3334" y="1239"/>
                </a:lnTo>
                <a:lnTo>
                  <a:pt x="3334" y="1239"/>
                </a:lnTo>
                <a:lnTo>
                  <a:pt x="3334" y="1239"/>
                </a:lnTo>
                <a:lnTo>
                  <a:pt x="3332" y="1237"/>
                </a:lnTo>
                <a:lnTo>
                  <a:pt x="3327" y="1235"/>
                </a:lnTo>
                <a:lnTo>
                  <a:pt x="3325" y="1231"/>
                </a:lnTo>
                <a:lnTo>
                  <a:pt x="3323" y="1231"/>
                </a:lnTo>
                <a:lnTo>
                  <a:pt x="3321" y="1229"/>
                </a:lnTo>
                <a:lnTo>
                  <a:pt x="3321" y="1227"/>
                </a:lnTo>
                <a:lnTo>
                  <a:pt x="3321" y="1227"/>
                </a:lnTo>
                <a:lnTo>
                  <a:pt x="3319" y="1227"/>
                </a:lnTo>
                <a:lnTo>
                  <a:pt x="3319" y="1227"/>
                </a:lnTo>
                <a:lnTo>
                  <a:pt x="3317" y="1224"/>
                </a:lnTo>
                <a:lnTo>
                  <a:pt x="3315" y="1222"/>
                </a:lnTo>
                <a:lnTo>
                  <a:pt x="3315" y="1222"/>
                </a:lnTo>
                <a:lnTo>
                  <a:pt x="3315" y="1222"/>
                </a:lnTo>
                <a:lnTo>
                  <a:pt x="3315" y="1220"/>
                </a:lnTo>
                <a:lnTo>
                  <a:pt x="3315" y="1218"/>
                </a:lnTo>
                <a:lnTo>
                  <a:pt x="3313" y="1216"/>
                </a:lnTo>
                <a:lnTo>
                  <a:pt x="3311" y="1214"/>
                </a:lnTo>
                <a:lnTo>
                  <a:pt x="3311" y="1212"/>
                </a:lnTo>
                <a:lnTo>
                  <a:pt x="3308" y="1210"/>
                </a:lnTo>
                <a:lnTo>
                  <a:pt x="3308" y="1208"/>
                </a:lnTo>
                <a:lnTo>
                  <a:pt x="3308" y="1208"/>
                </a:lnTo>
                <a:lnTo>
                  <a:pt x="3308" y="1208"/>
                </a:lnTo>
                <a:lnTo>
                  <a:pt x="3306" y="1204"/>
                </a:lnTo>
                <a:lnTo>
                  <a:pt x="3306" y="1204"/>
                </a:lnTo>
                <a:lnTo>
                  <a:pt x="3304" y="1199"/>
                </a:lnTo>
                <a:lnTo>
                  <a:pt x="3304" y="1199"/>
                </a:lnTo>
                <a:lnTo>
                  <a:pt x="3304" y="1197"/>
                </a:lnTo>
                <a:lnTo>
                  <a:pt x="3302" y="1197"/>
                </a:lnTo>
                <a:lnTo>
                  <a:pt x="3302" y="1197"/>
                </a:lnTo>
                <a:lnTo>
                  <a:pt x="3300" y="1197"/>
                </a:lnTo>
                <a:lnTo>
                  <a:pt x="3300" y="1197"/>
                </a:lnTo>
                <a:lnTo>
                  <a:pt x="3300" y="1197"/>
                </a:lnTo>
                <a:lnTo>
                  <a:pt x="3300" y="1195"/>
                </a:lnTo>
                <a:lnTo>
                  <a:pt x="3302" y="1193"/>
                </a:lnTo>
                <a:lnTo>
                  <a:pt x="3304" y="1193"/>
                </a:lnTo>
                <a:lnTo>
                  <a:pt x="3304" y="1193"/>
                </a:lnTo>
                <a:lnTo>
                  <a:pt x="3304" y="1193"/>
                </a:lnTo>
                <a:lnTo>
                  <a:pt x="3304" y="1193"/>
                </a:lnTo>
                <a:lnTo>
                  <a:pt x="3304" y="1191"/>
                </a:lnTo>
                <a:lnTo>
                  <a:pt x="3302" y="1191"/>
                </a:lnTo>
                <a:lnTo>
                  <a:pt x="3302" y="1189"/>
                </a:lnTo>
                <a:lnTo>
                  <a:pt x="3302" y="1187"/>
                </a:lnTo>
                <a:lnTo>
                  <a:pt x="3302" y="1187"/>
                </a:lnTo>
                <a:lnTo>
                  <a:pt x="3304" y="1187"/>
                </a:lnTo>
                <a:lnTo>
                  <a:pt x="3304" y="1187"/>
                </a:lnTo>
                <a:lnTo>
                  <a:pt x="3308" y="1189"/>
                </a:lnTo>
                <a:lnTo>
                  <a:pt x="3311" y="1189"/>
                </a:lnTo>
                <a:lnTo>
                  <a:pt x="3311" y="1189"/>
                </a:lnTo>
                <a:lnTo>
                  <a:pt x="3313" y="1187"/>
                </a:lnTo>
                <a:lnTo>
                  <a:pt x="3313" y="1187"/>
                </a:lnTo>
                <a:lnTo>
                  <a:pt x="3315" y="1187"/>
                </a:lnTo>
                <a:lnTo>
                  <a:pt x="3315" y="1187"/>
                </a:lnTo>
                <a:lnTo>
                  <a:pt x="3317" y="1185"/>
                </a:lnTo>
                <a:lnTo>
                  <a:pt x="3317" y="1183"/>
                </a:lnTo>
                <a:lnTo>
                  <a:pt x="3317" y="1183"/>
                </a:lnTo>
                <a:lnTo>
                  <a:pt x="3317" y="1180"/>
                </a:lnTo>
                <a:lnTo>
                  <a:pt x="3319" y="1180"/>
                </a:lnTo>
                <a:lnTo>
                  <a:pt x="3317" y="1178"/>
                </a:lnTo>
                <a:lnTo>
                  <a:pt x="3319" y="1178"/>
                </a:lnTo>
                <a:lnTo>
                  <a:pt x="3321" y="1180"/>
                </a:lnTo>
                <a:lnTo>
                  <a:pt x="3321" y="1180"/>
                </a:lnTo>
                <a:lnTo>
                  <a:pt x="3321" y="1180"/>
                </a:lnTo>
                <a:lnTo>
                  <a:pt x="3319" y="1180"/>
                </a:lnTo>
                <a:lnTo>
                  <a:pt x="3319" y="1180"/>
                </a:lnTo>
                <a:lnTo>
                  <a:pt x="3317" y="1180"/>
                </a:lnTo>
                <a:lnTo>
                  <a:pt x="3319" y="1183"/>
                </a:lnTo>
                <a:lnTo>
                  <a:pt x="3319" y="1183"/>
                </a:lnTo>
                <a:lnTo>
                  <a:pt x="3323" y="1185"/>
                </a:lnTo>
                <a:lnTo>
                  <a:pt x="3325" y="1187"/>
                </a:lnTo>
                <a:lnTo>
                  <a:pt x="3332" y="1185"/>
                </a:lnTo>
                <a:lnTo>
                  <a:pt x="3334" y="1185"/>
                </a:lnTo>
                <a:lnTo>
                  <a:pt x="3334" y="1187"/>
                </a:lnTo>
                <a:lnTo>
                  <a:pt x="3334" y="1189"/>
                </a:lnTo>
                <a:lnTo>
                  <a:pt x="3336" y="1189"/>
                </a:lnTo>
                <a:lnTo>
                  <a:pt x="3338" y="1193"/>
                </a:lnTo>
                <a:lnTo>
                  <a:pt x="3340" y="1195"/>
                </a:lnTo>
                <a:lnTo>
                  <a:pt x="3342" y="1197"/>
                </a:lnTo>
                <a:lnTo>
                  <a:pt x="3342" y="1197"/>
                </a:lnTo>
                <a:lnTo>
                  <a:pt x="3342" y="1199"/>
                </a:lnTo>
                <a:lnTo>
                  <a:pt x="3342" y="1201"/>
                </a:lnTo>
                <a:lnTo>
                  <a:pt x="3344" y="1201"/>
                </a:lnTo>
                <a:lnTo>
                  <a:pt x="3344" y="1201"/>
                </a:lnTo>
                <a:lnTo>
                  <a:pt x="3344" y="1204"/>
                </a:lnTo>
                <a:lnTo>
                  <a:pt x="3344" y="1204"/>
                </a:lnTo>
                <a:lnTo>
                  <a:pt x="3344" y="1206"/>
                </a:lnTo>
                <a:lnTo>
                  <a:pt x="3346" y="1206"/>
                </a:lnTo>
                <a:lnTo>
                  <a:pt x="3348" y="1208"/>
                </a:lnTo>
                <a:lnTo>
                  <a:pt x="3348" y="1210"/>
                </a:lnTo>
                <a:lnTo>
                  <a:pt x="3348" y="1212"/>
                </a:lnTo>
                <a:lnTo>
                  <a:pt x="3350" y="1216"/>
                </a:lnTo>
                <a:lnTo>
                  <a:pt x="3350" y="1216"/>
                </a:lnTo>
                <a:lnTo>
                  <a:pt x="3355" y="1220"/>
                </a:lnTo>
                <a:lnTo>
                  <a:pt x="3355" y="1220"/>
                </a:lnTo>
                <a:lnTo>
                  <a:pt x="3357" y="1220"/>
                </a:lnTo>
                <a:lnTo>
                  <a:pt x="3359" y="1220"/>
                </a:lnTo>
                <a:lnTo>
                  <a:pt x="3361" y="1220"/>
                </a:lnTo>
                <a:lnTo>
                  <a:pt x="3363" y="1222"/>
                </a:lnTo>
                <a:lnTo>
                  <a:pt x="3367" y="1224"/>
                </a:lnTo>
                <a:lnTo>
                  <a:pt x="3369" y="1227"/>
                </a:lnTo>
                <a:lnTo>
                  <a:pt x="3369" y="1229"/>
                </a:lnTo>
                <a:lnTo>
                  <a:pt x="3371" y="1229"/>
                </a:lnTo>
                <a:lnTo>
                  <a:pt x="3376" y="1233"/>
                </a:lnTo>
                <a:lnTo>
                  <a:pt x="3380" y="1235"/>
                </a:lnTo>
                <a:lnTo>
                  <a:pt x="3382" y="1235"/>
                </a:lnTo>
                <a:lnTo>
                  <a:pt x="3382" y="1237"/>
                </a:lnTo>
                <a:lnTo>
                  <a:pt x="3386" y="1239"/>
                </a:lnTo>
                <a:lnTo>
                  <a:pt x="3388" y="1239"/>
                </a:lnTo>
                <a:lnTo>
                  <a:pt x="3390" y="1239"/>
                </a:lnTo>
                <a:lnTo>
                  <a:pt x="3394" y="1239"/>
                </a:lnTo>
                <a:lnTo>
                  <a:pt x="3399" y="1241"/>
                </a:lnTo>
                <a:lnTo>
                  <a:pt x="3399" y="1241"/>
                </a:lnTo>
                <a:lnTo>
                  <a:pt x="3401" y="1241"/>
                </a:lnTo>
                <a:lnTo>
                  <a:pt x="3403" y="1241"/>
                </a:lnTo>
                <a:lnTo>
                  <a:pt x="3407" y="1239"/>
                </a:lnTo>
                <a:lnTo>
                  <a:pt x="3409" y="1237"/>
                </a:lnTo>
                <a:lnTo>
                  <a:pt x="3411" y="1237"/>
                </a:lnTo>
                <a:lnTo>
                  <a:pt x="3411" y="1237"/>
                </a:lnTo>
                <a:lnTo>
                  <a:pt x="3413" y="1235"/>
                </a:lnTo>
                <a:lnTo>
                  <a:pt x="3413" y="1235"/>
                </a:lnTo>
                <a:lnTo>
                  <a:pt x="3417" y="1233"/>
                </a:lnTo>
                <a:lnTo>
                  <a:pt x="3422" y="1233"/>
                </a:lnTo>
                <a:lnTo>
                  <a:pt x="3424" y="1231"/>
                </a:lnTo>
                <a:lnTo>
                  <a:pt x="3424" y="1231"/>
                </a:lnTo>
                <a:lnTo>
                  <a:pt x="3430" y="1233"/>
                </a:lnTo>
                <a:lnTo>
                  <a:pt x="3430" y="1233"/>
                </a:lnTo>
                <a:lnTo>
                  <a:pt x="3432" y="1235"/>
                </a:lnTo>
                <a:lnTo>
                  <a:pt x="3434" y="1235"/>
                </a:lnTo>
                <a:lnTo>
                  <a:pt x="3434" y="1237"/>
                </a:lnTo>
                <a:lnTo>
                  <a:pt x="3434" y="1239"/>
                </a:lnTo>
                <a:lnTo>
                  <a:pt x="3434" y="1243"/>
                </a:lnTo>
                <a:lnTo>
                  <a:pt x="3436" y="1248"/>
                </a:lnTo>
                <a:lnTo>
                  <a:pt x="3436" y="1250"/>
                </a:lnTo>
                <a:lnTo>
                  <a:pt x="3436" y="1250"/>
                </a:lnTo>
                <a:lnTo>
                  <a:pt x="3438" y="1252"/>
                </a:lnTo>
                <a:lnTo>
                  <a:pt x="3445" y="1254"/>
                </a:lnTo>
                <a:lnTo>
                  <a:pt x="3445" y="1254"/>
                </a:lnTo>
                <a:lnTo>
                  <a:pt x="3447" y="1254"/>
                </a:lnTo>
                <a:lnTo>
                  <a:pt x="3449" y="1256"/>
                </a:lnTo>
                <a:lnTo>
                  <a:pt x="3451" y="1256"/>
                </a:lnTo>
                <a:lnTo>
                  <a:pt x="3453" y="1256"/>
                </a:lnTo>
                <a:lnTo>
                  <a:pt x="3455" y="1256"/>
                </a:lnTo>
                <a:lnTo>
                  <a:pt x="3459" y="1256"/>
                </a:lnTo>
                <a:lnTo>
                  <a:pt x="3464" y="1258"/>
                </a:lnTo>
                <a:lnTo>
                  <a:pt x="3466" y="1258"/>
                </a:lnTo>
                <a:lnTo>
                  <a:pt x="3470" y="1258"/>
                </a:lnTo>
                <a:lnTo>
                  <a:pt x="3472" y="1258"/>
                </a:lnTo>
                <a:lnTo>
                  <a:pt x="3474" y="1258"/>
                </a:lnTo>
                <a:lnTo>
                  <a:pt x="3476" y="1260"/>
                </a:lnTo>
                <a:lnTo>
                  <a:pt x="3478" y="1258"/>
                </a:lnTo>
                <a:lnTo>
                  <a:pt x="3482" y="1260"/>
                </a:lnTo>
                <a:lnTo>
                  <a:pt x="3484" y="1258"/>
                </a:lnTo>
                <a:lnTo>
                  <a:pt x="3484" y="1258"/>
                </a:lnTo>
                <a:lnTo>
                  <a:pt x="3487" y="1260"/>
                </a:lnTo>
                <a:lnTo>
                  <a:pt x="3487" y="1260"/>
                </a:lnTo>
                <a:lnTo>
                  <a:pt x="3493" y="1262"/>
                </a:lnTo>
                <a:lnTo>
                  <a:pt x="3495" y="1262"/>
                </a:lnTo>
                <a:lnTo>
                  <a:pt x="3497" y="1262"/>
                </a:lnTo>
                <a:lnTo>
                  <a:pt x="3499" y="1262"/>
                </a:lnTo>
                <a:lnTo>
                  <a:pt x="3499" y="1262"/>
                </a:lnTo>
                <a:lnTo>
                  <a:pt x="3501" y="1262"/>
                </a:lnTo>
                <a:lnTo>
                  <a:pt x="3505" y="1262"/>
                </a:lnTo>
                <a:lnTo>
                  <a:pt x="3508" y="1262"/>
                </a:lnTo>
                <a:lnTo>
                  <a:pt x="3508" y="1262"/>
                </a:lnTo>
                <a:lnTo>
                  <a:pt x="3510" y="1262"/>
                </a:lnTo>
                <a:lnTo>
                  <a:pt x="3510" y="1262"/>
                </a:lnTo>
                <a:lnTo>
                  <a:pt x="3510" y="1262"/>
                </a:lnTo>
                <a:lnTo>
                  <a:pt x="3512" y="1262"/>
                </a:lnTo>
                <a:lnTo>
                  <a:pt x="3512" y="1262"/>
                </a:lnTo>
                <a:lnTo>
                  <a:pt x="3514" y="1260"/>
                </a:lnTo>
                <a:lnTo>
                  <a:pt x="3516" y="1260"/>
                </a:lnTo>
                <a:lnTo>
                  <a:pt x="3520" y="1262"/>
                </a:lnTo>
                <a:lnTo>
                  <a:pt x="3522" y="1260"/>
                </a:lnTo>
                <a:lnTo>
                  <a:pt x="3524" y="1262"/>
                </a:lnTo>
                <a:lnTo>
                  <a:pt x="3528" y="1262"/>
                </a:lnTo>
                <a:lnTo>
                  <a:pt x="3528" y="1260"/>
                </a:lnTo>
                <a:lnTo>
                  <a:pt x="3528" y="1260"/>
                </a:lnTo>
                <a:lnTo>
                  <a:pt x="3531" y="1258"/>
                </a:lnTo>
                <a:lnTo>
                  <a:pt x="3535" y="1260"/>
                </a:lnTo>
                <a:lnTo>
                  <a:pt x="3535" y="1260"/>
                </a:lnTo>
                <a:lnTo>
                  <a:pt x="3535" y="1258"/>
                </a:lnTo>
                <a:lnTo>
                  <a:pt x="3537" y="1258"/>
                </a:lnTo>
                <a:lnTo>
                  <a:pt x="3537" y="1260"/>
                </a:lnTo>
                <a:lnTo>
                  <a:pt x="3543" y="1260"/>
                </a:lnTo>
                <a:lnTo>
                  <a:pt x="3543" y="1262"/>
                </a:lnTo>
                <a:lnTo>
                  <a:pt x="3545" y="1262"/>
                </a:lnTo>
                <a:lnTo>
                  <a:pt x="3545" y="1260"/>
                </a:lnTo>
                <a:lnTo>
                  <a:pt x="3549" y="1260"/>
                </a:lnTo>
                <a:lnTo>
                  <a:pt x="3556" y="1258"/>
                </a:lnTo>
                <a:lnTo>
                  <a:pt x="3560" y="1260"/>
                </a:lnTo>
                <a:lnTo>
                  <a:pt x="3562" y="1258"/>
                </a:lnTo>
                <a:lnTo>
                  <a:pt x="3568" y="1258"/>
                </a:lnTo>
                <a:lnTo>
                  <a:pt x="3568" y="1258"/>
                </a:lnTo>
                <a:lnTo>
                  <a:pt x="3570" y="1258"/>
                </a:lnTo>
                <a:lnTo>
                  <a:pt x="3570" y="1258"/>
                </a:lnTo>
                <a:lnTo>
                  <a:pt x="3570" y="1258"/>
                </a:lnTo>
                <a:lnTo>
                  <a:pt x="3568" y="1258"/>
                </a:lnTo>
                <a:lnTo>
                  <a:pt x="3566" y="1258"/>
                </a:lnTo>
                <a:lnTo>
                  <a:pt x="3566" y="1256"/>
                </a:lnTo>
                <a:lnTo>
                  <a:pt x="3566" y="1256"/>
                </a:lnTo>
                <a:lnTo>
                  <a:pt x="3568" y="1256"/>
                </a:lnTo>
                <a:lnTo>
                  <a:pt x="3570" y="1256"/>
                </a:lnTo>
                <a:lnTo>
                  <a:pt x="3572" y="1258"/>
                </a:lnTo>
                <a:lnTo>
                  <a:pt x="3572" y="1258"/>
                </a:lnTo>
                <a:lnTo>
                  <a:pt x="3575" y="1262"/>
                </a:lnTo>
                <a:lnTo>
                  <a:pt x="3575" y="1262"/>
                </a:lnTo>
                <a:lnTo>
                  <a:pt x="3575" y="1266"/>
                </a:lnTo>
                <a:lnTo>
                  <a:pt x="3575" y="1266"/>
                </a:lnTo>
                <a:lnTo>
                  <a:pt x="3579" y="1269"/>
                </a:lnTo>
                <a:lnTo>
                  <a:pt x="3581" y="1269"/>
                </a:lnTo>
                <a:lnTo>
                  <a:pt x="3583" y="1275"/>
                </a:lnTo>
                <a:lnTo>
                  <a:pt x="3583" y="1277"/>
                </a:lnTo>
                <a:lnTo>
                  <a:pt x="3583" y="1277"/>
                </a:lnTo>
                <a:lnTo>
                  <a:pt x="3583" y="1279"/>
                </a:lnTo>
                <a:lnTo>
                  <a:pt x="3585" y="1279"/>
                </a:lnTo>
                <a:lnTo>
                  <a:pt x="3585" y="1279"/>
                </a:lnTo>
                <a:lnTo>
                  <a:pt x="3585" y="1279"/>
                </a:lnTo>
                <a:lnTo>
                  <a:pt x="3585" y="1281"/>
                </a:lnTo>
                <a:lnTo>
                  <a:pt x="3587" y="1281"/>
                </a:lnTo>
                <a:lnTo>
                  <a:pt x="3587" y="1281"/>
                </a:lnTo>
                <a:lnTo>
                  <a:pt x="3587" y="1281"/>
                </a:lnTo>
                <a:lnTo>
                  <a:pt x="3587" y="1283"/>
                </a:lnTo>
                <a:lnTo>
                  <a:pt x="3589" y="1283"/>
                </a:lnTo>
                <a:lnTo>
                  <a:pt x="3591" y="1281"/>
                </a:lnTo>
                <a:lnTo>
                  <a:pt x="3591" y="1283"/>
                </a:lnTo>
                <a:lnTo>
                  <a:pt x="3593" y="1283"/>
                </a:lnTo>
                <a:lnTo>
                  <a:pt x="3593" y="1283"/>
                </a:lnTo>
                <a:lnTo>
                  <a:pt x="3593" y="1283"/>
                </a:lnTo>
                <a:lnTo>
                  <a:pt x="3596" y="1283"/>
                </a:lnTo>
                <a:lnTo>
                  <a:pt x="3596" y="1283"/>
                </a:lnTo>
                <a:lnTo>
                  <a:pt x="3596" y="1283"/>
                </a:lnTo>
                <a:lnTo>
                  <a:pt x="3596" y="1283"/>
                </a:lnTo>
                <a:lnTo>
                  <a:pt x="3596" y="1285"/>
                </a:lnTo>
                <a:lnTo>
                  <a:pt x="3598" y="1285"/>
                </a:lnTo>
                <a:lnTo>
                  <a:pt x="3600" y="1285"/>
                </a:lnTo>
                <a:lnTo>
                  <a:pt x="3600" y="1283"/>
                </a:lnTo>
                <a:lnTo>
                  <a:pt x="3602" y="1283"/>
                </a:lnTo>
                <a:lnTo>
                  <a:pt x="3604" y="1283"/>
                </a:lnTo>
                <a:lnTo>
                  <a:pt x="3602" y="1283"/>
                </a:lnTo>
                <a:lnTo>
                  <a:pt x="3600" y="1285"/>
                </a:lnTo>
                <a:lnTo>
                  <a:pt x="3600" y="1287"/>
                </a:lnTo>
                <a:lnTo>
                  <a:pt x="3600" y="1289"/>
                </a:lnTo>
                <a:lnTo>
                  <a:pt x="3602" y="1292"/>
                </a:lnTo>
                <a:lnTo>
                  <a:pt x="3604" y="1294"/>
                </a:lnTo>
                <a:lnTo>
                  <a:pt x="3610" y="1298"/>
                </a:lnTo>
                <a:lnTo>
                  <a:pt x="3616" y="1298"/>
                </a:lnTo>
                <a:lnTo>
                  <a:pt x="3619" y="1298"/>
                </a:lnTo>
                <a:lnTo>
                  <a:pt x="3619" y="1298"/>
                </a:lnTo>
                <a:lnTo>
                  <a:pt x="3623" y="1296"/>
                </a:lnTo>
                <a:lnTo>
                  <a:pt x="3625" y="1296"/>
                </a:lnTo>
                <a:lnTo>
                  <a:pt x="3625" y="1296"/>
                </a:lnTo>
                <a:lnTo>
                  <a:pt x="3627" y="1296"/>
                </a:lnTo>
                <a:lnTo>
                  <a:pt x="3627" y="1296"/>
                </a:lnTo>
                <a:lnTo>
                  <a:pt x="3627" y="1294"/>
                </a:lnTo>
                <a:lnTo>
                  <a:pt x="3629" y="1294"/>
                </a:lnTo>
                <a:lnTo>
                  <a:pt x="3629" y="1294"/>
                </a:lnTo>
                <a:lnTo>
                  <a:pt x="3629" y="1294"/>
                </a:lnTo>
                <a:lnTo>
                  <a:pt x="3629" y="1296"/>
                </a:lnTo>
                <a:lnTo>
                  <a:pt x="3629" y="1296"/>
                </a:lnTo>
                <a:lnTo>
                  <a:pt x="3627" y="1298"/>
                </a:lnTo>
                <a:lnTo>
                  <a:pt x="3625" y="1302"/>
                </a:lnTo>
                <a:lnTo>
                  <a:pt x="3623" y="1302"/>
                </a:lnTo>
                <a:lnTo>
                  <a:pt x="3623" y="1302"/>
                </a:lnTo>
                <a:lnTo>
                  <a:pt x="3619" y="1304"/>
                </a:lnTo>
                <a:lnTo>
                  <a:pt x="3619" y="1304"/>
                </a:lnTo>
                <a:lnTo>
                  <a:pt x="3616" y="1304"/>
                </a:lnTo>
                <a:lnTo>
                  <a:pt x="3614" y="1304"/>
                </a:lnTo>
                <a:lnTo>
                  <a:pt x="3612" y="1306"/>
                </a:lnTo>
                <a:lnTo>
                  <a:pt x="3610" y="1306"/>
                </a:lnTo>
                <a:lnTo>
                  <a:pt x="3610" y="1304"/>
                </a:lnTo>
                <a:lnTo>
                  <a:pt x="3610" y="1304"/>
                </a:lnTo>
                <a:lnTo>
                  <a:pt x="3608" y="1304"/>
                </a:lnTo>
                <a:lnTo>
                  <a:pt x="3608" y="1304"/>
                </a:lnTo>
                <a:lnTo>
                  <a:pt x="3606" y="1306"/>
                </a:lnTo>
                <a:lnTo>
                  <a:pt x="3608" y="1306"/>
                </a:lnTo>
                <a:lnTo>
                  <a:pt x="3610" y="1310"/>
                </a:lnTo>
                <a:lnTo>
                  <a:pt x="3612" y="1313"/>
                </a:lnTo>
                <a:lnTo>
                  <a:pt x="3614" y="1315"/>
                </a:lnTo>
                <a:lnTo>
                  <a:pt x="3619" y="1317"/>
                </a:lnTo>
                <a:lnTo>
                  <a:pt x="3623" y="1323"/>
                </a:lnTo>
                <a:lnTo>
                  <a:pt x="3623" y="1323"/>
                </a:lnTo>
                <a:lnTo>
                  <a:pt x="3629" y="1327"/>
                </a:lnTo>
                <a:lnTo>
                  <a:pt x="3633" y="1329"/>
                </a:lnTo>
                <a:lnTo>
                  <a:pt x="3635" y="1329"/>
                </a:lnTo>
                <a:lnTo>
                  <a:pt x="3637" y="1329"/>
                </a:lnTo>
                <a:lnTo>
                  <a:pt x="3642" y="1327"/>
                </a:lnTo>
                <a:lnTo>
                  <a:pt x="3644" y="1325"/>
                </a:lnTo>
                <a:lnTo>
                  <a:pt x="3650" y="1323"/>
                </a:lnTo>
                <a:lnTo>
                  <a:pt x="3652" y="1321"/>
                </a:lnTo>
                <a:lnTo>
                  <a:pt x="3654" y="1317"/>
                </a:lnTo>
                <a:lnTo>
                  <a:pt x="3654" y="1315"/>
                </a:lnTo>
                <a:lnTo>
                  <a:pt x="3654" y="1315"/>
                </a:lnTo>
                <a:lnTo>
                  <a:pt x="3654" y="1315"/>
                </a:lnTo>
                <a:lnTo>
                  <a:pt x="3652" y="1313"/>
                </a:lnTo>
                <a:lnTo>
                  <a:pt x="3652" y="1313"/>
                </a:lnTo>
                <a:lnTo>
                  <a:pt x="3652" y="1313"/>
                </a:lnTo>
                <a:lnTo>
                  <a:pt x="3652" y="1310"/>
                </a:lnTo>
                <a:lnTo>
                  <a:pt x="3652" y="1310"/>
                </a:lnTo>
                <a:lnTo>
                  <a:pt x="3654" y="1310"/>
                </a:lnTo>
                <a:lnTo>
                  <a:pt x="3654" y="1308"/>
                </a:lnTo>
                <a:lnTo>
                  <a:pt x="3654" y="1308"/>
                </a:lnTo>
                <a:lnTo>
                  <a:pt x="3654" y="1306"/>
                </a:lnTo>
                <a:lnTo>
                  <a:pt x="3654" y="1306"/>
                </a:lnTo>
                <a:lnTo>
                  <a:pt x="3656" y="1306"/>
                </a:lnTo>
                <a:lnTo>
                  <a:pt x="3658" y="1306"/>
                </a:lnTo>
                <a:lnTo>
                  <a:pt x="3658" y="1306"/>
                </a:lnTo>
                <a:lnTo>
                  <a:pt x="3660" y="1306"/>
                </a:lnTo>
                <a:lnTo>
                  <a:pt x="3663" y="1306"/>
                </a:lnTo>
                <a:lnTo>
                  <a:pt x="3660" y="1306"/>
                </a:lnTo>
                <a:lnTo>
                  <a:pt x="3660" y="1306"/>
                </a:lnTo>
                <a:lnTo>
                  <a:pt x="3658" y="1308"/>
                </a:lnTo>
                <a:lnTo>
                  <a:pt x="3658" y="1310"/>
                </a:lnTo>
                <a:lnTo>
                  <a:pt x="3660" y="1310"/>
                </a:lnTo>
                <a:lnTo>
                  <a:pt x="3660" y="1310"/>
                </a:lnTo>
                <a:lnTo>
                  <a:pt x="3660" y="1310"/>
                </a:lnTo>
                <a:lnTo>
                  <a:pt x="3658" y="1313"/>
                </a:lnTo>
                <a:lnTo>
                  <a:pt x="3658" y="1315"/>
                </a:lnTo>
                <a:lnTo>
                  <a:pt x="3663" y="1315"/>
                </a:lnTo>
                <a:lnTo>
                  <a:pt x="3665" y="1315"/>
                </a:lnTo>
                <a:lnTo>
                  <a:pt x="3667" y="1315"/>
                </a:lnTo>
                <a:lnTo>
                  <a:pt x="3665" y="1315"/>
                </a:lnTo>
                <a:lnTo>
                  <a:pt x="3663" y="1317"/>
                </a:lnTo>
                <a:lnTo>
                  <a:pt x="3660" y="1317"/>
                </a:lnTo>
                <a:lnTo>
                  <a:pt x="3660" y="1319"/>
                </a:lnTo>
                <a:lnTo>
                  <a:pt x="3660" y="1319"/>
                </a:lnTo>
                <a:lnTo>
                  <a:pt x="3660" y="1319"/>
                </a:lnTo>
                <a:lnTo>
                  <a:pt x="3660" y="1319"/>
                </a:lnTo>
                <a:lnTo>
                  <a:pt x="3660" y="1319"/>
                </a:lnTo>
                <a:lnTo>
                  <a:pt x="3660" y="1323"/>
                </a:lnTo>
                <a:lnTo>
                  <a:pt x="3663" y="1323"/>
                </a:lnTo>
                <a:lnTo>
                  <a:pt x="3663" y="1323"/>
                </a:lnTo>
                <a:lnTo>
                  <a:pt x="3663" y="1323"/>
                </a:lnTo>
                <a:lnTo>
                  <a:pt x="3663" y="1325"/>
                </a:lnTo>
                <a:lnTo>
                  <a:pt x="3663" y="1327"/>
                </a:lnTo>
                <a:lnTo>
                  <a:pt x="3665" y="1329"/>
                </a:lnTo>
                <a:lnTo>
                  <a:pt x="3663" y="1331"/>
                </a:lnTo>
                <a:lnTo>
                  <a:pt x="3660" y="1340"/>
                </a:lnTo>
                <a:lnTo>
                  <a:pt x="3660" y="1342"/>
                </a:lnTo>
                <a:lnTo>
                  <a:pt x="3660" y="1344"/>
                </a:lnTo>
                <a:lnTo>
                  <a:pt x="3660" y="1344"/>
                </a:lnTo>
                <a:lnTo>
                  <a:pt x="3660" y="1346"/>
                </a:lnTo>
                <a:lnTo>
                  <a:pt x="3663" y="1348"/>
                </a:lnTo>
                <a:lnTo>
                  <a:pt x="3663" y="1348"/>
                </a:lnTo>
                <a:lnTo>
                  <a:pt x="3663" y="1348"/>
                </a:lnTo>
                <a:lnTo>
                  <a:pt x="3663" y="1350"/>
                </a:lnTo>
                <a:lnTo>
                  <a:pt x="3665" y="1350"/>
                </a:lnTo>
                <a:lnTo>
                  <a:pt x="3663" y="1350"/>
                </a:lnTo>
                <a:lnTo>
                  <a:pt x="3663" y="1352"/>
                </a:lnTo>
                <a:lnTo>
                  <a:pt x="3663" y="1352"/>
                </a:lnTo>
                <a:lnTo>
                  <a:pt x="3663" y="1354"/>
                </a:lnTo>
                <a:lnTo>
                  <a:pt x="3663" y="1354"/>
                </a:lnTo>
                <a:lnTo>
                  <a:pt x="3665" y="1354"/>
                </a:lnTo>
                <a:lnTo>
                  <a:pt x="3665" y="1352"/>
                </a:lnTo>
                <a:lnTo>
                  <a:pt x="3665" y="1354"/>
                </a:lnTo>
                <a:lnTo>
                  <a:pt x="3665" y="1357"/>
                </a:lnTo>
                <a:lnTo>
                  <a:pt x="3665" y="1359"/>
                </a:lnTo>
                <a:lnTo>
                  <a:pt x="3663" y="1361"/>
                </a:lnTo>
                <a:lnTo>
                  <a:pt x="3663" y="1361"/>
                </a:lnTo>
                <a:lnTo>
                  <a:pt x="3665" y="1361"/>
                </a:lnTo>
                <a:lnTo>
                  <a:pt x="3665" y="1365"/>
                </a:lnTo>
                <a:lnTo>
                  <a:pt x="3665" y="1367"/>
                </a:lnTo>
                <a:lnTo>
                  <a:pt x="3665" y="1369"/>
                </a:lnTo>
                <a:lnTo>
                  <a:pt x="3667" y="1371"/>
                </a:lnTo>
                <a:lnTo>
                  <a:pt x="3667" y="1375"/>
                </a:lnTo>
                <a:lnTo>
                  <a:pt x="3667" y="1378"/>
                </a:lnTo>
                <a:lnTo>
                  <a:pt x="3669" y="1382"/>
                </a:lnTo>
                <a:lnTo>
                  <a:pt x="3671" y="1392"/>
                </a:lnTo>
                <a:lnTo>
                  <a:pt x="3671" y="1396"/>
                </a:lnTo>
                <a:lnTo>
                  <a:pt x="3673" y="1399"/>
                </a:lnTo>
                <a:lnTo>
                  <a:pt x="3673" y="1401"/>
                </a:lnTo>
                <a:lnTo>
                  <a:pt x="3675" y="1405"/>
                </a:lnTo>
                <a:lnTo>
                  <a:pt x="3675" y="1405"/>
                </a:lnTo>
                <a:lnTo>
                  <a:pt x="3677" y="1405"/>
                </a:lnTo>
                <a:lnTo>
                  <a:pt x="3677" y="1405"/>
                </a:lnTo>
                <a:lnTo>
                  <a:pt x="3677" y="1407"/>
                </a:lnTo>
                <a:lnTo>
                  <a:pt x="3677" y="1407"/>
                </a:lnTo>
                <a:lnTo>
                  <a:pt x="3679" y="1409"/>
                </a:lnTo>
                <a:lnTo>
                  <a:pt x="3677" y="1409"/>
                </a:lnTo>
                <a:lnTo>
                  <a:pt x="3677" y="1409"/>
                </a:lnTo>
                <a:lnTo>
                  <a:pt x="3679" y="1413"/>
                </a:lnTo>
                <a:lnTo>
                  <a:pt x="3679" y="1415"/>
                </a:lnTo>
                <a:lnTo>
                  <a:pt x="3681" y="1415"/>
                </a:lnTo>
                <a:lnTo>
                  <a:pt x="3684" y="1419"/>
                </a:lnTo>
                <a:lnTo>
                  <a:pt x="3684" y="1419"/>
                </a:lnTo>
                <a:lnTo>
                  <a:pt x="3686" y="1419"/>
                </a:lnTo>
                <a:lnTo>
                  <a:pt x="3686" y="1422"/>
                </a:lnTo>
                <a:lnTo>
                  <a:pt x="3686" y="1424"/>
                </a:lnTo>
                <a:lnTo>
                  <a:pt x="3686" y="1426"/>
                </a:lnTo>
                <a:lnTo>
                  <a:pt x="3686" y="1426"/>
                </a:lnTo>
                <a:lnTo>
                  <a:pt x="3688" y="1428"/>
                </a:lnTo>
                <a:lnTo>
                  <a:pt x="3688" y="1432"/>
                </a:lnTo>
                <a:lnTo>
                  <a:pt x="3690" y="1434"/>
                </a:lnTo>
                <a:lnTo>
                  <a:pt x="3690" y="1434"/>
                </a:lnTo>
                <a:lnTo>
                  <a:pt x="3690" y="1436"/>
                </a:lnTo>
                <a:lnTo>
                  <a:pt x="3692" y="1443"/>
                </a:lnTo>
                <a:lnTo>
                  <a:pt x="3692" y="1445"/>
                </a:lnTo>
                <a:lnTo>
                  <a:pt x="3692" y="1447"/>
                </a:lnTo>
                <a:lnTo>
                  <a:pt x="3694" y="1449"/>
                </a:lnTo>
                <a:lnTo>
                  <a:pt x="3696" y="1457"/>
                </a:lnTo>
                <a:lnTo>
                  <a:pt x="3698" y="1457"/>
                </a:lnTo>
                <a:lnTo>
                  <a:pt x="3698" y="1459"/>
                </a:lnTo>
                <a:lnTo>
                  <a:pt x="3700" y="1461"/>
                </a:lnTo>
                <a:lnTo>
                  <a:pt x="3702" y="1461"/>
                </a:lnTo>
                <a:lnTo>
                  <a:pt x="3704" y="1466"/>
                </a:lnTo>
                <a:lnTo>
                  <a:pt x="3704" y="1468"/>
                </a:lnTo>
                <a:lnTo>
                  <a:pt x="3707" y="1472"/>
                </a:lnTo>
                <a:lnTo>
                  <a:pt x="3707" y="1476"/>
                </a:lnTo>
                <a:lnTo>
                  <a:pt x="3711" y="1480"/>
                </a:lnTo>
                <a:lnTo>
                  <a:pt x="3711" y="1482"/>
                </a:lnTo>
                <a:lnTo>
                  <a:pt x="3711" y="1484"/>
                </a:lnTo>
                <a:lnTo>
                  <a:pt x="3711" y="1484"/>
                </a:lnTo>
                <a:lnTo>
                  <a:pt x="3711" y="1487"/>
                </a:lnTo>
                <a:lnTo>
                  <a:pt x="3713" y="1487"/>
                </a:lnTo>
                <a:lnTo>
                  <a:pt x="3713" y="1487"/>
                </a:lnTo>
                <a:lnTo>
                  <a:pt x="3713" y="1489"/>
                </a:lnTo>
                <a:lnTo>
                  <a:pt x="3715" y="1493"/>
                </a:lnTo>
                <a:lnTo>
                  <a:pt x="3715" y="1495"/>
                </a:lnTo>
                <a:lnTo>
                  <a:pt x="3715" y="1493"/>
                </a:lnTo>
                <a:lnTo>
                  <a:pt x="3715" y="1491"/>
                </a:lnTo>
                <a:lnTo>
                  <a:pt x="3713" y="1489"/>
                </a:lnTo>
                <a:lnTo>
                  <a:pt x="3713" y="1489"/>
                </a:lnTo>
                <a:lnTo>
                  <a:pt x="3713" y="1489"/>
                </a:lnTo>
                <a:lnTo>
                  <a:pt x="3713" y="1493"/>
                </a:lnTo>
                <a:lnTo>
                  <a:pt x="3713" y="1495"/>
                </a:lnTo>
                <a:lnTo>
                  <a:pt x="3715" y="1499"/>
                </a:lnTo>
                <a:lnTo>
                  <a:pt x="3715" y="1499"/>
                </a:lnTo>
                <a:lnTo>
                  <a:pt x="3715" y="1499"/>
                </a:lnTo>
                <a:lnTo>
                  <a:pt x="3715" y="1499"/>
                </a:lnTo>
                <a:lnTo>
                  <a:pt x="3715" y="1501"/>
                </a:lnTo>
                <a:lnTo>
                  <a:pt x="3717" y="1503"/>
                </a:lnTo>
                <a:lnTo>
                  <a:pt x="3717" y="1503"/>
                </a:lnTo>
                <a:lnTo>
                  <a:pt x="3723" y="1510"/>
                </a:lnTo>
                <a:lnTo>
                  <a:pt x="3723" y="1512"/>
                </a:lnTo>
                <a:lnTo>
                  <a:pt x="3728" y="1514"/>
                </a:lnTo>
                <a:lnTo>
                  <a:pt x="3732" y="1516"/>
                </a:lnTo>
                <a:lnTo>
                  <a:pt x="3732" y="1514"/>
                </a:lnTo>
                <a:lnTo>
                  <a:pt x="3734" y="1514"/>
                </a:lnTo>
                <a:lnTo>
                  <a:pt x="3738" y="1510"/>
                </a:lnTo>
                <a:lnTo>
                  <a:pt x="3740" y="1510"/>
                </a:lnTo>
                <a:lnTo>
                  <a:pt x="3740" y="1505"/>
                </a:lnTo>
                <a:lnTo>
                  <a:pt x="3740" y="1503"/>
                </a:lnTo>
                <a:lnTo>
                  <a:pt x="3742" y="1501"/>
                </a:lnTo>
                <a:lnTo>
                  <a:pt x="3744" y="1499"/>
                </a:lnTo>
                <a:lnTo>
                  <a:pt x="3753" y="1497"/>
                </a:lnTo>
                <a:lnTo>
                  <a:pt x="3755" y="1497"/>
                </a:lnTo>
                <a:lnTo>
                  <a:pt x="3759" y="1499"/>
                </a:lnTo>
                <a:lnTo>
                  <a:pt x="3757" y="1497"/>
                </a:lnTo>
                <a:lnTo>
                  <a:pt x="3757" y="1497"/>
                </a:lnTo>
                <a:lnTo>
                  <a:pt x="3755" y="1497"/>
                </a:lnTo>
                <a:lnTo>
                  <a:pt x="3753" y="1497"/>
                </a:lnTo>
                <a:lnTo>
                  <a:pt x="3751" y="1495"/>
                </a:lnTo>
                <a:lnTo>
                  <a:pt x="3751" y="1495"/>
                </a:lnTo>
                <a:lnTo>
                  <a:pt x="3751" y="1493"/>
                </a:lnTo>
                <a:lnTo>
                  <a:pt x="3753" y="1491"/>
                </a:lnTo>
                <a:lnTo>
                  <a:pt x="3757" y="1487"/>
                </a:lnTo>
                <a:lnTo>
                  <a:pt x="3757" y="1484"/>
                </a:lnTo>
                <a:lnTo>
                  <a:pt x="3757" y="1482"/>
                </a:lnTo>
                <a:lnTo>
                  <a:pt x="3757" y="1482"/>
                </a:lnTo>
                <a:lnTo>
                  <a:pt x="3759" y="1482"/>
                </a:lnTo>
                <a:lnTo>
                  <a:pt x="3761" y="1482"/>
                </a:lnTo>
                <a:lnTo>
                  <a:pt x="3761" y="1482"/>
                </a:lnTo>
                <a:lnTo>
                  <a:pt x="3763" y="1482"/>
                </a:lnTo>
                <a:lnTo>
                  <a:pt x="3765" y="1482"/>
                </a:lnTo>
                <a:lnTo>
                  <a:pt x="3765" y="1476"/>
                </a:lnTo>
                <a:lnTo>
                  <a:pt x="3765" y="1470"/>
                </a:lnTo>
                <a:lnTo>
                  <a:pt x="3765" y="1468"/>
                </a:lnTo>
                <a:lnTo>
                  <a:pt x="3763" y="1468"/>
                </a:lnTo>
                <a:lnTo>
                  <a:pt x="3763" y="1468"/>
                </a:lnTo>
                <a:lnTo>
                  <a:pt x="3763" y="1468"/>
                </a:lnTo>
                <a:lnTo>
                  <a:pt x="3763" y="1466"/>
                </a:lnTo>
                <a:lnTo>
                  <a:pt x="3763" y="1463"/>
                </a:lnTo>
                <a:lnTo>
                  <a:pt x="3763" y="1463"/>
                </a:lnTo>
                <a:lnTo>
                  <a:pt x="3765" y="1457"/>
                </a:lnTo>
                <a:lnTo>
                  <a:pt x="3767" y="1455"/>
                </a:lnTo>
                <a:lnTo>
                  <a:pt x="3767" y="1453"/>
                </a:lnTo>
                <a:lnTo>
                  <a:pt x="3769" y="1451"/>
                </a:lnTo>
                <a:lnTo>
                  <a:pt x="3769" y="1449"/>
                </a:lnTo>
                <a:lnTo>
                  <a:pt x="3772" y="1438"/>
                </a:lnTo>
                <a:lnTo>
                  <a:pt x="3772" y="1436"/>
                </a:lnTo>
                <a:lnTo>
                  <a:pt x="3767" y="1436"/>
                </a:lnTo>
                <a:lnTo>
                  <a:pt x="3767" y="1434"/>
                </a:lnTo>
                <a:lnTo>
                  <a:pt x="3769" y="1432"/>
                </a:lnTo>
                <a:lnTo>
                  <a:pt x="3769" y="1434"/>
                </a:lnTo>
                <a:lnTo>
                  <a:pt x="3772" y="1436"/>
                </a:lnTo>
                <a:lnTo>
                  <a:pt x="3772" y="1436"/>
                </a:lnTo>
                <a:lnTo>
                  <a:pt x="3769" y="1434"/>
                </a:lnTo>
                <a:lnTo>
                  <a:pt x="3769" y="1432"/>
                </a:lnTo>
                <a:lnTo>
                  <a:pt x="3769" y="1430"/>
                </a:lnTo>
                <a:lnTo>
                  <a:pt x="3769" y="1428"/>
                </a:lnTo>
                <a:lnTo>
                  <a:pt x="3767" y="1426"/>
                </a:lnTo>
                <a:lnTo>
                  <a:pt x="3769" y="1424"/>
                </a:lnTo>
                <a:lnTo>
                  <a:pt x="3769" y="1424"/>
                </a:lnTo>
                <a:lnTo>
                  <a:pt x="3769" y="1422"/>
                </a:lnTo>
                <a:lnTo>
                  <a:pt x="3769" y="1419"/>
                </a:lnTo>
                <a:lnTo>
                  <a:pt x="3767" y="1417"/>
                </a:lnTo>
                <a:lnTo>
                  <a:pt x="3767" y="1413"/>
                </a:lnTo>
                <a:lnTo>
                  <a:pt x="3767" y="1409"/>
                </a:lnTo>
                <a:lnTo>
                  <a:pt x="3772" y="1405"/>
                </a:lnTo>
                <a:lnTo>
                  <a:pt x="3772" y="1403"/>
                </a:lnTo>
                <a:lnTo>
                  <a:pt x="3776" y="1401"/>
                </a:lnTo>
                <a:lnTo>
                  <a:pt x="3778" y="1401"/>
                </a:lnTo>
                <a:lnTo>
                  <a:pt x="3778" y="1401"/>
                </a:lnTo>
                <a:lnTo>
                  <a:pt x="3778" y="1403"/>
                </a:lnTo>
                <a:lnTo>
                  <a:pt x="3780" y="1403"/>
                </a:lnTo>
                <a:lnTo>
                  <a:pt x="3780" y="1403"/>
                </a:lnTo>
                <a:lnTo>
                  <a:pt x="3780" y="1403"/>
                </a:lnTo>
                <a:lnTo>
                  <a:pt x="3782" y="1403"/>
                </a:lnTo>
                <a:lnTo>
                  <a:pt x="3782" y="1401"/>
                </a:lnTo>
                <a:lnTo>
                  <a:pt x="3784" y="1401"/>
                </a:lnTo>
                <a:lnTo>
                  <a:pt x="3784" y="1396"/>
                </a:lnTo>
                <a:lnTo>
                  <a:pt x="3786" y="1394"/>
                </a:lnTo>
                <a:lnTo>
                  <a:pt x="3786" y="1394"/>
                </a:lnTo>
                <a:lnTo>
                  <a:pt x="3792" y="1394"/>
                </a:lnTo>
                <a:lnTo>
                  <a:pt x="3792" y="1394"/>
                </a:lnTo>
                <a:lnTo>
                  <a:pt x="3797" y="1392"/>
                </a:lnTo>
                <a:lnTo>
                  <a:pt x="3799" y="1392"/>
                </a:lnTo>
                <a:lnTo>
                  <a:pt x="3801" y="1390"/>
                </a:lnTo>
                <a:lnTo>
                  <a:pt x="3801" y="1390"/>
                </a:lnTo>
                <a:lnTo>
                  <a:pt x="3801" y="1388"/>
                </a:lnTo>
                <a:lnTo>
                  <a:pt x="3801" y="1388"/>
                </a:lnTo>
                <a:lnTo>
                  <a:pt x="3801" y="1386"/>
                </a:lnTo>
                <a:lnTo>
                  <a:pt x="3799" y="1386"/>
                </a:lnTo>
                <a:lnTo>
                  <a:pt x="3799" y="1386"/>
                </a:lnTo>
                <a:lnTo>
                  <a:pt x="3801" y="1384"/>
                </a:lnTo>
                <a:lnTo>
                  <a:pt x="3805" y="1382"/>
                </a:lnTo>
                <a:lnTo>
                  <a:pt x="3809" y="1378"/>
                </a:lnTo>
                <a:lnTo>
                  <a:pt x="3813" y="1375"/>
                </a:lnTo>
                <a:lnTo>
                  <a:pt x="3816" y="1373"/>
                </a:lnTo>
                <a:lnTo>
                  <a:pt x="3818" y="1369"/>
                </a:lnTo>
                <a:lnTo>
                  <a:pt x="3820" y="1369"/>
                </a:lnTo>
                <a:lnTo>
                  <a:pt x="3826" y="1365"/>
                </a:lnTo>
                <a:lnTo>
                  <a:pt x="3828" y="1365"/>
                </a:lnTo>
                <a:lnTo>
                  <a:pt x="3832" y="1361"/>
                </a:lnTo>
                <a:lnTo>
                  <a:pt x="3834" y="1357"/>
                </a:lnTo>
                <a:lnTo>
                  <a:pt x="3834" y="1357"/>
                </a:lnTo>
                <a:lnTo>
                  <a:pt x="3836" y="1354"/>
                </a:lnTo>
                <a:lnTo>
                  <a:pt x="3836" y="1352"/>
                </a:lnTo>
                <a:lnTo>
                  <a:pt x="3843" y="1348"/>
                </a:lnTo>
                <a:lnTo>
                  <a:pt x="3845" y="1346"/>
                </a:lnTo>
                <a:lnTo>
                  <a:pt x="3845" y="1346"/>
                </a:lnTo>
                <a:lnTo>
                  <a:pt x="3845" y="1344"/>
                </a:lnTo>
                <a:lnTo>
                  <a:pt x="3843" y="1346"/>
                </a:lnTo>
                <a:lnTo>
                  <a:pt x="3841" y="1346"/>
                </a:lnTo>
                <a:lnTo>
                  <a:pt x="3841" y="1346"/>
                </a:lnTo>
                <a:lnTo>
                  <a:pt x="3843" y="1344"/>
                </a:lnTo>
                <a:lnTo>
                  <a:pt x="3845" y="1342"/>
                </a:lnTo>
                <a:lnTo>
                  <a:pt x="3847" y="1342"/>
                </a:lnTo>
                <a:lnTo>
                  <a:pt x="3847" y="1342"/>
                </a:lnTo>
                <a:lnTo>
                  <a:pt x="3847" y="1344"/>
                </a:lnTo>
                <a:lnTo>
                  <a:pt x="3847" y="1344"/>
                </a:lnTo>
                <a:lnTo>
                  <a:pt x="3847" y="1344"/>
                </a:lnTo>
                <a:lnTo>
                  <a:pt x="3847" y="1344"/>
                </a:lnTo>
                <a:lnTo>
                  <a:pt x="3851" y="1344"/>
                </a:lnTo>
                <a:lnTo>
                  <a:pt x="3857" y="1342"/>
                </a:lnTo>
                <a:lnTo>
                  <a:pt x="3857" y="1342"/>
                </a:lnTo>
                <a:lnTo>
                  <a:pt x="3857" y="1342"/>
                </a:lnTo>
                <a:lnTo>
                  <a:pt x="3857" y="1340"/>
                </a:lnTo>
                <a:lnTo>
                  <a:pt x="3857" y="1340"/>
                </a:lnTo>
                <a:lnTo>
                  <a:pt x="3857" y="1340"/>
                </a:lnTo>
                <a:lnTo>
                  <a:pt x="3860" y="1340"/>
                </a:lnTo>
                <a:lnTo>
                  <a:pt x="3860" y="1340"/>
                </a:lnTo>
                <a:lnTo>
                  <a:pt x="3862" y="1338"/>
                </a:lnTo>
                <a:lnTo>
                  <a:pt x="3864" y="1336"/>
                </a:lnTo>
                <a:lnTo>
                  <a:pt x="3864" y="1336"/>
                </a:lnTo>
                <a:lnTo>
                  <a:pt x="3864" y="1334"/>
                </a:lnTo>
                <a:lnTo>
                  <a:pt x="3866" y="1331"/>
                </a:lnTo>
                <a:lnTo>
                  <a:pt x="3868" y="1331"/>
                </a:lnTo>
                <a:lnTo>
                  <a:pt x="3868" y="1329"/>
                </a:lnTo>
                <a:lnTo>
                  <a:pt x="3868" y="1329"/>
                </a:lnTo>
                <a:lnTo>
                  <a:pt x="3866" y="1325"/>
                </a:lnTo>
                <a:lnTo>
                  <a:pt x="3866" y="1323"/>
                </a:lnTo>
                <a:lnTo>
                  <a:pt x="3866" y="1321"/>
                </a:lnTo>
                <a:lnTo>
                  <a:pt x="3868" y="1319"/>
                </a:lnTo>
                <a:lnTo>
                  <a:pt x="3870" y="1317"/>
                </a:lnTo>
                <a:lnTo>
                  <a:pt x="3870" y="1317"/>
                </a:lnTo>
                <a:lnTo>
                  <a:pt x="3878" y="1315"/>
                </a:lnTo>
                <a:lnTo>
                  <a:pt x="3880" y="1315"/>
                </a:lnTo>
                <a:lnTo>
                  <a:pt x="3883" y="1313"/>
                </a:lnTo>
                <a:lnTo>
                  <a:pt x="3883" y="1310"/>
                </a:lnTo>
                <a:lnTo>
                  <a:pt x="3885" y="1310"/>
                </a:lnTo>
                <a:lnTo>
                  <a:pt x="3885" y="1308"/>
                </a:lnTo>
                <a:lnTo>
                  <a:pt x="3885" y="1308"/>
                </a:lnTo>
                <a:lnTo>
                  <a:pt x="3883" y="1306"/>
                </a:lnTo>
                <a:lnTo>
                  <a:pt x="3883" y="1306"/>
                </a:lnTo>
                <a:lnTo>
                  <a:pt x="3883" y="1304"/>
                </a:lnTo>
                <a:lnTo>
                  <a:pt x="3883" y="1306"/>
                </a:lnTo>
                <a:lnTo>
                  <a:pt x="3885" y="1306"/>
                </a:lnTo>
                <a:lnTo>
                  <a:pt x="3885" y="1308"/>
                </a:lnTo>
                <a:lnTo>
                  <a:pt x="3885" y="1310"/>
                </a:lnTo>
                <a:lnTo>
                  <a:pt x="3885" y="1313"/>
                </a:lnTo>
                <a:lnTo>
                  <a:pt x="3883" y="1315"/>
                </a:lnTo>
                <a:lnTo>
                  <a:pt x="3885" y="1317"/>
                </a:lnTo>
                <a:lnTo>
                  <a:pt x="3887" y="1317"/>
                </a:lnTo>
                <a:lnTo>
                  <a:pt x="3887" y="1315"/>
                </a:lnTo>
                <a:lnTo>
                  <a:pt x="3887" y="1315"/>
                </a:lnTo>
                <a:lnTo>
                  <a:pt x="3887" y="1315"/>
                </a:lnTo>
                <a:lnTo>
                  <a:pt x="3889" y="1317"/>
                </a:lnTo>
                <a:lnTo>
                  <a:pt x="3891" y="1315"/>
                </a:lnTo>
                <a:lnTo>
                  <a:pt x="3891" y="1315"/>
                </a:lnTo>
                <a:lnTo>
                  <a:pt x="3891" y="1313"/>
                </a:lnTo>
                <a:lnTo>
                  <a:pt x="3891" y="1308"/>
                </a:lnTo>
                <a:lnTo>
                  <a:pt x="3893" y="1308"/>
                </a:lnTo>
                <a:lnTo>
                  <a:pt x="3893" y="1310"/>
                </a:lnTo>
                <a:lnTo>
                  <a:pt x="3893" y="1310"/>
                </a:lnTo>
                <a:lnTo>
                  <a:pt x="3893" y="1310"/>
                </a:lnTo>
                <a:lnTo>
                  <a:pt x="3893" y="1315"/>
                </a:lnTo>
                <a:lnTo>
                  <a:pt x="3893" y="1315"/>
                </a:lnTo>
                <a:lnTo>
                  <a:pt x="3893" y="1317"/>
                </a:lnTo>
                <a:lnTo>
                  <a:pt x="3893" y="1317"/>
                </a:lnTo>
                <a:lnTo>
                  <a:pt x="3895" y="1315"/>
                </a:lnTo>
                <a:lnTo>
                  <a:pt x="3895" y="1315"/>
                </a:lnTo>
                <a:lnTo>
                  <a:pt x="3895" y="1315"/>
                </a:lnTo>
                <a:lnTo>
                  <a:pt x="3897" y="1315"/>
                </a:lnTo>
                <a:lnTo>
                  <a:pt x="3897" y="1315"/>
                </a:lnTo>
                <a:lnTo>
                  <a:pt x="3897" y="1315"/>
                </a:lnTo>
                <a:lnTo>
                  <a:pt x="3897" y="1313"/>
                </a:lnTo>
                <a:lnTo>
                  <a:pt x="3897" y="1310"/>
                </a:lnTo>
                <a:lnTo>
                  <a:pt x="3897" y="1310"/>
                </a:lnTo>
                <a:lnTo>
                  <a:pt x="3897" y="1308"/>
                </a:lnTo>
                <a:lnTo>
                  <a:pt x="3897" y="1310"/>
                </a:lnTo>
                <a:lnTo>
                  <a:pt x="3899" y="1313"/>
                </a:lnTo>
                <a:lnTo>
                  <a:pt x="3899" y="1313"/>
                </a:lnTo>
                <a:lnTo>
                  <a:pt x="3901" y="1315"/>
                </a:lnTo>
                <a:lnTo>
                  <a:pt x="3901" y="1315"/>
                </a:lnTo>
                <a:lnTo>
                  <a:pt x="3901" y="1315"/>
                </a:lnTo>
                <a:lnTo>
                  <a:pt x="3904" y="1313"/>
                </a:lnTo>
                <a:lnTo>
                  <a:pt x="3904" y="1313"/>
                </a:lnTo>
                <a:lnTo>
                  <a:pt x="3904" y="1310"/>
                </a:lnTo>
                <a:lnTo>
                  <a:pt x="3904" y="1306"/>
                </a:lnTo>
                <a:lnTo>
                  <a:pt x="3904" y="1306"/>
                </a:lnTo>
                <a:lnTo>
                  <a:pt x="3906" y="1310"/>
                </a:lnTo>
                <a:lnTo>
                  <a:pt x="3906" y="1313"/>
                </a:lnTo>
                <a:lnTo>
                  <a:pt x="3906" y="1315"/>
                </a:lnTo>
                <a:lnTo>
                  <a:pt x="3906" y="1313"/>
                </a:lnTo>
                <a:lnTo>
                  <a:pt x="3908" y="1313"/>
                </a:lnTo>
                <a:lnTo>
                  <a:pt x="3908" y="1310"/>
                </a:lnTo>
                <a:lnTo>
                  <a:pt x="3910" y="1310"/>
                </a:lnTo>
                <a:lnTo>
                  <a:pt x="3910" y="1308"/>
                </a:lnTo>
                <a:lnTo>
                  <a:pt x="3910" y="1308"/>
                </a:lnTo>
                <a:lnTo>
                  <a:pt x="3910" y="1306"/>
                </a:lnTo>
                <a:lnTo>
                  <a:pt x="3910" y="1304"/>
                </a:lnTo>
                <a:lnTo>
                  <a:pt x="3912" y="1304"/>
                </a:lnTo>
                <a:lnTo>
                  <a:pt x="3910" y="1306"/>
                </a:lnTo>
                <a:lnTo>
                  <a:pt x="3910" y="1306"/>
                </a:lnTo>
                <a:lnTo>
                  <a:pt x="3910" y="1308"/>
                </a:lnTo>
                <a:lnTo>
                  <a:pt x="3912" y="1310"/>
                </a:lnTo>
                <a:lnTo>
                  <a:pt x="3912" y="1308"/>
                </a:lnTo>
                <a:lnTo>
                  <a:pt x="3914" y="1308"/>
                </a:lnTo>
                <a:lnTo>
                  <a:pt x="3914" y="1308"/>
                </a:lnTo>
                <a:lnTo>
                  <a:pt x="3912" y="1310"/>
                </a:lnTo>
                <a:lnTo>
                  <a:pt x="3912" y="1310"/>
                </a:lnTo>
                <a:lnTo>
                  <a:pt x="3912" y="1313"/>
                </a:lnTo>
                <a:lnTo>
                  <a:pt x="3914" y="1313"/>
                </a:lnTo>
                <a:lnTo>
                  <a:pt x="3914" y="1313"/>
                </a:lnTo>
                <a:lnTo>
                  <a:pt x="3914" y="1313"/>
                </a:lnTo>
                <a:lnTo>
                  <a:pt x="3916" y="1313"/>
                </a:lnTo>
                <a:lnTo>
                  <a:pt x="3916" y="1310"/>
                </a:lnTo>
                <a:lnTo>
                  <a:pt x="3918" y="1308"/>
                </a:lnTo>
                <a:lnTo>
                  <a:pt x="3920" y="1306"/>
                </a:lnTo>
                <a:lnTo>
                  <a:pt x="3920" y="1306"/>
                </a:lnTo>
                <a:lnTo>
                  <a:pt x="3920" y="1304"/>
                </a:lnTo>
                <a:lnTo>
                  <a:pt x="3920" y="1304"/>
                </a:lnTo>
                <a:lnTo>
                  <a:pt x="3918" y="1302"/>
                </a:lnTo>
                <a:lnTo>
                  <a:pt x="3918" y="1302"/>
                </a:lnTo>
                <a:lnTo>
                  <a:pt x="3918" y="1300"/>
                </a:lnTo>
                <a:lnTo>
                  <a:pt x="3918" y="1300"/>
                </a:lnTo>
                <a:lnTo>
                  <a:pt x="3918" y="1298"/>
                </a:lnTo>
                <a:lnTo>
                  <a:pt x="3918" y="1298"/>
                </a:lnTo>
                <a:lnTo>
                  <a:pt x="3918" y="1298"/>
                </a:lnTo>
                <a:lnTo>
                  <a:pt x="3920" y="1296"/>
                </a:lnTo>
                <a:lnTo>
                  <a:pt x="3918" y="1296"/>
                </a:lnTo>
                <a:lnTo>
                  <a:pt x="3918" y="1294"/>
                </a:lnTo>
                <a:lnTo>
                  <a:pt x="3918" y="1294"/>
                </a:lnTo>
                <a:lnTo>
                  <a:pt x="3920" y="1294"/>
                </a:lnTo>
                <a:lnTo>
                  <a:pt x="3920" y="1292"/>
                </a:lnTo>
                <a:lnTo>
                  <a:pt x="3920" y="1292"/>
                </a:lnTo>
                <a:lnTo>
                  <a:pt x="3918" y="1289"/>
                </a:lnTo>
                <a:lnTo>
                  <a:pt x="3918" y="1289"/>
                </a:lnTo>
                <a:lnTo>
                  <a:pt x="3916" y="1287"/>
                </a:lnTo>
                <a:lnTo>
                  <a:pt x="3918" y="1289"/>
                </a:lnTo>
                <a:lnTo>
                  <a:pt x="3920" y="1289"/>
                </a:lnTo>
                <a:lnTo>
                  <a:pt x="3920" y="1287"/>
                </a:lnTo>
                <a:lnTo>
                  <a:pt x="3920" y="1287"/>
                </a:lnTo>
                <a:lnTo>
                  <a:pt x="3920" y="1287"/>
                </a:lnTo>
                <a:lnTo>
                  <a:pt x="3920" y="1285"/>
                </a:lnTo>
                <a:lnTo>
                  <a:pt x="3920" y="1287"/>
                </a:lnTo>
                <a:lnTo>
                  <a:pt x="3920" y="1289"/>
                </a:lnTo>
                <a:lnTo>
                  <a:pt x="3920" y="1292"/>
                </a:lnTo>
                <a:lnTo>
                  <a:pt x="3920" y="1294"/>
                </a:lnTo>
                <a:lnTo>
                  <a:pt x="3920" y="1296"/>
                </a:lnTo>
                <a:lnTo>
                  <a:pt x="3924" y="1300"/>
                </a:lnTo>
                <a:lnTo>
                  <a:pt x="3924" y="1302"/>
                </a:lnTo>
                <a:lnTo>
                  <a:pt x="3929" y="1300"/>
                </a:lnTo>
                <a:lnTo>
                  <a:pt x="3929" y="1300"/>
                </a:lnTo>
                <a:lnTo>
                  <a:pt x="3931" y="1300"/>
                </a:lnTo>
                <a:lnTo>
                  <a:pt x="3933" y="1298"/>
                </a:lnTo>
                <a:lnTo>
                  <a:pt x="3933" y="1298"/>
                </a:lnTo>
                <a:lnTo>
                  <a:pt x="3933" y="1298"/>
                </a:lnTo>
                <a:lnTo>
                  <a:pt x="3933" y="1300"/>
                </a:lnTo>
                <a:lnTo>
                  <a:pt x="3937" y="1302"/>
                </a:lnTo>
                <a:lnTo>
                  <a:pt x="3937" y="1304"/>
                </a:lnTo>
                <a:lnTo>
                  <a:pt x="3937" y="1306"/>
                </a:lnTo>
                <a:lnTo>
                  <a:pt x="3939" y="1304"/>
                </a:lnTo>
                <a:lnTo>
                  <a:pt x="3939" y="1304"/>
                </a:lnTo>
                <a:lnTo>
                  <a:pt x="3939" y="1306"/>
                </a:lnTo>
                <a:lnTo>
                  <a:pt x="3937" y="1306"/>
                </a:lnTo>
                <a:lnTo>
                  <a:pt x="3939" y="1308"/>
                </a:lnTo>
                <a:lnTo>
                  <a:pt x="3939" y="1313"/>
                </a:lnTo>
                <a:lnTo>
                  <a:pt x="3941" y="1315"/>
                </a:lnTo>
                <a:lnTo>
                  <a:pt x="3941" y="1317"/>
                </a:lnTo>
                <a:lnTo>
                  <a:pt x="3941" y="1323"/>
                </a:lnTo>
                <a:lnTo>
                  <a:pt x="3943" y="1325"/>
                </a:lnTo>
                <a:lnTo>
                  <a:pt x="3943" y="1327"/>
                </a:lnTo>
                <a:lnTo>
                  <a:pt x="3945" y="1329"/>
                </a:lnTo>
                <a:lnTo>
                  <a:pt x="3945" y="1329"/>
                </a:lnTo>
                <a:lnTo>
                  <a:pt x="3945" y="1329"/>
                </a:lnTo>
                <a:lnTo>
                  <a:pt x="3950" y="1334"/>
                </a:lnTo>
                <a:lnTo>
                  <a:pt x="3952" y="1336"/>
                </a:lnTo>
                <a:lnTo>
                  <a:pt x="3952" y="1334"/>
                </a:lnTo>
                <a:lnTo>
                  <a:pt x="3952" y="1331"/>
                </a:lnTo>
                <a:lnTo>
                  <a:pt x="3952" y="1331"/>
                </a:lnTo>
                <a:lnTo>
                  <a:pt x="3952" y="1334"/>
                </a:lnTo>
                <a:lnTo>
                  <a:pt x="3954" y="1334"/>
                </a:lnTo>
                <a:lnTo>
                  <a:pt x="3954" y="1336"/>
                </a:lnTo>
                <a:lnTo>
                  <a:pt x="3954" y="1336"/>
                </a:lnTo>
                <a:lnTo>
                  <a:pt x="3952" y="1336"/>
                </a:lnTo>
                <a:lnTo>
                  <a:pt x="3952" y="1338"/>
                </a:lnTo>
                <a:lnTo>
                  <a:pt x="3952" y="1338"/>
                </a:lnTo>
                <a:lnTo>
                  <a:pt x="3954" y="1338"/>
                </a:lnTo>
                <a:lnTo>
                  <a:pt x="3954" y="1336"/>
                </a:lnTo>
                <a:lnTo>
                  <a:pt x="3956" y="1336"/>
                </a:lnTo>
                <a:lnTo>
                  <a:pt x="3956" y="1334"/>
                </a:lnTo>
                <a:lnTo>
                  <a:pt x="3956" y="1336"/>
                </a:lnTo>
                <a:lnTo>
                  <a:pt x="3956" y="1338"/>
                </a:lnTo>
                <a:lnTo>
                  <a:pt x="3956" y="1338"/>
                </a:lnTo>
                <a:lnTo>
                  <a:pt x="3956" y="1338"/>
                </a:lnTo>
                <a:lnTo>
                  <a:pt x="3956" y="1338"/>
                </a:lnTo>
                <a:lnTo>
                  <a:pt x="3956" y="1340"/>
                </a:lnTo>
                <a:lnTo>
                  <a:pt x="3956" y="1342"/>
                </a:lnTo>
                <a:lnTo>
                  <a:pt x="3958" y="1342"/>
                </a:lnTo>
                <a:lnTo>
                  <a:pt x="3958" y="1342"/>
                </a:lnTo>
                <a:lnTo>
                  <a:pt x="3958" y="1340"/>
                </a:lnTo>
                <a:lnTo>
                  <a:pt x="3958" y="1340"/>
                </a:lnTo>
                <a:lnTo>
                  <a:pt x="3960" y="1340"/>
                </a:lnTo>
                <a:lnTo>
                  <a:pt x="3960" y="1340"/>
                </a:lnTo>
                <a:lnTo>
                  <a:pt x="3962" y="1340"/>
                </a:lnTo>
                <a:lnTo>
                  <a:pt x="3964" y="1342"/>
                </a:lnTo>
                <a:lnTo>
                  <a:pt x="3964" y="1342"/>
                </a:lnTo>
                <a:lnTo>
                  <a:pt x="3964" y="1342"/>
                </a:lnTo>
                <a:lnTo>
                  <a:pt x="3964" y="1344"/>
                </a:lnTo>
                <a:lnTo>
                  <a:pt x="3964" y="1344"/>
                </a:lnTo>
                <a:lnTo>
                  <a:pt x="3966" y="1344"/>
                </a:lnTo>
                <a:lnTo>
                  <a:pt x="3966" y="1346"/>
                </a:lnTo>
                <a:lnTo>
                  <a:pt x="3966" y="1346"/>
                </a:lnTo>
                <a:lnTo>
                  <a:pt x="3966" y="1348"/>
                </a:lnTo>
                <a:lnTo>
                  <a:pt x="3968" y="1348"/>
                </a:lnTo>
                <a:lnTo>
                  <a:pt x="3968" y="1348"/>
                </a:lnTo>
                <a:lnTo>
                  <a:pt x="3968" y="1348"/>
                </a:lnTo>
                <a:lnTo>
                  <a:pt x="3968" y="1350"/>
                </a:lnTo>
                <a:lnTo>
                  <a:pt x="3968" y="1350"/>
                </a:lnTo>
                <a:lnTo>
                  <a:pt x="3966" y="1352"/>
                </a:lnTo>
                <a:lnTo>
                  <a:pt x="3966" y="1350"/>
                </a:lnTo>
                <a:lnTo>
                  <a:pt x="3964" y="1348"/>
                </a:lnTo>
                <a:lnTo>
                  <a:pt x="3962" y="1348"/>
                </a:lnTo>
                <a:lnTo>
                  <a:pt x="3962" y="1350"/>
                </a:lnTo>
                <a:lnTo>
                  <a:pt x="3964" y="1352"/>
                </a:lnTo>
                <a:lnTo>
                  <a:pt x="3964" y="1354"/>
                </a:lnTo>
                <a:lnTo>
                  <a:pt x="3966" y="1357"/>
                </a:lnTo>
                <a:lnTo>
                  <a:pt x="3968" y="1357"/>
                </a:lnTo>
                <a:lnTo>
                  <a:pt x="3968" y="1357"/>
                </a:lnTo>
                <a:lnTo>
                  <a:pt x="3968" y="1354"/>
                </a:lnTo>
                <a:lnTo>
                  <a:pt x="3968" y="1352"/>
                </a:lnTo>
                <a:lnTo>
                  <a:pt x="3968" y="1352"/>
                </a:lnTo>
                <a:lnTo>
                  <a:pt x="3971" y="1350"/>
                </a:lnTo>
                <a:lnTo>
                  <a:pt x="3971" y="1350"/>
                </a:lnTo>
                <a:lnTo>
                  <a:pt x="3971" y="1352"/>
                </a:lnTo>
                <a:lnTo>
                  <a:pt x="3971" y="1357"/>
                </a:lnTo>
                <a:lnTo>
                  <a:pt x="3971" y="1357"/>
                </a:lnTo>
                <a:lnTo>
                  <a:pt x="3973" y="1359"/>
                </a:lnTo>
                <a:lnTo>
                  <a:pt x="3973" y="1359"/>
                </a:lnTo>
                <a:lnTo>
                  <a:pt x="3973" y="1361"/>
                </a:lnTo>
                <a:lnTo>
                  <a:pt x="3973" y="1363"/>
                </a:lnTo>
                <a:lnTo>
                  <a:pt x="3975" y="1367"/>
                </a:lnTo>
                <a:lnTo>
                  <a:pt x="3977" y="1373"/>
                </a:lnTo>
                <a:lnTo>
                  <a:pt x="3977" y="1375"/>
                </a:lnTo>
                <a:lnTo>
                  <a:pt x="3979" y="1375"/>
                </a:lnTo>
                <a:lnTo>
                  <a:pt x="3977" y="1380"/>
                </a:lnTo>
                <a:lnTo>
                  <a:pt x="3977" y="1382"/>
                </a:lnTo>
                <a:lnTo>
                  <a:pt x="3977" y="1384"/>
                </a:lnTo>
                <a:lnTo>
                  <a:pt x="3977" y="1386"/>
                </a:lnTo>
                <a:lnTo>
                  <a:pt x="3975" y="1386"/>
                </a:lnTo>
                <a:lnTo>
                  <a:pt x="3975" y="1390"/>
                </a:lnTo>
                <a:lnTo>
                  <a:pt x="3975" y="1390"/>
                </a:lnTo>
                <a:lnTo>
                  <a:pt x="3973" y="1392"/>
                </a:lnTo>
                <a:lnTo>
                  <a:pt x="3973" y="1399"/>
                </a:lnTo>
                <a:lnTo>
                  <a:pt x="3973" y="1399"/>
                </a:lnTo>
                <a:lnTo>
                  <a:pt x="3975" y="1399"/>
                </a:lnTo>
                <a:lnTo>
                  <a:pt x="3977" y="1399"/>
                </a:lnTo>
                <a:lnTo>
                  <a:pt x="3977" y="1396"/>
                </a:lnTo>
                <a:lnTo>
                  <a:pt x="3979" y="1394"/>
                </a:lnTo>
                <a:lnTo>
                  <a:pt x="3979" y="1394"/>
                </a:lnTo>
                <a:lnTo>
                  <a:pt x="3979" y="1394"/>
                </a:lnTo>
                <a:lnTo>
                  <a:pt x="3979" y="1394"/>
                </a:lnTo>
                <a:lnTo>
                  <a:pt x="3979" y="1392"/>
                </a:lnTo>
                <a:lnTo>
                  <a:pt x="3979" y="1392"/>
                </a:lnTo>
                <a:lnTo>
                  <a:pt x="3979" y="1394"/>
                </a:lnTo>
                <a:lnTo>
                  <a:pt x="3979" y="1396"/>
                </a:lnTo>
                <a:lnTo>
                  <a:pt x="3979" y="1399"/>
                </a:lnTo>
                <a:lnTo>
                  <a:pt x="3979" y="1399"/>
                </a:lnTo>
                <a:lnTo>
                  <a:pt x="3979" y="1401"/>
                </a:lnTo>
                <a:lnTo>
                  <a:pt x="3979" y="1401"/>
                </a:lnTo>
                <a:lnTo>
                  <a:pt x="3981" y="1401"/>
                </a:lnTo>
                <a:lnTo>
                  <a:pt x="3981" y="1399"/>
                </a:lnTo>
                <a:lnTo>
                  <a:pt x="3981" y="1399"/>
                </a:lnTo>
                <a:lnTo>
                  <a:pt x="3983" y="1396"/>
                </a:lnTo>
                <a:lnTo>
                  <a:pt x="3983" y="1399"/>
                </a:lnTo>
                <a:lnTo>
                  <a:pt x="3983" y="1399"/>
                </a:lnTo>
                <a:lnTo>
                  <a:pt x="3983" y="1399"/>
                </a:lnTo>
                <a:lnTo>
                  <a:pt x="3983" y="1401"/>
                </a:lnTo>
                <a:lnTo>
                  <a:pt x="3983" y="1403"/>
                </a:lnTo>
                <a:lnTo>
                  <a:pt x="3985" y="1403"/>
                </a:lnTo>
                <a:lnTo>
                  <a:pt x="3987" y="1403"/>
                </a:lnTo>
                <a:lnTo>
                  <a:pt x="3987" y="1401"/>
                </a:lnTo>
                <a:lnTo>
                  <a:pt x="3989" y="1399"/>
                </a:lnTo>
                <a:lnTo>
                  <a:pt x="3989" y="1399"/>
                </a:lnTo>
                <a:lnTo>
                  <a:pt x="3989" y="1401"/>
                </a:lnTo>
                <a:lnTo>
                  <a:pt x="3989" y="1401"/>
                </a:lnTo>
                <a:lnTo>
                  <a:pt x="3987" y="1403"/>
                </a:lnTo>
                <a:lnTo>
                  <a:pt x="3989" y="1403"/>
                </a:lnTo>
                <a:lnTo>
                  <a:pt x="3989" y="1403"/>
                </a:lnTo>
                <a:lnTo>
                  <a:pt x="3992" y="1403"/>
                </a:lnTo>
                <a:lnTo>
                  <a:pt x="3994" y="1401"/>
                </a:lnTo>
                <a:lnTo>
                  <a:pt x="3994" y="1399"/>
                </a:lnTo>
                <a:lnTo>
                  <a:pt x="3996" y="1396"/>
                </a:lnTo>
                <a:lnTo>
                  <a:pt x="3998" y="1396"/>
                </a:lnTo>
                <a:lnTo>
                  <a:pt x="4000" y="1394"/>
                </a:lnTo>
                <a:lnTo>
                  <a:pt x="4000" y="1394"/>
                </a:lnTo>
                <a:lnTo>
                  <a:pt x="4000" y="1394"/>
                </a:lnTo>
                <a:lnTo>
                  <a:pt x="4000" y="1394"/>
                </a:lnTo>
                <a:lnTo>
                  <a:pt x="4002" y="1394"/>
                </a:lnTo>
                <a:lnTo>
                  <a:pt x="4004" y="1392"/>
                </a:lnTo>
                <a:lnTo>
                  <a:pt x="4002" y="1392"/>
                </a:lnTo>
                <a:lnTo>
                  <a:pt x="4002" y="1390"/>
                </a:lnTo>
                <a:lnTo>
                  <a:pt x="4002" y="1388"/>
                </a:lnTo>
                <a:lnTo>
                  <a:pt x="4002" y="1388"/>
                </a:lnTo>
                <a:lnTo>
                  <a:pt x="4002" y="1388"/>
                </a:lnTo>
                <a:lnTo>
                  <a:pt x="4002" y="1390"/>
                </a:lnTo>
                <a:lnTo>
                  <a:pt x="4002" y="1390"/>
                </a:lnTo>
                <a:lnTo>
                  <a:pt x="4004" y="1392"/>
                </a:lnTo>
                <a:lnTo>
                  <a:pt x="4004" y="1392"/>
                </a:lnTo>
                <a:lnTo>
                  <a:pt x="4006" y="1392"/>
                </a:lnTo>
                <a:lnTo>
                  <a:pt x="4008" y="1392"/>
                </a:lnTo>
                <a:lnTo>
                  <a:pt x="4010" y="1388"/>
                </a:lnTo>
                <a:lnTo>
                  <a:pt x="4010" y="1388"/>
                </a:lnTo>
                <a:lnTo>
                  <a:pt x="4010" y="1386"/>
                </a:lnTo>
                <a:lnTo>
                  <a:pt x="4012" y="1384"/>
                </a:lnTo>
                <a:lnTo>
                  <a:pt x="4010" y="1382"/>
                </a:lnTo>
                <a:lnTo>
                  <a:pt x="4012" y="1380"/>
                </a:lnTo>
                <a:lnTo>
                  <a:pt x="4010" y="1380"/>
                </a:lnTo>
                <a:lnTo>
                  <a:pt x="4010" y="1380"/>
                </a:lnTo>
                <a:lnTo>
                  <a:pt x="4012" y="1380"/>
                </a:lnTo>
                <a:lnTo>
                  <a:pt x="4015" y="1382"/>
                </a:lnTo>
                <a:lnTo>
                  <a:pt x="4015" y="1382"/>
                </a:lnTo>
                <a:lnTo>
                  <a:pt x="4017" y="1384"/>
                </a:lnTo>
                <a:lnTo>
                  <a:pt x="4015" y="1384"/>
                </a:lnTo>
                <a:lnTo>
                  <a:pt x="4017" y="1386"/>
                </a:lnTo>
                <a:lnTo>
                  <a:pt x="4017" y="1388"/>
                </a:lnTo>
                <a:lnTo>
                  <a:pt x="4019" y="1390"/>
                </a:lnTo>
                <a:lnTo>
                  <a:pt x="4019" y="1392"/>
                </a:lnTo>
                <a:lnTo>
                  <a:pt x="4021" y="1392"/>
                </a:lnTo>
                <a:lnTo>
                  <a:pt x="4023" y="1392"/>
                </a:lnTo>
                <a:lnTo>
                  <a:pt x="4023" y="1392"/>
                </a:lnTo>
                <a:lnTo>
                  <a:pt x="4023" y="1390"/>
                </a:lnTo>
                <a:lnTo>
                  <a:pt x="4023" y="1392"/>
                </a:lnTo>
                <a:lnTo>
                  <a:pt x="4023" y="1392"/>
                </a:lnTo>
                <a:lnTo>
                  <a:pt x="4023" y="1396"/>
                </a:lnTo>
                <a:lnTo>
                  <a:pt x="4021" y="1396"/>
                </a:lnTo>
                <a:lnTo>
                  <a:pt x="4021" y="1399"/>
                </a:lnTo>
                <a:lnTo>
                  <a:pt x="4023" y="1401"/>
                </a:lnTo>
                <a:lnTo>
                  <a:pt x="4025" y="1407"/>
                </a:lnTo>
                <a:lnTo>
                  <a:pt x="4023" y="1409"/>
                </a:lnTo>
                <a:lnTo>
                  <a:pt x="4025" y="1411"/>
                </a:lnTo>
                <a:lnTo>
                  <a:pt x="4025" y="1415"/>
                </a:lnTo>
                <a:lnTo>
                  <a:pt x="4025" y="1417"/>
                </a:lnTo>
                <a:lnTo>
                  <a:pt x="4027" y="1417"/>
                </a:lnTo>
                <a:lnTo>
                  <a:pt x="4027" y="1419"/>
                </a:lnTo>
                <a:lnTo>
                  <a:pt x="4027" y="1419"/>
                </a:lnTo>
                <a:lnTo>
                  <a:pt x="4027" y="1419"/>
                </a:lnTo>
                <a:lnTo>
                  <a:pt x="4027" y="1422"/>
                </a:lnTo>
                <a:lnTo>
                  <a:pt x="4027" y="1424"/>
                </a:lnTo>
                <a:lnTo>
                  <a:pt x="4029" y="1426"/>
                </a:lnTo>
                <a:lnTo>
                  <a:pt x="4029" y="1430"/>
                </a:lnTo>
                <a:lnTo>
                  <a:pt x="4029" y="1430"/>
                </a:lnTo>
                <a:lnTo>
                  <a:pt x="4029" y="1432"/>
                </a:lnTo>
                <a:lnTo>
                  <a:pt x="4029" y="1434"/>
                </a:lnTo>
                <a:lnTo>
                  <a:pt x="4031" y="1430"/>
                </a:lnTo>
                <a:lnTo>
                  <a:pt x="4031" y="1430"/>
                </a:lnTo>
                <a:lnTo>
                  <a:pt x="4031" y="1432"/>
                </a:lnTo>
                <a:lnTo>
                  <a:pt x="4031" y="1432"/>
                </a:lnTo>
                <a:lnTo>
                  <a:pt x="4033" y="1436"/>
                </a:lnTo>
                <a:lnTo>
                  <a:pt x="4033" y="1438"/>
                </a:lnTo>
                <a:lnTo>
                  <a:pt x="4036" y="1440"/>
                </a:lnTo>
                <a:lnTo>
                  <a:pt x="4036" y="1445"/>
                </a:lnTo>
                <a:lnTo>
                  <a:pt x="4038" y="1447"/>
                </a:lnTo>
                <a:lnTo>
                  <a:pt x="4038" y="1447"/>
                </a:lnTo>
                <a:lnTo>
                  <a:pt x="4038" y="1449"/>
                </a:lnTo>
                <a:lnTo>
                  <a:pt x="4038" y="1451"/>
                </a:lnTo>
                <a:lnTo>
                  <a:pt x="4036" y="1451"/>
                </a:lnTo>
                <a:lnTo>
                  <a:pt x="4038" y="1453"/>
                </a:lnTo>
                <a:lnTo>
                  <a:pt x="4036" y="1453"/>
                </a:lnTo>
                <a:lnTo>
                  <a:pt x="4036" y="1455"/>
                </a:lnTo>
                <a:lnTo>
                  <a:pt x="4036" y="1455"/>
                </a:lnTo>
                <a:lnTo>
                  <a:pt x="4038" y="1455"/>
                </a:lnTo>
                <a:lnTo>
                  <a:pt x="4038" y="1457"/>
                </a:lnTo>
                <a:lnTo>
                  <a:pt x="4038" y="1457"/>
                </a:lnTo>
                <a:lnTo>
                  <a:pt x="4038" y="1459"/>
                </a:lnTo>
                <a:lnTo>
                  <a:pt x="4038" y="1459"/>
                </a:lnTo>
                <a:lnTo>
                  <a:pt x="4038" y="1459"/>
                </a:lnTo>
                <a:lnTo>
                  <a:pt x="4036" y="1461"/>
                </a:lnTo>
                <a:lnTo>
                  <a:pt x="4038" y="1461"/>
                </a:lnTo>
                <a:lnTo>
                  <a:pt x="4038" y="1461"/>
                </a:lnTo>
                <a:lnTo>
                  <a:pt x="4040" y="1461"/>
                </a:lnTo>
                <a:lnTo>
                  <a:pt x="4040" y="1461"/>
                </a:lnTo>
                <a:lnTo>
                  <a:pt x="4040" y="1461"/>
                </a:lnTo>
                <a:lnTo>
                  <a:pt x="4040" y="1463"/>
                </a:lnTo>
                <a:lnTo>
                  <a:pt x="4038" y="1463"/>
                </a:lnTo>
                <a:lnTo>
                  <a:pt x="4038" y="1466"/>
                </a:lnTo>
                <a:lnTo>
                  <a:pt x="4038" y="1466"/>
                </a:lnTo>
                <a:lnTo>
                  <a:pt x="4038" y="1468"/>
                </a:lnTo>
                <a:lnTo>
                  <a:pt x="4038" y="1470"/>
                </a:lnTo>
                <a:lnTo>
                  <a:pt x="4038" y="1470"/>
                </a:lnTo>
                <a:lnTo>
                  <a:pt x="4038" y="1472"/>
                </a:lnTo>
                <a:lnTo>
                  <a:pt x="4036" y="1474"/>
                </a:lnTo>
                <a:lnTo>
                  <a:pt x="4036" y="1476"/>
                </a:lnTo>
                <a:lnTo>
                  <a:pt x="4036" y="1476"/>
                </a:lnTo>
                <a:lnTo>
                  <a:pt x="4033" y="1478"/>
                </a:lnTo>
                <a:lnTo>
                  <a:pt x="4036" y="1482"/>
                </a:lnTo>
                <a:lnTo>
                  <a:pt x="4036" y="1484"/>
                </a:lnTo>
                <a:lnTo>
                  <a:pt x="4036" y="1487"/>
                </a:lnTo>
                <a:lnTo>
                  <a:pt x="4036" y="1487"/>
                </a:lnTo>
                <a:lnTo>
                  <a:pt x="4038" y="1484"/>
                </a:lnTo>
                <a:lnTo>
                  <a:pt x="4038" y="1484"/>
                </a:lnTo>
                <a:lnTo>
                  <a:pt x="4036" y="1489"/>
                </a:lnTo>
                <a:lnTo>
                  <a:pt x="4036" y="1493"/>
                </a:lnTo>
                <a:lnTo>
                  <a:pt x="4033" y="1495"/>
                </a:lnTo>
                <a:lnTo>
                  <a:pt x="4033" y="1497"/>
                </a:lnTo>
                <a:lnTo>
                  <a:pt x="4031" y="1501"/>
                </a:lnTo>
                <a:lnTo>
                  <a:pt x="4031" y="1505"/>
                </a:lnTo>
                <a:lnTo>
                  <a:pt x="4031" y="1508"/>
                </a:lnTo>
                <a:lnTo>
                  <a:pt x="4031" y="1510"/>
                </a:lnTo>
                <a:lnTo>
                  <a:pt x="4031" y="1514"/>
                </a:lnTo>
                <a:lnTo>
                  <a:pt x="4033" y="1514"/>
                </a:lnTo>
                <a:lnTo>
                  <a:pt x="4033" y="1514"/>
                </a:lnTo>
                <a:lnTo>
                  <a:pt x="4033" y="1512"/>
                </a:lnTo>
                <a:lnTo>
                  <a:pt x="4036" y="1512"/>
                </a:lnTo>
                <a:lnTo>
                  <a:pt x="4036" y="1512"/>
                </a:lnTo>
                <a:lnTo>
                  <a:pt x="4038" y="1512"/>
                </a:lnTo>
                <a:lnTo>
                  <a:pt x="4038" y="1512"/>
                </a:lnTo>
                <a:lnTo>
                  <a:pt x="4040" y="1516"/>
                </a:lnTo>
                <a:lnTo>
                  <a:pt x="4040" y="1516"/>
                </a:lnTo>
                <a:lnTo>
                  <a:pt x="4042" y="1516"/>
                </a:lnTo>
                <a:lnTo>
                  <a:pt x="4042" y="1518"/>
                </a:lnTo>
                <a:lnTo>
                  <a:pt x="4042" y="1520"/>
                </a:lnTo>
                <a:lnTo>
                  <a:pt x="4044" y="1520"/>
                </a:lnTo>
                <a:lnTo>
                  <a:pt x="4044" y="1520"/>
                </a:lnTo>
                <a:lnTo>
                  <a:pt x="4046" y="1522"/>
                </a:lnTo>
                <a:lnTo>
                  <a:pt x="4046" y="1522"/>
                </a:lnTo>
                <a:lnTo>
                  <a:pt x="4048" y="1524"/>
                </a:lnTo>
                <a:lnTo>
                  <a:pt x="4048" y="1526"/>
                </a:lnTo>
                <a:lnTo>
                  <a:pt x="4050" y="1526"/>
                </a:lnTo>
                <a:lnTo>
                  <a:pt x="4050" y="1526"/>
                </a:lnTo>
                <a:lnTo>
                  <a:pt x="4050" y="1526"/>
                </a:lnTo>
                <a:lnTo>
                  <a:pt x="4050" y="1528"/>
                </a:lnTo>
                <a:lnTo>
                  <a:pt x="4052" y="1528"/>
                </a:lnTo>
                <a:lnTo>
                  <a:pt x="4052" y="1528"/>
                </a:lnTo>
                <a:lnTo>
                  <a:pt x="4052" y="1533"/>
                </a:lnTo>
                <a:lnTo>
                  <a:pt x="4054" y="1535"/>
                </a:lnTo>
                <a:lnTo>
                  <a:pt x="4059" y="1539"/>
                </a:lnTo>
                <a:lnTo>
                  <a:pt x="4059" y="1541"/>
                </a:lnTo>
                <a:lnTo>
                  <a:pt x="4061" y="1543"/>
                </a:lnTo>
                <a:lnTo>
                  <a:pt x="4061" y="1545"/>
                </a:lnTo>
                <a:lnTo>
                  <a:pt x="4063" y="1547"/>
                </a:lnTo>
                <a:lnTo>
                  <a:pt x="4061" y="1552"/>
                </a:lnTo>
                <a:lnTo>
                  <a:pt x="4063" y="1558"/>
                </a:lnTo>
                <a:lnTo>
                  <a:pt x="4065" y="1564"/>
                </a:lnTo>
                <a:lnTo>
                  <a:pt x="4065" y="1568"/>
                </a:lnTo>
                <a:lnTo>
                  <a:pt x="4067" y="1570"/>
                </a:lnTo>
                <a:lnTo>
                  <a:pt x="4067" y="1573"/>
                </a:lnTo>
                <a:lnTo>
                  <a:pt x="4067" y="1573"/>
                </a:lnTo>
                <a:lnTo>
                  <a:pt x="4067" y="1575"/>
                </a:lnTo>
                <a:lnTo>
                  <a:pt x="4067" y="1575"/>
                </a:lnTo>
                <a:lnTo>
                  <a:pt x="4067" y="1575"/>
                </a:lnTo>
                <a:lnTo>
                  <a:pt x="4069" y="1577"/>
                </a:lnTo>
                <a:lnTo>
                  <a:pt x="4071" y="1579"/>
                </a:lnTo>
                <a:lnTo>
                  <a:pt x="4073" y="1581"/>
                </a:lnTo>
                <a:lnTo>
                  <a:pt x="4075" y="1585"/>
                </a:lnTo>
                <a:lnTo>
                  <a:pt x="4075" y="1585"/>
                </a:lnTo>
                <a:lnTo>
                  <a:pt x="4075" y="1587"/>
                </a:lnTo>
                <a:lnTo>
                  <a:pt x="4075" y="1589"/>
                </a:lnTo>
                <a:lnTo>
                  <a:pt x="4075" y="1591"/>
                </a:lnTo>
                <a:lnTo>
                  <a:pt x="4077" y="1591"/>
                </a:lnTo>
                <a:lnTo>
                  <a:pt x="4077" y="1593"/>
                </a:lnTo>
                <a:lnTo>
                  <a:pt x="4082" y="1593"/>
                </a:lnTo>
                <a:lnTo>
                  <a:pt x="4084" y="1596"/>
                </a:lnTo>
                <a:lnTo>
                  <a:pt x="4088" y="1600"/>
                </a:lnTo>
                <a:lnTo>
                  <a:pt x="4094" y="1602"/>
                </a:lnTo>
                <a:lnTo>
                  <a:pt x="4096" y="1604"/>
                </a:lnTo>
                <a:lnTo>
                  <a:pt x="4098" y="1606"/>
                </a:lnTo>
                <a:lnTo>
                  <a:pt x="4105" y="1608"/>
                </a:lnTo>
                <a:lnTo>
                  <a:pt x="4105" y="1610"/>
                </a:lnTo>
                <a:lnTo>
                  <a:pt x="4107" y="1610"/>
                </a:lnTo>
                <a:lnTo>
                  <a:pt x="4107" y="1612"/>
                </a:lnTo>
                <a:lnTo>
                  <a:pt x="4109" y="1612"/>
                </a:lnTo>
                <a:lnTo>
                  <a:pt x="4111" y="1610"/>
                </a:lnTo>
                <a:lnTo>
                  <a:pt x="4111" y="1610"/>
                </a:lnTo>
                <a:lnTo>
                  <a:pt x="4113" y="1610"/>
                </a:lnTo>
                <a:lnTo>
                  <a:pt x="4115" y="1610"/>
                </a:lnTo>
                <a:lnTo>
                  <a:pt x="4115" y="1608"/>
                </a:lnTo>
                <a:lnTo>
                  <a:pt x="4113" y="1608"/>
                </a:lnTo>
                <a:lnTo>
                  <a:pt x="4115" y="1608"/>
                </a:lnTo>
                <a:lnTo>
                  <a:pt x="4115" y="1608"/>
                </a:lnTo>
                <a:lnTo>
                  <a:pt x="4115" y="1610"/>
                </a:lnTo>
                <a:lnTo>
                  <a:pt x="4115" y="1610"/>
                </a:lnTo>
                <a:lnTo>
                  <a:pt x="4115" y="1610"/>
                </a:lnTo>
                <a:lnTo>
                  <a:pt x="4117" y="1612"/>
                </a:lnTo>
                <a:lnTo>
                  <a:pt x="4117" y="1610"/>
                </a:lnTo>
                <a:lnTo>
                  <a:pt x="4119" y="1610"/>
                </a:lnTo>
                <a:lnTo>
                  <a:pt x="4119" y="1610"/>
                </a:lnTo>
                <a:lnTo>
                  <a:pt x="4117" y="1606"/>
                </a:lnTo>
                <a:lnTo>
                  <a:pt x="4113" y="1598"/>
                </a:lnTo>
                <a:lnTo>
                  <a:pt x="4111" y="1596"/>
                </a:lnTo>
                <a:lnTo>
                  <a:pt x="4111" y="1593"/>
                </a:lnTo>
                <a:lnTo>
                  <a:pt x="4107" y="1591"/>
                </a:lnTo>
                <a:lnTo>
                  <a:pt x="4107" y="1591"/>
                </a:lnTo>
                <a:lnTo>
                  <a:pt x="4107" y="1589"/>
                </a:lnTo>
                <a:lnTo>
                  <a:pt x="4107" y="1585"/>
                </a:lnTo>
                <a:lnTo>
                  <a:pt x="4107" y="1583"/>
                </a:lnTo>
                <a:lnTo>
                  <a:pt x="4107" y="1581"/>
                </a:lnTo>
                <a:lnTo>
                  <a:pt x="4105" y="1579"/>
                </a:lnTo>
                <a:lnTo>
                  <a:pt x="4105" y="1577"/>
                </a:lnTo>
                <a:lnTo>
                  <a:pt x="4107" y="1575"/>
                </a:lnTo>
                <a:lnTo>
                  <a:pt x="4107" y="1568"/>
                </a:lnTo>
                <a:lnTo>
                  <a:pt x="4107" y="1564"/>
                </a:lnTo>
                <a:lnTo>
                  <a:pt x="4107" y="1562"/>
                </a:lnTo>
                <a:lnTo>
                  <a:pt x="4103" y="1556"/>
                </a:lnTo>
                <a:lnTo>
                  <a:pt x="4100" y="1554"/>
                </a:lnTo>
                <a:lnTo>
                  <a:pt x="4100" y="1552"/>
                </a:lnTo>
                <a:lnTo>
                  <a:pt x="4098" y="1552"/>
                </a:lnTo>
                <a:lnTo>
                  <a:pt x="4096" y="1549"/>
                </a:lnTo>
                <a:lnTo>
                  <a:pt x="4092" y="1547"/>
                </a:lnTo>
                <a:lnTo>
                  <a:pt x="4090" y="1543"/>
                </a:lnTo>
                <a:lnTo>
                  <a:pt x="4090" y="1541"/>
                </a:lnTo>
                <a:lnTo>
                  <a:pt x="4086" y="1541"/>
                </a:lnTo>
                <a:lnTo>
                  <a:pt x="4082" y="1539"/>
                </a:lnTo>
                <a:lnTo>
                  <a:pt x="4080" y="1535"/>
                </a:lnTo>
                <a:lnTo>
                  <a:pt x="4077" y="1533"/>
                </a:lnTo>
                <a:lnTo>
                  <a:pt x="4077" y="1533"/>
                </a:lnTo>
                <a:lnTo>
                  <a:pt x="4075" y="1533"/>
                </a:lnTo>
                <a:lnTo>
                  <a:pt x="4073" y="1533"/>
                </a:lnTo>
                <a:lnTo>
                  <a:pt x="4071" y="1533"/>
                </a:lnTo>
                <a:lnTo>
                  <a:pt x="4067" y="1531"/>
                </a:lnTo>
                <a:lnTo>
                  <a:pt x="4067" y="1528"/>
                </a:lnTo>
                <a:lnTo>
                  <a:pt x="4065" y="1528"/>
                </a:lnTo>
                <a:lnTo>
                  <a:pt x="4063" y="1528"/>
                </a:lnTo>
                <a:lnTo>
                  <a:pt x="4063" y="1528"/>
                </a:lnTo>
                <a:lnTo>
                  <a:pt x="4063" y="1526"/>
                </a:lnTo>
                <a:lnTo>
                  <a:pt x="4059" y="1524"/>
                </a:lnTo>
                <a:lnTo>
                  <a:pt x="4059" y="1522"/>
                </a:lnTo>
                <a:lnTo>
                  <a:pt x="4059" y="1520"/>
                </a:lnTo>
                <a:lnTo>
                  <a:pt x="4061" y="1520"/>
                </a:lnTo>
                <a:lnTo>
                  <a:pt x="4061" y="1520"/>
                </a:lnTo>
                <a:lnTo>
                  <a:pt x="4061" y="1522"/>
                </a:lnTo>
                <a:lnTo>
                  <a:pt x="4061" y="1522"/>
                </a:lnTo>
                <a:lnTo>
                  <a:pt x="4061" y="1522"/>
                </a:lnTo>
                <a:lnTo>
                  <a:pt x="4061" y="1522"/>
                </a:lnTo>
                <a:lnTo>
                  <a:pt x="4063" y="1522"/>
                </a:lnTo>
                <a:lnTo>
                  <a:pt x="4063" y="1524"/>
                </a:lnTo>
                <a:lnTo>
                  <a:pt x="4063" y="1526"/>
                </a:lnTo>
                <a:lnTo>
                  <a:pt x="4065" y="1526"/>
                </a:lnTo>
                <a:lnTo>
                  <a:pt x="4063" y="1526"/>
                </a:lnTo>
                <a:lnTo>
                  <a:pt x="4063" y="1524"/>
                </a:lnTo>
                <a:lnTo>
                  <a:pt x="4061" y="1512"/>
                </a:lnTo>
                <a:lnTo>
                  <a:pt x="4061" y="1510"/>
                </a:lnTo>
                <a:lnTo>
                  <a:pt x="4059" y="1510"/>
                </a:lnTo>
                <a:lnTo>
                  <a:pt x="4059" y="1510"/>
                </a:lnTo>
                <a:lnTo>
                  <a:pt x="4059" y="1510"/>
                </a:lnTo>
                <a:lnTo>
                  <a:pt x="4059" y="1510"/>
                </a:lnTo>
                <a:lnTo>
                  <a:pt x="4056" y="1510"/>
                </a:lnTo>
                <a:lnTo>
                  <a:pt x="4056" y="1508"/>
                </a:lnTo>
                <a:lnTo>
                  <a:pt x="4056" y="1505"/>
                </a:lnTo>
                <a:lnTo>
                  <a:pt x="4054" y="1499"/>
                </a:lnTo>
                <a:lnTo>
                  <a:pt x="4054" y="1499"/>
                </a:lnTo>
                <a:lnTo>
                  <a:pt x="4054" y="1497"/>
                </a:lnTo>
                <a:lnTo>
                  <a:pt x="4052" y="1497"/>
                </a:lnTo>
                <a:lnTo>
                  <a:pt x="4048" y="1499"/>
                </a:lnTo>
                <a:lnTo>
                  <a:pt x="4046" y="1499"/>
                </a:lnTo>
                <a:lnTo>
                  <a:pt x="4046" y="1497"/>
                </a:lnTo>
                <a:lnTo>
                  <a:pt x="4046" y="1497"/>
                </a:lnTo>
                <a:lnTo>
                  <a:pt x="4046" y="1495"/>
                </a:lnTo>
                <a:lnTo>
                  <a:pt x="4044" y="1493"/>
                </a:lnTo>
                <a:lnTo>
                  <a:pt x="4044" y="1491"/>
                </a:lnTo>
                <a:lnTo>
                  <a:pt x="4044" y="1489"/>
                </a:lnTo>
                <a:lnTo>
                  <a:pt x="4044" y="1484"/>
                </a:lnTo>
                <a:lnTo>
                  <a:pt x="4044" y="1482"/>
                </a:lnTo>
                <a:lnTo>
                  <a:pt x="4044" y="1482"/>
                </a:lnTo>
                <a:lnTo>
                  <a:pt x="4046" y="1482"/>
                </a:lnTo>
                <a:lnTo>
                  <a:pt x="4046" y="1478"/>
                </a:lnTo>
                <a:lnTo>
                  <a:pt x="4048" y="1474"/>
                </a:lnTo>
                <a:lnTo>
                  <a:pt x="4050" y="1472"/>
                </a:lnTo>
                <a:lnTo>
                  <a:pt x="4050" y="1470"/>
                </a:lnTo>
                <a:lnTo>
                  <a:pt x="4050" y="1466"/>
                </a:lnTo>
                <a:lnTo>
                  <a:pt x="4052" y="1463"/>
                </a:lnTo>
                <a:lnTo>
                  <a:pt x="4054" y="1461"/>
                </a:lnTo>
                <a:lnTo>
                  <a:pt x="4054" y="1459"/>
                </a:lnTo>
                <a:lnTo>
                  <a:pt x="4054" y="1457"/>
                </a:lnTo>
                <a:lnTo>
                  <a:pt x="4056" y="1455"/>
                </a:lnTo>
                <a:lnTo>
                  <a:pt x="4056" y="1453"/>
                </a:lnTo>
                <a:lnTo>
                  <a:pt x="4056" y="1449"/>
                </a:lnTo>
                <a:lnTo>
                  <a:pt x="4056" y="1447"/>
                </a:lnTo>
                <a:lnTo>
                  <a:pt x="4059" y="1443"/>
                </a:lnTo>
                <a:lnTo>
                  <a:pt x="4056" y="1440"/>
                </a:lnTo>
                <a:lnTo>
                  <a:pt x="4056" y="1440"/>
                </a:lnTo>
                <a:lnTo>
                  <a:pt x="4056" y="1438"/>
                </a:lnTo>
                <a:lnTo>
                  <a:pt x="4059" y="1436"/>
                </a:lnTo>
                <a:lnTo>
                  <a:pt x="4061" y="1436"/>
                </a:lnTo>
                <a:lnTo>
                  <a:pt x="4065" y="1436"/>
                </a:lnTo>
                <a:lnTo>
                  <a:pt x="4065" y="1436"/>
                </a:lnTo>
                <a:lnTo>
                  <a:pt x="4065" y="1436"/>
                </a:lnTo>
                <a:lnTo>
                  <a:pt x="4069" y="1436"/>
                </a:lnTo>
                <a:lnTo>
                  <a:pt x="4071" y="1436"/>
                </a:lnTo>
                <a:lnTo>
                  <a:pt x="4071" y="1438"/>
                </a:lnTo>
                <a:lnTo>
                  <a:pt x="4069" y="1438"/>
                </a:lnTo>
                <a:lnTo>
                  <a:pt x="4069" y="1440"/>
                </a:lnTo>
                <a:lnTo>
                  <a:pt x="4069" y="1443"/>
                </a:lnTo>
                <a:lnTo>
                  <a:pt x="4069" y="1447"/>
                </a:lnTo>
                <a:lnTo>
                  <a:pt x="4069" y="1447"/>
                </a:lnTo>
                <a:lnTo>
                  <a:pt x="4069" y="1449"/>
                </a:lnTo>
                <a:lnTo>
                  <a:pt x="4071" y="1449"/>
                </a:lnTo>
                <a:lnTo>
                  <a:pt x="4073" y="1449"/>
                </a:lnTo>
                <a:lnTo>
                  <a:pt x="4077" y="1449"/>
                </a:lnTo>
                <a:lnTo>
                  <a:pt x="4082" y="1449"/>
                </a:lnTo>
                <a:lnTo>
                  <a:pt x="4084" y="1449"/>
                </a:lnTo>
                <a:lnTo>
                  <a:pt x="4084" y="1449"/>
                </a:lnTo>
                <a:lnTo>
                  <a:pt x="4084" y="1449"/>
                </a:lnTo>
                <a:lnTo>
                  <a:pt x="4086" y="1451"/>
                </a:lnTo>
                <a:lnTo>
                  <a:pt x="4088" y="1451"/>
                </a:lnTo>
                <a:lnTo>
                  <a:pt x="4088" y="1453"/>
                </a:lnTo>
                <a:lnTo>
                  <a:pt x="4090" y="1453"/>
                </a:lnTo>
                <a:lnTo>
                  <a:pt x="4090" y="1453"/>
                </a:lnTo>
                <a:lnTo>
                  <a:pt x="4090" y="1455"/>
                </a:lnTo>
                <a:lnTo>
                  <a:pt x="4092" y="1455"/>
                </a:lnTo>
                <a:lnTo>
                  <a:pt x="4094" y="1457"/>
                </a:lnTo>
                <a:lnTo>
                  <a:pt x="4094" y="1455"/>
                </a:lnTo>
                <a:lnTo>
                  <a:pt x="4094" y="1455"/>
                </a:lnTo>
                <a:lnTo>
                  <a:pt x="4094" y="1455"/>
                </a:lnTo>
                <a:lnTo>
                  <a:pt x="4096" y="1457"/>
                </a:lnTo>
                <a:lnTo>
                  <a:pt x="4096" y="1459"/>
                </a:lnTo>
                <a:lnTo>
                  <a:pt x="4098" y="1461"/>
                </a:lnTo>
                <a:lnTo>
                  <a:pt x="4098" y="1461"/>
                </a:lnTo>
                <a:lnTo>
                  <a:pt x="4098" y="1461"/>
                </a:lnTo>
                <a:lnTo>
                  <a:pt x="4098" y="1461"/>
                </a:lnTo>
                <a:lnTo>
                  <a:pt x="4098" y="1461"/>
                </a:lnTo>
                <a:lnTo>
                  <a:pt x="4100" y="1461"/>
                </a:lnTo>
                <a:lnTo>
                  <a:pt x="4100" y="1463"/>
                </a:lnTo>
                <a:lnTo>
                  <a:pt x="4103" y="1466"/>
                </a:lnTo>
                <a:lnTo>
                  <a:pt x="4100" y="1468"/>
                </a:lnTo>
                <a:lnTo>
                  <a:pt x="4100" y="1470"/>
                </a:lnTo>
                <a:lnTo>
                  <a:pt x="4100" y="1472"/>
                </a:lnTo>
                <a:lnTo>
                  <a:pt x="4103" y="1474"/>
                </a:lnTo>
                <a:lnTo>
                  <a:pt x="4105" y="1474"/>
                </a:lnTo>
                <a:lnTo>
                  <a:pt x="4105" y="1474"/>
                </a:lnTo>
                <a:lnTo>
                  <a:pt x="4107" y="1474"/>
                </a:lnTo>
                <a:lnTo>
                  <a:pt x="4107" y="1472"/>
                </a:lnTo>
                <a:lnTo>
                  <a:pt x="4107" y="1470"/>
                </a:lnTo>
                <a:lnTo>
                  <a:pt x="4109" y="1472"/>
                </a:lnTo>
                <a:lnTo>
                  <a:pt x="4109" y="1472"/>
                </a:lnTo>
                <a:lnTo>
                  <a:pt x="4111" y="1474"/>
                </a:lnTo>
                <a:lnTo>
                  <a:pt x="4109" y="1476"/>
                </a:lnTo>
                <a:lnTo>
                  <a:pt x="4109" y="1476"/>
                </a:lnTo>
                <a:lnTo>
                  <a:pt x="4107" y="1478"/>
                </a:lnTo>
                <a:lnTo>
                  <a:pt x="4107" y="1478"/>
                </a:lnTo>
                <a:lnTo>
                  <a:pt x="4109" y="1478"/>
                </a:lnTo>
                <a:lnTo>
                  <a:pt x="4109" y="1480"/>
                </a:lnTo>
                <a:lnTo>
                  <a:pt x="4113" y="1478"/>
                </a:lnTo>
                <a:lnTo>
                  <a:pt x="4113" y="1478"/>
                </a:lnTo>
                <a:lnTo>
                  <a:pt x="4113" y="1478"/>
                </a:lnTo>
                <a:lnTo>
                  <a:pt x="4113" y="1478"/>
                </a:lnTo>
                <a:lnTo>
                  <a:pt x="4117" y="1480"/>
                </a:lnTo>
                <a:lnTo>
                  <a:pt x="4121" y="1480"/>
                </a:lnTo>
                <a:lnTo>
                  <a:pt x="4121" y="1482"/>
                </a:lnTo>
                <a:lnTo>
                  <a:pt x="4124" y="1482"/>
                </a:lnTo>
                <a:lnTo>
                  <a:pt x="4124" y="1484"/>
                </a:lnTo>
                <a:lnTo>
                  <a:pt x="4124" y="1484"/>
                </a:lnTo>
                <a:lnTo>
                  <a:pt x="4126" y="1484"/>
                </a:lnTo>
                <a:lnTo>
                  <a:pt x="4126" y="1484"/>
                </a:lnTo>
                <a:lnTo>
                  <a:pt x="4128" y="1484"/>
                </a:lnTo>
                <a:lnTo>
                  <a:pt x="4128" y="1487"/>
                </a:lnTo>
                <a:lnTo>
                  <a:pt x="4130" y="1487"/>
                </a:lnTo>
                <a:lnTo>
                  <a:pt x="4130" y="1487"/>
                </a:lnTo>
                <a:lnTo>
                  <a:pt x="4130" y="1489"/>
                </a:lnTo>
                <a:lnTo>
                  <a:pt x="4130" y="1489"/>
                </a:lnTo>
                <a:lnTo>
                  <a:pt x="4128" y="1489"/>
                </a:lnTo>
                <a:lnTo>
                  <a:pt x="4128" y="1491"/>
                </a:lnTo>
                <a:lnTo>
                  <a:pt x="4126" y="1493"/>
                </a:lnTo>
                <a:lnTo>
                  <a:pt x="4126" y="1499"/>
                </a:lnTo>
                <a:lnTo>
                  <a:pt x="4126" y="1505"/>
                </a:lnTo>
                <a:lnTo>
                  <a:pt x="4128" y="1505"/>
                </a:lnTo>
                <a:lnTo>
                  <a:pt x="4126" y="1508"/>
                </a:lnTo>
                <a:lnTo>
                  <a:pt x="4128" y="1508"/>
                </a:lnTo>
                <a:lnTo>
                  <a:pt x="4130" y="1508"/>
                </a:lnTo>
                <a:lnTo>
                  <a:pt x="4132" y="1505"/>
                </a:lnTo>
                <a:lnTo>
                  <a:pt x="4134" y="1505"/>
                </a:lnTo>
                <a:lnTo>
                  <a:pt x="4134" y="1501"/>
                </a:lnTo>
                <a:lnTo>
                  <a:pt x="4136" y="1501"/>
                </a:lnTo>
                <a:lnTo>
                  <a:pt x="4147" y="1495"/>
                </a:lnTo>
                <a:lnTo>
                  <a:pt x="4147" y="1495"/>
                </a:lnTo>
                <a:lnTo>
                  <a:pt x="4147" y="1495"/>
                </a:lnTo>
                <a:lnTo>
                  <a:pt x="4147" y="1493"/>
                </a:lnTo>
                <a:lnTo>
                  <a:pt x="4144" y="1493"/>
                </a:lnTo>
                <a:lnTo>
                  <a:pt x="4140" y="1487"/>
                </a:lnTo>
                <a:lnTo>
                  <a:pt x="4142" y="1489"/>
                </a:lnTo>
                <a:lnTo>
                  <a:pt x="4147" y="1493"/>
                </a:lnTo>
                <a:lnTo>
                  <a:pt x="4149" y="1493"/>
                </a:lnTo>
                <a:lnTo>
                  <a:pt x="4151" y="1493"/>
                </a:lnTo>
                <a:lnTo>
                  <a:pt x="4151" y="1493"/>
                </a:lnTo>
                <a:lnTo>
                  <a:pt x="4151" y="1493"/>
                </a:lnTo>
                <a:lnTo>
                  <a:pt x="4151" y="1491"/>
                </a:lnTo>
                <a:lnTo>
                  <a:pt x="4151" y="1491"/>
                </a:lnTo>
                <a:lnTo>
                  <a:pt x="4147" y="1484"/>
                </a:lnTo>
                <a:lnTo>
                  <a:pt x="4144" y="1484"/>
                </a:lnTo>
                <a:lnTo>
                  <a:pt x="4151" y="1489"/>
                </a:lnTo>
                <a:lnTo>
                  <a:pt x="4151" y="1489"/>
                </a:lnTo>
                <a:lnTo>
                  <a:pt x="4153" y="1489"/>
                </a:lnTo>
                <a:lnTo>
                  <a:pt x="4153" y="1489"/>
                </a:lnTo>
                <a:lnTo>
                  <a:pt x="4153" y="1489"/>
                </a:lnTo>
                <a:lnTo>
                  <a:pt x="4153" y="1487"/>
                </a:lnTo>
                <a:lnTo>
                  <a:pt x="4153" y="1487"/>
                </a:lnTo>
                <a:lnTo>
                  <a:pt x="4155" y="1484"/>
                </a:lnTo>
                <a:lnTo>
                  <a:pt x="4155" y="1484"/>
                </a:lnTo>
                <a:lnTo>
                  <a:pt x="4153" y="1484"/>
                </a:lnTo>
                <a:lnTo>
                  <a:pt x="4153" y="1484"/>
                </a:lnTo>
                <a:lnTo>
                  <a:pt x="4151" y="1482"/>
                </a:lnTo>
                <a:lnTo>
                  <a:pt x="4151" y="1482"/>
                </a:lnTo>
                <a:lnTo>
                  <a:pt x="4153" y="1482"/>
                </a:lnTo>
                <a:lnTo>
                  <a:pt x="4155" y="1482"/>
                </a:lnTo>
                <a:lnTo>
                  <a:pt x="4155" y="1482"/>
                </a:lnTo>
                <a:lnTo>
                  <a:pt x="4155" y="1482"/>
                </a:lnTo>
                <a:lnTo>
                  <a:pt x="4155" y="1480"/>
                </a:lnTo>
                <a:lnTo>
                  <a:pt x="4153" y="1480"/>
                </a:lnTo>
                <a:lnTo>
                  <a:pt x="4153" y="1480"/>
                </a:lnTo>
                <a:lnTo>
                  <a:pt x="4153" y="1480"/>
                </a:lnTo>
                <a:lnTo>
                  <a:pt x="4153" y="1480"/>
                </a:lnTo>
                <a:lnTo>
                  <a:pt x="4155" y="1480"/>
                </a:lnTo>
                <a:lnTo>
                  <a:pt x="4157" y="1482"/>
                </a:lnTo>
                <a:lnTo>
                  <a:pt x="4157" y="1482"/>
                </a:lnTo>
                <a:lnTo>
                  <a:pt x="4157" y="1480"/>
                </a:lnTo>
                <a:lnTo>
                  <a:pt x="4157" y="1478"/>
                </a:lnTo>
                <a:lnTo>
                  <a:pt x="4157" y="1478"/>
                </a:lnTo>
                <a:lnTo>
                  <a:pt x="4157" y="1478"/>
                </a:lnTo>
                <a:lnTo>
                  <a:pt x="4159" y="1478"/>
                </a:lnTo>
                <a:lnTo>
                  <a:pt x="4159" y="1480"/>
                </a:lnTo>
                <a:lnTo>
                  <a:pt x="4161" y="1480"/>
                </a:lnTo>
                <a:lnTo>
                  <a:pt x="4161" y="1480"/>
                </a:lnTo>
                <a:lnTo>
                  <a:pt x="4161" y="1482"/>
                </a:lnTo>
                <a:lnTo>
                  <a:pt x="4163" y="1480"/>
                </a:lnTo>
                <a:lnTo>
                  <a:pt x="4165" y="1480"/>
                </a:lnTo>
                <a:lnTo>
                  <a:pt x="4165" y="1478"/>
                </a:lnTo>
                <a:lnTo>
                  <a:pt x="4170" y="1476"/>
                </a:lnTo>
                <a:lnTo>
                  <a:pt x="4172" y="1476"/>
                </a:lnTo>
                <a:lnTo>
                  <a:pt x="4174" y="1474"/>
                </a:lnTo>
                <a:lnTo>
                  <a:pt x="4174" y="1474"/>
                </a:lnTo>
                <a:lnTo>
                  <a:pt x="4176" y="1474"/>
                </a:lnTo>
                <a:lnTo>
                  <a:pt x="4178" y="1472"/>
                </a:lnTo>
                <a:lnTo>
                  <a:pt x="4180" y="1470"/>
                </a:lnTo>
                <a:lnTo>
                  <a:pt x="4182" y="1470"/>
                </a:lnTo>
                <a:lnTo>
                  <a:pt x="4184" y="1468"/>
                </a:lnTo>
                <a:lnTo>
                  <a:pt x="4186" y="1468"/>
                </a:lnTo>
                <a:lnTo>
                  <a:pt x="4186" y="1466"/>
                </a:lnTo>
                <a:lnTo>
                  <a:pt x="4186" y="1463"/>
                </a:lnTo>
                <a:lnTo>
                  <a:pt x="4189" y="1463"/>
                </a:lnTo>
                <a:lnTo>
                  <a:pt x="4189" y="1463"/>
                </a:lnTo>
                <a:lnTo>
                  <a:pt x="4191" y="1461"/>
                </a:lnTo>
                <a:lnTo>
                  <a:pt x="4191" y="1461"/>
                </a:lnTo>
                <a:lnTo>
                  <a:pt x="4189" y="1461"/>
                </a:lnTo>
                <a:lnTo>
                  <a:pt x="4189" y="1459"/>
                </a:lnTo>
                <a:lnTo>
                  <a:pt x="4191" y="1459"/>
                </a:lnTo>
                <a:lnTo>
                  <a:pt x="4191" y="1457"/>
                </a:lnTo>
                <a:lnTo>
                  <a:pt x="4191" y="1457"/>
                </a:lnTo>
                <a:lnTo>
                  <a:pt x="4191" y="1459"/>
                </a:lnTo>
                <a:lnTo>
                  <a:pt x="4191" y="1459"/>
                </a:lnTo>
                <a:lnTo>
                  <a:pt x="4191" y="1459"/>
                </a:lnTo>
                <a:lnTo>
                  <a:pt x="4191" y="1457"/>
                </a:lnTo>
                <a:lnTo>
                  <a:pt x="4191" y="1457"/>
                </a:lnTo>
                <a:lnTo>
                  <a:pt x="4191" y="1453"/>
                </a:lnTo>
                <a:lnTo>
                  <a:pt x="4191" y="1453"/>
                </a:lnTo>
                <a:lnTo>
                  <a:pt x="4191" y="1449"/>
                </a:lnTo>
                <a:lnTo>
                  <a:pt x="4191" y="1447"/>
                </a:lnTo>
                <a:lnTo>
                  <a:pt x="4193" y="1447"/>
                </a:lnTo>
                <a:lnTo>
                  <a:pt x="4193" y="1449"/>
                </a:lnTo>
                <a:lnTo>
                  <a:pt x="4193" y="1449"/>
                </a:lnTo>
                <a:lnTo>
                  <a:pt x="4193" y="1447"/>
                </a:lnTo>
                <a:lnTo>
                  <a:pt x="4193" y="1445"/>
                </a:lnTo>
                <a:lnTo>
                  <a:pt x="4193" y="1443"/>
                </a:lnTo>
                <a:lnTo>
                  <a:pt x="4191" y="1440"/>
                </a:lnTo>
                <a:lnTo>
                  <a:pt x="4191" y="1440"/>
                </a:lnTo>
                <a:lnTo>
                  <a:pt x="4191" y="1436"/>
                </a:lnTo>
                <a:lnTo>
                  <a:pt x="4191" y="1434"/>
                </a:lnTo>
                <a:lnTo>
                  <a:pt x="4191" y="1432"/>
                </a:lnTo>
                <a:lnTo>
                  <a:pt x="4191" y="1432"/>
                </a:lnTo>
                <a:lnTo>
                  <a:pt x="4191" y="1430"/>
                </a:lnTo>
                <a:lnTo>
                  <a:pt x="4191" y="1428"/>
                </a:lnTo>
                <a:lnTo>
                  <a:pt x="4191" y="1428"/>
                </a:lnTo>
                <a:lnTo>
                  <a:pt x="4191" y="1426"/>
                </a:lnTo>
                <a:lnTo>
                  <a:pt x="4191" y="1426"/>
                </a:lnTo>
                <a:lnTo>
                  <a:pt x="4189" y="1424"/>
                </a:lnTo>
                <a:lnTo>
                  <a:pt x="4189" y="1422"/>
                </a:lnTo>
                <a:lnTo>
                  <a:pt x="4189" y="1417"/>
                </a:lnTo>
                <a:lnTo>
                  <a:pt x="4186" y="1417"/>
                </a:lnTo>
                <a:lnTo>
                  <a:pt x="4186" y="1413"/>
                </a:lnTo>
                <a:lnTo>
                  <a:pt x="4184" y="1411"/>
                </a:lnTo>
                <a:lnTo>
                  <a:pt x="4184" y="1409"/>
                </a:lnTo>
                <a:lnTo>
                  <a:pt x="4182" y="1409"/>
                </a:lnTo>
                <a:lnTo>
                  <a:pt x="4182" y="1407"/>
                </a:lnTo>
                <a:lnTo>
                  <a:pt x="4180" y="1405"/>
                </a:lnTo>
                <a:lnTo>
                  <a:pt x="4178" y="1403"/>
                </a:lnTo>
                <a:lnTo>
                  <a:pt x="4178" y="1401"/>
                </a:lnTo>
                <a:lnTo>
                  <a:pt x="4176" y="1401"/>
                </a:lnTo>
                <a:lnTo>
                  <a:pt x="4176" y="1399"/>
                </a:lnTo>
                <a:lnTo>
                  <a:pt x="4176" y="1399"/>
                </a:lnTo>
                <a:lnTo>
                  <a:pt x="4176" y="1399"/>
                </a:lnTo>
                <a:lnTo>
                  <a:pt x="4176" y="1399"/>
                </a:lnTo>
                <a:lnTo>
                  <a:pt x="4174" y="1396"/>
                </a:lnTo>
                <a:lnTo>
                  <a:pt x="4174" y="1396"/>
                </a:lnTo>
                <a:lnTo>
                  <a:pt x="4172" y="1394"/>
                </a:lnTo>
                <a:lnTo>
                  <a:pt x="4172" y="1394"/>
                </a:lnTo>
                <a:lnTo>
                  <a:pt x="4172" y="1394"/>
                </a:lnTo>
                <a:lnTo>
                  <a:pt x="4170" y="1394"/>
                </a:lnTo>
                <a:lnTo>
                  <a:pt x="4170" y="1394"/>
                </a:lnTo>
                <a:lnTo>
                  <a:pt x="4170" y="1394"/>
                </a:lnTo>
                <a:lnTo>
                  <a:pt x="4168" y="1392"/>
                </a:lnTo>
                <a:lnTo>
                  <a:pt x="4165" y="1390"/>
                </a:lnTo>
                <a:lnTo>
                  <a:pt x="4165" y="1390"/>
                </a:lnTo>
                <a:lnTo>
                  <a:pt x="4165" y="1390"/>
                </a:lnTo>
                <a:lnTo>
                  <a:pt x="4163" y="1388"/>
                </a:lnTo>
                <a:lnTo>
                  <a:pt x="4161" y="1386"/>
                </a:lnTo>
                <a:lnTo>
                  <a:pt x="4159" y="1384"/>
                </a:lnTo>
                <a:lnTo>
                  <a:pt x="4157" y="1382"/>
                </a:lnTo>
                <a:lnTo>
                  <a:pt x="4155" y="1380"/>
                </a:lnTo>
                <a:lnTo>
                  <a:pt x="4151" y="1375"/>
                </a:lnTo>
                <a:lnTo>
                  <a:pt x="4149" y="1373"/>
                </a:lnTo>
                <a:lnTo>
                  <a:pt x="4149" y="1373"/>
                </a:lnTo>
                <a:lnTo>
                  <a:pt x="4151" y="1373"/>
                </a:lnTo>
                <a:lnTo>
                  <a:pt x="4151" y="1371"/>
                </a:lnTo>
                <a:lnTo>
                  <a:pt x="4151" y="1371"/>
                </a:lnTo>
                <a:lnTo>
                  <a:pt x="4149" y="1369"/>
                </a:lnTo>
                <a:lnTo>
                  <a:pt x="4147" y="1367"/>
                </a:lnTo>
                <a:lnTo>
                  <a:pt x="4144" y="1367"/>
                </a:lnTo>
                <a:lnTo>
                  <a:pt x="4144" y="1365"/>
                </a:lnTo>
                <a:lnTo>
                  <a:pt x="4142" y="1363"/>
                </a:lnTo>
                <a:lnTo>
                  <a:pt x="4140" y="1361"/>
                </a:lnTo>
                <a:lnTo>
                  <a:pt x="4140" y="1361"/>
                </a:lnTo>
                <a:lnTo>
                  <a:pt x="4140" y="1359"/>
                </a:lnTo>
                <a:lnTo>
                  <a:pt x="4140" y="1359"/>
                </a:lnTo>
                <a:lnTo>
                  <a:pt x="4138" y="1357"/>
                </a:lnTo>
                <a:lnTo>
                  <a:pt x="4138" y="1354"/>
                </a:lnTo>
                <a:lnTo>
                  <a:pt x="4138" y="1352"/>
                </a:lnTo>
                <a:lnTo>
                  <a:pt x="4140" y="1350"/>
                </a:lnTo>
                <a:lnTo>
                  <a:pt x="4140" y="1350"/>
                </a:lnTo>
                <a:lnTo>
                  <a:pt x="4140" y="1348"/>
                </a:lnTo>
                <a:lnTo>
                  <a:pt x="4140" y="1346"/>
                </a:lnTo>
                <a:lnTo>
                  <a:pt x="4142" y="1342"/>
                </a:lnTo>
                <a:lnTo>
                  <a:pt x="4144" y="1340"/>
                </a:lnTo>
                <a:lnTo>
                  <a:pt x="4147" y="1340"/>
                </a:lnTo>
                <a:lnTo>
                  <a:pt x="4149" y="1338"/>
                </a:lnTo>
                <a:lnTo>
                  <a:pt x="4151" y="1336"/>
                </a:lnTo>
                <a:lnTo>
                  <a:pt x="4151" y="1334"/>
                </a:lnTo>
                <a:lnTo>
                  <a:pt x="4151" y="1331"/>
                </a:lnTo>
                <a:lnTo>
                  <a:pt x="4155" y="1329"/>
                </a:lnTo>
                <a:lnTo>
                  <a:pt x="4155" y="1327"/>
                </a:lnTo>
                <a:lnTo>
                  <a:pt x="4153" y="1325"/>
                </a:lnTo>
                <a:lnTo>
                  <a:pt x="4153" y="1325"/>
                </a:lnTo>
                <a:lnTo>
                  <a:pt x="4153" y="1325"/>
                </a:lnTo>
                <a:lnTo>
                  <a:pt x="4155" y="1325"/>
                </a:lnTo>
                <a:lnTo>
                  <a:pt x="4155" y="1325"/>
                </a:lnTo>
                <a:lnTo>
                  <a:pt x="4157" y="1325"/>
                </a:lnTo>
                <a:lnTo>
                  <a:pt x="4157" y="1325"/>
                </a:lnTo>
                <a:lnTo>
                  <a:pt x="4157" y="1325"/>
                </a:lnTo>
                <a:lnTo>
                  <a:pt x="4157" y="1325"/>
                </a:lnTo>
                <a:lnTo>
                  <a:pt x="4159" y="1325"/>
                </a:lnTo>
                <a:lnTo>
                  <a:pt x="4159" y="1325"/>
                </a:lnTo>
                <a:lnTo>
                  <a:pt x="4159" y="1325"/>
                </a:lnTo>
                <a:lnTo>
                  <a:pt x="4163" y="1325"/>
                </a:lnTo>
                <a:lnTo>
                  <a:pt x="4163" y="1323"/>
                </a:lnTo>
                <a:lnTo>
                  <a:pt x="4163" y="1323"/>
                </a:lnTo>
                <a:lnTo>
                  <a:pt x="4163" y="1321"/>
                </a:lnTo>
                <a:lnTo>
                  <a:pt x="4165" y="1321"/>
                </a:lnTo>
                <a:lnTo>
                  <a:pt x="4168" y="1319"/>
                </a:lnTo>
                <a:lnTo>
                  <a:pt x="4168" y="1319"/>
                </a:lnTo>
                <a:lnTo>
                  <a:pt x="4170" y="1319"/>
                </a:lnTo>
                <a:lnTo>
                  <a:pt x="4172" y="1319"/>
                </a:lnTo>
                <a:lnTo>
                  <a:pt x="4172" y="1317"/>
                </a:lnTo>
                <a:lnTo>
                  <a:pt x="4174" y="1317"/>
                </a:lnTo>
                <a:lnTo>
                  <a:pt x="4174" y="1317"/>
                </a:lnTo>
                <a:lnTo>
                  <a:pt x="4176" y="1317"/>
                </a:lnTo>
                <a:lnTo>
                  <a:pt x="4176" y="1317"/>
                </a:lnTo>
                <a:lnTo>
                  <a:pt x="4178" y="1315"/>
                </a:lnTo>
                <a:lnTo>
                  <a:pt x="4178" y="1315"/>
                </a:lnTo>
                <a:lnTo>
                  <a:pt x="4178" y="1315"/>
                </a:lnTo>
                <a:lnTo>
                  <a:pt x="4178" y="1317"/>
                </a:lnTo>
                <a:lnTo>
                  <a:pt x="4180" y="1317"/>
                </a:lnTo>
                <a:lnTo>
                  <a:pt x="4180" y="1315"/>
                </a:lnTo>
                <a:lnTo>
                  <a:pt x="4180" y="1315"/>
                </a:lnTo>
                <a:lnTo>
                  <a:pt x="4180" y="1313"/>
                </a:lnTo>
                <a:lnTo>
                  <a:pt x="4180" y="1313"/>
                </a:lnTo>
                <a:lnTo>
                  <a:pt x="4180" y="1313"/>
                </a:lnTo>
                <a:lnTo>
                  <a:pt x="4182" y="1313"/>
                </a:lnTo>
                <a:lnTo>
                  <a:pt x="4180" y="1313"/>
                </a:lnTo>
                <a:lnTo>
                  <a:pt x="4182" y="1315"/>
                </a:lnTo>
                <a:lnTo>
                  <a:pt x="4182" y="1315"/>
                </a:lnTo>
                <a:lnTo>
                  <a:pt x="4182" y="1315"/>
                </a:lnTo>
                <a:lnTo>
                  <a:pt x="4184" y="1317"/>
                </a:lnTo>
                <a:lnTo>
                  <a:pt x="4184" y="1317"/>
                </a:lnTo>
                <a:lnTo>
                  <a:pt x="4186" y="1317"/>
                </a:lnTo>
                <a:lnTo>
                  <a:pt x="4186" y="1317"/>
                </a:lnTo>
                <a:lnTo>
                  <a:pt x="4189" y="1317"/>
                </a:lnTo>
                <a:lnTo>
                  <a:pt x="4189" y="1317"/>
                </a:lnTo>
                <a:lnTo>
                  <a:pt x="4189" y="1319"/>
                </a:lnTo>
                <a:lnTo>
                  <a:pt x="4189" y="1319"/>
                </a:lnTo>
                <a:lnTo>
                  <a:pt x="4189" y="1319"/>
                </a:lnTo>
                <a:lnTo>
                  <a:pt x="4191" y="1319"/>
                </a:lnTo>
                <a:lnTo>
                  <a:pt x="4193" y="1319"/>
                </a:lnTo>
                <a:lnTo>
                  <a:pt x="4193" y="1319"/>
                </a:lnTo>
                <a:lnTo>
                  <a:pt x="4195" y="1317"/>
                </a:lnTo>
                <a:lnTo>
                  <a:pt x="4195" y="1315"/>
                </a:lnTo>
                <a:lnTo>
                  <a:pt x="4195" y="1315"/>
                </a:lnTo>
                <a:lnTo>
                  <a:pt x="4195" y="1315"/>
                </a:lnTo>
                <a:lnTo>
                  <a:pt x="4197" y="1317"/>
                </a:lnTo>
                <a:lnTo>
                  <a:pt x="4197" y="1317"/>
                </a:lnTo>
                <a:lnTo>
                  <a:pt x="4197" y="1317"/>
                </a:lnTo>
                <a:lnTo>
                  <a:pt x="4199" y="1319"/>
                </a:lnTo>
                <a:lnTo>
                  <a:pt x="4201" y="1319"/>
                </a:lnTo>
                <a:lnTo>
                  <a:pt x="4201" y="1319"/>
                </a:lnTo>
                <a:lnTo>
                  <a:pt x="4199" y="1321"/>
                </a:lnTo>
                <a:lnTo>
                  <a:pt x="4197" y="1321"/>
                </a:lnTo>
                <a:lnTo>
                  <a:pt x="4197" y="1323"/>
                </a:lnTo>
                <a:lnTo>
                  <a:pt x="4197" y="1325"/>
                </a:lnTo>
                <a:lnTo>
                  <a:pt x="4197" y="1327"/>
                </a:lnTo>
                <a:lnTo>
                  <a:pt x="4197" y="1327"/>
                </a:lnTo>
                <a:lnTo>
                  <a:pt x="4197" y="1327"/>
                </a:lnTo>
                <a:lnTo>
                  <a:pt x="4197" y="1329"/>
                </a:lnTo>
                <a:lnTo>
                  <a:pt x="4199" y="1329"/>
                </a:lnTo>
                <a:lnTo>
                  <a:pt x="4199" y="1331"/>
                </a:lnTo>
                <a:lnTo>
                  <a:pt x="4199" y="1334"/>
                </a:lnTo>
                <a:lnTo>
                  <a:pt x="4201" y="1334"/>
                </a:lnTo>
                <a:lnTo>
                  <a:pt x="4201" y="1334"/>
                </a:lnTo>
                <a:lnTo>
                  <a:pt x="4201" y="1334"/>
                </a:lnTo>
                <a:lnTo>
                  <a:pt x="4201" y="1334"/>
                </a:lnTo>
                <a:lnTo>
                  <a:pt x="4199" y="1334"/>
                </a:lnTo>
                <a:lnTo>
                  <a:pt x="4199" y="1336"/>
                </a:lnTo>
                <a:lnTo>
                  <a:pt x="4201" y="1336"/>
                </a:lnTo>
                <a:lnTo>
                  <a:pt x="4203" y="1336"/>
                </a:lnTo>
                <a:lnTo>
                  <a:pt x="4205" y="1336"/>
                </a:lnTo>
                <a:lnTo>
                  <a:pt x="4207" y="1336"/>
                </a:lnTo>
                <a:lnTo>
                  <a:pt x="4207" y="1334"/>
                </a:lnTo>
                <a:lnTo>
                  <a:pt x="4209" y="1334"/>
                </a:lnTo>
                <a:lnTo>
                  <a:pt x="4209" y="1334"/>
                </a:lnTo>
                <a:lnTo>
                  <a:pt x="4205" y="1329"/>
                </a:lnTo>
                <a:lnTo>
                  <a:pt x="4205" y="1329"/>
                </a:lnTo>
                <a:lnTo>
                  <a:pt x="4207" y="1329"/>
                </a:lnTo>
                <a:lnTo>
                  <a:pt x="4207" y="1329"/>
                </a:lnTo>
                <a:lnTo>
                  <a:pt x="4207" y="1327"/>
                </a:lnTo>
                <a:lnTo>
                  <a:pt x="4203" y="1327"/>
                </a:lnTo>
                <a:lnTo>
                  <a:pt x="4203" y="1325"/>
                </a:lnTo>
                <a:lnTo>
                  <a:pt x="4203" y="1325"/>
                </a:lnTo>
                <a:lnTo>
                  <a:pt x="4205" y="1323"/>
                </a:lnTo>
                <a:lnTo>
                  <a:pt x="4207" y="1323"/>
                </a:lnTo>
                <a:lnTo>
                  <a:pt x="4207" y="1321"/>
                </a:lnTo>
                <a:lnTo>
                  <a:pt x="4207" y="1321"/>
                </a:lnTo>
                <a:lnTo>
                  <a:pt x="4207" y="1321"/>
                </a:lnTo>
                <a:lnTo>
                  <a:pt x="4207" y="1321"/>
                </a:lnTo>
                <a:lnTo>
                  <a:pt x="4209" y="1323"/>
                </a:lnTo>
                <a:lnTo>
                  <a:pt x="4209" y="1323"/>
                </a:lnTo>
                <a:lnTo>
                  <a:pt x="4212" y="1321"/>
                </a:lnTo>
                <a:lnTo>
                  <a:pt x="4212" y="1319"/>
                </a:lnTo>
                <a:lnTo>
                  <a:pt x="4214" y="1319"/>
                </a:lnTo>
                <a:lnTo>
                  <a:pt x="4216" y="1319"/>
                </a:lnTo>
                <a:lnTo>
                  <a:pt x="4216" y="1317"/>
                </a:lnTo>
                <a:lnTo>
                  <a:pt x="4216" y="1317"/>
                </a:lnTo>
                <a:lnTo>
                  <a:pt x="4218" y="1319"/>
                </a:lnTo>
                <a:lnTo>
                  <a:pt x="4218" y="1319"/>
                </a:lnTo>
                <a:lnTo>
                  <a:pt x="4220" y="1319"/>
                </a:lnTo>
                <a:lnTo>
                  <a:pt x="4220" y="1319"/>
                </a:lnTo>
                <a:lnTo>
                  <a:pt x="4222" y="1317"/>
                </a:lnTo>
                <a:lnTo>
                  <a:pt x="4224" y="1317"/>
                </a:lnTo>
                <a:lnTo>
                  <a:pt x="4226" y="1317"/>
                </a:lnTo>
                <a:lnTo>
                  <a:pt x="4226" y="1315"/>
                </a:lnTo>
                <a:lnTo>
                  <a:pt x="4226" y="1315"/>
                </a:lnTo>
                <a:lnTo>
                  <a:pt x="4228" y="1315"/>
                </a:lnTo>
                <a:lnTo>
                  <a:pt x="4228" y="1315"/>
                </a:lnTo>
                <a:lnTo>
                  <a:pt x="4228" y="1315"/>
                </a:lnTo>
                <a:lnTo>
                  <a:pt x="4230" y="1313"/>
                </a:lnTo>
                <a:lnTo>
                  <a:pt x="4230" y="1313"/>
                </a:lnTo>
                <a:lnTo>
                  <a:pt x="4233" y="1313"/>
                </a:lnTo>
                <a:lnTo>
                  <a:pt x="4233" y="1315"/>
                </a:lnTo>
                <a:lnTo>
                  <a:pt x="4235" y="1315"/>
                </a:lnTo>
                <a:lnTo>
                  <a:pt x="4235" y="1315"/>
                </a:lnTo>
                <a:lnTo>
                  <a:pt x="4237" y="1313"/>
                </a:lnTo>
                <a:lnTo>
                  <a:pt x="4237" y="1310"/>
                </a:lnTo>
                <a:lnTo>
                  <a:pt x="4235" y="1310"/>
                </a:lnTo>
                <a:lnTo>
                  <a:pt x="4237" y="1310"/>
                </a:lnTo>
                <a:lnTo>
                  <a:pt x="4237" y="1310"/>
                </a:lnTo>
                <a:lnTo>
                  <a:pt x="4237" y="1310"/>
                </a:lnTo>
                <a:lnTo>
                  <a:pt x="4237" y="1313"/>
                </a:lnTo>
                <a:lnTo>
                  <a:pt x="4237" y="1313"/>
                </a:lnTo>
                <a:lnTo>
                  <a:pt x="4239" y="1315"/>
                </a:lnTo>
                <a:lnTo>
                  <a:pt x="4239" y="1313"/>
                </a:lnTo>
                <a:lnTo>
                  <a:pt x="4239" y="1313"/>
                </a:lnTo>
                <a:lnTo>
                  <a:pt x="4241" y="1313"/>
                </a:lnTo>
                <a:lnTo>
                  <a:pt x="4243" y="1310"/>
                </a:lnTo>
                <a:lnTo>
                  <a:pt x="4243" y="1313"/>
                </a:lnTo>
                <a:lnTo>
                  <a:pt x="4245" y="1313"/>
                </a:lnTo>
                <a:lnTo>
                  <a:pt x="4245" y="1310"/>
                </a:lnTo>
                <a:lnTo>
                  <a:pt x="4245" y="1308"/>
                </a:lnTo>
                <a:lnTo>
                  <a:pt x="4245" y="1306"/>
                </a:lnTo>
                <a:lnTo>
                  <a:pt x="4247" y="1308"/>
                </a:lnTo>
                <a:lnTo>
                  <a:pt x="4249" y="1308"/>
                </a:lnTo>
                <a:lnTo>
                  <a:pt x="4249" y="1308"/>
                </a:lnTo>
                <a:lnTo>
                  <a:pt x="4249" y="1308"/>
                </a:lnTo>
                <a:lnTo>
                  <a:pt x="4251" y="1308"/>
                </a:lnTo>
                <a:lnTo>
                  <a:pt x="4251" y="1306"/>
                </a:lnTo>
                <a:lnTo>
                  <a:pt x="4253" y="1306"/>
                </a:lnTo>
                <a:lnTo>
                  <a:pt x="4253" y="1306"/>
                </a:lnTo>
                <a:lnTo>
                  <a:pt x="4253" y="1304"/>
                </a:lnTo>
                <a:lnTo>
                  <a:pt x="4253" y="1304"/>
                </a:lnTo>
                <a:lnTo>
                  <a:pt x="4253" y="1302"/>
                </a:lnTo>
                <a:lnTo>
                  <a:pt x="4251" y="1300"/>
                </a:lnTo>
                <a:lnTo>
                  <a:pt x="4251" y="1300"/>
                </a:lnTo>
                <a:lnTo>
                  <a:pt x="4251" y="1298"/>
                </a:lnTo>
                <a:lnTo>
                  <a:pt x="4249" y="1298"/>
                </a:lnTo>
                <a:lnTo>
                  <a:pt x="4249" y="1298"/>
                </a:lnTo>
                <a:lnTo>
                  <a:pt x="4249" y="1296"/>
                </a:lnTo>
                <a:lnTo>
                  <a:pt x="4251" y="1296"/>
                </a:lnTo>
                <a:lnTo>
                  <a:pt x="4251" y="1296"/>
                </a:lnTo>
                <a:lnTo>
                  <a:pt x="4251" y="1294"/>
                </a:lnTo>
                <a:lnTo>
                  <a:pt x="4251" y="1294"/>
                </a:lnTo>
                <a:lnTo>
                  <a:pt x="4253" y="1294"/>
                </a:lnTo>
                <a:lnTo>
                  <a:pt x="4253" y="1294"/>
                </a:lnTo>
                <a:lnTo>
                  <a:pt x="4253" y="1296"/>
                </a:lnTo>
                <a:lnTo>
                  <a:pt x="4253" y="1296"/>
                </a:lnTo>
                <a:lnTo>
                  <a:pt x="4253" y="1298"/>
                </a:lnTo>
                <a:lnTo>
                  <a:pt x="4253" y="1298"/>
                </a:lnTo>
                <a:lnTo>
                  <a:pt x="4256" y="1300"/>
                </a:lnTo>
                <a:lnTo>
                  <a:pt x="4258" y="1302"/>
                </a:lnTo>
                <a:lnTo>
                  <a:pt x="4258" y="1302"/>
                </a:lnTo>
                <a:lnTo>
                  <a:pt x="4260" y="1302"/>
                </a:lnTo>
                <a:lnTo>
                  <a:pt x="4260" y="1302"/>
                </a:lnTo>
                <a:lnTo>
                  <a:pt x="4258" y="1304"/>
                </a:lnTo>
                <a:lnTo>
                  <a:pt x="4258" y="1304"/>
                </a:lnTo>
                <a:lnTo>
                  <a:pt x="4258" y="1304"/>
                </a:lnTo>
                <a:lnTo>
                  <a:pt x="4260" y="1304"/>
                </a:lnTo>
                <a:lnTo>
                  <a:pt x="4262" y="1304"/>
                </a:lnTo>
                <a:lnTo>
                  <a:pt x="4264" y="1306"/>
                </a:lnTo>
                <a:lnTo>
                  <a:pt x="4264" y="1306"/>
                </a:lnTo>
                <a:lnTo>
                  <a:pt x="4264" y="1304"/>
                </a:lnTo>
                <a:lnTo>
                  <a:pt x="4264" y="1304"/>
                </a:lnTo>
                <a:lnTo>
                  <a:pt x="4264" y="1304"/>
                </a:lnTo>
                <a:lnTo>
                  <a:pt x="4264" y="1304"/>
                </a:lnTo>
                <a:lnTo>
                  <a:pt x="4264" y="1302"/>
                </a:lnTo>
                <a:lnTo>
                  <a:pt x="4264" y="1302"/>
                </a:lnTo>
                <a:lnTo>
                  <a:pt x="4264" y="1302"/>
                </a:lnTo>
                <a:lnTo>
                  <a:pt x="4266" y="1302"/>
                </a:lnTo>
                <a:lnTo>
                  <a:pt x="4266" y="1302"/>
                </a:lnTo>
                <a:lnTo>
                  <a:pt x="4268" y="1302"/>
                </a:lnTo>
                <a:lnTo>
                  <a:pt x="4268" y="1300"/>
                </a:lnTo>
                <a:lnTo>
                  <a:pt x="4268" y="1300"/>
                </a:lnTo>
                <a:lnTo>
                  <a:pt x="4268" y="1300"/>
                </a:lnTo>
                <a:lnTo>
                  <a:pt x="4268" y="1298"/>
                </a:lnTo>
                <a:lnTo>
                  <a:pt x="4270" y="1300"/>
                </a:lnTo>
                <a:lnTo>
                  <a:pt x="4270" y="1300"/>
                </a:lnTo>
                <a:lnTo>
                  <a:pt x="4272" y="1300"/>
                </a:lnTo>
                <a:lnTo>
                  <a:pt x="4272" y="1300"/>
                </a:lnTo>
                <a:lnTo>
                  <a:pt x="4272" y="1300"/>
                </a:lnTo>
                <a:lnTo>
                  <a:pt x="4274" y="1300"/>
                </a:lnTo>
                <a:lnTo>
                  <a:pt x="4274" y="1298"/>
                </a:lnTo>
                <a:lnTo>
                  <a:pt x="4277" y="1298"/>
                </a:lnTo>
                <a:lnTo>
                  <a:pt x="4279" y="1298"/>
                </a:lnTo>
                <a:lnTo>
                  <a:pt x="4279" y="1300"/>
                </a:lnTo>
                <a:lnTo>
                  <a:pt x="4281" y="1300"/>
                </a:lnTo>
                <a:lnTo>
                  <a:pt x="4281" y="1298"/>
                </a:lnTo>
                <a:lnTo>
                  <a:pt x="4283" y="1298"/>
                </a:lnTo>
                <a:lnTo>
                  <a:pt x="4283" y="1298"/>
                </a:lnTo>
                <a:lnTo>
                  <a:pt x="4285" y="1298"/>
                </a:lnTo>
                <a:lnTo>
                  <a:pt x="4287" y="1298"/>
                </a:lnTo>
                <a:lnTo>
                  <a:pt x="4289" y="1298"/>
                </a:lnTo>
                <a:lnTo>
                  <a:pt x="4291" y="1298"/>
                </a:lnTo>
                <a:lnTo>
                  <a:pt x="4291" y="1296"/>
                </a:lnTo>
                <a:lnTo>
                  <a:pt x="4291" y="1296"/>
                </a:lnTo>
                <a:lnTo>
                  <a:pt x="4291" y="1296"/>
                </a:lnTo>
                <a:lnTo>
                  <a:pt x="4293" y="1296"/>
                </a:lnTo>
                <a:lnTo>
                  <a:pt x="4295" y="1296"/>
                </a:lnTo>
                <a:lnTo>
                  <a:pt x="4295" y="1296"/>
                </a:lnTo>
                <a:lnTo>
                  <a:pt x="4295" y="1292"/>
                </a:lnTo>
                <a:lnTo>
                  <a:pt x="4297" y="1292"/>
                </a:lnTo>
                <a:lnTo>
                  <a:pt x="4297" y="1292"/>
                </a:lnTo>
                <a:lnTo>
                  <a:pt x="4297" y="1292"/>
                </a:lnTo>
                <a:lnTo>
                  <a:pt x="4297" y="1289"/>
                </a:lnTo>
                <a:lnTo>
                  <a:pt x="4297" y="1289"/>
                </a:lnTo>
                <a:lnTo>
                  <a:pt x="4300" y="1289"/>
                </a:lnTo>
                <a:lnTo>
                  <a:pt x="4300" y="1289"/>
                </a:lnTo>
                <a:lnTo>
                  <a:pt x="4302" y="1287"/>
                </a:lnTo>
                <a:lnTo>
                  <a:pt x="4302" y="1285"/>
                </a:lnTo>
                <a:lnTo>
                  <a:pt x="4304" y="1285"/>
                </a:lnTo>
                <a:lnTo>
                  <a:pt x="4304" y="1287"/>
                </a:lnTo>
                <a:lnTo>
                  <a:pt x="4306" y="1285"/>
                </a:lnTo>
                <a:lnTo>
                  <a:pt x="4306" y="1285"/>
                </a:lnTo>
                <a:lnTo>
                  <a:pt x="4308" y="1285"/>
                </a:lnTo>
                <a:lnTo>
                  <a:pt x="4308" y="1285"/>
                </a:lnTo>
                <a:lnTo>
                  <a:pt x="4308" y="1285"/>
                </a:lnTo>
                <a:lnTo>
                  <a:pt x="4308" y="1285"/>
                </a:lnTo>
                <a:lnTo>
                  <a:pt x="4308" y="1285"/>
                </a:lnTo>
                <a:lnTo>
                  <a:pt x="4310" y="1283"/>
                </a:lnTo>
                <a:lnTo>
                  <a:pt x="4310" y="1283"/>
                </a:lnTo>
                <a:lnTo>
                  <a:pt x="4308" y="1283"/>
                </a:lnTo>
                <a:lnTo>
                  <a:pt x="4310" y="1283"/>
                </a:lnTo>
                <a:lnTo>
                  <a:pt x="4312" y="1283"/>
                </a:lnTo>
                <a:lnTo>
                  <a:pt x="4312" y="1283"/>
                </a:lnTo>
                <a:lnTo>
                  <a:pt x="4312" y="1281"/>
                </a:lnTo>
                <a:lnTo>
                  <a:pt x="4314" y="1279"/>
                </a:lnTo>
                <a:lnTo>
                  <a:pt x="4314" y="1279"/>
                </a:lnTo>
                <a:lnTo>
                  <a:pt x="4316" y="1279"/>
                </a:lnTo>
                <a:lnTo>
                  <a:pt x="4318" y="1277"/>
                </a:lnTo>
                <a:lnTo>
                  <a:pt x="4318" y="1275"/>
                </a:lnTo>
                <a:lnTo>
                  <a:pt x="4318" y="1275"/>
                </a:lnTo>
                <a:lnTo>
                  <a:pt x="4316" y="1275"/>
                </a:lnTo>
                <a:lnTo>
                  <a:pt x="4314" y="1273"/>
                </a:lnTo>
                <a:lnTo>
                  <a:pt x="4314" y="1273"/>
                </a:lnTo>
                <a:lnTo>
                  <a:pt x="4316" y="1273"/>
                </a:lnTo>
                <a:lnTo>
                  <a:pt x="4316" y="1273"/>
                </a:lnTo>
                <a:lnTo>
                  <a:pt x="4316" y="1273"/>
                </a:lnTo>
                <a:lnTo>
                  <a:pt x="4318" y="1271"/>
                </a:lnTo>
                <a:lnTo>
                  <a:pt x="4318" y="1271"/>
                </a:lnTo>
                <a:lnTo>
                  <a:pt x="4321" y="1271"/>
                </a:lnTo>
                <a:lnTo>
                  <a:pt x="4321" y="1271"/>
                </a:lnTo>
                <a:lnTo>
                  <a:pt x="4323" y="1271"/>
                </a:lnTo>
                <a:lnTo>
                  <a:pt x="4325" y="1271"/>
                </a:lnTo>
                <a:lnTo>
                  <a:pt x="4327" y="1271"/>
                </a:lnTo>
                <a:lnTo>
                  <a:pt x="4327" y="1269"/>
                </a:lnTo>
                <a:lnTo>
                  <a:pt x="4327" y="1269"/>
                </a:lnTo>
                <a:lnTo>
                  <a:pt x="4327" y="1269"/>
                </a:lnTo>
                <a:lnTo>
                  <a:pt x="4327" y="1266"/>
                </a:lnTo>
                <a:lnTo>
                  <a:pt x="4327" y="1266"/>
                </a:lnTo>
                <a:lnTo>
                  <a:pt x="4329" y="1266"/>
                </a:lnTo>
                <a:lnTo>
                  <a:pt x="4331" y="1266"/>
                </a:lnTo>
                <a:lnTo>
                  <a:pt x="4331" y="1264"/>
                </a:lnTo>
                <a:lnTo>
                  <a:pt x="4331" y="1262"/>
                </a:lnTo>
                <a:lnTo>
                  <a:pt x="4331" y="1262"/>
                </a:lnTo>
                <a:lnTo>
                  <a:pt x="4333" y="1262"/>
                </a:lnTo>
                <a:lnTo>
                  <a:pt x="4335" y="1262"/>
                </a:lnTo>
                <a:lnTo>
                  <a:pt x="4335" y="1262"/>
                </a:lnTo>
                <a:lnTo>
                  <a:pt x="4335" y="1260"/>
                </a:lnTo>
                <a:lnTo>
                  <a:pt x="4333" y="1260"/>
                </a:lnTo>
                <a:lnTo>
                  <a:pt x="4333" y="1258"/>
                </a:lnTo>
                <a:lnTo>
                  <a:pt x="4335" y="1258"/>
                </a:lnTo>
                <a:lnTo>
                  <a:pt x="4335" y="1258"/>
                </a:lnTo>
                <a:lnTo>
                  <a:pt x="4337" y="1258"/>
                </a:lnTo>
                <a:lnTo>
                  <a:pt x="4337" y="1258"/>
                </a:lnTo>
                <a:lnTo>
                  <a:pt x="4339" y="1258"/>
                </a:lnTo>
                <a:lnTo>
                  <a:pt x="4339" y="1260"/>
                </a:lnTo>
                <a:lnTo>
                  <a:pt x="4341" y="1258"/>
                </a:lnTo>
                <a:lnTo>
                  <a:pt x="4341" y="1258"/>
                </a:lnTo>
                <a:lnTo>
                  <a:pt x="4339" y="1256"/>
                </a:lnTo>
                <a:lnTo>
                  <a:pt x="4339" y="1254"/>
                </a:lnTo>
                <a:lnTo>
                  <a:pt x="4341" y="1252"/>
                </a:lnTo>
                <a:lnTo>
                  <a:pt x="4341" y="1250"/>
                </a:lnTo>
                <a:lnTo>
                  <a:pt x="4341" y="1250"/>
                </a:lnTo>
                <a:lnTo>
                  <a:pt x="4339" y="1250"/>
                </a:lnTo>
                <a:lnTo>
                  <a:pt x="4337" y="1250"/>
                </a:lnTo>
                <a:lnTo>
                  <a:pt x="4337" y="1250"/>
                </a:lnTo>
                <a:lnTo>
                  <a:pt x="4335" y="1250"/>
                </a:lnTo>
                <a:lnTo>
                  <a:pt x="4333" y="1248"/>
                </a:lnTo>
                <a:lnTo>
                  <a:pt x="4335" y="1248"/>
                </a:lnTo>
                <a:lnTo>
                  <a:pt x="4335" y="1248"/>
                </a:lnTo>
                <a:lnTo>
                  <a:pt x="4337" y="1250"/>
                </a:lnTo>
                <a:lnTo>
                  <a:pt x="4339" y="1250"/>
                </a:lnTo>
                <a:lnTo>
                  <a:pt x="4339" y="1248"/>
                </a:lnTo>
                <a:lnTo>
                  <a:pt x="4341" y="1245"/>
                </a:lnTo>
                <a:lnTo>
                  <a:pt x="4344" y="1245"/>
                </a:lnTo>
                <a:lnTo>
                  <a:pt x="4344" y="1243"/>
                </a:lnTo>
                <a:lnTo>
                  <a:pt x="4344" y="1243"/>
                </a:lnTo>
                <a:lnTo>
                  <a:pt x="4344" y="1243"/>
                </a:lnTo>
                <a:lnTo>
                  <a:pt x="4344" y="1243"/>
                </a:lnTo>
                <a:lnTo>
                  <a:pt x="4344" y="1241"/>
                </a:lnTo>
                <a:lnTo>
                  <a:pt x="4341" y="1239"/>
                </a:lnTo>
                <a:lnTo>
                  <a:pt x="4341" y="1239"/>
                </a:lnTo>
                <a:lnTo>
                  <a:pt x="4341" y="1239"/>
                </a:lnTo>
                <a:lnTo>
                  <a:pt x="4339" y="1239"/>
                </a:lnTo>
                <a:lnTo>
                  <a:pt x="4339" y="1237"/>
                </a:lnTo>
                <a:lnTo>
                  <a:pt x="4341" y="1237"/>
                </a:lnTo>
                <a:lnTo>
                  <a:pt x="4341" y="1239"/>
                </a:lnTo>
                <a:lnTo>
                  <a:pt x="4344" y="1237"/>
                </a:lnTo>
                <a:lnTo>
                  <a:pt x="4344" y="1237"/>
                </a:lnTo>
                <a:lnTo>
                  <a:pt x="4344" y="1237"/>
                </a:lnTo>
                <a:lnTo>
                  <a:pt x="4344" y="1237"/>
                </a:lnTo>
                <a:lnTo>
                  <a:pt x="4344" y="1237"/>
                </a:lnTo>
                <a:lnTo>
                  <a:pt x="4344" y="1239"/>
                </a:lnTo>
                <a:lnTo>
                  <a:pt x="4344" y="1239"/>
                </a:lnTo>
                <a:lnTo>
                  <a:pt x="4344" y="1239"/>
                </a:lnTo>
                <a:lnTo>
                  <a:pt x="4346" y="1241"/>
                </a:lnTo>
                <a:lnTo>
                  <a:pt x="4348" y="1239"/>
                </a:lnTo>
                <a:lnTo>
                  <a:pt x="4348" y="1239"/>
                </a:lnTo>
                <a:lnTo>
                  <a:pt x="4348" y="1237"/>
                </a:lnTo>
                <a:lnTo>
                  <a:pt x="4348" y="1235"/>
                </a:lnTo>
                <a:lnTo>
                  <a:pt x="4350" y="1233"/>
                </a:lnTo>
                <a:lnTo>
                  <a:pt x="4352" y="1231"/>
                </a:lnTo>
                <a:lnTo>
                  <a:pt x="4352" y="1231"/>
                </a:lnTo>
                <a:lnTo>
                  <a:pt x="4354" y="1229"/>
                </a:lnTo>
                <a:lnTo>
                  <a:pt x="4354" y="1229"/>
                </a:lnTo>
                <a:lnTo>
                  <a:pt x="4356" y="1227"/>
                </a:lnTo>
                <a:lnTo>
                  <a:pt x="4354" y="1224"/>
                </a:lnTo>
                <a:lnTo>
                  <a:pt x="4356" y="1224"/>
                </a:lnTo>
                <a:lnTo>
                  <a:pt x="4356" y="1222"/>
                </a:lnTo>
                <a:lnTo>
                  <a:pt x="4356" y="1222"/>
                </a:lnTo>
                <a:lnTo>
                  <a:pt x="4358" y="1220"/>
                </a:lnTo>
                <a:lnTo>
                  <a:pt x="4358" y="1220"/>
                </a:lnTo>
                <a:lnTo>
                  <a:pt x="4358" y="1218"/>
                </a:lnTo>
                <a:lnTo>
                  <a:pt x="4356" y="1218"/>
                </a:lnTo>
                <a:lnTo>
                  <a:pt x="4358" y="1218"/>
                </a:lnTo>
                <a:lnTo>
                  <a:pt x="4358" y="1218"/>
                </a:lnTo>
                <a:lnTo>
                  <a:pt x="4360" y="1218"/>
                </a:lnTo>
                <a:lnTo>
                  <a:pt x="4360" y="1216"/>
                </a:lnTo>
                <a:lnTo>
                  <a:pt x="4362" y="1214"/>
                </a:lnTo>
                <a:lnTo>
                  <a:pt x="4362" y="1214"/>
                </a:lnTo>
                <a:lnTo>
                  <a:pt x="4365" y="1214"/>
                </a:lnTo>
                <a:lnTo>
                  <a:pt x="4365" y="1216"/>
                </a:lnTo>
                <a:lnTo>
                  <a:pt x="4367" y="1214"/>
                </a:lnTo>
                <a:lnTo>
                  <a:pt x="4369" y="1214"/>
                </a:lnTo>
                <a:lnTo>
                  <a:pt x="4369" y="1214"/>
                </a:lnTo>
                <a:lnTo>
                  <a:pt x="4369" y="1212"/>
                </a:lnTo>
                <a:lnTo>
                  <a:pt x="4369" y="1210"/>
                </a:lnTo>
                <a:lnTo>
                  <a:pt x="4367" y="1208"/>
                </a:lnTo>
                <a:lnTo>
                  <a:pt x="4369" y="1208"/>
                </a:lnTo>
                <a:lnTo>
                  <a:pt x="4369" y="1208"/>
                </a:lnTo>
                <a:lnTo>
                  <a:pt x="4371" y="1206"/>
                </a:lnTo>
                <a:lnTo>
                  <a:pt x="4371" y="1206"/>
                </a:lnTo>
                <a:lnTo>
                  <a:pt x="4369" y="1204"/>
                </a:lnTo>
                <a:lnTo>
                  <a:pt x="4371" y="1204"/>
                </a:lnTo>
                <a:lnTo>
                  <a:pt x="4371" y="1204"/>
                </a:lnTo>
                <a:lnTo>
                  <a:pt x="4371" y="1204"/>
                </a:lnTo>
                <a:lnTo>
                  <a:pt x="4369" y="1201"/>
                </a:lnTo>
                <a:lnTo>
                  <a:pt x="4367" y="1201"/>
                </a:lnTo>
                <a:lnTo>
                  <a:pt x="4369" y="1199"/>
                </a:lnTo>
                <a:lnTo>
                  <a:pt x="4369" y="1199"/>
                </a:lnTo>
                <a:lnTo>
                  <a:pt x="4371" y="1199"/>
                </a:lnTo>
                <a:lnTo>
                  <a:pt x="4371" y="1199"/>
                </a:lnTo>
                <a:lnTo>
                  <a:pt x="4373" y="1199"/>
                </a:lnTo>
                <a:lnTo>
                  <a:pt x="4373" y="1201"/>
                </a:lnTo>
                <a:lnTo>
                  <a:pt x="4373" y="1201"/>
                </a:lnTo>
                <a:lnTo>
                  <a:pt x="4375" y="1195"/>
                </a:lnTo>
                <a:lnTo>
                  <a:pt x="4375" y="1193"/>
                </a:lnTo>
                <a:lnTo>
                  <a:pt x="4373" y="1193"/>
                </a:lnTo>
                <a:lnTo>
                  <a:pt x="4373" y="1193"/>
                </a:lnTo>
                <a:lnTo>
                  <a:pt x="4371" y="1195"/>
                </a:lnTo>
                <a:lnTo>
                  <a:pt x="4369" y="1195"/>
                </a:lnTo>
                <a:lnTo>
                  <a:pt x="4369" y="1195"/>
                </a:lnTo>
                <a:lnTo>
                  <a:pt x="4371" y="1193"/>
                </a:lnTo>
                <a:lnTo>
                  <a:pt x="4373" y="1191"/>
                </a:lnTo>
                <a:lnTo>
                  <a:pt x="4377" y="1189"/>
                </a:lnTo>
                <a:lnTo>
                  <a:pt x="4375" y="1189"/>
                </a:lnTo>
                <a:lnTo>
                  <a:pt x="4375" y="1189"/>
                </a:lnTo>
                <a:lnTo>
                  <a:pt x="4373" y="1189"/>
                </a:lnTo>
                <a:lnTo>
                  <a:pt x="4371" y="1187"/>
                </a:lnTo>
                <a:lnTo>
                  <a:pt x="4367" y="1185"/>
                </a:lnTo>
                <a:lnTo>
                  <a:pt x="4367" y="1183"/>
                </a:lnTo>
                <a:lnTo>
                  <a:pt x="4365" y="1183"/>
                </a:lnTo>
                <a:lnTo>
                  <a:pt x="4362" y="1183"/>
                </a:lnTo>
                <a:lnTo>
                  <a:pt x="4358" y="1185"/>
                </a:lnTo>
                <a:lnTo>
                  <a:pt x="4356" y="1185"/>
                </a:lnTo>
                <a:lnTo>
                  <a:pt x="4354" y="1183"/>
                </a:lnTo>
                <a:lnTo>
                  <a:pt x="4352" y="1183"/>
                </a:lnTo>
                <a:lnTo>
                  <a:pt x="4350" y="1183"/>
                </a:lnTo>
                <a:lnTo>
                  <a:pt x="4350" y="1183"/>
                </a:lnTo>
                <a:lnTo>
                  <a:pt x="4350" y="1183"/>
                </a:lnTo>
                <a:lnTo>
                  <a:pt x="4350" y="1183"/>
                </a:lnTo>
                <a:lnTo>
                  <a:pt x="4352" y="1180"/>
                </a:lnTo>
                <a:lnTo>
                  <a:pt x="4356" y="1180"/>
                </a:lnTo>
                <a:lnTo>
                  <a:pt x="4358" y="1183"/>
                </a:lnTo>
                <a:lnTo>
                  <a:pt x="4358" y="1180"/>
                </a:lnTo>
                <a:lnTo>
                  <a:pt x="4360" y="1180"/>
                </a:lnTo>
                <a:lnTo>
                  <a:pt x="4360" y="1178"/>
                </a:lnTo>
                <a:lnTo>
                  <a:pt x="4365" y="1176"/>
                </a:lnTo>
                <a:lnTo>
                  <a:pt x="4367" y="1174"/>
                </a:lnTo>
                <a:lnTo>
                  <a:pt x="4369" y="1174"/>
                </a:lnTo>
                <a:lnTo>
                  <a:pt x="4371" y="1174"/>
                </a:lnTo>
                <a:lnTo>
                  <a:pt x="4371" y="1174"/>
                </a:lnTo>
                <a:lnTo>
                  <a:pt x="4373" y="1172"/>
                </a:lnTo>
                <a:lnTo>
                  <a:pt x="4373" y="1170"/>
                </a:lnTo>
                <a:lnTo>
                  <a:pt x="4373" y="1170"/>
                </a:lnTo>
                <a:lnTo>
                  <a:pt x="4371" y="1166"/>
                </a:lnTo>
                <a:lnTo>
                  <a:pt x="4367" y="1164"/>
                </a:lnTo>
                <a:lnTo>
                  <a:pt x="4365" y="1162"/>
                </a:lnTo>
                <a:lnTo>
                  <a:pt x="4362" y="1160"/>
                </a:lnTo>
                <a:lnTo>
                  <a:pt x="4360" y="1160"/>
                </a:lnTo>
                <a:lnTo>
                  <a:pt x="4358" y="1160"/>
                </a:lnTo>
                <a:lnTo>
                  <a:pt x="4356" y="1157"/>
                </a:lnTo>
                <a:lnTo>
                  <a:pt x="4356" y="1155"/>
                </a:lnTo>
                <a:lnTo>
                  <a:pt x="4354" y="1155"/>
                </a:lnTo>
                <a:lnTo>
                  <a:pt x="4352" y="1157"/>
                </a:lnTo>
                <a:lnTo>
                  <a:pt x="4350" y="1157"/>
                </a:lnTo>
                <a:lnTo>
                  <a:pt x="4346" y="1157"/>
                </a:lnTo>
                <a:lnTo>
                  <a:pt x="4348" y="1155"/>
                </a:lnTo>
                <a:lnTo>
                  <a:pt x="4348" y="1155"/>
                </a:lnTo>
                <a:lnTo>
                  <a:pt x="4350" y="1155"/>
                </a:lnTo>
                <a:lnTo>
                  <a:pt x="4354" y="1153"/>
                </a:lnTo>
                <a:lnTo>
                  <a:pt x="4356" y="1155"/>
                </a:lnTo>
                <a:lnTo>
                  <a:pt x="4358" y="1155"/>
                </a:lnTo>
                <a:lnTo>
                  <a:pt x="4360" y="1157"/>
                </a:lnTo>
                <a:lnTo>
                  <a:pt x="4362" y="1157"/>
                </a:lnTo>
                <a:lnTo>
                  <a:pt x="4365" y="1157"/>
                </a:lnTo>
                <a:lnTo>
                  <a:pt x="4367" y="1157"/>
                </a:lnTo>
                <a:lnTo>
                  <a:pt x="4371" y="1160"/>
                </a:lnTo>
                <a:lnTo>
                  <a:pt x="4371" y="1160"/>
                </a:lnTo>
                <a:lnTo>
                  <a:pt x="4373" y="1160"/>
                </a:lnTo>
                <a:lnTo>
                  <a:pt x="4373" y="1160"/>
                </a:lnTo>
                <a:lnTo>
                  <a:pt x="4373" y="1157"/>
                </a:lnTo>
                <a:lnTo>
                  <a:pt x="4371" y="1155"/>
                </a:lnTo>
                <a:lnTo>
                  <a:pt x="4371" y="1155"/>
                </a:lnTo>
                <a:lnTo>
                  <a:pt x="4369" y="1153"/>
                </a:lnTo>
                <a:lnTo>
                  <a:pt x="4367" y="1153"/>
                </a:lnTo>
                <a:lnTo>
                  <a:pt x="4367" y="1153"/>
                </a:lnTo>
                <a:lnTo>
                  <a:pt x="4367" y="1149"/>
                </a:lnTo>
                <a:lnTo>
                  <a:pt x="4367" y="1149"/>
                </a:lnTo>
                <a:lnTo>
                  <a:pt x="4365" y="1149"/>
                </a:lnTo>
                <a:lnTo>
                  <a:pt x="4360" y="1147"/>
                </a:lnTo>
                <a:lnTo>
                  <a:pt x="4358" y="1145"/>
                </a:lnTo>
                <a:lnTo>
                  <a:pt x="4358" y="1143"/>
                </a:lnTo>
                <a:lnTo>
                  <a:pt x="4358" y="1143"/>
                </a:lnTo>
                <a:lnTo>
                  <a:pt x="4358" y="1139"/>
                </a:lnTo>
                <a:lnTo>
                  <a:pt x="4356" y="1136"/>
                </a:lnTo>
                <a:lnTo>
                  <a:pt x="4356" y="1132"/>
                </a:lnTo>
                <a:lnTo>
                  <a:pt x="4354" y="1130"/>
                </a:lnTo>
                <a:lnTo>
                  <a:pt x="4354" y="1128"/>
                </a:lnTo>
                <a:lnTo>
                  <a:pt x="4352" y="1126"/>
                </a:lnTo>
                <a:lnTo>
                  <a:pt x="4350" y="1122"/>
                </a:lnTo>
                <a:lnTo>
                  <a:pt x="4350" y="1120"/>
                </a:lnTo>
                <a:lnTo>
                  <a:pt x="4350" y="1118"/>
                </a:lnTo>
                <a:lnTo>
                  <a:pt x="4346" y="1115"/>
                </a:lnTo>
                <a:lnTo>
                  <a:pt x="4344" y="1115"/>
                </a:lnTo>
                <a:lnTo>
                  <a:pt x="4339" y="1113"/>
                </a:lnTo>
                <a:lnTo>
                  <a:pt x="4337" y="1111"/>
                </a:lnTo>
                <a:lnTo>
                  <a:pt x="4337" y="1111"/>
                </a:lnTo>
                <a:lnTo>
                  <a:pt x="4335" y="1111"/>
                </a:lnTo>
                <a:lnTo>
                  <a:pt x="4333" y="1109"/>
                </a:lnTo>
                <a:lnTo>
                  <a:pt x="4335" y="1107"/>
                </a:lnTo>
                <a:lnTo>
                  <a:pt x="4337" y="1105"/>
                </a:lnTo>
                <a:lnTo>
                  <a:pt x="4337" y="1103"/>
                </a:lnTo>
                <a:lnTo>
                  <a:pt x="4339" y="1101"/>
                </a:lnTo>
                <a:lnTo>
                  <a:pt x="4341" y="1101"/>
                </a:lnTo>
                <a:lnTo>
                  <a:pt x="4341" y="1099"/>
                </a:lnTo>
                <a:lnTo>
                  <a:pt x="4344" y="1097"/>
                </a:lnTo>
                <a:lnTo>
                  <a:pt x="4344" y="1097"/>
                </a:lnTo>
                <a:lnTo>
                  <a:pt x="4346" y="1097"/>
                </a:lnTo>
                <a:lnTo>
                  <a:pt x="4346" y="1095"/>
                </a:lnTo>
                <a:lnTo>
                  <a:pt x="4346" y="1095"/>
                </a:lnTo>
                <a:lnTo>
                  <a:pt x="4348" y="1092"/>
                </a:lnTo>
                <a:lnTo>
                  <a:pt x="4350" y="1092"/>
                </a:lnTo>
                <a:lnTo>
                  <a:pt x="4350" y="1092"/>
                </a:lnTo>
                <a:lnTo>
                  <a:pt x="4350" y="1090"/>
                </a:lnTo>
                <a:lnTo>
                  <a:pt x="4348" y="1090"/>
                </a:lnTo>
                <a:lnTo>
                  <a:pt x="4348" y="1088"/>
                </a:lnTo>
                <a:lnTo>
                  <a:pt x="4348" y="1088"/>
                </a:lnTo>
                <a:lnTo>
                  <a:pt x="4350" y="1088"/>
                </a:lnTo>
                <a:lnTo>
                  <a:pt x="4350" y="1088"/>
                </a:lnTo>
                <a:lnTo>
                  <a:pt x="4352" y="1088"/>
                </a:lnTo>
                <a:lnTo>
                  <a:pt x="4352" y="1088"/>
                </a:lnTo>
                <a:lnTo>
                  <a:pt x="4352" y="1090"/>
                </a:lnTo>
                <a:lnTo>
                  <a:pt x="4352" y="1090"/>
                </a:lnTo>
                <a:lnTo>
                  <a:pt x="4352" y="1090"/>
                </a:lnTo>
                <a:lnTo>
                  <a:pt x="4354" y="1090"/>
                </a:lnTo>
                <a:lnTo>
                  <a:pt x="4356" y="1088"/>
                </a:lnTo>
                <a:lnTo>
                  <a:pt x="4356" y="1088"/>
                </a:lnTo>
                <a:lnTo>
                  <a:pt x="4356" y="1086"/>
                </a:lnTo>
                <a:lnTo>
                  <a:pt x="4356" y="1084"/>
                </a:lnTo>
                <a:lnTo>
                  <a:pt x="4358" y="1084"/>
                </a:lnTo>
                <a:lnTo>
                  <a:pt x="4358" y="1084"/>
                </a:lnTo>
                <a:lnTo>
                  <a:pt x="4358" y="1084"/>
                </a:lnTo>
                <a:lnTo>
                  <a:pt x="4358" y="1084"/>
                </a:lnTo>
                <a:lnTo>
                  <a:pt x="4358" y="1082"/>
                </a:lnTo>
                <a:lnTo>
                  <a:pt x="4358" y="1082"/>
                </a:lnTo>
                <a:lnTo>
                  <a:pt x="4358" y="1080"/>
                </a:lnTo>
                <a:lnTo>
                  <a:pt x="4358" y="1080"/>
                </a:lnTo>
                <a:lnTo>
                  <a:pt x="4360" y="1082"/>
                </a:lnTo>
                <a:lnTo>
                  <a:pt x="4362" y="1082"/>
                </a:lnTo>
                <a:lnTo>
                  <a:pt x="4362" y="1080"/>
                </a:lnTo>
                <a:lnTo>
                  <a:pt x="4367" y="1080"/>
                </a:lnTo>
                <a:lnTo>
                  <a:pt x="4371" y="1078"/>
                </a:lnTo>
                <a:lnTo>
                  <a:pt x="4375" y="1076"/>
                </a:lnTo>
                <a:lnTo>
                  <a:pt x="4375" y="1076"/>
                </a:lnTo>
                <a:lnTo>
                  <a:pt x="4377" y="1076"/>
                </a:lnTo>
                <a:lnTo>
                  <a:pt x="4377" y="1076"/>
                </a:lnTo>
                <a:lnTo>
                  <a:pt x="4379" y="1076"/>
                </a:lnTo>
                <a:lnTo>
                  <a:pt x="4379" y="1078"/>
                </a:lnTo>
                <a:lnTo>
                  <a:pt x="4379" y="1078"/>
                </a:lnTo>
                <a:lnTo>
                  <a:pt x="4379" y="1078"/>
                </a:lnTo>
                <a:lnTo>
                  <a:pt x="4381" y="1076"/>
                </a:lnTo>
                <a:lnTo>
                  <a:pt x="4383" y="1076"/>
                </a:lnTo>
                <a:lnTo>
                  <a:pt x="4383" y="1076"/>
                </a:lnTo>
                <a:lnTo>
                  <a:pt x="4381" y="1074"/>
                </a:lnTo>
                <a:lnTo>
                  <a:pt x="4381" y="1074"/>
                </a:lnTo>
                <a:lnTo>
                  <a:pt x="4383" y="1071"/>
                </a:lnTo>
                <a:lnTo>
                  <a:pt x="4383" y="1071"/>
                </a:lnTo>
                <a:lnTo>
                  <a:pt x="4383" y="1069"/>
                </a:lnTo>
                <a:lnTo>
                  <a:pt x="4385" y="1067"/>
                </a:lnTo>
                <a:lnTo>
                  <a:pt x="4383" y="1067"/>
                </a:lnTo>
                <a:lnTo>
                  <a:pt x="4381" y="1067"/>
                </a:lnTo>
                <a:lnTo>
                  <a:pt x="4379" y="1067"/>
                </a:lnTo>
                <a:lnTo>
                  <a:pt x="4377" y="1067"/>
                </a:lnTo>
                <a:lnTo>
                  <a:pt x="4377" y="1065"/>
                </a:lnTo>
                <a:lnTo>
                  <a:pt x="4375" y="1065"/>
                </a:lnTo>
                <a:lnTo>
                  <a:pt x="4375" y="1067"/>
                </a:lnTo>
                <a:lnTo>
                  <a:pt x="4375" y="1067"/>
                </a:lnTo>
                <a:lnTo>
                  <a:pt x="4373" y="1067"/>
                </a:lnTo>
                <a:lnTo>
                  <a:pt x="4371" y="1067"/>
                </a:lnTo>
                <a:lnTo>
                  <a:pt x="4369" y="1065"/>
                </a:lnTo>
                <a:lnTo>
                  <a:pt x="4367" y="1065"/>
                </a:lnTo>
                <a:lnTo>
                  <a:pt x="4365" y="1065"/>
                </a:lnTo>
                <a:lnTo>
                  <a:pt x="4360" y="1063"/>
                </a:lnTo>
                <a:lnTo>
                  <a:pt x="4356" y="1061"/>
                </a:lnTo>
                <a:lnTo>
                  <a:pt x="4352" y="1063"/>
                </a:lnTo>
                <a:lnTo>
                  <a:pt x="4350" y="1063"/>
                </a:lnTo>
                <a:lnTo>
                  <a:pt x="4350" y="1063"/>
                </a:lnTo>
                <a:lnTo>
                  <a:pt x="4350" y="1063"/>
                </a:lnTo>
                <a:lnTo>
                  <a:pt x="4350" y="1065"/>
                </a:lnTo>
                <a:lnTo>
                  <a:pt x="4348" y="1067"/>
                </a:lnTo>
                <a:lnTo>
                  <a:pt x="4344" y="1069"/>
                </a:lnTo>
                <a:lnTo>
                  <a:pt x="4344" y="1069"/>
                </a:lnTo>
                <a:lnTo>
                  <a:pt x="4344" y="1071"/>
                </a:lnTo>
                <a:lnTo>
                  <a:pt x="4344" y="1071"/>
                </a:lnTo>
                <a:lnTo>
                  <a:pt x="4337" y="1074"/>
                </a:lnTo>
                <a:lnTo>
                  <a:pt x="4335" y="1071"/>
                </a:lnTo>
                <a:lnTo>
                  <a:pt x="4333" y="1071"/>
                </a:lnTo>
                <a:lnTo>
                  <a:pt x="4331" y="1069"/>
                </a:lnTo>
                <a:lnTo>
                  <a:pt x="4331" y="1069"/>
                </a:lnTo>
                <a:lnTo>
                  <a:pt x="4331" y="1067"/>
                </a:lnTo>
                <a:lnTo>
                  <a:pt x="4331" y="1063"/>
                </a:lnTo>
                <a:lnTo>
                  <a:pt x="4333" y="1063"/>
                </a:lnTo>
                <a:lnTo>
                  <a:pt x="4333" y="1063"/>
                </a:lnTo>
                <a:lnTo>
                  <a:pt x="4333" y="1063"/>
                </a:lnTo>
                <a:lnTo>
                  <a:pt x="4333" y="1061"/>
                </a:lnTo>
                <a:lnTo>
                  <a:pt x="4333" y="1061"/>
                </a:lnTo>
                <a:lnTo>
                  <a:pt x="4333" y="1059"/>
                </a:lnTo>
                <a:lnTo>
                  <a:pt x="4331" y="1057"/>
                </a:lnTo>
                <a:lnTo>
                  <a:pt x="4329" y="1057"/>
                </a:lnTo>
                <a:lnTo>
                  <a:pt x="4327" y="1057"/>
                </a:lnTo>
                <a:lnTo>
                  <a:pt x="4325" y="1057"/>
                </a:lnTo>
                <a:lnTo>
                  <a:pt x="4318" y="1055"/>
                </a:lnTo>
                <a:lnTo>
                  <a:pt x="4314" y="1053"/>
                </a:lnTo>
                <a:lnTo>
                  <a:pt x="4312" y="1050"/>
                </a:lnTo>
                <a:lnTo>
                  <a:pt x="4310" y="1048"/>
                </a:lnTo>
                <a:lnTo>
                  <a:pt x="4310" y="1046"/>
                </a:lnTo>
                <a:lnTo>
                  <a:pt x="4312" y="1044"/>
                </a:lnTo>
                <a:lnTo>
                  <a:pt x="4314" y="1040"/>
                </a:lnTo>
                <a:lnTo>
                  <a:pt x="4314" y="1038"/>
                </a:lnTo>
                <a:lnTo>
                  <a:pt x="4318" y="1038"/>
                </a:lnTo>
                <a:lnTo>
                  <a:pt x="4318" y="1038"/>
                </a:lnTo>
                <a:lnTo>
                  <a:pt x="4321" y="1040"/>
                </a:lnTo>
                <a:lnTo>
                  <a:pt x="4325" y="1040"/>
                </a:lnTo>
                <a:lnTo>
                  <a:pt x="4327" y="1038"/>
                </a:lnTo>
                <a:lnTo>
                  <a:pt x="4329" y="1038"/>
                </a:lnTo>
                <a:lnTo>
                  <a:pt x="4329" y="1038"/>
                </a:lnTo>
                <a:lnTo>
                  <a:pt x="4331" y="1038"/>
                </a:lnTo>
                <a:lnTo>
                  <a:pt x="4331" y="1038"/>
                </a:lnTo>
                <a:lnTo>
                  <a:pt x="4333" y="1038"/>
                </a:lnTo>
                <a:lnTo>
                  <a:pt x="4335" y="1034"/>
                </a:lnTo>
                <a:lnTo>
                  <a:pt x="4335" y="1032"/>
                </a:lnTo>
                <a:lnTo>
                  <a:pt x="4337" y="1030"/>
                </a:lnTo>
                <a:lnTo>
                  <a:pt x="4337" y="1030"/>
                </a:lnTo>
                <a:lnTo>
                  <a:pt x="4339" y="1025"/>
                </a:lnTo>
                <a:lnTo>
                  <a:pt x="4344" y="1025"/>
                </a:lnTo>
                <a:lnTo>
                  <a:pt x="4352" y="1021"/>
                </a:lnTo>
                <a:lnTo>
                  <a:pt x="4354" y="1021"/>
                </a:lnTo>
                <a:lnTo>
                  <a:pt x="4358" y="1015"/>
                </a:lnTo>
                <a:lnTo>
                  <a:pt x="4358" y="1013"/>
                </a:lnTo>
                <a:lnTo>
                  <a:pt x="4360" y="1013"/>
                </a:lnTo>
                <a:lnTo>
                  <a:pt x="4360" y="1013"/>
                </a:lnTo>
                <a:lnTo>
                  <a:pt x="4362" y="1011"/>
                </a:lnTo>
                <a:lnTo>
                  <a:pt x="4362" y="1009"/>
                </a:lnTo>
                <a:lnTo>
                  <a:pt x="4369" y="1011"/>
                </a:lnTo>
                <a:lnTo>
                  <a:pt x="4369" y="1011"/>
                </a:lnTo>
                <a:lnTo>
                  <a:pt x="4371" y="1011"/>
                </a:lnTo>
                <a:lnTo>
                  <a:pt x="4371" y="1011"/>
                </a:lnTo>
                <a:lnTo>
                  <a:pt x="4373" y="1009"/>
                </a:lnTo>
                <a:lnTo>
                  <a:pt x="4373" y="1009"/>
                </a:lnTo>
                <a:lnTo>
                  <a:pt x="4373" y="1011"/>
                </a:lnTo>
                <a:lnTo>
                  <a:pt x="4377" y="1013"/>
                </a:lnTo>
                <a:lnTo>
                  <a:pt x="4377" y="1015"/>
                </a:lnTo>
                <a:lnTo>
                  <a:pt x="4379" y="1015"/>
                </a:lnTo>
                <a:lnTo>
                  <a:pt x="4379" y="1017"/>
                </a:lnTo>
                <a:lnTo>
                  <a:pt x="4377" y="1017"/>
                </a:lnTo>
                <a:lnTo>
                  <a:pt x="4377" y="1019"/>
                </a:lnTo>
                <a:lnTo>
                  <a:pt x="4375" y="1023"/>
                </a:lnTo>
                <a:lnTo>
                  <a:pt x="4373" y="1023"/>
                </a:lnTo>
                <a:lnTo>
                  <a:pt x="4373" y="1025"/>
                </a:lnTo>
                <a:lnTo>
                  <a:pt x="4369" y="1027"/>
                </a:lnTo>
                <a:lnTo>
                  <a:pt x="4367" y="1030"/>
                </a:lnTo>
                <a:lnTo>
                  <a:pt x="4369" y="1030"/>
                </a:lnTo>
                <a:lnTo>
                  <a:pt x="4369" y="1032"/>
                </a:lnTo>
                <a:lnTo>
                  <a:pt x="4367" y="1032"/>
                </a:lnTo>
                <a:lnTo>
                  <a:pt x="4367" y="1032"/>
                </a:lnTo>
                <a:lnTo>
                  <a:pt x="4365" y="1032"/>
                </a:lnTo>
                <a:lnTo>
                  <a:pt x="4365" y="1034"/>
                </a:lnTo>
                <a:lnTo>
                  <a:pt x="4365" y="1034"/>
                </a:lnTo>
                <a:lnTo>
                  <a:pt x="4365" y="1036"/>
                </a:lnTo>
                <a:lnTo>
                  <a:pt x="4367" y="1036"/>
                </a:lnTo>
                <a:lnTo>
                  <a:pt x="4369" y="1036"/>
                </a:lnTo>
                <a:lnTo>
                  <a:pt x="4373" y="1034"/>
                </a:lnTo>
                <a:lnTo>
                  <a:pt x="4373" y="1036"/>
                </a:lnTo>
                <a:lnTo>
                  <a:pt x="4371" y="1036"/>
                </a:lnTo>
                <a:lnTo>
                  <a:pt x="4371" y="1038"/>
                </a:lnTo>
                <a:lnTo>
                  <a:pt x="4369" y="1038"/>
                </a:lnTo>
                <a:lnTo>
                  <a:pt x="4371" y="1040"/>
                </a:lnTo>
                <a:lnTo>
                  <a:pt x="4365" y="1042"/>
                </a:lnTo>
                <a:lnTo>
                  <a:pt x="4362" y="1042"/>
                </a:lnTo>
                <a:lnTo>
                  <a:pt x="4362" y="1042"/>
                </a:lnTo>
                <a:lnTo>
                  <a:pt x="4362" y="1044"/>
                </a:lnTo>
                <a:lnTo>
                  <a:pt x="4362" y="1046"/>
                </a:lnTo>
                <a:lnTo>
                  <a:pt x="4365" y="1046"/>
                </a:lnTo>
                <a:lnTo>
                  <a:pt x="4365" y="1046"/>
                </a:lnTo>
                <a:lnTo>
                  <a:pt x="4365" y="1044"/>
                </a:lnTo>
                <a:lnTo>
                  <a:pt x="4369" y="1044"/>
                </a:lnTo>
                <a:lnTo>
                  <a:pt x="4371" y="1044"/>
                </a:lnTo>
                <a:lnTo>
                  <a:pt x="4371" y="1044"/>
                </a:lnTo>
                <a:lnTo>
                  <a:pt x="4371" y="1042"/>
                </a:lnTo>
                <a:lnTo>
                  <a:pt x="4371" y="1042"/>
                </a:lnTo>
                <a:lnTo>
                  <a:pt x="4371" y="1042"/>
                </a:lnTo>
                <a:lnTo>
                  <a:pt x="4373" y="1042"/>
                </a:lnTo>
                <a:lnTo>
                  <a:pt x="4373" y="1042"/>
                </a:lnTo>
                <a:lnTo>
                  <a:pt x="4375" y="1040"/>
                </a:lnTo>
                <a:lnTo>
                  <a:pt x="4375" y="1040"/>
                </a:lnTo>
                <a:lnTo>
                  <a:pt x="4375" y="1040"/>
                </a:lnTo>
                <a:lnTo>
                  <a:pt x="4377" y="1038"/>
                </a:lnTo>
                <a:lnTo>
                  <a:pt x="4379" y="1038"/>
                </a:lnTo>
                <a:lnTo>
                  <a:pt x="4379" y="1036"/>
                </a:lnTo>
                <a:lnTo>
                  <a:pt x="4388" y="1032"/>
                </a:lnTo>
                <a:lnTo>
                  <a:pt x="4390" y="1032"/>
                </a:lnTo>
                <a:lnTo>
                  <a:pt x="4390" y="1030"/>
                </a:lnTo>
                <a:lnTo>
                  <a:pt x="4394" y="1030"/>
                </a:lnTo>
                <a:lnTo>
                  <a:pt x="4394" y="1030"/>
                </a:lnTo>
                <a:lnTo>
                  <a:pt x="4394" y="1030"/>
                </a:lnTo>
                <a:lnTo>
                  <a:pt x="4396" y="1030"/>
                </a:lnTo>
                <a:lnTo>
                  <a:pt x="4398" y="1027"/>
                </a:lnTo>
                <a:lnTo>
                  <a:pt x="4398" y="1027"/>
                </a:lnTo>
                <a:lnTo>
                  <a:pt x="4398" y="1027"/>
                </a:lnTo>
                <a:lnTo>
                  <a:pt x="4400" y="1027"/>
                </a:lnTo>
                <a:lnTo>
                  <a:pt x="4406" y="1027"/>
                </a:lnTo>
                <a:lnTo>
                  <a:pt x="4409" y="1025"/>
                </a:lnTo>
                <a:lnTo>
                  <a:pt x="4409" y="1025"/>
                </a:lnTo>
                <a:lnTo>
                  <a:pt x="4409" y="1025"/>
                </a:lnTo>
                <a:lnTo>
                  <a:pt x="4409" y="1025"/>
                </a:lnTo>
                <a:lnTo>
                  <a:pt x="4409" y="1025"/>
                </a:lnTo>
                <a:lnTo>
                  <a:pt x="4411" y="1027"/>
                </a:lnTo>
                <a:lnTo>
                  <a:pt x="4413" y="1027"/>
                </a:lnTo>
                <a:lnTo>
                  <a:pt x="4413" y="1030"/>
                </a:lnTo>
                <a:lnTo>
                  <a:pt x="4413" y="1032"/>
                </a:lnTo>
                <a:lnTo>
                  <a:pt x="4415" y="1032"/>
                </a:lnTo>
                <a:lnTo>
                  <a:pt x="4415" y="1030"/>
                </a:lnTo>
                <a:lnTo>
                  <a:pt x="4415" y="1030"/>
                </a:lnTo>
                <a:lnTo>
                  <a:pt x="4415" y="1030"/>
                </a:lnTo>
                <a:lnTo>
                  <a:pt x="4417" y="1030"/>
                </a:lnTo>
                <a:lnTo>
                  <a:pt x="4421" y="1032"/>
                </a:lnTo>
                <a:lnTo>
                  <a:pt x="4421" y="1032"/>
                </a:lnTo>
                <a:lnTo>
                  <a:pt x="4423" y="1032"/>
                </a:lnTo>
                <a:lnTo>
                  <a:pt x="4423" y="1034"/>
                </a:lnTo>
                <a:lnTo>
                  <a:pt x="4425" y="1036"/>
                </a:lnTo>
                <a:lnTo>
                  <a:pt x="4425" y="1036"/>
                </a:lnTo>
                <a:lnTo>
                  <a:pt x="4421" y="1044"/>
                </a:lnTo>
                <a:lnTo>
                  <a:pt x="4421" y="1044"/>
                </a:lnTo>
                <a:lnTo>
                  <a:pt x="4423" y="1046"/>
                </a:lnTo>
                <a:lnTo>
                  <a:pt x="4425" y="1046"/>
                </a:lnTo>
                <a:lnTo>
                  <a:pt x="4425" y="1046"/>
                </a:lnTo>
                <a:lnTo>
                  <a:pt x="4427" y="1046"/>
                </a:lnTo>
                <a:lnTo>
                  <a:pt x="4425" y="1046"/>
                </a:lnTo>
                <a:lnTo>
                  <a:pt x="4425" y="1046"/>
                </a:lnTo>
                <a:lnTo>
                  <a:pt x="4423" y="1046"/>
                </a:lnTo>
                <a:lnTo>
                  <a:pt x="4419" y="1048"/>
                </a:lnTo>
                <a:lnTo>
                  <a:pt x="4419" y="1050"/>
                </a:lnTo>
                <a:lnTo>
                  <a:pt x="4417" y="1053"/>
                </a:lnTo>
                <a:lnTo>
                  <a:pt x="4417" y="1053"/>
                </a:lnTo>
                <a:lnTo>
                  <a:pt x="4417" y="1055"/>
                </a:lnTo>
                <a:lnTo>
                  <a:pt x="4415" y="1057"/>
                </a:lnTo>
                <a:lnTo>
                  <a:pt x="4415" y="1057"/>
                </a:lnTo>
                <a:lnTo>
                  <a:pt x="4417" y="1057"/>
                </a:lnTo>
                <a:lnTo>
                  <a:pt x="4419" y="1057"/>
                </a:lnTo>
                <a:lnTo>
                  <a:pt x="4421" y="1057"/>
                </a:lnTo>
                <a:lnTo>
                  <a:pt x="4421" y="1057"/>
                </a:lnTo>
                <a:lnTo>
                  <a:pt x="4423" y="1057"/>
                </a:lnTo>
                <a:lnTo>
                  <a:pt x="4421" y="1057"/>
                </a:lnTo>
                <a:lnTo>
                  <a:pt x="4419" y="1059"/>
                </a:lnTo>
                <a:lnTo>
                  <a:pt x="4419" y="1059"/>
                </a:lnTo>
                <a:lnTo>
                  <a:pt x="4421" y="1061"/>
                </a:lnTo>
                <a:lnTo>
                  <a:pt x="4423" y="1061"/>
                </a:lnTo>
                <a:lnTo>
                  <a:pt x="4423" y="1063"/>
                </a:lnTo>
                <a:lnTo>
                  <a:pt x="4423" y="1063"/>
                </a:lnTo>
                <a:lnTo>
                  <a:pt x="4425" y="1063"/>
                </a:lnTo>
                <a:lnTo>
                  <a:pt x="4425" y="1063"/>
                </a:lnTo>
                <a:lnTo>
                  <a:pt x="4427" y="1061"/>
                </a:lnTo>
                <a:lnTo>
                  <a:pt x="4427" y="1059"/>
                </a:lnTo>
                <a:lnTo>
                  <a:pt x="4429" y="1059"/>
                </a:lnTo>
                <a:lnTo>
                  <a:pt x="4429" y="1059"/>
                </a:lnTo>
                <a:lnTo>
                  <a:pt x="4432" y="1061"/>
                </a:lnTo>
                <a:lnTo>
                  <a:pt x="4434" y="1061"/>
                </a:lnTo>
                <a:lnTo>
                  <a:pt x="4436" y="1063"/>
                </a:lnTo>
                <a:lnTo>
                  <a:pt x="4436" y="1063"/>
                </a:lnTo>
                <a:lnTo>
                  <a:pt x="4436" y="1061"/>
                </a:lnTo>
                <a:lnTo>
                  <a:pt x="4438" y="1061"/>
                </a:lnTo>
                <a:lnTo>
                  <a:pt x="4442" y="1061"/>
                </a:lnTo>
                <a:lnTo>
                  <a:pt x="4442" y="1061"/>
                </a:lnTo>
                <a:lnTo>
                  <a:pt x="4442" y="1061"/>
                </a:lnTo>
                <a:lnTo>
                  <a:pt x="4442" y="1063"/>
                </a:lnTo>
                <a:lnTo>
                  <a:pt x="4442" y="1063"/>
                </a:lnTo>
                <a:lnTo>
                  <a:pt x="4442" y="1063"/>
                </a:lnTo>
                <a:lnTo>
                  <a:pt x="4442" y="1063"/>
                </a:lnTo>
                <a:lnTo>
                  <a:pt x="4442" y="1065"/>
                </a:lnTo>
                <a:lnTo>
                  <a:pt x="4442" y="1065"/>
                </a:lnTo>
                <a:lnTo>
                  <a:pt x="4442" y="1067"/>
                </a:lnTo>
                <a:lnTo>
                  <a:pt x="4444" y="1067"/>
                </a:lnTo>
                <a:lnTo>
                  <a:pt x="4444" y="1069"/>
                </a:lnTo>
                <a:lnTo>
                  <a:pt x="4444" y="1071"/>
                </a:lnTo>
                <a:lnTo>
                  <a:pt x="4444" y="1071"/>
                </a:lnTo>
                <a:lnTo>
                  <a:pt x="4444" y="1074"/>
                </a:lnTo>
                <a:lnTo>
                  <a:pt x="4446" y="1076"/>
                </a:lnTo>
                <a:lnTo>
                  <a:pt x="4446" y="1076"/>
                </a:lnTo>
                <a:lnTo>
                  <a:pt x="4446" y="1076"/>
                </a:lnTo>
                <a:lnTo>
                  <a:pt x="4446" y="1076"/>
                </a:lnTo>
                <a:lnTo>
                  <a:pt x="4446" y="1078"/>
                </a:lnTo>
                <a:lnTo>
                  <a:pt x="4446" y="1078"/>
                </a:lnTo>
                <a:lnTo>
                  <a:pt x="4446" y="1078"/>
                </a:lnTo>
                <a:lnTo>
                  <a:pt x="4444" y="1076"/>
                </a:lnTo>
                <a:lnTo>
                  <a:pt x="4442" y="1076"/>
                </a:lnTo>
                <a:lnTo>
                  <a:pt x="4442" y="1074"/>
                </a:lnTo>
                <a:lnTo>
                  <a:pt x="4440" y="1074"/>
                </a:lnTo>
                <a:lnTo>
                  <a:pt x="4440" y="1076"/>
                </a:lnTo>
                <a:lnTo>
                  <a:pt x="4438" y="1076"/>
                </a:lnTo>
                <a:lnTo>
                  <a:pt x="4436" y="1078"/>
                </a:lnTo>
                <a:lnTo>
                  <a:pt x="4436" y="1078"/>
                </a:lnTo>
                <a:lnTo>
                  <a:pt x="4436" y="1080"/>
                </a:lnTo>
                <a:lnTo>
                  <a:pt x="4436" y="1080"/>
                </a:lnTo>
                <a:lnTo>
                  <a:pt x="4438" y="1080"/>
                </a:lnTo>
                <a:lnTo>
                  <a:pt x="4440" y="1080"/>
                </a:lnTo>
                <a:lnTo>
                  <a:pt x="4440" y="1080"/>
                </a:lnTo>
                <a:lnTo>
                  <a:pt x="4440" y="1082"/>
                </a:lnTo>
                <a:lnTo>
                  <a:pt x="4442" y="1084"/>
                </a:lnTo>
                <a:lnTo>
                  <a:pt x="4442" y="1084"/>
                </a:lnTo>
                <a:lnTo>
                  <a:pt x="4440" y="1086"/>
                </a:lnTo>
                <a:lnTo>
                  <a:pt x="4442" y="1088"/>
                </a:lnTo>
                <a:lnTo>
                  <a:pt x="4440" y="1088"/>
                </a:lnTo>
                <a:lnTo>
                  <a:pt x="4442" y="1090"/>
                </a:lnTo>
                <a:lnTo>
                  <a:pt x="4442" y="1090"/>
                </a:lnTo>
                <a:lnTo>
                  <a:pt x="4444" y="1090"/>
                </a:lnTo>
                <a:lnTo>
                  <a:pt x="4442" y="1092"/>
                </a:lnTo>
                <a:lnTo>
                  <a:pt x="4442" y="1092"/>
                </a:lnTo>
                <a:lnTo>
                  <a:pt x="4444" y="1092"/>
                </a:lnTo>
                <a:lnTo>
                  <a:pt x="4444" y="1092"/>
                </a:lnTo>
                <a:lnTo>
                  <a:pt x="4444" y="1095"/>
                </a:lnTo>
                <a:lnTo>
                  <a:pt x="4442" y="1097"/>
                </a:lnTo>
                <a:lnTo>
                  <a:pt x="4440" y="1097"/>
                </a:lnTo>
                <a:lnTo>
                  <a:pt x="4440" y="1097"/>
                </a:lnTo>
                <a:lnTo>
                  <a:pt x="4440" y="1097"/>
                </a:lnTo>
                <a:lnTo>
                  <a:pt x="4442" y="1099"/>
                </a:lnTo>
                <a:lnTo>
                  <a:pt x="4442" y="1099"/>
                </a:lnTo>
                <a:lnTo>
                  <a:pt x="4442" y="1099"/>
                </a:lnTo>
                <a:lnTo>
                  <a:pt x="4440" y="1099"/>
                </a:lnTo>
                <a:lnTo>
                  <a:pt x="4440" y="1101"/>
                </a:lnTo>
                <a:lnTo>
                  <a:pt x="4438" y="1103"/>
                </a:lnTo>
                <a:lnTo>
                  <a:pt x="4438" y="1103"/>
                </a:lnTo>
                <a:lnTo>
                  <a:pt x="4438" y="1105"/>
                </a:lnTo>
                <a:lnTo>
                  <a:pt x="4438" y="1107"/>
                </a:lnTo>
                <a:lnTo>
                  <a:pt x="4438" y="1109"/>
                </a:lnTo>
                <a:lnTo>
                  <a:pt x="4440" y="1111"/>
                </a:lnTo>
                <a:lnTo>
                  <a:pt x="4440" y="1111"/>
                </a:lnTo>
                <a:lnTo>
                  <a:pt x="4442" y="1109"/>
                </a:lnTo>
                <a:lnTo>
                  <a:pt x="4442" y="1111"/>
                </a:lnTo>
                <a:lnTo>
                  <a:pt x="4440" y="1111"/>
                </a:lnTo>
                <a:lnTo>
                  <a:pt x="4440" y="1111"/>
                </a:lnTo>
                <a:lnTo>
                  <a:pt x="4440" y="1111"/>
                </a:lnTo>
                <a:lnTo>
                  <a:pt x="4440" y="1113"/>
                </a:lnTo>
                <a:lnTo>
                  <a:pt x="4440" y="1113"/>
                </a:lnTo>
                <a:lnTo>
                  <a:pt x="4438" y="1111"/>
                </a:lnTo>
                <a:lnTo>
                  <a:pt x="4438" y="1113"/>
                </a:lnTo>
                <a:lnTo>
                  <a:pt x="4438" y="1113"/>
                </a:lnTo>
                <a:lnTo>
                  <a:pt x="4440" y="1115"/>
                </a:lnTo>
                <a:lnTo>
                  <a:pt x="4440" y="1118"/>
                </a:lnTo>
                <a:lnTo>
                  <a:pt x="4440" y="1118"/>
                </a:lnTo>
                <a:lnTo>
                  <a:pt x="4440" y="1118"/>
                </a:lnTo>
                <a:lnTo>
                  <a:pt x="4442" y="1118"/>
                </a:lnTo>
                <a:lnTo>
                  <a:pt x="4442" y="1118"/>
                </a:lnTo>
                <a:lnTo>
                  <a:pt x="4444" y="1115"/>
                </a:lnTo>
                <a:lnTo>
                  <a:pt x="4444" y="1115"/>
                </a:lnTo>
                <a:lnTo>
                  <a:pt x="4444" y="1115"/>
                </a:lnTo>
                <a:lnTo>
                  <a:pt x="4446" y="1118"/>
                </a:lnTo>
                <a:lnTo>
                  <a:pt x="4448" y="1113"/>
                </a:lnTo>
                <a:lnTo>
                  <a:pt x="4450" y="1111"/>
                </a:lnTo>
                <a:lnTo>
                  <a:pt x="4453" y="1111"/>
                </a:lnTo>
                <a:lnTo>
                  <a:pt x="4450" y="1113"/>
                </a:lnTo>
                <a:lnTo>
                  <a:pt x="4450" y="1113"/>
                </a:lnTo>
                <a:lnTo>
                  <a:pt x="4450" y="1115"/>
                </a:lnTo>
                <a:lnTo>
                  <a:pt x="4453" y="1115"/>
                </a:lnTo>
                <a:lnTo>
                  <a:pt x="4453" y="1115"/>
                </a:lnTo>
                <a:lnTo>
                  <a:pt x="4453" y="1115"/>
                </a:lnTo>
                <a:lnTo>
                  <a:pt x="4455" y="1113"/>
                </a:lnTo>
                <a:lnTo>
                  <a:pt x="4455" y="1113"/>
                </a:lnTo>
                <a:lnTo>
                  <a:pt x="4453" y="1111"/>
                </a:lnTo>
                <a:lnTo>
                  <a:pt x="4453" y="1111"/>
                </a:lnTo>
                <a:lnTo>
                  <a:pt x="4455" y="1109"/>
                </a:lnTo>
                <a:lnTo>
                  <a:pt x="4455" y="1109"/>
                </a:lnTo>
                <a:lnTo>
                  <a:pt x="4457" y="1111"/>
                </a:lnTo>
                <a:lnTo>
                  <a:pt x="4457" y="1113"/>
                </a:lnTo>
                <a:lnTo>
                  <a:pt x="4459" y="1111"/>
                </a:lnTo>
                <a:lnTo>
                  <a:pt x="4459" y="1111"/>
                </a:lnTo>
                <a:lnTo>
                  <a:pt x="4457" y="1109"/>
                </a:lnTo>
                <a:lnTo>
                  <a:pt x="4457" y="1109"/>
                </a:lnTo>
                <a:lnTo>
                  <a:pt x="4457" y="1109"/>
                </a:lnTo>
                <a:lnTo>
                  <a:pt x="4459" y="1109"/>
                </a:lnTo>
                <a:lnTo>
                  <a:pt x="4461" y="1107"/>
                </a:lnTo>
                <a:lnTo>
                  <a:pt x="4461" y="1107"/>
                </a:lnTo>
                <a:lnTo>
                  <a:pt x="4463" y="1107"/>
                </a:lnTo>
                <a:lnTo>
                  <a:pt x="4463" y="1109"/>
                </a:lnTo>
                <a:lnTo>
                  <a:pt x="4465" y="1109"/>
                </a:lnTo>
                <a:lnTo>
                  <a:pt x="4465" y="1109"/>
                </a:lnTo>
                <a:lnTo>
                  <a:pt x="4467" y="1109"/>
                </a:lnTo>
                <a:lnTo>
                  <a:pt x="4469" y="1109"/>
                </a:lnTo>
                <a:lnTo>
                  <a:pt x="4469" y="1109"/>
                </a:lnTo>
                <a:lnTo>
                  <a:pt x="4467" y="1107"/>
                </a:lnTo>
                <a:lnTo>
                  <a:pt x="4469" y="1107"/>
                </a:lnTo>
                <a:lnTo>
                  <a:pt x="4469" y="1105"/>
                </a:lnTo>
                <a:lnTo>
                  <a:pt x="4471" y="1105"/>
                </a:lnTo>
                <a:lnTo>
                  <a:pt x="4473" y="1105"/>
                </a:lnTo>
                <a:lnTo>
                  <a:pt x="4476" y="1105"/>
                </a:lnTo>
                <a:lnTo>
                  <a:pt x="4478" y="1105"/>
                </a:lnTo>
                <a:lnTo>
                  <a:pt x="4480" y="1105"/>
                </a:lnTo>
                <a:lnTo>
                  <a:pt x="4482" y="1103"/>
                </a:lnTo>
                <a:lnTo>
                  <a:pt x="4482" y="1099"/>
                </a:lnTo>
                <a:lnTo>
                  <a:pt x="4484" y="1097"/>
                </a:lnTo>
                <a:lnTo>
                  <a:pt x="4484" y="1092"/>
                </a:lnTo>
                <a:lnTo>
                  <a:pt x="4484" y="1090"/>
                </a:lnTo>
                <a:lnTo>
                  <a:pt x="4484" y="1090"/>
                </a:lnTo>
                <a:lnTo>
                  <a:pt x="4484" y="1090"/>
                </a:lnTo>
                <a:lnTo>
                  <a:pt x="4482" y="1090"/>
                </a:lnTo>
                <a:lnTo>
                  <a:pt x="4482" y="1090"/>
                </a:lnTo>
                <a:lnTo>
                  <a:pt x="4482" y="1088"/>
                </a:lnTo>
                <a:lnTo>
                  <a:pt x="4482" y="1088"/>
                </a:lnTo>
                <a:lnTo>
                  <a:pt x="4482" y="1086"/>
                </a:lnTo>
                <a:lnTo>
                  <a:pt x="4482" y="1084"/>
                </a:lnTo>
                <a:lnTo>
                  <a:pt x="4484" y="1084"/>
                </a:lnTo>
                <a:lnTo>
                  <a:pt x="4482" y="1080"/>
                </a:lnTo>
                <a:lnTo>
                  <a:pt x="4484" y="1080"/>
                </a:lnTo>
                <a:lnTo>
                  <a:pt x="4482" y="1076"/>
                </a:lnTo>
                <a:lnTo>
                  <a:pt x="4482" y="1074"/>
                </a:lnTo>
                <a:lnTo>
                  <a:pt x="4482" y="1069"/>
                </a:lnTo>
                <a:lnTo>
                  <a:pt x="4478" y="1063"/>
                </a:lnTo>
                <a:lnTo>
                  <a:pt x="4473" y="1061"/>
                </a:lnTo>
                <a:lnTo>
                  <a:pt x="4471" y="1055"/>
                </a:lnTo>
                <a:lnTo>
                  <a:pt x="4467" y="1048"/>
                </a:lnTo>
                <a:lnTo>
                  <a:pt x="4467" y="1046"/>
                </a:lnTo>
                <a:lnTo>
                  <a:pt x="4465" y="1046"/>
                </a:lnTo>
                <a:lnTo>
                  <a:pt x="4465" y="1044"/>
                </a:lnTo>
                <a:lnTo>
                  <a:pt x="4463" y="1044"/>
                </a:lnTo>
                <a:lnTo>
                  <a:pt x="4461" y="1042"/>
                </a:lnTo>
                <a:lnTo>
                  <a:pt x="4459" y="1040"/>
                </a:lnTo>
                <a:lnTo>
                  <a:pt x="4457" y="1040"/>
                </a:lnTo>
                <a:lnTo>
                  <a:pt x="4457" y="1040"/>
                </a:lnTo>
                <a:lnTo>
                  <a:pt x="4455" y="1038"/>
                </a:lnTo>
                <a:lnTo>
                  <a:pt x="4453" y="1038"/>
                </a:lnTo>
                <a:lnTo>
                  <a:pt x="4453" y="1036"/>
                </a:lnTo>
                <a:lnTo>
                  <a:pt x="4455" y="1036"/>
                </a:lnTo>
                <a:lnTo>
                  <a:pt x="4455" y="1034"/>
                </a:lnTo>
                <a:lnTo>
                  <a:pt x="4455" y="1036"/>
                </a:lnTo>
                <a:lnTo>
                  <a:pt x="4455" y="1034"/>
                </a:lnTo>
                <a:lnTo>
                  <a:pt x="4455" y="1032"/>
                </a:lnTo>
                <a:lnTo>
                  <a:pt x="4455" y="1030"/>
                </a:lnTo>
                <a:lnTo>
                  <a:pt x="4457" y="1027"/>
                </a:lnTo>
                <a:lnTo>
                  <a:pt x="4461" y="1025"/>
                </a:lnTo>
                <a:lnTo>
                  <a:pt x="4461" y="1025"/>
                </a:lnTo>
                <a:lnTo>
                  <a:pt x="4463" y="1023"/>
                </a:lnTo>
                <a:lnTo>
                  <a:pt x="4467" y="1023"/>
                </a:lnTo>
                <a:lnTo>
                  <a:pt x="4467" y="1023"/>
                </a:lnTo>
                <a:lnTo>
                  <a:pt x="4469" y="1023"/>
                </a:lnTo>
                <a:lnTo>
                  <a:pt x="4471" y="1021"/>
                </a:lnTo>
                <a:lnTo>
                  <a:pt x="4471" y="1019"/>
                </a:lnTo>
                <a:lnTo>
                  <a:pt x="4473" y="1019"/>
                </a:lnTo>
                <a:lnTo>
                  <a:pt x="4476" y="1017"/>
                </a:lnTo>
                <a:lnTo>
                  <a:pt x="4478" y="1017"/>
                </a:lnTo>
                <a:lnTo>
                  <a:pt x="4480" y="1013"/>
                </a:lnTo>
                <a:lnTo>
                  <a:pt x="4482" y="1013"/>
                </a:lnTo>
                <a:lnTo>
                  <a:pt x="4486" y="1011"/>
                </a:lnTo>
                <a:lnTo>
                  <a:pt x="4488" y="1009"/>
                </a:lnTo>
                <a:lnTo>
                  <a:pt x="4486" y="1006"/>
                </a:lnTo>
                <a:lnTo>
                  <a:pt x="4488" y="1002"/>
                </a:lnTo>
                <a:lnTo>
                  <a:pt x="4488" y="1000"/>
                </a:lnTo>
                <a:lnTo>
                  <a:pt x="4486" y="998"/>
                </a:lnTo>
                <a:lnTo>
                  <a:pt x="4486" y="998"/>
                </a:lnTo>
                <a:lnTo>
                  <a:pt x="4488" y="996"/>
                </a:lnTo>
                <a:lnTo>
                  <a:pt x="4490" y="994"/>
                </a:lnTo>
                <a:lnTo>
                  <a:pt x="4490" y="992"/>
                </a:lnTo>
                <a:lnTo>
                  <a:pt x="4490" y="990"/>
                </a:lnTo>
                <a:lnTo>
                  <a:pt x="4492" y="990"/>
                </a:lnTo>
                <a:lnTo>
                  <a:pt x="4494" y="990"/>
                </a:lnTo>
                <a:lnTo>
                  <a:pt x="4494" y="988"/>
                </a:lnTo>
                <a:lnTo>
                  <a:pt x="4497" y="988"/>
                </a:lnTo>
                <a:lnTo>
                  <a:pt x="4499" y="986"/>
                </a:lnTo>
                <a:lnTo>
                  <a:pt x="4499" y="986"/>
                </a:lnTo>
                <a:lnTo>
                  <a:pt x="4501" y="986"/>
                </a:lnTo>
                <a:lnTo>
                  <a:pt x="4501" y="986"/>
                </a:lnTo>
                <a:lnTo>
                  <a:pt x="4501" y="986"/>
                </a:lnTo>
                <a:lnTo>
                  <a:pt x="4503" y="981"/>
                </a:lnTo>
                <a:lnTo>
                  <a:pt x="4501" y="979"/>
                </a:lnTo>
                <a:lnTo>
                  <a:pt x="4503" y="979"/>
                </a:lnTo>
                <a:lnTo>
                  <a:pt x="4505" y="979"/>
                </a:lnTo>
                <a:lnTo>
                  <a:pt x="4505" y="979"/>
                </a:lnTo>
                <a:lnTo>
                  <a:pt x="4507" y="979"/>
                </a:lnTo>
                <a:lnTo>
                  <a:pt x="4509" y="979"/>
                </a:lnTo>
                <a:lnTo>
                  <a:pt x="4509" y="977"/>
                </a:lnTo>
                <a:lnTo>
                  <a:pt x="4511" y="977"/>
                </a:lnTo>
                <a:lnTo>
                  <a:pt x="4513" y="973"/>
                </a:lnTo>
                <a:lnTo>
                  <a:pt x="4515" y="969"/>
                </a:lnTo>
                <a:lnTo>
                  <a:pt x="4517" y="969"/>
                </a:lnTo>
                <a:lnTo>
                  <a:pt x="4520" y="969"/>
                </a:lnTo>
                <a:lnTo>
                  <a:pt x="4520" y="969"/>
                </a:lnTo>
                <a:lnTo>
                  <a:pt x="4520" y="969"/>
                </a:lnTo>
                <a:lnTo>
                  <a:pt x="4520" y="971"/>
                </a:lnTo>
                <a:lnTo>
                  <a:pt x="4517" y="971"/>
                </a:lnTo>
                <a:lnTo>
                  <a:pt x="4520" y="971"/>
                </a:lnTo>
                <a:lnTo>
                  <a:pt x="4520" y="971"/>
                </a:lnTo>
                <a:lnTo>
                  <a:pt x="4524" y="969"/>
                </a:lnTo>
                <a:lnTo>
                  <a:pt x="4524" y="967"/>
                </a:lnTo>
                <a:lnTo>
                  <a:pt x="4526" y="969"/>
                </a:lnTo>
                <a:lnTo>
                  <a:pt x="4524" y="975"/>
                </a:lnTo>
                <a:lnTo>
                  <a:pt x="4528" y="975"/>
                </a:lnTo>
                <a:lnTo>
                  <a:pt x="4528" y="975"/>
                </a:lnTo>
                <a:lnTo>
                  <a:pt x="4530" y="975"/>
                </a:lnTo>
                <a:lnTo>
                  <a:pt x="4532" y="977"/>
                </a:lnTo>
                <a:lnTo>
                  <a:pt x="4534" y="977"/>
                </a:lnTo>
                <a:lnTo>
                  <a:pt x="4534" y="977"/>
                </a:lnTo>
                <a:lnTo>
                  <a:pt x="4536" y="977"/>
                </a:lnTo>
                <a:lnTo>
                  <a:pt x="4536" y="979"/>
                </a:lnTo>
                <a:lnTo>
                  <a:pt x="4538" y="977"/>
                </a:lnTo>
                <a:lnTo>
                  <a:pt x="4543" y="977"/>
                </a:lnTo>
                <a:lnTo>
                  <a:pt x="4545" y="975"/>
                </a:lnTo>
                <a:lnTo>
                  <a:pt x="4549" y="975"/>
                </a:lnTo>
                <a:lnTo>
                  <a:pt x="4551" y="973"/>
                </a:lnTo>
                <a:lnTo>
                  <a:pt x="4559" y="969"/>
                </a:lnTo>
                <a:lnTo>
                  <a:pt x="4561" y="967"/>
                </a:lnTo>
                <a:lnTo>
                  <a:pt x="4566" y="965"/>
                </a:lnTo>
                <a:lnTo>
                  <a:pt x="4568" y="960"/>
                </a:lnTo>
                <a:lnTo>
                  <a:pt x="4570" y="958"/>
                </a:lnTo>
                <a:lnTo>
                  <a:pt x="4570" y="958"/>
                </a:lnTo>
                <a:lnTo>
                  <a:pt x="4572" y="956"/>
                </a:lnTo>
                <a:lnTo>
                  <a:pt x="4576" y="950"/>
                </a:lnTo>
                <a:lnTo>
                  <a:pt x="4578" y="948"/>
                </a:lnTo>
                <a:lnTo>
                  <a:pt x="4580" y="948"/>
                </a:lnTo>
                <a:lnTo>
                  <a:pt x="4580" y="946"/>
                </a:lnTo>
                <a:lnTo>
                  <a:pt x="4582" y="944"/>
                </a:lnTo>
                <a:lnTo>
                  <a:pt x="4585" y="941"/>
                </a:lnTo>
                <a:lnTo>
                  <a:pt x="4587" y="939"/>
                </a:lnTo>
                <a:lnTo>
                  <a:pt x="4589" y="937"/>
                </a:lnTo>
                <a:lnTo>
                  <a:pt x="4589" y="935"/>
                </a:lnTo>
                <a:lnTo>
                  <a:pt x="4595" y="931"/>
                </a:lnTo>
                <a:lnTo>
                  <a:pt x="4599" y="927"/>
                </a:lnTo>
                <a:lnTo>
                  <a:pt x="4603" y="923"/>
                </a:lnTo>
                <a:lnTo>
                  <a:pt x="4603" y="921"/>
                </a:lnTo>
                <a:lnTo>
                  <a:pt x="4608" y="916"/>
                </a:lnTo>
                <a:lnTo>
                  <a:pt x="4610" y="912"/>
                </a:lnTo>
                <a:lnTo>
                  <a:pt x="4612" y="910"/>
                </a:lnTo>
                <a:lnTo>
                  <a:pt x="4612" y="906"/>
                </a:lnTo>
                <a:lnTo>
                  <a:pt x="4614" y="904"/>
                </a:lnTo>
                <a:lnTo>
                  <a:pt x="4614" y="902"/>
                </a:lnTo>
                <a:lnTo>
                  <a:pt x="4616" y="902"/>
                </a:lnTo>
                <a:lnTo>
                  <a:pt x="4622" y="895"/>
                </a:lnTo>
                <a:lnTo>
                  <a:pt x="4624" y="891"/>
                </a:lnTo>
                <a:lnTo>
                  <a:pt x="4626" y="887"/>
                </a:lnTo>
                <a:lnTo>
                  <a:pt x="4629" y="885"/>
                </a:lnTo>
                <a:lnTo>
                  <a:pt x="4631" y="883"/>
                </a:lnTo>
                <a:lnTo>
                  <a:pt x="4633" y="881"/>
                </a:lnTo>
                <a:lnTo>
                  <a:pt x="4637" y="879"/>
                </a:lnTo>
                <a:lnTo>
                  <a:pt x="4637" y="876"/>
                </a:lnTo>
                <a:lnTo>
                  <a:pt x="4639" y="874"/>
                </a:lnTo>
                <a:lnTo>
                  <a:pt x="4639" y="870"/>
                </a:lnTo>
                <a:lnTo>
                  <a:pt x="4641" y="866"/>
                </a:lnTo>
                <a:lnTo>
                  <a:pt x="4641" y="866"/>
                </a:lnTo>
                <a:lnTo>
                  <a:pt x="4641" y="864"/>
                </a:lnTo>
                <a:lnTo>
                  <a:pt x="4641" y="864"/>
                </a:lnTo>
                <a:lnTo>
                  <a:pt x="4641" y="862"/>
                </a:lnTo>
                <a:lnTo>
                  <a:pt x="4641" y="862"/>
                </a:lnTo>
                <a:lnTo>
                  <a:pt x="4641" y="860"/>
                </a:lnTo>
                <a:lnTo>
                  <a:pt x="4643" y="860"/>
                </a:lnTo>
                <a:lnTo>
                  <a:pt x="4643" y="853"/>
                </a:lnTo>
                <a:lnTo>
                  <a:pt x="4643" y="851"/>
                </a:lnTo>
                <a:lnTo>
                  <a:pt x="4643" y="849"/>
                </a:lnTo>
                <a:lnTo>
                  <a:pt x="4643" y="849"/>
                </a:lnTo>
                <a:lnTo>
                  <a:pt x="4645" y="847"/>
                </a:lnTo>
                <a:lnTo>
                  <a:pt x="4645" y="845"/>
                </a:lnTo>
                <a:lnTo>
                  <a:pt x="4645" y="845"/>
                </a:lnTo>
                <a:lnTo>
                  <a:pt x="4643" y="845"/>
                </a:lnTo>
                <a:lnTo>
                  <a:pt x="4643" y="845"/>
                </a:lnTo>
                <a:lnTo>
                  <a:pt x="4643" y="837"/>
                </a:lnTo>
                <a:lnTo>
                  <a:pt x="4643" y="832"/>
                </a:lnTo>
                <a:lnTo>
                  <a:pt x="4645" y="828"/>
                </a:lnTo>
                <a:lnTo>
                  <a:pt x="4645" y="826"/>
                </a:lnTo>
                <a:lnTo>
                  <a:pt x="4645" y="824"/>
                </a:lnTo>
                <a:lnTo>
                  <a:pt x="4647" y="820"/>
                </a:lnTo>
                <a:lnTo>
                  <a:pt x="4649" y="816"/>
                </a:lnTo>
                <a:lnTo>
                  <a:pt x="4652" y="814"/>
                </a:lnTo>
                <a:lnTo>
                  <a:pt x="4654" y="811"/>
                </a:lnTo>
                <a:lnTo>
                  <a:pt x="4656" y="809"/>
                </a:lnTo>
                <a:lnTo>
                  <a:pt x="4656" y="807"/>
                </a:lnTo>
                <a:lnTo>
                  <a:pt x="4658" y="805"/>
                </a:lnTo>
                <a:lnTo>
                  <a:pt x="4656" y="805"/>
                </a:lnTo>
                <a:lnTo>
                  <a:pt x="4656" y="803"/>
                </a:lnTo>
                <a:lnTo>
                  <a:pt x="4654" y="801"/>
                </a:lnTo>
                <a:lnTo>
                  <a:pt x="4652" y="801"/>
                </a:lnTo>
                <a:lnTo>
                  <a:pt x="4654" y="799"/>
                </a:lnTo>
                <a:lnTo>
                  <a:pt x="4654" y="797"/>
                </a:lnTo>
                <a:lnTo>
                  <a:pt x="4654" y="793"/>
                </a:lnTo>
                <a:lnTo>
                  <a:pt x="4652" y="793"/>
                </a:lnTo>
                <a:lnTo>
                  <a:pt x="4649" y="788"/>
                </a:lnTo>
                <a:lnTo>
                  <a:pt x="4647" y="788"/>
                </a:lnTo>
                <a:lnTo>
                  <a:pt x="4649" y="788"/>
                </a:lnTo>
                <a:lnTo>
                  <a:pt x="4654" y="788"/>
                </a:lnTo>
                <a:lnTo>
                  <a:pt x="4656" y="788"/>
                </a:lnTo>
                <a:lnTo>
                  <a:pt x="4656" y="786"/>
                </a:lnTo>
                <a:lnTo>
                  <a:pt x="4656" y="784"/>
                </a:lnTo>
                <a:lnTo>
                  <a:pt x="4654" y="782"/>
                </a:lnTo>
                <a:lnTo>
                  <a:pt x="4652" y="780"/>
                </a:lnTo>
                <a:lnTo>
                  <a:pt x="4649" y="780"/>
                </a:lnTo>
                <a:lnTo>
                  <a:pt x="4645" y="778"/>
                </a:lnTo>
                <a:lnTo>
                  <a:pt x="4641" y="774"/>
                </a:lnTo>
                <a:lnTo>
                  <a:pt x="4639" y="770"/>
                </a:lnTo>
                <a:lnTo>
                  <a:pt x="4639" y="770"/>
                </a:lnTo>
                <a:lnTo>
                  <a:pt x="4635" y="765"/>
                </a:lnTo>
                <a:lnTo>
                  <a:pt x="4633" y="765"/>
                </a:lnTo>
                <a:lnTo>
                  <a:pt x="4633" y="765"/>
                </a:lnTo>
                <a:lnTo>
                  <a:pt x="4626" y="765"/>
                </a:lnTo>
                <a:lnTo>
                  <a:pt x="4622" y="765"/>
                </a:lnTo>
                <a:lnTo>
                  <a:pt x="4618" y="763"/>
                </a:lnTo>
                <a:lnTo>
                  <a:pt x="4616" y="763"/>
                </a:lnTo>
                <a:lnTo>
                  <a:pt x="4618" y="765"/>
                </a:lnTo>
                <a:lnTo>
                  <a:pt x="4618" y="767"/>
                </a:lnTo>
                <a:lnTo>
                  <a:pt x="4618" y="770"/>
                </a:lnTo>
                <a:lnTo>
                  <a:pt x="4618" y="772"/>
                </a:lnTo>
                <a:lnTo>
                  <a:pt x="4616" y="776"/>
                </a:lnTo>
                <a:lnTo>
                  <a:pt x="4614" y="778"/>
                </a:lnTo>
                <a:lnTo>
                  <a:pt x="4614" y="780"/>
                </a:lnTo>
                <a:lnTo>
                  <a:pt x="4612" y="780"/>
                </a:lnTo>
                <a:lnTo>
                  <a:pt x="4610" y="780"/>
                </a:lnTo>
                <a:lnTo>
                  <a:pt x="4612" y="778"/>
                </a:lnTo>
                <a:lnTo>
                  <a:pt x="4614" y="776"/>
                </a:lnTo>
                <a:lnTo>
                  <a:pt x="4616" y="774"/>
                </a:lnTo>
                <a:lnTo>
                  <a:pt x="4616" y="772"/>
                </a:lnTo>
                <a:lnTo>
                  <a:pt x="4614" y="772"/>
                </a:lnTo>
                <a:lnTo>
                  <a:pt x="4614" y="772"/>
                </a:lnTo>
                <a:lnTo>
                  <a:pt x="4612" y="772"/>
                </a:lnTo>
                <a:lnTo>
                  <a:pt x="4610" y="776"/>
                </a:lnTo>
                <a:lnTo>
                  <a:pt x="4605" y="778"/>
                </a:lnTo>
                <a:lnTo>
                  <a:pt x="4603" y="778"/>
                </a:lnTo>
                <a:lnTo>
                  <a:pt x="4597" y="780"/>
                </a:lnTo>
                <a:lnTo>
                  <a:pt x="4597" y="778"/>
                </a:lnTo>
                <a:lnTo>
                  <a:pt x="4595" y="778"/>
                </a:lnTo>
                <a:lnTo>
                  <a:pt x="4597" y="778"/>
                </a:lnTo>
                <a:lnTo>
                  <a:pt x="4599" y="776"/>
                </a:lnTo>
                <a:lnTo>
                  <a:pt x="4601" y="772"/>
                </a:lnTo>
                <a:lnTo>
                  <a:pt x="4603" y="772"/>
                </a:lnTo>
                <a:lnTo>
                  <a:pt x="4605" y="772"/>
                </a:lnTo>
                <a:lnTo>
                  <a:pt x="4601" y="772"/>
                </a:lnTo>
                <a:lnTo>
                  <a:pt x="4599" y="770"/>
                </a:lnTo>
                <a:lnTo>
                  <a:pt x="4597" y="767"/>
                </a:lnTo>
                <a:lnTo>
                  <a:pt x="4599" y="767"/>
                </a:lnTo>
                <a:lnTo>
                  <a:pt x="4599" y="767"/>
                </a:lnTo>
                <a:lnTo>
                  <a:pt x="4599" y="767"/>
                </a:lnTo>
                <a:lnTo>
                  <a:pt x="4601" y="765"/>
                </a:lnTo>
                <a:lnTo>
                  <a:pt x="4599" y="763"/>
                </a:lnTo>
                <a:lnTo>
                  <a:pt x="4597" y="765"/>
                </a:lnTo>
                <a:lnTo>
                  <a:pt x="4595" y="767"/>
                </a:lnTo>
                <a:lnTo>
                  <a:pt x="4593" y="767"/>
                </a:lnTo>
                <a:lnTo>
                  <a:pt x="4595" y="770"/>
                </a:lnTo>
                <a:lnTo>
                  <a:pt x="4597" y="770"/>
                </a:lnTo>
                <a:lnTo>
                  <a:pt x="4595" y="774"/>
                </a:lnTo>
                <a:lnTo>
                  <a:pt x="4593" y="774"/>
                </a:lnTo>
                <a:lnTo>
                  <a:pt x="4591" y="774"/>
                </a:lnTo>
                <a:lnTo>
                  <a:pt x="4589" y="774"/>
                </a:lnTo>
                <a:lnTo>
                  <a:pt x="4589" y="774"/>
                </a:lnTo>
                <a:lnTo>
                  <a:pt x="4589" y="772"/>
                </a:lnTo>
                <a:lnTo>
                  <a:pt x="4589" y="770"/>
                </a:lnTo>
                <a:lnTo>
                  <a:pt x="4589" y="763"/>
                </a:lnTo>
                <a:lnTo>
                  <a:pt x="4591" y="761"/>
                </a:lnTo>
                <a:lnTo>
                  <a:pt x="4591" y="759"/>
                </a:lnTo>
                <a:lnTo>
                  <a:pt x="4589" y="757"/>
                </a:lnTo>
                <a:lnTo>
                  <a:pt x="4589" y="757"/>
                </a:lnTo>
                <a:lnTo>
                  <a:pt x="4587" y="757"/>
                </a:lnTo>
                <a:lnTo>
                  <a:pt x="4582" y="757"/>
                </a:lnTo>
                <a:lnTo>
                  <a:pt x="4576" y="759"/>
                </a:lnTo>
                <a:lnTo>
                  <a:pt x="4570" y="757"/>
                </a:lnTo>
                <a:lnTo>
                  <a:pt x="4568" y="757"/>
                </a:lnTo>
                <a:lnTo>
                  <a:pt x="4568" y="755"/>
                </a:lnTo>
                <a:lnTo>
                  <a:pt x="4566" y="753"/>
                </a:lnTo>
                <a:lnTo>
                  <a:pt x="4568" y="753"/>
                </a:lnTo>
                <a:lnTo>
                  <a:pt x="4568" y="751"/>
                </a:lnTo>
                <a:lnTo>
                  <a:pt x="4572" y="749"/>
                </a:lnTo>
                <a:lnTo>
                  <a:pt x="4574" y="747"/>
                </a:lnTo>
                <a:lnTo>
                  <a:pt x="4580" y="742"/>
                </a:lnTo>
                <a:lnTo>
                  <a:pt x="4582" y="740"/>
                </a:lnTo>
                <a:lnTo>
                  <a:pt x="4585" y="738"/>
                </a:lnTo>
                <a:lnTo>
                  <a:pt x="4589" y="736"/>
                </a:lnTo>
                <a:lnTo>
                  <a:pt x="4593" y="734"/>
                </a:lnTo>
                <a:lnTo>
                  <a:pt x="4595" y="732"/>
                </a:lnTo>
                <a:lnTo>
                  <a:pt x="4597" y="730"/>
                </a:lnTo>
                <a:lnTo>
                  <a:pt x="4601" y="728"/>
                </a:lnTo>
                <a:lnTo>
                  <a:pt x="4603" y="728"/>
                </a:lnTo>
                <a:lnTo>
                  <a:pt x="4608" y="721"/>
                </a:lnTo>
                <a:lnTo>
                  <a:pt x="4610" y="719"/>
                </a:lnTo>
                <a:lnTo>
                  <a:pt x="4610" y="717"/>
                </a:lnTo>
                <a:lnTo>
                  <a:pt x="4610" y="717"/>
                </a:lnTo>
                <a:lnTo>
                  <a:pt x="4616" y="711"/>
                </a:lnTo>
                <a:lnTo>
                  <a:pt x="4620" y="709"/>
                </a:lnTo>
                <a:lnTo>
                  <a:pt x="4624" y="705"/>
                </a:lnTo>
                <a:lnTo>
                  <a:pt x="4629" y="702"/>
                </a:lnTo>
                <a:lnTo>
                  <a:pt x="4629" y="702"/>
                </a:lnTo>
                <a:lnTo>
                  <a:pt x="4631" y="700"/>
                </a:lnTo>
                <a:lnTo>
                  <a:pt x="4633" y="698"/>
                </a:lnTo>
                <a:lnTo>
                  <a:pt x="4635" y="698"/>
                </a:lnTo>
                <a:lnTo>
                  <a:pt x="4637" y="696"/>
                </a:lnTo>
                <a:lnTo>
                  <a:pt x="4643" y="692"/>
                </a:lnTo>
                <a:lnTo>
                  <a:pt x="4643" y="692"/>
                </a:lnTo>
                <a:lnTo>
                  <a:pt x="4645" y="686"/>
                </a:lnTo>
                <a:lnTo>
                  <a:pt x="4647" y="684"/>
                </a:lnTo>
                <a:lnTo>
                  <a:pt x="4649" y="679"/>
                </a:lnTo>
                <a:lnTo>
                  <a:pt x="4656" y="677"/>
                </a:lnTo>
                <a:lnTo>
                  <a:pt x="4660" y="675"/>
                </a:lnTo>
                <a:lnTo>
                  <a:pt x="4662" y="673"/>
                </a:lnTo>
                <a:lnTo>
                  <a:pt x="4666" y="669"/>
                </a:lnTo>
                <a:lnTo>
                  <a:pt x="4670" y="665"/>
                </a:lnTo>
                <a:lnTo>
                  <a:pt x="4673" y="663"/>
                </a:lnTo>
                <a:lnTo>
                  <a:pt x="4683" y="661"/>
                </a:lnTo>
                <a:lnTo>
                  <a:pt x="4687" y="661"/>
                </a:lnTo>
                <a:lnTo>
                  <a:pt x="4691" y="658"/>
                </a:lnTo>
                <a:lnTo>
                  <a:pt x="4696" y="658"/>
                </a:lnTo>
                <a:lnTo>
                  <a:pt x="4702" y="661"/>
                </a:lnTo>
                <a:lnTo>
                  <a:pt x="4717" y="658"/>
                </a:lnTo>
                <a:lnTo>
                  <a:pt x="4719" y="661"/>
                </a:lnTo>
                <a:lnTo>
                  <a:pt x="4721" y="661"/>
                </a:lnTo>
                <a:lnTo>
                  <a:pt x="4723" y="665"/>
                </a:lnTo>
                <a:lnTo>
                  <a:pt x="4723" y="665"/>
                </a:lnTo>
                <a:lnTo>
                  <a:pt x="4727" y="663"/>
                </a:lnTo>
                <a:lnTo>
                  <a:pt x="4729" y="658"/>
                </a:lnTo>
                <a:lnTo>
                  <a:pt x="4731" y="658"/>
                </a:lnTo>
                <a:lnTo>
                  <a:pt x="4735" y="661"/>
                </a:lnTo>
                <a:lnTo>
                  <a:pt x="4737" y="661"/>
                </a:lnTo>
                <a:lnTo>
                  <a:pt x="4744" y="663"/>
                </a:lnTo>
                <a:lnTo>
                  <a:pt x="4748" y="663"/>
                </a:lnTo>
                <a:lnTo>
                  <a:pt x="4750" y="661"/>
                </a:lnTo>
                <a:lnTo>
                  <a:pt x="4756" y="658"/>
                </a:lnTo>
                <a:lnTo>
                  <a:pt x="4758" y="663"/>
                </a:lnTo>
                <a:lnTo>
                  <a:pt x="4763" y="663"/>
                </a:lnTo>
                <a:lnTo>
                  <a:pt x="4765" y="663"/>
                </a:lnTo>
                <a:lnTo>
                  <a:pt x="4767" y="661"/>
                </a:lnTo>
                <a:lnTo>
                  <a:pt x="4765" y="661"/>
                </a:lnTo>
                <a:lnTo>
                  <a:pt x="4763" y="661"/>
                </a:lnTo>
                <a:lnTo>
                  <a:pt x="4763" y="658"/>
                </a:lnTo>
                <a:lnTo>
                  <a:pt x="4763" y="656"/>
                </a:lnTo>
                <a:lnTo>
                  <a:pt x="4765" y="658"/>
                </a:lnTo>
                <a:lnTo>
                  <a:pt x="4769" y="658"/>
                </a:lnTo>
                <a:lnTo>
                  <a:pt x="4769" y="658"/>
                </a:lnTo>
                <a:lnTo>
                  <a:pt x="4769" y="656"/>
                </a:lnTo>
                <a:lnTo>
                  <a:pt x="4769" y="656"/>
                </a:lnTo>
                <a:lnTo>
                  <a:pt x="4767" y="654"/>
                </a:lnTo>
                <a:lnTo>
                  <a:pt x="4771" y="652"/>
                </a:lnTo>
                <a:lnTo>
                  <a:pt x="4773" y="652"/>
                </a:lnTo>
                <a:lnTo>
                  <a:pt x="4775" y="652"/>
                </a:lnTo>
                <a:lnTo>
                  <a:pt x="4784" y="654"/>
                </a:lnTo>
                <a:lnTo>
                  <a:pt x="4786" y="654"/>
                </a:lnTo>
                <a:lnTo>
                  <a:pt x="4788" y="656"/>
                </a:lnTo>
                <a:lnTo>
                  <a:pt x="4790" y="656"/>
                </a:lnTo>
                <a:lnTo>
                  <a:pt x="4788" y="656"/>
                </a:lnTo>
                <a:lnTo>
                  <a:pt x="4788" y="658"/>
                </a:lnTo>
                <a:lnTo>
                  <a:pt x="4790" y="656"/>
                </a:lnTo>
                <a:lnTo>
                  <a:pt x="4792" y="658"/>
                </a:lnTo>
                <a:lnTo>
                  <a:pt x="4792" y="658"/>
                </a:lnTo>
                <a:lnTo>
                  <a:pt x="4794" y="658"/>
                </a:lnTo>
                <a:lnTo>
                  <a:pt x="4794" y="656"/>
                </a:lnTo>
                <a:lnTo>
                  <a:pt x="4794" y="656"/>
                </a:lnTo>
                <a:lnTo>
                  <a:pt x="4796" y="656"/>
                </a:lnTo>
                <a:lnTo>
                  <a:pt x="4798" y="656"/>
                </a:lnTo>
                <a:lnTo>
                  <a:pt x="4800" y="656"/>
                </a:lnTo>
                <a:lnTo>
                  <a:pt x="4802" y="656"/>
                </a:lnTo>
                <a:lnTo>
                  <a:pt x="4807" y="661"/>
                </a:lnTo>
                <a:lnTo>
                  <a:pt x="4809" y="663"/>
                </a:lnTo>
                <a:lnTo>
                  <a:pt x="4811" y="663"/>
                </a:lnTo>
                <a:lnTo>
                  <a:pt x="4813" y="663"/>
                </a:lnTo>
                <a:lnTo>
                  <a:pt x="4813" y="663"/>
                </a:lnTo>
                <a:lnTo>
                  <a:pt x="4809" y="665"/>
                </a:lnTo>
                <a:lnTo>
                  <a:pt x="4807" y="665"/>
                </a:lnTo>
                <a:lnTo>
                  <a:pt x="4802" y="665"/>
                </a:lnTo>
                <a:lnTo>
                  <a:pt x="4796" y="667"/>
                </a:lnTo>
                <a:lnTo>
                  <a:pt x="4800" y="671"/>
                </a:lnTo>
                <a:lnTo>
                  <a:pt x="4805" y="671"/>
                </a:lnTo>
                <a:lnTo>
                  <a:pt x="4811" y="671"/>
                </a:lnTo>
                <a:lnTo>
                  <a:pt x="4813" y="669"/>
                </a:lnTo>
                <a:lnTo>
                  <a:pt x="4815" y="667"/>
                </a:lnTo>
                <a:lnTo>
                  <a:pt x="4815" y="667"/>
                </a:lnTo>
                <a:lnTo>
                  <a:pt x="4817" y="669"/>
                </a:lnTo>
                <a:lnTo>
                  <a:pt x="4821" y="669"/>
                </a:lnTo>
                <a:lnTo>
                  <a:pt x="4823" y="669"/>
                </a:lnTo>
                <a:lnTo>
                  <a:pt x="4825" y="667"/>
                </a:lnTo>
                <a:lnTo>
                  <a:pt x="4828" y="667"/>
                </a:lnTo>
                <a:lnTo>
                  <a:pt x="4828" y="667"/>
                </a:lnTo>
                <a:lnTo>
                  <a:pt x="4830" y="663"/>
                </a:lnTo>
                <a:lnTo>
                  <a:pt x="4834" y="663"/>
                </a:lnTo>
                <a:lnTo>
                  <a:pt x="4838" y="665"/>
                </a:lnTo>
                <a:lnTo>
                  <a:pt x="4838" y="667"/>
                </a:lnTo>
                <a:lnTo>
                  <a:pt x="4842" y="667"/>
                </a:lnTo>
                <a:lnTo>
                  <a:pt x="4844" y="665"/>
                </a:lnTo>
                <a:lnTo>
                  <a:pt x="4844" y="663"/>
                </a:lnTo>
                <a:lnTo>
                  <a:pt x="4849" y="665"/>
                </a:lnTo>
                <a:lnTo>
                  <a:pt x="4851" y="665"/>
                </a:lnTo>
                <a:lnTo>
                  <a:pt x="4853" y="665"/>
                </a:lnTo>
                <a:lnTo>
                  <a:pt x="4855" y="665"/>
                </a:lnTo>
                <a:lnTo>
                  <a:pt x="4855" y="663"/>
                </a:lnTo>
                <a:lnTo>
                  <a:pt x="4855" y="661"/>
                </a:lnTo>
                <a:lnTo>
                  <a:pt x="4853" y="658"/>
                </a:lnTo>
                <a:lnTo>
                  <a:pt x="4846" y="656"/>
                </a:lnTo>
                <a:lnTo>
                  <a:pt x="4844" y="658"/>
                </a:lnTo>
                <a:lnTo>
                  <a:pt x="4842" y="658"/>
                </a:lnTo>
                <a:lnTo>
                  <a:pt x="4842" y="658"/>
                </a:lnTo>
                <a:lnTo>
                  <a:pt x="4840" y="656"/>
                </a:lnTo>
                <a:lnTo>
                  <a:pt x="4842" y="656"/>
                </a:lnTo>
                <a:lnTo>
                  <a:pt x="4842" y="654"/>
                </a:lnTo>
                <a:lnTo>
                  <a:pt x="4842" y="652"/>
                </a:lnTo>
                <a:lnTo>
                  <a:pt x="4842" y="650"/>
                </a:lnTo>
                <a:lnTo>
                  <a:pt x="4844" y="650"/>
                </a:lnTo>
                <a:lnTo>
                  <a:pt x="4844" y="650"/>
                </a:lnTo>
                <a:lnTo>
                  <a:pt x="4846" y="644"/>
                </a:lnTo>
                <a:lnTo>
                  <a:pt x="4853" y="640"/>
                </a:lnTo>
                <a:lnTo>
                  <a:pt x="4859" y="635"/>
                </a:lnTo>
                <a:lnTo>
                  <a:pt x="4863" y="631"/>
                </a:lnTo>
                <a:lnTo>
                  <a:pt x="4865" y="629"/>
                </a:lnTo>
                <a:lnTo>
                  <a:pt x="4869" y="625"/>
                </a:lnTo>
                <a:lnTo>
                  <a:pt x="4874" y="623"/>
                </a:lnTo>
                <a:lnTo>
                  <a:pt x="4874" y="621"/>
                </a:lnTo>
                <a:lnTo>
                  <a:pt x="4878" y="619"/>
                </a:lnTo>
                <a:lnTo>
                  <a:pt x="4878" y="614"/>
                </a:lnTo>
                <a:lnTo>
                  <a:pt x="4880" y="614"/>
                </a:lnTo>
                <a:lnTo>
                  <a:pt x="4880" y="612"/>
                </a:lnTo>
                <a:lnTo>
                  <a:pt x="4884" y="610"/>
                </a:lnTo>
                <a:lnTo>
                  <a:pt x="4888" y="608"/>
                </a:lnTo>
                <a:lnTo>
                  <a:pt x="4888" y="608"/>
                </a:lnTo>
                <a:lnTo>
                  <a:pt x="4895" y="608"/>
                </a:lnTo>
                <a:lnTo>
                  <a:pt x="4897" y="608"/>
                </a:lnTo>
                <a:lnTo>
                  <a:pt x="4899" y="608"/>
                </a:lnTo>
                <a:lnTo>
                  <a:pt x="4901" y="608"/>
                </a:lnTo>
                <a:lnTo>
                  <a:pt x="4905" y="608"/>
                </a:lnTo>
                <a:lnTo>
                  <a:pt x="4909" y="606"/>
                </a:lnTo>
                <a:lnTo>
                  <a:pt x="4911" y="604"/>
                </a:lnTo>
                <a:lnTo>
                  <a:pt x="4913" y="604"/>
                </a:lnTo>
                <a:lnTo>
                  <a:pt x="4916" y="606"/>
                </a:lnTo>
                <a:lnTo>
                  <a:pt x="4918" y="608"/>
                </a:lnTo>
                <a:lnTo>
                  <a:pt x="4918" y="608"/>
                </a:lnTo>
                <a:lnTo>
                  <a:pt x="4920" y="610"/>
                </a:lnTo>
                <a:lnTo>
                  <a:pt x="4922" y="608"/>
                </a:lnTo>
                <a:lnTo>
                  <a:pt x="4928" y="606"/>
                </a:lnTo>
                <a:lnTo>
                  <a:pt x="4928" y="606"/>
                </a:lnTo>
                <a:lnTo>
                  <a:pt x="4930" y="606"/>
                </a:lnTo>
                <a:lnTo>
                  <a:pt x="4930" y="606"/>
                </a:lnTo>
                <a:lnTo>
                  <a:pt x="4930" y="608"/>
                </a:lnTo>
                <a:lnTo>
                  <a:pt x="4930" y="610"/>
                </a:lnTo>
                <a:lnTo>
                  <a:pt x="4928" y="614"/>
                </a:lnTo>
                <a:lnTo>
                  <a:pt x="4924" y="619"/>
                </a:lnTo>
                <a:lnTo>
                  <a:pt x="4924" y="619"/>
                </a:lnTo>
                <a:lnTo>
                  <a:pt x="4924" y="621"/>
                </a:lnTo>
                <a:lnTo>
                  <a:pt x="4924" y="623"/>
                </a:lnTo>
                <a:lnTo>
                  <a:pt x="4924" y="625"/>
                </a:lnTo>
                <a:lnTo>
                  <a:pt x="4922" y="627"/>
                </a:lnTo>
                <a:lnTo>
                  <a:pt x="4924" y="627"/>
                </a:lnTo>
                <a:lnTo>
                  <a:pt x="4926" y="625"/>
                </a:lnTo>
                <a:lnTo>
                  <a:pt x="4928" y="625"/>
                </a:lnTo>
                <a:lnTo>
                  <a:pt x="4930" y="625"/>
                </a:lnTo>
                <a:lnTo>
                  <a:pt x="4930" y="625"/>
                </a:lnTo>
                <a:lnTo>
                  <a:pt x="4928" y="629"/>
                </a:lnTo>
                <a:lnTo>
                  <a:pt x="4928" y="631"/>
                </a:lnTo>
                <a:lnTo>
                  <a:pt x="4928" y="631"/>
                </a:lnTo>
                <a:lnTo>
                  <a:pt x="4928" y="633"/>
                </a:lnTo>
                <a:lnTo>
                  <a:pt x="4930" y="633"/>
                </a:lnTo>
                <a:lnTo>
                  <a:pt x="4930" y="631"/>
                </a:lnTo>
                <a:lnTo>
                  <a:pt x="4932" y="631"/>
                </a:lnTo>
                <a:lnTo>
                  <a:pt x="4937" y="631"/>
                </a:lnTo>
                <a:lnTo>
                  <a:pt x="4939" y="627"/>
                </a:lnTo>
                <a:lnTo>
                  <a:pt x="4941" y="627"/>
                </a:lnTo>
                <a:lnTo>
                  <a:pt x="4957" y="612"/>
                </a:lnTo>
                <a:lnTo>
                  <a:pt x="4960" y="610"/>
                </a:lnTo>
                <a:lnTo>
                  <a:pt x="4962" y="610"/>
                </a:lnTo>
                <a:lnTo>
                  <a:pt x="4964" y="610"/>
                </a:lnTo>
                <a:lnTo>
                  <a:pt x="4964" y="610"/>
                </a:lnTo>
                <a:lnTo>
                  <a:pt x="4966" y="610"/>
                </a:lnTo>
                <a:lnTo>
                  <a:pt x="4966" y="610"/>
                </a:lnTo>
                <a:lnTo>
                  <a:pt x="4968" y="610"/>
                </a:lnTo>
                <a:lnTo>
                  <a:pt x="4968" y="612"/>
                </a:lnTo>
                <a:lnTo>
                  <a:pt x="4970" y="612"/>
                </a:lnTo>
                <a:lnTo>
                  <a:pt x="4970" y="612"/>
                </a:lnTo>
                <a:lnTo>
                  <a:pt x="4970" y="612"/>
                </a:lnTo>
                <a:lnTo>
                  <a:pt x="4972" y="612"/>
                </a:lnTo>
                <a:lnTo>
                  <a:pt x="4972" y="610"/>
                </a:lnTo>
                <a:lnTo>
                  <a:pt x="4972" y="610"/>
                </a:lnTo>
                <a:lnTo>
                  <a:pt x="4972" y="608"/>
                </a:lnTo>
                <a:lnTo>
                  <a:pt x="4970" y="608"/>
                </a:lnTo>
                <a:lnTo>
                  <a:pt x="4970" y="606"/>
                </a:lnTo>
                <a:lnTo>
                  <a:pt x="4970" y="602"/>
                </a:lnTo>
                <a:lnTo>
                  <a:pt x="4970" y="600"/>
                </a:lnTo>
                <a:lnTo>
                  <a:pt x="4972" y="598"/>
                </a:lnTo>
                <a:lnTo>
                  <a:pt x="4972" y="596"/>
                </a:lnTo>
                <a:lnTo>
                  <a:pt x="4972" y="596"/>
                </a:lnTo>
                <a:lnTo>
                  <a:pt x="4974" y="596"/>
                </a:lnTo>
                <a:lnTo>
                  <a:pt x="4972" y="593"/>
                </a:lnTo>
                <a:lnTo>
                  <a:pt x="4974" y="591"/>
                </a:lnTo>
                <a:lnTo>
                  <a:pt x="4974" y="591"/>
                </a:lnTo>
                <a:lnTo>
                  <a:pt x="4987" y="587"/>
                </a:lnTo>
                <a:lnTo>
                  <a:pt x="4989" y="587"/>
                </a:lnTo>
                <a:lnTo>
                  <a:pt x="4991" y="587"/>
                </a:lnTo>
                <a:lnTo>
                  <a:pt x="4995" y="591"/>
                </a:lnTo>
                <a:lnTo>
                  <a:pt x="4999" y="591"/>
                </a:lnTo>
                <a:lnTo>
                  <a:pt x="5004" y="591"/>
                </a:lnTo>
                <a:lnTo>
                  <a:pt x="5004" y="593"/>
                </a:lnTo>
                <a:lnTo>
                  <a:pt x="5001" y="593"/>
                </a:lnTo>
                <a:lnTo>
                  <a:pt x="5001" y="593"/>
                </a:lnTo>
                <a:lnTo>
                  <a:pt x="5001" y="593"/>
                </a:lnTo>
                <a:lnTo>
                  <a:pt x="5001" y="596"/>
                </a:lnTo>
                <a:lnTo>
                  <a:pt x="4999" y="593"/>
                </a:lnTo>
                <a:lnTo>
                  <a:pt x="4997" y="593"/>
                </a:lnTo>
                <a:lnTo>
                  <a:pt x="4993" y="593"/>
                </a:lnTo>
                <a:lnTo>
                  <a:pt x="4993" y="593"/>
                </a:lnTo>
                <a:lnTo>
                  <a:pt x="4987" y="596"/>
                </a:lnTo>
                <a:lnTo>
                  <a:pt x="4987" y="598"/>
                </a:lnTo>
                <a:lnTo>
                  <a:pt x="4985" y="602"/>
                </a:lnTo>
                <a:lnTo>
                  <a:pt x="4985" y="606"/>
                </a:lnTo>
                <a:lnTo>
                  <a:pt x="4985" y="610"/>
                </a:lnTo>
                <a:lnTo>
                  <a:pt x="4983" y="610"/>
                </a:lnTo>
                <a:lnTo>
                  <a:pt x="4981" y="612"/>
                </a:lnTo>
                <a:lnTo>
                  <a:pt x="4981" y="614"/>
                </a:lnTo>
                <a:lnTo>
                  <a:pt x="4983" y="617"/>
                </a:lnTo>
                <a:lnTo>
                  <a:pt x="4983" y="617"/>
                </a:lnTo>
                <a:lnTo>
                  <a:pt x="4985" y="619"/>
                </a:lnTo>
                <a:lnTo>
                  <a:pt x="4983" y="621"/>
                </a:lnTo>
                <a:lnTo>
                  <a:pt x="4978" y="623"/>
                </a:lnTo>
                <a:lnTo>
                  <a:pt x="4978" y="623"/>
                </a:lnTo>
                <a:lnTo>
                  <a:pt x="4976" y="625"/>
                </a:lnTo>
                <a:lnTo>
                  <a:pt x="4978" y="627"/>
                </a:lnTo>
                <a:lnTo>
                  <a:pt x="4978" y="627"/>
                </a:lnTo>
                <a:lnTo>
                  <a:pt x="4976" y="629"/>
                </a:lnTo>
                <a:lnTo>
                  <a:pt x="4974" y="629"/>
                </a:lnTo>
                <a:lnTo>
                  <a:pt x="4968" y="629"/>
                </a:lnTo>
                <a:lnTo>
                  <a:pt x="4966" y="633"/>
                </a:lnTo>
                <a:lnTo>
                  <a:pt x="4957" y="635"/>
                </a:lnTo>
                <a:lnTo>
                  <a:pt x="4955" y="637"/>
                </a:lnTo>
                <a:lnTo>
                  <a:pt x="4955" y="637"/>
                </a:lnTo>
                <a:lnTo>
                  <a:pt x="4953" y="642"/>
                </a:lnTo>
                <a:lnTo>
                  <a:pt x="4951" y="644"/>
                </a:lnTo>
                <a:lnTo>
                  <a:pt x="4947" y="646"/>
                </a:lnTo>
                <a:lnTo>
                  <a:pt x="4943" y="650"/>
                </a:lnTo>
                <a:lnTo>
                  <a:pt x="4939" y="654"/>
                </a:lnTo>
                <a:lnTo>
                  <a:pt x="4937" y="656"/>
                </a:lnTo>
                <a:lnTo>
                  <a:pt x="4934" y="656"/>
                </a:lnTo>
                <a:lnTo>
                  <a:pt x="4930" y="661"/>
                </a:lnTo>
                <a:lnTo>
                  <a:pt x="4924" y="665"/>
                </a:lnTo>
                <a:lnTo>
                  <a:pt x="4920" y="673"/>
                </a:lnTo>
                <a:lnTo>
                  <a:pt x="4918" y="675"/>
                </a:lnTo>
                <a:lnTo>
                  <a:pt x="4916" y="677"/>
                </a:lnTo>
                <a:lnTo>
                  <a:pt x="4913" y="677"/>
                </a:lnTo>
                <a:lnTo>
                  <a:pt x="4911" y="679"/>
                </a:lnTo>
                <a:lnTo>
                  <a:pt x="4907" y="684"/>
                </a:lnTo>
                <a:lnTo>
                  <a:pt x="4903" y="686"/>
                </a:lnTo>
                <a:lnTo>
                  <a:pt x="4901" y="688"/>
                </a:lnTo>
                <a:lnTo>
                  <a:pt x="4901" y="690"/>
                </a:lnTo>
                <a:lnTo>
                  <a:pt x="4899" y="688"/>
                </a:lnTo>
                <a:lnTo>
                  <a:pt x="4897" y="690"/>
                </a:lnTo>
                <a:lnTo>
                  <a:pt x="4893" y="688"/>
                </a:lnTo>
                <a:lnTo>
                  <a:pt x="4888" y="694"/>
                </a:lnTo>
                <a:lnTo>
                  <a:pt x="4886" y="694"/>
                </a:lnTo>
                <a:lnTo>
                  <a:pt x="4882" y="692"/>
                </a:lnTo>
                <a:lnTo>
                  <a:pt x="4880" y="694"/>
                </a:lnTo>
                <a:lnTo>
                  <a:pt x="4880" y="694"/>
                </a:lnTo>
                <a:lnTo>
                  <a:pt x="4880" y="694"/>
                </a:lnTo>
                <a:lnTo>
                  <a:pt x="4880" y="696"/>
                </a:lnTo>
                <a:lnTo>
                  <a:pt x="4882" y="696"/>
                </a:lnTo>
                <a:lnTo>
                  <a:pt x="4882" y="698"/>
                </a:lnTo>
                <a:lnTo>
                  <a:pt x="4882" y="700"/>
                </a:lnTo>
                <a:lnTo>
                  <a:pt x="4880" y="705"/>
                </a:lnTo>
                <a:lnTo>
                  <a:pt x="4878" y="707"/>
                </a:lnTo>
                <a:lnTo>
                  <a:pt x="4876" y="709"/>
                </a:lnTo>
                <a:lnTo>
                  <a:pt x="4869" y="715"/>
                </a:lnTo>
                <a:lnTo>
                  <a:pt x="4867" y="715"/>
                </a:lnTo>
                <a:lnTo>
                  <a:pt x="4867" y="715"/>
                </a:lnTo>
                <a:lnTo>
                  <a:pt x="4863" y="728"/>
                </a:lnTo>
                <a:lnTo>
                  <a:pt x="4863" y="734"/>
                </a:lnTo>
                <a:lnTo>
                  <a:pt x="4861" y="742"/>
                </a:lnTo>
                <a:lnTo>
                  <a:pt x="4861" y="747"/>
                </a:lnTo>
                <a:lnTo>
                  <a:pt x="4863" y="753"/>
                </a:lnTo>
                <a:lnTo>
                  <a:pt x="4863" y="759"/>
                </a:lnTo>
                <a:lnTo>
                  <a:pt x="4865" y="772"/>
                </a:lnTo>
                <a:lnTo>
                  <a:pt x="4867" y="776"/>
                </a:lnTo>
                <a:lnTo>
                  <a:pt x="4869" y="788"/>
                </a:lnTo>
                <a:lnTo>
                  <a:pt x="4869" y="793"/>
                </a:lnTo>
                <a:lnTo>
                  <a:pt x="4869" y="795"/>
                </a:lnTo>
                <a:lnTo>
                  <a:pt x="4872" y="797"/>
                </a:lnTo>
                <a:lnTo>
                  <a:pt x="4874" y="799"/>
                </a:lnTo>
                <a:lnTo>
                  <a:pt x="4874" y="801"/>
                </a:lnTo>
                <a:lnTo>
                  <a:pt x="4876" y="811"/>
                </a:lnTo>
                <a:lnTo>
                  <a:pt x="4876" y="820"/>
                </a:lnTo>
                <a:lnTo>
                  <a:pt x="4876" y="820"/>
                </a:lnTo>
                <a:lnTo>
                  <a:pt x="4876" y="822"/>
                </a:lnTo>
                <a:lnTo>
                  <a:pt x="4878" y="824"/>
                </a:lnTo>
                <a:lnTo>
                  <a:pt x="4878" y="826"/>
                </a:lnTo>
                <a:lnTo>
                  <a:pt x="4878" y="826"/>
                </a:lnTo>
                <a:lnTo>
                  <a:pt x="4878" y="828"/>
                </a:lnTo>
                <a:lnTo>
                  <a:pt x="4880" y="828"/>
                </a:lnTo>
                <a:lnTo>
                  <a:pt x="4884" y="824"/>
                </a:lnTo>
                <a:lnTo>
                  <a:pt x="4888" y="820"/>
                </a:lnTo>
                <a:lnTo>
                  <a:pt x="4890" y="820"/>
                </a:lnTo>
                <a:lnTo>
                  <a:pt x="4890" y="818"/>
                </a:lnTo>
                <a:lnTo>
                  <a:pt x="4895" y="816"/>
                </a:lnTo>
                <a:lnTo>
                  <a:pt x="4899" y="814"/>
                </a:lnTo>
                <a:lnTo>
                  <a:pt x="4901" y="807"/>
                </a:lnTo>
                <a:lnTo>
                  <a:pt x="4903" y="803"/>
                </a:lnTo>
                <a:lnTo>
                  <a:pt x="4903" y="801"/>
                </a:lnTo>
                <a:lnTo>
                  <a:pt x="4903" y="801"/>
                </a:lnTo>
                <a:lnTo>
                  <a:pt x="4903" y="797"/>
                </a:lnTo>
                <a:lnTo>
                  <a:pt x="4905" y="795"/>
                </a:lnTo>
                <a:lnTo>
                  <a:pt x="4905" y="793"/>
                </a:lnTo>
                <a:lnTo>
                  <a:pt x="4905" y="791"/>
                </a:lnTo>
                <a:lnTo>
                  <a:pt x="4903" y="791"/>
                </a:lnTo>
                <a:lnTo>
                  <a:pt x="4903" y="788"/>
                </a:lnTo>
                <a:lnTo>
                  <a:pt x="4905" y="788"/>
                </a:lnTo>
                <a:lnTo>
                  <a:pt x="4905" y="788"/>
                </a:lnTo>
                <a:lnTo>
                  <a:pt x="4907" y="791"/>
                </a:lnTo>
                <a:lnTo>
                  <a:pt x="4907" y="791"/>
                </a:lnTo>
                <a:lnTo>
                  <a:pt x="4911" y="788"/>
                </a:lnTo>
                <a:lnTo>
                  <a:pt x="4913" y="786"/>
                </a:lnTo>
                <a:lnTo>
                  <a:pt x="4920" y="784"/>
                </a:lnTo>
                <a:lnTo>
                  <a:pt x="4922" y="784"/>
                </a:lnTo>
                <a:lnTo>
                  <a:pt x="4924" y="786"/>
                </a:lnTo>
                <a:lnTo>
                  <a:pt x="4926" y="786"/>
                </a:lnTo>
                <a:lnTo>
                  <a:pt x="4926" y="784"/>
                </a:lnTo>
                <a:lnTo>
                  <a:pt x="4924" y="782"/>
                </a:lnTo>
                <a:lnTo>
                  <a:pt x="4924" y="780"/>
                </a:lnTo>
                <a:lnTo>
                  <a:pt x="4924" y="778"/>
                </a:lnTo>
                <a:lnTo>
                  <a:pt x="4924" y="778"/>
                </a:lnTo>
                <a:lnTo>
                  <a:pt x="4924" y="776"/>
                </a:lnTo>
                <a:lnTo>
                  <a:pt x="4924" y="774"/>
                </a:lnTo>
                <a:lnTo>
                  <a:pt x="4924" y="770"/>
                </a:lnTo>
                <a:lnTo>
                  <a:pt x="4926" y="767"/>
                </a:lnTo>
                <a:lnTo>
                  <a:pt x="4926" y="765"/>
                </a:lnTo>
                <a:lnTo>
                  <a:pt x="4930" y="765"/>
                </a:lnTo>
                <a:lnTo>
                  <a:pt x="4932" y="761"/>
                </a:lnTo>
                <a:lnTo>
                  <a:pt x="4937" y="759"/>
                </a:lnTo>
                <a:lnTo>
                  <a:pt x="4939" y="759"/>
                </a:lnTo>
                <a:lnTo>
                  <a:pt x="4943" y="759"/>
                </a:lnTo>
                <a:lnTo>
                  <a:pt x="4945" y="759"/>
                </a:lnTo>
                <a:lnTo>
                  <a:pt x="4949" y="759"/>
                </a:lnTo>
                <a:lnTo>
                  <a:pt x="4951" y="759"/>
                </a:lnTo>
                <a:lnTo>
                  <a:pt x="4953" y="757"/>
                </a:lnTo>
                <a:lnTo>
                  <a:pt x="4955" y="755"/>
                </a:lnTo>
                <a:lnTo>
                  <a:pt x="4955" y="753"/>
                </a:lnTo>
                <a:lnTo>
                  <a:pt x="4955" y="751"/>
                </a:lnTo>
                <a:lnTo>
                  <a:pt x="4951" y="747"/>
                </a:lnTo>
                <a:lnTo>
                  <a:pt x="4951" y="747"/>
                </a:lnTo>
                <a:lnTo>
                  <a:pt x="4951" y="742"/>
                </a:lnTo>
                <a:lnTo>
                  <a:pt x="4951" y="740"/>
                </a:lnTo>
                <a:lnTo>
                  <a:pt x="4951" y="738"/>
                </a:lnTo>
                <a:lnTo>
                  <a:pt x="4953" y="734"/>
                </a:lnTo>
                <a:lnTo>
                  <a:pt x="4955" y="728"/>
                </a:lnTo>
                <a:lnTo>
                  <a:pt x="4957" y="728"/>
                </a:lnTo>
                <a:lnTo>
                  <a:pt x="4960" y="726"/>
                </a:lnTo>
                <a:lnTo>
                  <a:pt x="4962" y="726"/>
                </a:lnTo>
                <a:lnTo>
                  <a:pt x="4962" y="726"/>
                </a:lnTo>
                <a:lnTo>
                  <a:pt x="4962" y="721"/>
                </a:lnTo>
                <a:lnTo>
                  <a:pt x="4964" y="721"/>
                </a:lnTo>
                <a:lnTo>
                  <a:pt x="4964" y="719"/>
                </a:lnTo>
                <a:lnTo>
                  <a:pt x="4968" y="721"/>
                </a:lnTo>
                <a:lnTo>
                  <a:pt x="4968" y="719"/>
                </a:lnTo>
                <a:lnTo>
                  <a:pt x="4970" y="719"/>
                </a:lnTo>
                <a:lnTo>
                  <a:pt x="4968" y="721"/>
                </a:lnTo>
                <a:lnTo>
                  <a:pt x="4968" y="721"/>
                </a:lnTo>
                <a:lnTo>
                  <a:pt x="4966" y="723"/>
                </a:lnTo>
                <a:lnTo>
                  <a:pt x="4964" y="726"/>
                </a:lnTo>
                <a:lnTo>
                  <a:pt x="4966" y="730"/>
                </a:lnTo>
                <a:lnTo>
                  <a:pt x="4968" y="730"/>
                </a:lnTo>
                <a:lnTo>
                  <a:pt x="4970" y="730"/>
                </a:lnTo>
                <a:lnTo>
                  <a:pt x="4972" y="728"/>
                </a:lnTo>
                <a:lnTo>
                  <a:pt x="4972" y="728"/>
                </a:lnTo>
                <a:lnTo>
                  <a:pt x="4974" y="726"/>
                </a:lnTo>
                <a:lnTo>
                  <a:pt x="4974" y="721"/>
                </a:lnTo>
                <a:lnTo>
                  <a:pt x="4972" y="719"/>
                </a:lnTo>
                <a:lnTo>
                  <a:pt x="4972" y="717"/>
                </a:lnTo>
                <a:lnTo>
                  <a:pt x="4972" y="715"/>
                </a:lnTo>
                <a:lnTo>
                  <a:pt x="4970" y="715"/>
                </a:lnTo>
                <a:lnTo>
                  <a:pt x="4968" y="715"/>
                </a:lnTo>
                <a:lnTo>
                  <a:pt x="4968" y="715"/>
                </a:lnTo>
                <a:lnTo>
                  <a:pt x="4966" y="713"/>
                </a:lnTo>
                <a:lnTo>
                  <a:pt x="4966" y="713"/>
                </a:lnTo>
                <a:lnTo>
                  <a:pt x="4966" y="709"/>
                </a:lnTo>
                <a:lnTo>
                  <a:pt x="4966" y="707"/>
                </a:lnTo>
                <a:lnTo>
                  <a:pt x="4966" y="705"/>
                </a:lnTo>
                <a:lnTo>
                  <a:pt x="4966" y="705"/>
                </a:lnTo>
                <a:lnTo>
                  <a:pt x="4966" y="702"/>
                </a:lnTo>
                <a:lnTo>
                  <a:pt x="4968" y="700"/>
                </a:lnTo>
                <a:lnTo>
                  <a:pt x="4970" y="698"/>
                </a:lnTo>
                <a:lnTo>
                  <a:pt x="4972" y="696"/>
                </a:lnTo>
                <a:lnTo>
                  <a:pt x="4972" y="696"/>
                </a:lnTo>
                <a:lnTo>
                  <a:pt x="4972" y="694"/>
                </a:lnTo>
                <a:lnTo>
                  <a:pt x="4972" y="692"/>
                </a:lnTo>
                <a:lnTo>
                  <a:pt x="4966" y="690"/>
                </a:lnTo>
                <a:lnTo>
                  <a:pt x="4964" y="690"/>
                </a:lnTo>
                <a:lnTo>
                  <a:pt x="4962" y="692"/>
                </a:lnTo>
                <a:lnTo>
                  <a:pt x="4962" y="694"/>
                </a:lnTo>
                <a:lnTo>
                  <a:pt x="4960" y="694"/>
                </a:lnTo>
                <a:lnTo>
                  <a:pt x="4960" y="694"/>
                </a:lnTo>
                <a:lnTo>
                  <a:pt x="4960" y="694"/>
                </a:lnTo>
                <a:lnTo>
                  <a:pt x="4957" y="692"/>
                </a:lnTo>
                <a:lnTo>
                  <a:pt x="4955" y="692"/>
                </a:lnTo>
                <a:lnTo>
                  <a:pt x="4955" y="690"/>
                </a:lnTo>
                <a:lnTo>
                  <a:pt x="4955" y="690"/>
                </a:lnTo>
                <a:lnTo>
                  <a:pt x="4953" y="688"/>
                </a:lnTo>
                <a:lnTo>
                  <a:pt x="4955" y="684"/>
                </a:lnTo>
                <a:lnTo>
                  <a:pt x="4957" y="679"/>
                </a:lnTo>
                <a:lnTo>
                  <a:pt x="4962" y="675"/>
                </a:lnTo>
                <a:lnTo>
                  <a:pt x="4964" y="673"/>
                </a:lnTo>
                <a:lnTo>
                  <a:pt x="4966" y="669"/>
                </a:lnTo>
                <a:lnTo>
                  <a:pt x="4968" y="669"/>
                </a:lnTo>
                <a:lnTo>
                  <a:pt x="4968" y="669"/>
                </a:lnTo>
                <a:lnTo>
                  <a:pt x="4970" y="667"/>
                </a:lnTo>
                <a:lnTo>
                  <a:pt x="4968" y="665"/>
                </a:lnTo>
                <a:lnTo>
                  <a:pt x="4968" y="665"/>
                </a:lnTo>
                <a:lnTo>
                  <a:pt x="4970" y="665"/>
                </a:lnTo>
                <a:lnTo>
                  <a:pt x="4970" y="665"/>
                </a:lnTo>
                <a:lnTo>
                  <a:pt x="4972" y="663"/>
                </a:lnTo>
                <a:lnTo>
                  <a:pt x="4972" y="656"/>
                </a:lnTo>
                <a:lnTo>
                  <a:pt x="4974" y="652"/>
                </a:lnTo>
                <a:lnTo>
                  <a:pt x="4974" y="652"/>
                </a:lnTo>
                <a:lnTo>
                  <a:pt x="4974" y="650"/>
                </a:lnTo>
                <a:lnTo>
                  <a:pt x="4976" y="650"/>
                </a:lnTo>
                <a:lnTo>
                  <a:pt x="4978" y="648"/>
                </a:lnTo>
                <a:lnTo>
                  <a:pt x="4978" y="648"/>
                </a:lnTo>
                <a:lnTo>
                  <a:pt x="4981" y="646"/>
                </a:lnTo>
                <a:lnTo>
                  <a:pt x="4981" y="646"/>
                </a:lnTo>
                <a:lnTo>
                  <a:pt x="4983" y="646"/>
                </a:lnTo>
                <a:lnTo>
                  <a:pt x="4985" y="646"/>
                </a:lnTo>
                <a:lnTo>
                  <a:pt x="4985" y="648"/>
                </a:lnTo>
                <a:lnTo>
                  <a:pt x="4985" y="650"/>
                </a:lnTo>
                <a:lnTo>
                  <a:pt x="4987" y="648"/>
                </a:lnTo>
                <a:lnTo>
                  <a:pt x="4989" y="646"/>
                </a:lnTo>
                <a:lnTo>
                  <a:pt x="4991" y="646"/>
                </a:lnTo>
                <a:lnTo>
                  <a:pt x="4991" y="646"/>
                </a:lnTo>
                <a:lnTo>
                  <a:pt x="4993" y="646"/>
                </a:lnTo>
                <a:lnTo>
                  <a:pt x="4995" y="650"/>
                </a:lnTo>
                <a:lnTo>
                  <a:pt x="4995" y="650"/>
                </a:lnTo>
                <a:lnTo>
                  <a:pt x="4997" y="650"/>
                </a:lnTo>
                <a:lnTo>
                  <a:pt x="4999" y="650"/>
                </a:lnTo>
                <a:lnTo>
                  <a:pt x="4999" y="648"/>
                </a:lnTo>
                <a:lnTo>
                  <a:pt x="4999" y="644"/>
                </a:lnTo>
                <a:lnTo>
                  <a:pt x="5001" y="644"/>
                </a:lnTo>
                <a:lnTo>
                  <a:pt x="5001" y="644"/>
                </a:lnTo>
                <a:lnTo>
                  <a:pt x="5004" y="642"/>
                </a:lnTo>
                <a:lnTo>
                  <a:pt x="5006" y="642"/>
                </a:lnTo>
                <a:lnTo>
                  <a:pt x="5012" y="640"/>
                </a:lnTo>
                <a:lnTo>
                  <a:pt x="5016" y="637"/>
                </a:lnTo>
                <a:lnTo>
                  <a:pt x="5018" y="635"/>
                </a:lnTo>
                <a:lnTo>
                  <a:pt x="5016" y="637"/>
                </a:lnTo>
                <a:lnTo>
                  <a:pt x="5016" y="640"/>
                </a:lnTo>
                <a:lnTo>
                  <a:pt x="5016" y="644"/>
                </a:lnTo>
                <a:lnTo>
                  <a:pt x="5014" y="646"/>
                </a:lnTo>
                <a:lnTo>
                  <a:pt x="5014" y="648"/>
                </a:lnTo>
                <a:lnTo>
                  <a:pt x="5014" y="648"/>
                </a:lnTo>
                <a:lnTo>
                  <a:pt x="5016" y="650"/>
                </a:lnTo>
                <a:lnTo>
                  <a:pt x="5016" y="650"/>
                </a:lnTo>
                <a:lnTo>
                  <a:pt x="5018" y="650"/>
                </a:lnTo>
                <a:lnTo>
                  <a:pt x="5018" y="648"/>
                </a:lnTo>
                <a:lnTo>
                  <a:pt x="5027" y="640"/>
                </a:lnTo>
                <a:lnTo>
                  <a:pt x="5031" y="637"/>
                </a:lnTo>
                <a:lnTo>
                  <a:pt x="5037" y="637"/>
                </a:lnTo>
                <a:lnTo>
                  <a:pt x="5037" y="635"/>
                </a:lnTo>
                <a:lnTo>
                  <a:pt x="5043" y="635"/>
                </a:lnTo>
                <a:lnTo>
                  <a:pt x="5048" y="633"/>
                </a:lnTo>
                <a:lnTo>
                  <a:pt x="5052" y="635"/>
                </a:lnTo>
                <a:lnTo>
                  <a:pt x="5054" y="635"/>
                </a:lnTo>
                <a:lnTo>
                  <a:pt x="5060" y="633"/>
                </a:lnTo>
                <a:lnTo>
                  <a:pt x="5060" y="635"/>
                </a:lnTo>
                <a:lnTo>
                  <a:pt x="5064" y="637"/>
                </a:lnTo>
                <a:lnTo>
                  <a:pt x="5069" y="642"/>
                </a:lnTo>
                <a:lnTo>
                  <a:pt x="5069" y="642"/>
                </a:lnTo>
                <a:lnTo>
                  <a:pt x="5069" y="642"/>
                </a:lnTo>
                <a:lnTo>
                  <a:pt x="5069" y="644"/>
                </a:lnTo>
                <a:lnTo>
                  <a:pt x="5069" y="644"/>
                </a:lnTo>
                <a:lnTo>
                  <a:pt x="5071" y="646"/>
                </a:lnTo>
                <a:lnTo>
                  <a:pt x="5073" y="648"/>
                </a:lnTo>
                <a:lnTo>
                  <a:pt x="5075" y="648"/>
                </a:lnTo>
                <a:lnTo>
                  <a:pt x="5077" y="646"/>
                </a:lnTo>
                <a:lnTo>
                  <a:pt x="5077" y="646"/>
                </a:lnTo>
                <a:lnTo>
                  <a:pt x="5077" y="642"/>
                </a:lnTo>
                <a:lnTo>
                  <a:pt x="5079" y="640"/>
                </a:lnTo>
                <a:lnTo>
                  <a:pt x="5079" y="637"/>
                </a:lnTo>
                <a:lnTo>
                  <a:pt x="5079" y="637"/>
                </a:lnTo>
                <a:lnTo>
                  <a:pt x="5081" y="635"/>
                </a:lnTo>
                <a:lnTo>
                  <a:pt x="5085" y="635"/>
                </a:lnTo>
                <a:lnTo>
                  <a:pt x="5092" y="631"/>
                </a:lnTo>
                <a:lnTo>
                  <a:pt x="5096" y="629"/>
                </a:lnTo>
                <a:lnTo>
                  <a:pt x="5098" y="629"/>
                </a:lnTo>
                <a:lnTo>
                  <a:pt x="5098" y="629"/>
                </a:lnTo>
                <a:lnTo>
                  <a:pt x="5100" y="627"/>
                </a:lnTo>
                <a:lnTo>
                  <a:pt x="5100" y="627"/>
                </a:lnTo>
                <a:lnTo>
                  <a:pt x="5102" y="625"/>
                </a:lnTo>
                <a:lnTo>
                  <a:pt x="5104" y="623"/>
                </a:lnTo>
                <a:lnTo>
                  <a:pt x="5104" y="623"/>
                </a:lnTo>
                <a:lnTo>
                  <a:pt x="5106" y="621"/>
                </a:lnTo>
                <a:lnTo>
                  <a:pt x="5106" y="621"/>
                </a:lnTo>
                <a:lnTo>
                  <a:pt x="5108" y="621"/>
                </a:lnTo>
                <a:lnTo>
                  <a:pt x="5110" y="621"/>
                </a:lnTo>
                <a:lnTo>
                  <a:pt x="5110" y="619"/>
                </a:lnTo>
                <a:lnTo>
                  <a:pt x="5110" y="619"/>
                </a:lnTo>
                <a:lnTo>
                  <a:pt x="5110" y="619"/>
                </a:lnTo>
                <a:lnTo>
                  <a:pt x="5113" y="619"/>
                </a:lnTo>
                <a:lnTo>
                  <a:pt x="5113" y="619"/>
                </a:lnTo>
                <a:lnTo>
                  <a:pt x="5113" y="617"/>
                </a:lnTo>
                <a:lnTo>
                  <a:pt x="5110" y="617"/>
                </a:lnTo>
                <a:lnTo>
                  <a:pt x="5113" y="614"/>
                </a:lnTo>
                <a:lnTo>
                  <a:pt x="5115" y="617"/>
                </a:lnTo>
                <a:lnTo>
                  <a:pt x="5117" y="617"/>
                </a:lnTo>
                <a:lnTo>
                  <a:pt x="5119" y="612"/>
                </a:lnTo>
                <a:lnTo>
                  <a:pt x="5123" y="610"/>
                </a:lnTo>
                <a:lnTo>
                  <a:pt x="5125" y="610"/>
                </a:lnTo>
                <a:lnTo>
                  <a:pt x="5131" y="608"/>
                </a:lnTo>
                <a:lnTo>
                  <a:pt x="5133" y="608"/>
                </a:lnTo>
                <a:lnTo>
                  <a:pt x="5136" y="608"/>
                </a:lnTo>
                <a:lnTo>
                  <a:pt x="5138" y="606"/>
                </a:lnTo>
                <a:lnTo>
                  <a:pt x="5140" y="604"/>
                </a:lnTo>
                <a:lnTo>
                  <a:pt x="5140" y="604"/>
                </a:lnTo>
                <a:lnTo>
                  <a:pt x="5146" y="602"/>
                </a:lnTo>
                <a:lnTo>
                  <a:pt x="5146" y="602"/>
                </a:lnTo>
                <a:lnTo>
                  <a:pt x="5148" y="600"/>
                </a:lnTo>
                <a:lnTo>
                  <a:pt x="5150" y="600"/>
                </a:lnTo>
                <a:lnTo>
                  <a:pt x="5152" y="600"/>
                </a:lnTo>
                <a:lnTo>
                  <a:pt x="5163" y="596"/>
                </a:lnTo>
                <a:lnTo>
                  <a:pt x="5163" y="593"/>
                </a:lnTo>
                <a:lnTo>
                  <a:pt x="5167" y="591"/>
                </a:lnTo>
                <a:lnTo>
                  <a:pt x="5171" y="591"/>
                </a:lnTo>
                <a:lnTo>
                  <a:pt x="5173" y="591"/>
                </a:lnTo>
                <a:lnTo>
                  <a:pt x="5175" y="589"/>
                </a:lnTo>
                <a:lnTo>
                  <a:pt x="5171" y="589"/>
                </a:lnTo>
                <a:lnTo>
                  <a:pt x="5171" y="589"/>
                </a:lnTo>
                <a:lnTo>
                  <a:pt x="5171" y="587"/>
                </a:lnTo>
                <a:lnTo>
                  <a:pt x="5171" y="587"/>
                </a:lnTo>
                <a:lnTo>
                  <a:pt x="5173" y="585"/>
                </a:lnTo>
                <a:lnTo>
                  <a:pt x="5173" y="585"/>
                </a:lnTo>
                <a:lnTo>
                  <a:pt x="5175" y="587"/>
                </a:lnTo>
                <a:lnTo>
                  <a:pt x="5175" y="587"/>
                </a:lnTo>
                <a:lnTo>
                  <a:pt x="5175" y="585"/>
                </a:lnTo>
                <a:lnTo>
                  <a:pt x="5177" y="585"/>
                </a:lnTo>
                <a:lnTo>
                  <a:pt x="5177" y="587"/>
                </a:lnTo>
                <a:lnTo>
                  <a:pt x="5177" y="587"/>
                </a:lnTo>
                <a:lnTo>
                  <a:pt x="5175" y="589"/>
                </a:lnTo>
                <a:lnTo>
                  <a:pt x="5175" y="589"/>
                </a:lnTo>
                <a:lnTo>
                  <a:pt x="5177" y="589"/>
                </a:lnTo>
                <a:lnTo>
                  <a:pt x="5182" y="589"/>
                </a:lnTo>
                <a:lnTo>
                  <a:pt x="5186" y="591"/>
                </a:lnTo>
                <a:lnTo>
                  <a:pt x="5201" y="596"/>
                </a:lnTo>
                <a:lnTo>
                  <a:pt x="5201" y="596"/>
                </a:lnTo>
                <a:lnTo>
                  <a:pt x="5203" y="596"/>
                </a:lnTo>
                <a:lnTo>
                  <a:pt x="5203" y="593"/>
                </a:lnTo>
                <a:lnTo>
                  <a:pt x="5203" y="593"/>
                </a:lnTo>
                <a:lnTo>
                  <a:pt x="5205" y="591"/>
                </a:lnTo>
                <a:lnTo>
                  <a:pt x="5207" y="589"/>
                </a:lnTo>
                <a:lnTo>
                  <a:pt x="5209" y="587"/>
                </a:lnTo>
                <a:lnTo>
                  <a:pt x="5209" y="585"/>
                </a:lnTo>
                <a:lnTo>
                  <a:pt x="5209" y="583"/>
                </a:lnTo>
                <a:lnTo>
                  <a:pt x="5207" y="583"/>
                </a:lnTo>
                <a:lnTo>
                  <a:pt x="5205" y="583"/>
                </a:lnTo>
                <a:lnTo>
                  <a:pt x="5205" y="581"/>
                </a:lnTo>
                <a:lnTo>
                  <a:pt x="5205" y="579"/>
                </a:lnTo>
                <a:lnTo>
                  <a:pt x="5207" y="579"/>
                </a:lnTo>
                <a:lnTo>
                  <a:pt x="5207" y="577"/>
                </a:lnTo>
                <a:lnTo>
                  <a:pt x="5205" y="577"/>
                </a:lnTo>
                <a:lnTo>
                  <a:pt x="5201" y="575"/>
                </a:lnTo>
                <a:lnTo>
                  <a:pt x="5201" y="572"/>
                </a:lnTo>
                <a:lnTo>
                  <a:pt x="5201" y="572"/>
                </a:lnTo>
                <a:lnTo>
                  <a:pt x="5198" y="568"/>
                </a:lnTo>
                <a:lnTo>
                  <a:pt x="5198" y="570"/>
                </a:lnTo>
                <a:lnTo>
                  <a:pt x="5198" y="570"/>
                </a:lnTo>
                <a:lnTo>
                  <a:pt x="5196" y="572"/>
                </a:lnTo>
                <a:lnTo>
                  <a:pt x="5196" y="572"/>
                </a:lnTo>
                <a:lnTo>
                  <a:pt x="5196" y="570"/>
                </a:lnTo>
                <a:lnTo>
                  <a:pt x="5196" y="568"/>
                </a:lnTo>
                <a:lnTo>
                  <a:pt x="5196" y="568"/>
                </a:lnTo>
                <a:lnTo>
                  <a:pt x="5192" y="568"/>
                </a:lnTo>
                <a:lnTo>
                  <a:pt x="5192" y="566"/>
                </a:lnTo>
                <a:lnTo>
                  <a:pt x="5196" y="566"/>
                </a:lnTo>
                <a:lnTo>
                  <a:pt x="5196" y="566"/>
                </a:lnTo>
                <a:lnTo>
                  <a:pt x="5196" y="566"/>
                </a:lnTo>
                <a:lnTo>
                  <a:pt x="5196" y="562"/>
                </a:lnTo>
                <a:lnTo>
                  <a:pt x="5196" y="560"/>
                </a:lnTo>
                <a:lnTo>
                  <a:pt x="5194" y="558"/>
                </a:lnTo>
                <a:lnTo>
                  <a:pt x="5192" y="558"/>
                </a:lnTo>
                <a:lnTo>
                  <a:pt x="5194" y="556"/>
                </a:lnTo>
                <a:lnTo>
                  <a:pt x="5194" y="556"/>
                </a:lnTo>
                <a:lnTo>
                  <a:pt x="5192" y="552"/>
                </a:lnTo>
                <a:lnTo>
                  <a:pt x="5190" y="552"/>
                </a:lnTo>
                <a:lnTo>
                  <a:pt x="5190" y="549"/>
                </a:lnTo>
                <a:lnTo>
                  <a:pt x="5188" y="552"/>
                </a:lnTo>
                <a:lnTo>
                  <a:pt x="5188" y="554"/>
                </a:lnTo>
                <a:lnTo>
                  <a:pt x="5188" y="554"/>
                </a:lnTo>
                <a:lnTo>
                  <a:pt x="5186" y="554"/>
                </a:lnTo>
                <a:lnTo>
                  <a:pt x="5182" y="552"/>
                </a:lnTo>
                <a:lnTo>
                  <a:pt x="5177" y="547"/>
                </a:lnTo>
                <a:lnTo>
                  <a:pt x="5177" y="545"/>
                </a:lnTo>
                <a:lnTo>
                  <a:pt x="5180" y="541"/>
                </a:lnTo>
                <a:lnTo>
                  <a:pt x="5177" y="541"/>
                </a:lnTo>
                <a:lnTo>
                  <a:pt x="5177" y="541"/>
                </a:lnTo>
                <a:lnTo>
                  <a:pt x="5173" y="541"/>
                </a:lnTo>
                <a:lnTo>
                  <a:pt x="5169" y="543"/>
                </a:lnTo>
                <a:lnTo>
                  <a:pt x="5167" y="543"/>
                </a:lnTo>
                <a:lnTo>
                  <a:pt x="5165" y="543"/>
                </a:lnTo>
                <a:lnTo>
                  <a:pt x="5159" y="545"/>
                </a:lnTo>
                <a:lnTo>
                  <a:pt x="5161" y="543"/>
                </a:lnTo>
                <a:lnTo>
                  <a:pt x="5161" y="543"/>
                </a:lnTo>
                <a:lnTo>
                  <a:pt x="5163" y="541"/>
                </a:lnTo>
                <a:lnTo>
                  <a:pt x="5163" y="541"/>
                </a:lnTo>
                <a:lnTo>
                  <a:pt x="5161" y="539"/>
                </a:lnTo>
                <a:lnTo>
                  <a:pt x="5161" y="537"/>
                </a:lnTo>
                <a:lnTo>
                  <a:pt x="5159" y="537"/>
                </a:lnTo>
                <a:lnTo>
                  <a:pt x="5157" y="539"/>
                </a:lnTo>
                <a:lnTo>
                  <a:pt x="5154" y="539"/>
                </a:lnTo>
                <a:lnTo>
                  <a:pt x="5152" y="541"/>
                </a:lnTo>
                <a:lnTo>
                  <a:pt x="5148" y="541"/>
                </a:lnTo>
                <a:lnTo>
                  <a:pt x="5144" y="541"/>
                </a:lnTo>
                <a:lnTo>
                  <a:pt x="5138" y="543"/>
                </a:lnTo>
                <a:lnTo>
                  <a:pt x="5136" y="543"/>
                </a:lnTo>
                <a:lnTo>
                  <a:pt x="5144" y="541"/>
                </a:lnTo>
                <a:lnTo>
                  <a:pt x="5148" y="541"/>
                </a:lnTo>
                <a:lnTo>
                  <a:pt x="5154" y="539"/>
                </a:lnTo>
                <a:lnTo>
                  <a:pt x="5159" y="537"/>
                </a:lnTo>
                <a:lnTo>
                  <a:pt x="5163" y="539"/>
                </a:lnTo>
                <a:lnTo>
                  <a:pt x="5165" y="539"/>
                </a:lnTo>
                <a:lnTo>
                  <a:pt x="5169" y="539"/>
                </a:lnTo>
                <a:lnTo>
                  <a:pt x="5173" y="541"/>
                </a:lnTo>
                <a:lnTo>
                  <a:pt x="5173" y="539"/>
                </a:lnTo>
                <a:lnTo>
                  <a:pt x="5175" y="539"/>
                </a:lnTo>
                <a:lnTo>
                  <a:pt x="5173" y="537"/>
                </a:lnTo>
                <a:lnTo>
                  <a:pt x="5173" y="535"/>
                </a:lnTo>
                <a:lnTo>
                  <a:pt x="5171" y="535"/>
                </a:lnTo>
                <a:lnTo>
                  <a:pt x="5167" y="535"/>
                </a:lnTo>
                <a:lnTo>
                  <a:pt x="5165" y="535"/>
                </a:lnTo>
                <a:lnTo>
                  <a:pt x="5163" y="535"/>
                </a:lnTo>
                <a:lnTo>
                  <a:pt x="5163" y="533"/>
                </a:lnTo>
                <a:lnTo>
                  <a:pt x="5167" y="535"/>
                </a:lnTo>
                <a:lnTo>
                  <a:pt x="5171" y="533"/>
                </a:lnTo>
                <a:lnTo>
                  <a:pt x="5175" y="535"/>
                </a:lnTo>
                <a:lnTo>
                  <a:pt x="5175" y="537"/>
                </a:lnTo>
                <a:lnTo>
                  <a:pt x="5177" y="537"/>
                </a:lnTo>
                <a:lnTo>
                  <a:pt x="5180" y="541"/>
                </a:lnTo>
                <a:lnTo>
                  <a:pt x="5184" y="541"/>
                </a:lnTo>
                <a:lnTo>
                  <a:pt x="5190" y="543"/>
                </a:lnTo>
                <a:lnTo>
                  <a:pt x="5194" y="545"/>
                </a:lnTo>
                <a:lnTo>
                  <a:pt x="5196" y="543"/>
                </a:lnTo>
                <a:lnTo>
                  <a:pt x="5203" y="541"/>
                </a:lnTo>
                <a:lnTo>
                  <a:pt x="5207" y="539"/>
                </a:lnTo>
                <a:lnTo>
                  <a:pt x="5211" y="537"/>
                </a:lnTo>
                <a:lnTo>
                  <a:pt x="5213" y="535"/>
                </a:lnTo>
                <a:lnTo>
                  <a:pt x="5215" y="533"/>
                </a:lnTo>
                <a:lnTo>
                  <a:pt x="5215" y="535"/>
                </a:lnTo>
                <a:lnTo>
                  <a:pt x="5219" y="531"/>
                </a:lnTo>
                <a:lnTo>
                  <a:pt x="5221" y="531"/>
                </a:lnTo>
                <a:lnTo>
                  <a:pt x="5221" y="526"/>
                </a:lnTo>
                <a:lnTo>
                  <a:pt x="5224" y="524"/>
                </a:lnTo>
                <a:lnTo>
                  <a:pt x="5224" y="522"/>
                </a:lnTo>
                <a:lnTo>
                  <a:pt x="5226" y="522"/>
                </a:lnTo>
                <a:lnTo>
                  <a:pt x="5224" y="520"/>
                </a:lnTo>
                <a:lnTo>
                  <a:pt x="5224" y="520"/>
                </a:lnTo>
                <a:lnTo>
                  <a:pt x="5219" y="518"/>
                </a:lnTo>
                <a:lnTo>
                  <a:pt x="5219" y="516"/>
                </a:lnTo>
                <a:lnTo>
                  <a:pt x="5217" y="514"/>
                </a:lnTo>
                <a:lnTo>
                  <a:pt x="5217" y="512"/>
                </a:lnTo>
                <a:lnTo>
                  <a:pt x="5219" y="510"/>
                </a:lnTo>
                <a:lnTo>
                  <a:pt x="5219" y="508"/>
                </a:lnTo>
                <a:lnTo>
                  <a:pt x="5221" y="510"/>
                </a:lnTo>
                <a:lnTo>
                  <a:pt x="5224" y="508"/>
                </a:lnTo>
                <a:lnTo>
                  <a:pt x="5226" y="508"/>
                </a:lnTo>
                <a:lnTo>
                  <a:pt x="5226" y="508"/>
                </a:lnTo>
                <a:lnTo>
                  <a:pt x="5226" y="505"/>
                </a:lnTo>
                <a:lnTo>
                  <a:pt x="5226" y="505"/>
                </a:lnTo>
                <a:lnTo>
                  <a:pt x="5228" y="505"/>
                </a:lnTo>
                <a:lnTo>
                  <a:pt x="5228" y="503"/>
                </a:lnTo>
                <a:lnTo>
                  <a:pt x="5228" y="503"/>
                </a:lnTo>
                <a:lnTo>
                  <a:pt x="5228" y="503"/>
                </a:lnTo>
                <a:lnTo>
                  <a:pt x="5228" y="505"/>
                </a:lnTo>
                <a:lnTo>
                  <a:pt x="5230" y="508"/>
                </a:lnTo>
                <a:lnTo>
                  <a:pt x="5230" y="508"/>
                </a:lnTo>
                <a:lnTo>
                  <a:pt x="5232" y="508"/>
                </a:lnTo>
                <a:lnTo>
                  <a:pt x="5232" y="508"/>
                </a:lnTo>
                <a:lnTo>
                  <a:pt x="5234" y="505"/>
                </a:lnTo>
                <a:lnTo>
                  <a:pt x="5236" y="503"/>
                </a:lnTo>
                <a:lnTo>
                  <a:pt x="5236" y="501"/>
                </a:lnTo>
                <a:lnTo>
                  <a:pt x="5236" y="503"/>
                </a:lnTo>
                <a:lnTo>
                  <a:pt x="5236" y="508"/>
                </a:lnTo>
                <a:lnTo>
                  <a:pt x="5236" y="508"/>
                </a:lnTo>
                <a:lnTo>
                  <a:pt x="5234" y="510"/>
                </a:lnTo>
                <a:lnTo>
                  <a:pt x="5234" y="512"/>
                </a:lnTo>
                <a:lnTo>
                  <a:pt x="5234" y="512"/>
                </a:lnTo>
                <a:lnTo>
                  <a:pt x="5232" y="512"/>
                </a:lnTo>
                <a:lnTo>
                  <a:pt x="5230" y="512"/>
                </a:lnTo>
                <a:lnTo>
                  <a:pt x="5232" y="514"/>
                </a:lnTo>
                <a:lnTo>
                  <a:pt x="5232" y="516"/>
                </a:lnTo>
                <a:lnTo>
                  <a:pt x="5234" y="516"/>
                </a:lnTo>
                <a:lnTo>
                  <a:pt x="5236" y="518"/>
                </a:lnTo>
                <a:lnTo>
                  <a:pt x="5236" y="518"/>
                </a:lnTo>
                <a:lnTo>
                  <a:pt x="5236" y="518"/>
                </a:lnTo>
                <a:lnTo>
                  <a:pt x="5236" y="518"/>
                </a:lnTo>
                <a:lnTo>
                  <a:pt x="5236" y="522"/>
                </a:lnTo>
                <a:lnTo>
                  <a:pt x="5236" y="522"/>
                </a:lnTo>
                <a:lnTo>
                  <a:pt x="5238" y="524"/>
                </a:lnTo>
                <a:lnTo>
                  <a:pt x="5240" y="524"/>
                </a:lnTo>
                <a:lnTo>
                  <a:pt x="5249" y="524"/>
                </a:lnTo>
                <a:lnTo>
                  <a:pt x="5251" y="524"/>
                </a:lnTo>
                <a:lnTo>
                  <a:pt x="5257" y="522"/>
                </a:lnTo>
                <a:lnTo>
                  <a:pt x="5257" y="520"/>
                </a:lnTo>
                <a:lnTo>
                  <a:pt x="5259" y="522"/>
                </a:lnTo>
                <a:lnTo>
                  <a:pt x="5265" y="522"/>
                </a:lnTo>
                <a:lnTo>
                  <a:pt x="5272" y="524"/>
                </a:lnTo>
                <a:lnTo>
                  <a:pt x="5274" y="526"/>
                </a:lnTo>
                <a:lnTo>
                  <a:pt x="5276" y="531"/>
                </a:lnTo>
                <a:lnTo>
                  <a:pt x="5276" y="533"/>
                </a:lnTo>
                <a:lnTo>
                  <a:pt x="5276" y="535"/>
                </a:lnTo>
                <a:lnTo>
                  <a:pt x="5276" y="535"/>
                </a:lnTo>
                <a:lnTo>
                  <a:pt x="5278" y="537"/>
                </a:lnTo>
                <a:lnTo>
                  <a:pt x="5280" y="539"/>
                </a:lnTo>
                <a:lnTo>
                  <a:pt x="5280" y="539"/>
                </a:lnTo>
                <a:lnTo>
                  <a:pt x="5282" y="539"/>
                </a:lnTo>
                <a:lnTo>
                  <a:pt x="5282" y="539"/>
                </a:lnTo>
                <a:lnTo>
                  <a:pt x="5284" y="541"/>
                </a:lnTo>
                <a:lnTo>
                  <a:pt x="5286" y="539"/>
                </a:lnTo>
                <a:lnTo>
                  <a:pt x="5286" y="539"/>
                </a:lnTo>
                <a:lnTo>
                  <a:pt x="5291" y="541"/>
                </a:lnTo>
                <a:lnTo>
                  <a:pt x="5295" y="541"/>
                </a:lnTo>
                <a:lnTo>
                  <a:pt x="5297" y="543"/>
                </a:lnTo>
                <a:lnTo>
                  <a:pt x="5299" y="545"/>
                </a:lnTo>
                <a:lnTo>
                  <a:pt x="5301" y="547"/>
                </a:lnTo>
                <a:lnTo>
                  <a:pt x="5303" y="549"/>
                </a:lnTo>
                <a:lnTo>
                  <a:pt x="5305" y="549"/>
                </a:lnTo>
                <a:lnTo>
                  <a:pt x="5307" y="549"/>
                </a:lnTo>
                <a:lnTo>
                  <a:pt x="5307" y="549"/>
                </a:lnTo>
                <a:lnTo>
                  <a:pt x="5309" y="549"/>
                </a:lnTo>
                <a:lnTo>
                  <a:pt x="5312" y="547"/>
                </a:lnTo>
                <a:lnTo>
                  <a:pt x="5312" y="545"/>
                </a:lnTo>
                <a:lnTo>
                  <a:pt x="5312" y="547"/>
                </a:lnTo>
                <a:lnTo>
                  <a:pt x="5312" y="547"/>
                </a:lnTo>
                <a:lnTo>
                  <a:pt x="5312" y="549"/>
                </a:lnTo>
                <a:lnTo>
                  <a:pt x="5312" y="549"/>
                </a:lnTo>
                <a:lnTo>
                  <a:pt x="5312" y="552"/>
                </a:lnTo>
                <a:lnTo>
                  <a:pt x="5314" y="552"/>
                </a:lnTo>
                <a:lnTo>
                  <a:pt x="5316" y="552"/>
                </a:lnTo>
                <a:lnTo>
                  <a:pt x="5318" y="552"/>
                </a:lnTo>
                <a:lnTo>
                  <a:pt x="5318" y="549"/>
                </a:lnTo>
                <a:lnTo>
                  <a:pt x="5318" y="547"/>
                </a:lnTo>
                <a:lnTo>
                  <a:pt x="5318" y="547"/>
                </a:lnTo>
                <a:lnTo>
                  <a:pt x="5320" y="547"/>
                </a:lnTo>
                <a:lnTo>
                  <a:pt x="5320" y="547"/>
                </a:lnTo>
                <a:lnTo>
                  <a:pt x="5320" y="549"/>
                </a:lnTo>
                <a:lnTo>
                  <a:pt x="5322" y="549"/>
                </a:lnTo>
                <a:lnTo>
                  <a:pt x="5326" y="549"/>
                </a:lnTo>
                <a:lnTo>
                  <a:pt x="5326" y="549"/>
                </a:lnTo>
                <a:lnTo>
                  <a:pt x="5326" y="547"/>
                </a:lnTo>
                <a:lnTo>
                  <a:pt x="5324" y="547"/>
                </a:lnTo>
                <a:lnTo>
                  <a:pt x="5324" y="545"/>
                </a:lnTo>
                <a:lnTo>
                  <a:pt x="5322" y="545"/>
                </a:lnTo>
                <a:lnTo>
                  <a:pt x="5320" y="545"/>
                </a:lnTo>
                <a:lnTo>
                  <a:pt x="5318" y="545"/>
                </a:lnTo>
                <a:lnTo>
                  <a:pt x="5318" y="543"/>
                </a:lnTo>
                <a:lnTo>
                  <a:pt x="5318" y="543"/>
                </a:lnTo>
                <a:lnTo>
                  <a:pt x="5318" y="543"/>
                </a:lnTo>
                <a:lnTo>
                  <a:pt x="5318" y="541"/>
                </a:lnTo>
                <a:lnTo>
                  <a:pt x="5320" y="541"/>
                </a:lnTo>
                <a:lnTo>
                  <a:pt x="5320" y="541"/>
                </a:lnTo>
                <a:lnTo>
                  <a:pt x="5318" y="539"/>
                </a:lnTo>
                <a:lnTo>
                  <a:pt x="5316" y="539"/>
                </a:lnTo>
                <a:lnTo>
                  <a:pt x="5316" y="539"/>
                </a:lnTo>
                <a:lnTo>
                  <a:pt x="5316" y="539"/>
                </a:lnTo>
                <a:lnTo>
                  <a:pt x="5316" y="539"/>
                </a:lnTo>
                <a:lnTo>
                  <a:pt x="5318" y="539"/>
                </a:lnTo>
                <a:lnTo>
                  <a:pt x="5320" y="539"/>
                </a:lnTo>
                <a:lnTo>
                  <a:pt x="5322" y="537"/>
                </a:lnTo>
                <a:lnTo>
                  <a:pt x="5326" y="537"/>
                </a:lnTo>
                <a:lnTo>
                  <a:pt x="5326" y="535"/>
                </a:lnTo>
                <a:lnTo>
                  <a:pt x="5328" y="535"/>
                </a:lnTo>
                <a:lnTo>
                  <a:pt x="5328" y="533"/>
                </a:lnTo>
                <a:lnTo>
                  <a:pt x="5326" y="531"/>
                </a:lnTo>
                <a:lnTo>
                  <a:pt x="5326" y="531"/>
                </a:lnTo>
                <a:lnTo>
                  <a:pt x="5324" y="531"/>
                </a:lnTo>
                <a:lnTo>
                  <a:pt x="5322" y="531"/>
                </a:lnTo>
                <a:lnTo>
                  <a:pt x="5322" y="531"/>
                </a:lnTo>
                <a:lnTo>
                  <a:pt x="5326" y="528"/>
                </a:lnTo>
                <a:lnTo>
                  <a:pt x="5326" y="528"/>
                </a:lnTo>
                <a:lnTo>
                  <a:pt x="5328" y="526"/>
                </a:lnTo>
                <a:lnTo>
                  <a:pt x="5328" y="524"/>
                </a:lnTo>
                <a:lnTo>
                  <a:pt x="5326" y="524"/>
                </a:lnTo>
                <a:lnTo>
                  <a:pt x="5324" y="524"/>
                </a:lnTo>
                <a:lnTo>
                  <a:pt x="5326" y="524"/>
                </a:lnTo>
                <a:lnTo>
                  <a:pt x="5326" y="524"/>
                </a:lnTo>
                <a:lnTo>
                  <a:pt x="5322" y="520"/>
                </a:lnTo>
                <a:lnTo>
                  <a:pt x="5320" y="520"/>
                </a:lnTo>
                <a:lnTo>
                  <a:pt x="5320" y="520"/>
                </a:lnTo>
                <a:lnTo>
                  <a:pt x="5322" y="520"/>
                </a:lnTo>
                <a:lnTo>
                  <a:pt x="5324" y="520"/>
                </a:lnTo>
                <a:lnTo>
                  <a:pt x="5326" y="520"/>
                </a:lnTo>
                <a:lnTo>
                  <a:pt x="5326" y="522"/>
                </a:lnTo>
                <a:lnTo>
                  <a:pt x="5328" y="522"/>
                </a:lnTo>
                <a:lnTo>
                  <a:pt x="5328" y="522"/>
                </a:lnTo>
                <a:lnTo>
                  <a:pt x="5333" y="522"/>
                </a:lnTo>
                <a:lnTo>
                  <a:pt x="5333" y="524"/>
                </a:lnTo>
                <a:lnTo>
                  <a:pt x="5333" y="524"/>
                </a:lnTo>
                <a:lnTo>
                  <a:pt x="5335" y="524"/>
                </a:lnTo>
                <a:lnTo>
                  <a:pt x="5339" y="522"/>
                </a:lnTo>
                <a:lnTo>
                  <a:pt x="5341" y="522"/>
                </a:lnTo>
                <a:lnTo>
                  <a:pt x="5343" y="524"/>
                </a:lnTo>
                <a:lnTo>
                  <a:pt x="5343" y="524"/>
                </a:lnTo>
                <a:lnTo>
                  <a:pt x="5343" y="524"/>
                </a:lnTo>
                <a:lnTo>
                  <a:pt x="5345" y="522"/>
                </a:lnTo>
                <a:lnTo>
                  <a:pt x="5343" y="520"/>
                </a:lnTo>
                <a:lnTo>
                  <a:pt x="5341" y="518"/>
                </a:lnTo>
                <a:lnTo>
                  <a:pt x="5339" y="518"/>
                </a:lnTo>
                <a:lnTo>
                  <a:pt x="5339" y="516"/>
                </a:lnTo>
                <a:lnTo>
                  <a:pt x="5339" y="516"/>
                </a:lnTo>
                <a:lnTo>
                  <a:pt x="5341" y="516"/>
                </a:lnTo>
                <a:lnTo>
                  <a:pt x="5343" y="518"/>
                </a:lnTo>
                <a:lnTo>
                  <a:pt x="5343" y="518"/>
                </a:lnTo>
                <a:lnTo>
                  <a:pt x="5345" y="520"/>
                </a:lnTo>
                <a:lnTo>
                  <a:pt x="5347" y="520"/>
                </a:lnTo>
                <a:lnTo>
                  <a:pt x="5351" y="520"/>
                </a:lnTo>
                <a:lnTo>
                  <a:pt x="5351" y="520"/>
                </a:lnTo>
                <a:lnTo>
                  <a:pt x="5351" y="518"/>
                </a:lnTo>
                <a:lnTo>
                  <a:pt x="5351" y="516"/>
                </a:lnTo>
                <a:lnTo>
                  <a:pt x="5351" y="516"/>
                </a:lnTo>
                <a:lnTo>
                  <a:pt x="5353" y="514"/>
                </a:lnTo>
                <a:lnTo>
                  <a:pt x="5358" y="512"/>
                </a:lnTo>
                <a:lnTo>
                  <a:pt x="5360" y="512"/>
                </a:lnTo>
                <a:lnTo>
                  <a:pt x="5360" y="512"/>
                </a:lnTo>
                <a:lnTo>
                  <a:pt x="5362" y="512"/>
                </a:lnTo>
                <a:lnTo>
                  <a:pt x="5362" y="512"/>
                </a:lnTo>
                <a:lnTo>
                  <a:pt x="5364" y="510"/>
                </a:lnTo>
                <a:lnTo>
                  <a:pt x="5364" y="508"/>
                </a:lnTo>
                <a:close/>
                <a:moveTo>
                  <a:pt x="3401" y="1009"/>
                </a:moveTo>
                <a:lnTo>
                  <a:pt x="3401" y="1011"/>
                </a:lnTo>
                <a:lnTo>
                  <a:pt x="3399" y="1011"/>
                </a:lnTo>
                <a:lnTo>
                  <a:pt x="3399" y="1011"/>
                </a:lnTo>
                <a:lnTo>
                  <a:pt x="3394" y="1011"/>
                </a:lnTo>
                <a:lnTo>
                  <a:pt x="3394" y="1011"/>
                </a:lnTo>
                <a:lnTo>
                  <a:pt x="3394" y="1011"/>
                </a:lnTo>
                <a:lnTo>
                  <a:pt x="3396" y="1013"/>
                </a:lnTo>
                <a:lnTo>
                  <a:pt x="3394" y="1013"/>
                </a:lnTo>
                <a:lnTo>
                  <a:pt x="3394" y="1013"/>
                </a:lnTo>
                <a:lnTo>
                  <a:pt x="3392" y="1013"/>
                </a:lnTo>
                <a:lnTo>
                  <a:pt x="3392" y="1013"/>
                </a:lnTo>
                <a:lnTo>
                  <a:pt x="3388" y="1013"/>
                </a:lnTo>
                <a:lnTo>
                  <a:pt x="3386" y="1013"/>
                </a:lnTo>
                <a:lnTo>
                  <a:pt x="3386" y="1013"/>
                </a:lnTo>
                <a:lnTo>
                  <a:pt x="3384" y="1011"/>
                </a:lnTo>
                <a:lnTo>
                  <a:pt x="3384" y="1011"/>
                </a:lnTo>
                <a:lnTo>
                  <a:pt x="3382" y="1011"/>
                </a:lnTo>
                <a:lnTo>
                  <a:pt x="3380" y="1011"/>
                </a:lnTo>
                <a:lnTo>
                  <a:pt x="3378" y="1011"/>
                </a:lnTo>
                <a:lnTo>
                  <a:pt x="3378" y="1011"/>
                </a:lnTo>
                <a:lnTo>
                  <a:pt x="3376" y="1009"/>
                </a:lnTo>
                <a:lnTo>
                  <a:pt x="3376" y="1009"/>
                </a:lnTo>
                <a:lnTo>
                  <a:pt x="3376" y="1006"/>
                </a:lnTo>
                <a:lnTo>
                  <a:pt x="3373" y="1011"/>
                </a:lnTo>
                <a:lnTo>
                  <a:pt x="3373" y="1013"/>
                </a:lnTo>
                <a:lnTo>
                  <a:pt x="3373" y="1015"/>
                </a:lnTo>
                <a:lnTo>
                  <a:pt x="3371" y="1017"/>
                </a:lnTo>
                <a:lnTo>
                  <a:pt x="3371" y="1021"/>
                </a:lnTo>
                <a:lnTo>
                  <a:pt x="3373" y="1023"/>
                </a:lnTo>
                <a:lnTo>
                  <a:pt x="3373" y="1025"/>
                </a:lnTo>
                <a:lnTo>
                  <a:pt x="3376" y="1027"/>
                </a:lnTo>
                <a:lnTo>
                  <a:pt x="3376" y="1027"/>
                </a:lnTo>
                <a:lnTo>
                  <a:pt x="3376" y="1025"/>
                </a:lnTo>
                <a:lnTo>
                  <a:pt x="3376" y="1025"/>
                </a:lnTo>
                <a:lnTo>
                  <a:pt x="3378" y="1025"/>
                </a:lnTo>
                <a:lnTo>
                  <a:pt x="3380" y="1025"/>
                </a:lnTo>
                <a:lnTo>
                  <a:pt x="3382" y="1025"/>
                </a:lnTo>
                <a:lnTo>
                  <a:pt x="3382" y="1025"/>
                </a:lnTo>
                <a:lnTo>
                  <a:pt x="3382" y="1025"/>
                </a:lnTo>
                <a:lnTo>
                  <a:pt x="3382" y="1027"/>
                </a:lnTo>
                <a:lnTo>
                  <a:pt x="3382" y="1030"/>
                </a:lnTo>
                <a:lnTo>
                  <a:pt x="3382" y="1030"/>
                </a:lnTo>
                <a:lnTo>
                  <a:pt x="3384" y="1032"/>
                </a:lnTo>
                <a:lnTo>
                  <a:pt x="3384" y="1032"/>
                </a:lnTo>
                <a:lnTo>
                  <a:pt x="3384" y="1032"/>
                </a:lnTo>
                <a:lnTo>
                  <a:pt x="3382" y="1032"/>
                </a:lnTo>
                <a:lnTo>
                  <a:pt x="3382" y="1032"/>
                </a:lnTo>
                <a:lnTo>
                  <a:pt x="3380" y="1032"/>
                </a:lnTo>
                <a:lnTo>
                  <a:pt x="3380" y="1032"/>
                </a:lnTo>
                <a:lnTo>
                  <a:pt x="3378" y="1034"/>
                </a:lnTo>
                <a:lnTo>
                  <a:pt x="3378" y="1036"/>
                </a:lnTo>
                <a:lnTo>
                  <a:pt x="3378" y="1038"/>
                </a:lnTo>
                <a:lnTo>
                  <a:pt x="3378" y="1036"/>
                </a:lnTo>
                <a:lnTo>
                  <a:pt x="3380" y="1036"/>
                </a:lnTo>
                <a:lnTo>
                  <a:pt x="3380" y="1036"/>
                </a:lnTo>
                <a:lnTo>
                  <a:pt x="3382" y="1036"/>
                </a:lnTo>
                <a:lnTo>
                  <a:pt x="3384" y="1036"/>
                </a:lnTo>
                <a:lnTo>
                  <a:pt x="3384" y="1038"/>
                </a:lnTo>
                <a:lnTo>
                  <a:pt x="3386" y="1038"/>
                </a:lnTo>
                <a:lnTo>
                  <a:pt x="3386" y="1038"/>
                </a:lnTo>
                <a:lnTo>
                  <a:pt x="3386" y="1040"/>
                </a:lnTo>
                <a:lnTo>
                  <a:pt x="3388" y="1042"/>
                </a:lnTo>
                <a:lnTo>
                  <a:pt x="3388" y="1042"/>
                </a:lnTo>
                <a:lnTo>
                  <a:pt x="3388" y="1044"/>
                </a:lnTo>
                <a:lnTo>
                  <a:pt x="3388" y="1046"/>
                </a:lnTo>
                <a:lnTo>
                  <a:pt x="3388" y="1048"/>
                </a:lnTo>
                <a:lnTo>
                  <a:pt x="3388" y="1050"/>
                </a:lnTo>
                <a:lnTo>
                  <a:pt x="3388" y="1050"/>
                </a:lnTo>
                <a:lnTo>
                  <a:pt x="3388" y="1053"/>
                </a:lnTo>
                <a:lnTo>
                  <a:pt x="3388" y="1057"/>
                </a:lnTo>
                <a:lnTo>
                  <a:pt x="3388" y="1059"/>
                </a:lnTo>
                <a:lnTo>
                  <a:pt x="3388" y="1063"/>
                </a:lnTo>
                <a:lnTo>
                  <a:pt x="3388" y="1067"/>
                </a:lnTo>
                <a:lnTo>
                  <a:pt x="3388" y="1069"/>
                </a:lnTo>
                <a:lnTo>
                  <a:pt x="3390" y="1071"/>
                </a:lnTo>
                <a:lnTo>
                  <a:pt x="3390" y="1076"/>
                </a:lnTo>
                <a:lnTo>
                  <a:pt x="3390" y="1076"/>
                </a:lnTo>
                <a:lnTo>
                  <a:pt x="3390" y="1078"/>
                </a:lnTo>
                <a:lnTo>
                  <a:pt x="3390" y="1078"/>
                </a:lnTo>
                <a:lnTo>
                  <a:pt x="3388" y="1078"/>
                </a:lnTo>
                <a:lnTo>
                  <a:pt x="3386" y="1078"/>
                </a:lnTo>
                <a:lnTo>
                  <a:pt x="3386" y="1078"/>
                </a:lnTo>
                <a:lnTo>
                  <a:pt x="3388" y="1076"/>
                </a:lnTo>
                <a:lnTo>
                  <a:pt x="3388" y="1076"/>
                </a:lnTo>
                <a:lnTo>
                  <a:pt x="3386" y="1076"/>
                </a:lnTo>
                <a:lnTo>
                  <a:pt x="3382" y="1078"/>
                </a:lnTo>
                <a:lnTo>
                  <a:pt x="3363" y="1082"/>
                </a:lnTo>
                <a:lnTo>
                  <a:pt x="3357" y="1082"/>
                </a:lnTo>
                <a:lnTo>
                  <a:pt x="3348" y="1080"/>
                </a:lnTo>
                <a:lnTo>
                  <a:pt x="3346" y="1078"/>
                </a:lnTo>
                <a:lnTo>
                  <a:pt x="3340" y="1074"/>
                </a:lnTo>
                <a:lnTo>
                  <a:pt x="3338" y="1071"/>
                </a:lnTo>
                <a:lnTo>
                  <a:pt x="3336" y="1069"/>
                </a:lnTo>
                <a:lnTo>
                  <a:pt x="3334" y="1069"/>
                </a:lnTo>
                <a:lnTo>
                  <a:pt x="3334" y="1067"/>
                </a:lnTo>
                <a:lnTo>
                  <a:pt x="3332" y="1067"/>
                </a:lnTo>
                <a:lnTo>
                  <a:pt x="3327" y="1067"/>
                </a:lnTo>
                <a:lnTo>
                  <a:pt x="3325" y="1067"/>
                </a:lnTo>
                <a:lnTo>
                  <a:pt x="3323" y="1065"/>
                </a:lnTo>
                <a:lnTo>
                  <a:pt x="3321" y="1065"/>
                </a:lnTo>
                <a:lnTo>
                  <a:pt x="3319" y="1063"/>
                </a:lnTo>
                <a:lnTo>
                  <a:pt x="3317" y="1061"/>
                </a:lnTo>
                <a:lnTo>
                  <a:pt x="3317" y="1061"/>
                </a:lnTo>
                <a:lnTo>
                  <a:pt x="3317" y="1059"/>
                </a:lnTo>
                <a:lnTo>
                  <a:pt x="3317" y="1057"/>
                </a:lnTo>
                <a:lnTo>
                  <a:pt x="3315" y="1053"/>
                </a:lnTo>
                <a:lnTo>
                  <a:pt x="3315" y="1050"/>
                </a:lnTo>
                <a:lnTo>
                  <a:pt x="3315" y="1044"/>
                </a:lnTo>
                <a:lnTo>
                  <a:pt x="3315" y="1044"/>
                </a:lnTo>
                <a:lnTo>
                  <a:pt x="3317" y="1042"/>
                </a:lnTo>
                <a:lnTo>
                  <a:pt x="3317" y="1040"/>
                </a:lnTo>
                <a:lnTo>
                  <a:pt x="3317" y="1040"/>
                </a:lnTo>
                <a:lnTo>
                  <a:pt x="3319" y="1040"/>
                </a:lnTo>
                <a:lnTo>
                  <a:pt x="3319" y="1040"/>
                </a:lnTo>
                <a:lnTo>
                  <a:pt x="3319" y="1042"/>
                </a:lnTo>
                <a:lnTo>
                  <a:pt x="3319" y="1040"/>
                </a:lnTo>
                <a:lnTo>
                  <a:pt x="3321" y="1040"/>
                </a:lnTo>
                <a:lnTo>
                  <a:pt x="3321" y="1036"/>
                </a:lnTo>
                <a:lnTo>
                  <a:pt x="3323" y="1036"/>
                </a:lnTo>
                <a:lnTo>
                  <a:pt x="3323" y="1036"/>
                </a:lnTo>
                <a:lnTo>
                  <a:pt x="3323" y="1034"/>
                </a:lnTo>
                <a:lnTo>
                  <a:pt x="3323" y="1034"/>
                </a:lnTo>
                <a:lnTo>
                  <a:pt x="3323" y="1032"/>
                </a:lnTo>
                <a:lnTo>
                  <a:pt x="3323" y="1027"/>
                </a:lnTo>
                <a:lnTo>
                  <a:pt x="3325" y="1023"/>
                </a:lnTo>
                <a:lnTo>
                  <a:pt x="3325" y="1021"/>
                </a:lnTo>
                <a:lnTo>
                  <a:pt x="3327" y="1021"/>
                </a:lnTo>
                <a:lnTo>
                  <a:pt x="3329" y="1019"/>
                </a:lnTo>
                <a:lnTo>
                  <a:pt x="3332" y="1019"/>
                </a:lnTo>
                <a:lnTo>
                  <a:pt x="3334" y="1019"/>
                </a:lnTo>
                <a:lnTo>
                  <a:pt x="3338" y="1019"/>
                </a:lnTo>
                <a:lnTo>
                  <a:pt x="3336" y="1017"/>
                </a:lnTo>
                <a:lnTo>
                  <a:pt x="3336" y="1017"/>
                </a:lnTo>
                <a:lnTo>
                  <a:pt x="3336" y="1017"/>
                </a:lnTo>
                <a:lnTo>
                  <a:pt x="3334" y="1015"/>
                </a:lnTo>
                <a:lnTo>
                  <a:pt x="3332" y="1015"/>
                </a:lnTo>
                <a:lnTo>
                  <a:pt x="3329" y="1015"/>
                </a:lnTo>
                <a:lnTo>
                  <a:pt x="3329" y="1015"/>
                </a:lnTo>
                <a:lnTo>
                  <a:pt x="3327" y="1015"/>
                </a:lnTo>
                <a:lnTo>
                  <a:pt x="3325" y="1013"/>
                </a:lnTo>
                <a:lnTo>
                  <a:pt x="3323" y="1011"/>
                </a:lnTo>
                <a:lnTo>
                  <a:pt x="3321" y="1006"/>
                </a:lnTo>
                <a:lnTo>
                  <a:pt x="3321" y="1006"/>
                </a:lnTo>
                <a:lnTo>
                  <a:pt x="3319" y="1004"/>
                </a:lnTo>
                <a:lnTo>
                  <a:pt x="3319" y="1002"/>
                </a:lnTo>
                <a:lnTo>
                  <a:pt x="3319" y="1000"/>
                </a:lnTo>
                <a:lnTo>
                  <a:pt x="3315" y="996"/>
                </a:lnTo>
                <a:lnTo>
                  <a:pt x="3313" y="994"/>
                </a:lnTo>
                <a:lnTo>
                  <a:pt x="3311" y="994"/>
                </a:lnTo>
                <a:lnTo>
                  <a:pt x="3311" y="992"/>
                </a:lnTo>
                <a:lnTo>
                  <a:pt x="3308" y="992"/>
                </a:lnTo>
                <a:lnTo>
                  <a:pt x="3308" y="992"/>
                </a:lnTo>
                <a:lnTo>
                  <a:pt x="3308" y="990"/>
                </a:lnTo>
                <a:lnTo>
                  <a:pt x="3306" y="988"/>
                </a:lnTo>
                <a:lnTo>
                  <a:pt x="3304" y="983"/>
                </a:lnTo>
                <a:lnTo>
                  <a:pt x="3300" y="979"/>
                </a:lnTo>
                <a:lnTo>
                  <a:pt x="3300" y="979"/>
                </a:lnTo>
                <a:lnTo>
                  <a:pt x="3300" y="979"/>
                </a:lnTo>
                <a:lnTo>
                  <a:pt x="3298" y="977"/>
                </a:lnTo>
                <a:lnTo>
                  <a:pt x="3298" y="975"/>
                </a:lnTo>
                <a:lnTo>
                  <a:pt x="3296" y="973"/>
                </a:lnTo>
                <a:lnTo>
                  <a:pt x="3296" y="973"/>
                </a:lnTo>
                <a:lnTo>
                  <a:pt x="3296" y="973"/>
                </a:lnTo>
                <a:lnTo>
                  <a:pt x="3296" y="969"/>
                </a:lnTo>
                <a:lnTo>
                  <a:pt x="3296" y="969"/>
                </a:lnTo>
                <a:lnTo>
                  <a:pt x="3296" y="967"/>
                </a:lnTo>
                <a:lnTo>
                  <a:pt x="3296" y="965"/>
                </a:lnTo>
                <a:lnTo>
                  <a:pt x="3296" y="960"/>
                </a:lnTo>
                <a:lnTo>
                  <a:pt x="3298" y="958"/>
                </a:lnTo>
                <a:lnTo>
                  <a:pt x="3298" y="958"/>
                </a:lnTo>
                <a:lnTo>
                  <a:pt x="3296" y="958"/>
                </a:lnTo>
                <a:lnTo>
                  <a:pt x="3296" y="962"/>
                </a:lnTo>
                <a:lnTo>
                  <a:pt x="3294" y="960"/>
                </a:lnTo>
                <a:lnTo>
                  <a:pt x="3294" y="956"/>
                </a:lnTo>
                <a:lnTo>
                  <a:pt x="3294" y="954"/>
                </a:lnTo>
                <a:lnTo>
                  <a:pt x="3292" y="952"/>
                </a:lnTo>
                <a:lnTo>
                  <a:pt x="3290" y="952"/>
                </a:lnTo>
                <a:lnTo>
                  <a:pt x="3290" y="950"/>
                </a:lnTo>
                <a:lnTo>
                  <a:pt x="3288" y="948"/>
                </a:lnTo>
                <a:lnTo>
                  <a:pt x="3285" y="948"/>
                </a:lnTo>
                <a:lnTo>
                  <a:pt x="3285" y="948"/>
                </a:lnTo>
                <a:lnTo>
                  <a:pt x="3283" y="948"/>
                </a:lnTo>
                <a:lnTo>
                  <a:pt x="3285" y="946"/>
                </a:lnTo>
                <a:lnTo>
                  <a:pt x="3285" y="944"/>
                </a:lnTo>
                <a:lnTo>
                  <a:pt x="3285" y="944"/>
                </a:lnTo>
                <a:lnTo>
                  <a:pt x="3288" y="941"/>
                </a:lnTo>
                <a:lnTo>
                  <a:pt x="3288" y="941"/>
                </a:lnTo>
                <a:lnTo>
                  <a:pt x="3290" y="939"/>
                </a:lnTo>
                <a:lnTo>
                  <a:pt x="3290" y="941"/>
                </a:lnTo>
                <a:lnTo>
                  <a:pt x="3290" y="941"/>
                </a:lnTo>
                <a:lnTo>
                  <a:pt x="3290" y="939"/>
                </a:lnTo>
                <a:lnTo>
                  <a:pt x="3292" y="939"/>
                </a:lnTo>
                <a:lnTo>
                  <a:pt x="3292" y="937"/>
                </a:lnTo>
                <a:lnTo>
                  <a:pt x="3294" y="935"/>
                </a:lnTo>
                <a:lnTo>
                  <a:pt x="3294" y="933"/>
                </a:lnTo>
                <a:lnTo>
                  <a:pt x="3294" y="933"/>
                </a:lnTo>
                <a:lnTo>
                  <a:pt x="3294" y="931"/>
                </a:lnTo>
                <a:lnTo>
                  <a:pt x="3296" y="931"/>
                </a:lnTo>
                <a:lnTo>
                  <a:pt x="3296" y="929"/>
                </a:lnTo>
                <a:lnTo>
                  <a:pt x="3296" y="929"/>
                </a:lnTo>
                <a:lnTo>
                  <a:pt x="3296" y="929"/>
                </a:lnTo>
                <a:lnTo>
                  <a:pt x="3296" y="927"/>
                </a:lnTo>
                <a:lnTo>
                  <a:pt x="3296" y="927"/>
                </a:lnTo>
                <a:lnTo>
                  <a:pt x="3296" y="925"/>
                </a:lnTo>
                <a:lnTo>
                  <a:pt x="3296" y="927"/>
                </a:lnTo>
                <a:lnTo>
                  <a:pt x="3296" y="927"/>
                </a:lnTo>
                <a:lnTo>
                  <a:pt x="3298" y="927"/>
                </a:lnTo>
                <a:lnTo>
                  <a:pt x="3298" y="927"/>
                </a:lnTo>
                <a:lnTo>
                  <a:pt x="3298" y="925"/>
                </a:lnTo>
                <a:lnTo>
                  <a:pt x="3300" y="927"/>
                </a:lnTo>
                <a:lnTo>
                  <a:pt x="3300" y="927"/>
                </a:lnTo>
                <a:lnTo>
                  <a:pt x="3304" y="925"/>
                </a:lnTo>
                <a:lnTo>
                  <a:pt x="3306" y="925"/>
                </a:lnTo>
                <a:lnTo>
                  <a:pt x="3306" y="925"/>
                </a:lnTo>
                <a:lnTo>
                  <a:pt x="3311" y="921"/>
                </a:lnTo>
                <a:lnTo>
                  <a:pt x="3311" y="921"/>
                </a:lnTo>
                <a:lnTo>
                  <a:pt x="3311" y="921"/>
                </a:lnTo>
                <a:lnTo>
                  <a:pt x="3313" y="923"/>
                </a:lnTo>
                <a:lnTo>
                  <a:pt x="3313" y="923"/>
                </a:lnTo>
                <a:lnTo>
                  <a:pt x="3313" y="923"/>
                </a:lnTo>
                <a:lnTo>
                  <a:pt x="3315" y="921"/>
                </a:lnTo>
                <a:lnTo>
                  <a:pt x="3313" y="921"/>
                </a:lnTo>
                <a:lnTo>
                  <a:pt x="3313" y="921"/>
                </a:lnTo>
                <a:lnTo>
                  <a:pt x="3313" y="918"/>
                </a:lnTo>
                <a:lnTo>
                  <a:pt x="3315" y="918"/>
                </a:lnTo>
                <a:lnTo>
                  <a:pt x="3315" y="918"/>
                </a:lnTo>
                <a:lnTo>
                  <a:pt x="3319" y="916"/>
                </a:lnTo>
                <a:lnTo>
                  <a:pt x="3319" y="916"/>
                </a:lnTo>
                <a:lnTo>
                  <a:pt x="3319" y="914"/>
                </a:lnTo>
                <a:lnTo>
                  <a:pt x="3321" y="914"/>
                </a:lnTo>
                <a:lnTo>
                  <a:pt x="3321" y="914"/>
                </a:lnTo>
                <a:lnTo>
                  <a:pt x="3321" y="914"/>
                </a:lnTo>
                <a:lnTo>
                  <a:pt x="3321" y="912"/>
                </a:lnTo>
                <a:lnTo>
                  <a:pt x="3323" y="912"/>
                </a:lnTo>
                <a:lnTo>
                  <a:pt x="3323" y="912"/>
                </a:lnTo>
                <a:lnTo>
                  <a:pt x="3323" y="910"/>
                </a:lnTo>
                <a:lnTo>
                  <a:pt x="3323" y="910"/>
                </a:lnTo>
                <a:lnTo>
                  <a:pt x="3325" y="910"/>
                </a:lnTo>
                <a:lnTo>
                  <a:pt x="3327" y="910"/>
                </a:lnTo>
                <a:lnTo>
                  <a:pt x="3329" y="910"/>
                </a:lnTo>
                <a:lnTo>
                  <a:pt x="3329" y="910"/>
                </a:lnTo>
                <a:lnTo>
                  <a:pt x="3332" y="908"/>
                </a:lnTo>
                <a:lnTo>
                  <a:pt x="3334" y="908"/>
                </a:lnTo>
                <a:lnTo>
                  <a:pt x="3336" y="906"/>
                </a:lnTo>
                <a:lnTo>
                  <a:pt x="3338" y="904"/>
                </a:lnTo>
                <a:lnTo>
                  <a:pt x="3340" y="904"/>
                </a:lnTo>
                <a:lnTo>
                  <a:pt x="3340" y="904"/>
                </a:lnTo>
                <a:lnTo>
                  <a:pt x="3340" y="904"/>
                </a:lnTo>
                <a:lnTo>
                  <a:pt x="3342" y="904"/>
                </a:lnTo>
                <a:lnTo>
                  <a:pt x="3342" y="904"/>
                </a:lnTo>
                <a:lnTo>
                  <a:pt x="3346" y="902"/>
                </a:lnTo>
                <a:lnTo>
                  <a:pt x="3348" y="900"/>
                </a:lnTo>
                <a:lnTo>
                  <a:pt x="3350" y="900"/>
                </a:lnTo>
                <a:lnTo>
                  <a:pt x="3355" y="902"/>
                </a:lnTo>
                <a:lnTo>
                  <a:pt x="3357" y="902"/>
                </a:lnTo>
                <a:lnTo>
                  <a:pt x="3357" y="904"/>
                </a:lnTo>
                <a:lnTo>
                  <a:pt x="3361" y="904"/>
                </a:lnTo>
                <a:lnTo>
                  <a:pt x="3361" y="904"/>
                </a:lnTo>
                <a:lnTo>
                  <a:pt x="3363" y="906"/>
                </a:lnTo>
                <a:lnTo>
                  <a:pt x="3363" y="906"/>
                </a:lnTo>
                <a:lnTo>
                  <a:pt x="3363" y="906"/>
                </a:lnTo>
                <a:lnTo>
                  <a:pt x="3365" y="904"/>
                </a:lnTo>
                <a:lnTo>
                  <a:pt x="3367" y="904"/>
                </a:lnTo>
                <a:lnTo>
                  <a:pt x="3367" y="904"/>
                </a:lnTo>
                <a:lnTo>
                  <a:pt x="3367" y="902"/>
                </a:lnTo>
                <a:lnTo>
                  <a:pt x="3371" y="904"/>
                </a:lnTo>
                <a:lnTo>
                  <a:pt x="3373" y="904"/>
                </a:lnTo>
                <a:lnTo>
                  <a:pt x="3376" y="904"/>
                </a:lnTo>
                <a:lnTo>
                  <a:pt x="3376" y="904"/>
                </a:lnTo>
                <a:lnTo>
                  <a:pt x="3378" y="906"/>
                </a:lnTo>
                <a:lnTo>
                  <a:pt x="3378" y="908"/>
                </a:lnTo>
                <a:lnTo>
                  <a:pt x="3378" y="910"/>
                </a:lnTo>
                <a:lnTo>
                  <a:pt x="3378" y="910"/>
                </a:lnTo>
                <a:lnTo>
                  <a:pt x="3376" y="912"/>
                </a:lnTo>
                <a:lnTo>
                  <a:pt x="3378" y="912"/>
                </a:lnTo>
                <a:lnTo>
                  <a:pt x="3378" y="916"/>
                </a:lnTo>
                <a:lnTo>
                  <a:pt x="3376" y="921"/>
                </a:lnTo>
                <a:lnTo>
                  <a:pt x="3373" y="925"/>
                </a:lnTo>
                <a:lnTo>
                  <a:pt x="3371" y="927"/>
                </a:lnTo>
                <a:lnTo>
                  <a:pt x="3373" y="929"/>
                </a:lnTo>
                <a:lnTo>
                  <a:pt x="3378" y="931"/>
                </a:lnTo>
                <a:lnTo>
                  <a:pt x="3378" y="933"/>
                </a:lnTo>
                <a:lnTo>
                  <a:pt x="3378" y="933"/>
                </a:lnTo>
                <a:lnTo>
                  <a:pt x="3373" y="933"/>
                </a:lnTo>
                <a:lnTo>
                  <a:pt x="3371" y="931"/>
                </a:lnTo>
                <a:lnTo>
                  <a:pt x="3369" y="931"/>
                </a:lnTo>
                <a:lnTo>
                  <a:pt x="3367" y="931"/>
                </a:lnTo>
                <a:lnTo>
                  <a:pt x="3361" y="931"/>
                </a:lnTo>
                <a:lnTo>
                  <a:pt x="3357" y="931"/>
                </a:lnTo>
                <a:lnTo>
                  <a:pt x="3355" y="931"/>
                </a:lnTo>
                <a:lnTo>
                  <a:pt x="3352" y="931"/>
                </a:lnTo>
                <a:lnTo>
                  <a:pt x="3350" y="933"/>
                </a:lnTo>
                <a:lnTo>
                  <a:pt x="3350" y="933"/>
                </a:lnTo>
                <a:lnTo>
                  <a:pt x="3350" y="935"/>
                </a:lnTo>
                <a:lnTo>
                  <a:pt x="3348" y="937"/>
                </a:lnTo>
                <a:lnTo>
                  <a:pt x="3346" y="937"/>
                </a:lnTo>
                <a:lnTo>
                  <a:pt x="3346" y="939"/>
                </a:lnTo>
                <a:lnTo>
                  <a:pt x="3346" y="941"/>
                </a:lnTo>
                <a:lnTo>
                  <a:pt x="3348" y="941"/>
                </a:lnTo>
                <a:lnTo>
                  <a:pt x="3350" y="944"/>
                </a:lnTo>
                <a:lnTo>
                  <a:pt x="3350" y="946"/>
                </a:lnTo>
                <a:lnTo>
                  <a:pt x="3352" y="946"/>
                </a:lnTo>
                <a:lnTo>
                  <a:pt x="3352" y="946"/>
                </a:lnTo>
                <a:lnTo>
                  <a:pt x="3355" y="946"/>
                </a:lnTo>
                <a:lnTo>
                  <a:pt x="3355" y="946"/>
                </a:lnTo>
                <a:lnTo>
                  <a:pt x="3352" y="946"/>
                </a:lnTo>
                <a:lnTo>
                  <a:pt x="3350" y="946"/>
                </a:lnTo>
                <a:lnTo>
                  <a:pt x="3348" y="948"/>
                </a:lnTo>
                <a:lnTo>
                  <a:pt x="3348" y="946"/>
                </a:lnTo>
                <a:lnTo>
                  <a:pt x="3348" y="946"/>
                </a:lnTo>
                <a:lnTo>
                  <a:pt x="3344" y="944"/>
                </a:lnTo>
                <a:lnTo>
                  <a:pt x="3342" y="944"/>
                </a:lnTo>
                <a:lnTo>
                  <a:pt x="3338" y="944"/>
                </a:lnTo>
                <a:lnTo>
                  <a:pt x="3336" y="946"/>
                </a:lnTo>
                <a:lnTo>
                  <a:pt x="3336" y="946"/>
                </a:lnTo>
                <a:lnTo>
                  <a:pt x="3336" y="948"/>
                </a:lnTo>
                <a:lnTo>
                  <a:pt x="3336" y="948"/>
                </a:lnTo>
                <a:lnTo>
                  <a:pt x="3336" y="950"/>
                </a:lnTo>
                <a:lnTo>
                  <a:pt x="3338" y="950"/>
                </a:lnTo>
                <a:lnTo>
                  <a:pt x="3340" y="950"/>
                </a:lnTo>
                <a:lnTo>
                  <a:pt x="3342" y="952"/>
                </a:lnTo>
                <a:lnTo>
                  <a:pt x="3344" y="952"/>
                </a:lnTo>
                <a:lnTo>
                  <a:pt x="3344" y="952"/>
                </a:lnTo>
                <a:lnTo>
                  <a:pt x="3346" y="956"/>
                </a:lnTo>
                <a:lnTo>
                  <a:pt x="3348" y="960"/>
                </a:lnTo>
                <a:lnTo>
                  <a:pt x="3348" y="962"/>
                </a:lnTo>
                <a:lnTo>
                  <a:pt x="3350" y="962"/>
                </a:lnTo>
                <a:lnTo>
                  <a:pt x="3350" y="965"/>
                </a:lnTo>
                <a:lnTo>
                  <a:pt x="3350" y="965"/>
                </a:lnTo>
                <a:lnTo>
                  <a:pt x="3350" y="967"/>
                </a:lnTo>
                <a:lnTo>
                  <a:pt x="3350" y="967"/>
                </a:lnTo>
                <a:lnTo>
                  <a:pt x="3350" y="969"/>
                </a:lnTo>
                <a:lnTo>
                  <a:pt x="3350" y="971"/>
                </a:lnTo>
                <a:lnTo>
                  <a:pt x="3352" y="971"/>
                </a:lnTo>
                <a:lnTo>
                  <a:pt x="3355" y="971"/>
                </a:lnTo>
                <a:lnTo>
                  <a:pt x="3355" y="971"/>
                </a:lnTo>
                <a:lnTo>
                  <a:pt x="3357" y="971"/>
                </a:lnTo>
                <a:lnTo>
                  <a:pt x="3359" y="973"/>
                </a:lnTo>
                <a:lnTo>
                  <a:pt x="3359" y="973"/>
                </a:lnTo>
                <a:lnTo>
                  <a:pt x="3359" y="975"/>
                </a:lnTo>
                <a:lnTo>
                  <a:pt x="3359" y="975"/>
                </a:lnTo>
                <a:lnTo>
                  <a:pt x="3361" y="975"/>
                </a:lnTo>
                <a:lnTo>
                  <a:pt x="3361" y="975"/>
                </a:lnTo>
                <a:lnTo>
                  <a:pt x="3363" y="975"/>
                </a:lnTo>
                <a:lnTo>
                  <a:pt x="3363" y="975"/>
                </a:lnTo>
                <a:lnTo>
                  <a:pt x="3365" y="977"/>
                </a:lnTo>
                <a:lnTo>
                  <a:pt x="3365" y="977"/>
                </a:lnTo>
                <a:lnTo>
                  <a:pt x="3367" y="977"/>
                </a:lnTo>
                <a:lnTo>
                  <a:pt x="3367" y="977"/>
                </a:lnTo>
                <a:lnTo>
                  <a:pt x="3369" y="977"/>
                </a:lnTo>
                <a:lnTo>
                  <a:pt x="3369" y="977"/>
                </a:lnTo>
                <a:lnTo>
                  <a:pt x="3369" y="981"/>
                </a:lnTo>
                <a:lnTo>
                  <a:pt x="3369" y="983"/>
                </a:lnTo>
                <a:lnTo>
                  <a:pt x="3369" y="986"/>
                </a:lnTo>
                <a:lnTo>
                  <a:pt x="3369" y="986"/>
                </a:lnTo>
                <a:lnTo>
                  <a:pt x="3367" y="990"/>
                </a:lnTo>
                <a:lnTo>
                  <a:pt x="3367" y="990"/>
                </a:lnTo>
                <a:lnTo>
                  <a:pt x="3367" y="992"/>
                </a:lnTo>
                <a:lnTo>
                  <a:pt x="3367" y="994"/>
                </a:lnTo>
                <a:lnTo>
                  <a:pt x="3369" y="998"/>
                </a:lnTo>
                <a:lnTo>
                  <a:pt x="3371" y="1002"/>
                </a:lnTo>
                <a:lnTo>
                  <a:pt x="3373" y="1004"/>
                </a:lnTo>
                <a:lnTo>
                  <a:pt x="3373" y="1004"/>
                </a:lnTo>
                <a:lnTo>
                  <a:pt x="3373" y="1004"/>
                </a:lnTo>
                <a:lnTo>
                  <a:pt x="3373" y="1002"/>
                </a:lnTo>
                <a:lnTo>
                  <a:pt x="3373" y="998"/>
                </a:lnTo>
                <a:lnTo>
                  <a:pt x="3373" y="996"/>
                </a:lnTo>
                <a:lnTo>
                  <a:pt x="3373" y="996"/>
                </a:lnTo>
                <a:lnTo>
                  <a:pt x="3373" y="992"/>
                </a:lnTo>
                <a:lnTo>
                  <a:pt x="3376" y="992"/>
                </a:lnTo>
                <a:lnTo>
                  <a:pt x="3378" y="990"/>
                </a:lnTo>
                <a:lnTo>
                  <a:pt x="3378" y="990"/>
                </a:lnTo>
                <a:lnTo>
                  <a:pt x="3380" y="990"/>
                </a:lnTo>
                <a:lnTo>
                  <a:pt x="3382" y="988"/>
                </a:lnTo>
                <a:lnTo>
                  <a:pt x="3384" y="988"/>
                </a:lnTo>
                <a:lnTo>
                  <a:pt x="3386" y="988"/>
                </a:lnTo>
                <a:lnTo>
                  <a:pt x="3388" y="988"/>
                </a:lnTo>
                <a:lnTo>
                  <a:pt x="3388" y="990"/>
                </a:lnTo>
                <a:lnTo>
                  <a:pt x="3390" y="992"/>
                </a:lnTo>
                <a:lnTo>
                  <a:pt x="3390" y="994"/>
                </a:lnTo>
                <a:lnTo>
                  <a:pt x="3390" y="996"/>
                </a:lnTo>
                <a:lnTo>
                  <a:pt x="3392" y="998"/>
                </a:lnTo>
                <a:lnTo>
                  <a:pt x="3392" y="1000"/>
                </a:lnTo>
                <a:lnTo>
                  <a:pt x="3394" y="1002"/>
                </a:lnTo>
                <a:lnTo>
                  <a:pt x="3399" y="1004"/>
                </a:lnTo>
                <a:lnTo>
                  <a:pt x="3401" y="1006"/>
                </a:lnTo>
                <a:lnTo>
                  <a:pt x="3401" y="1006"/>
                </a:lnTo>
                <a:lnTo>
                  <a:pt x="3401" y="1006"/>
                </a:lnTo>
                <a:lnTo>
                  <a:pt x="3401" y="1009"/>
                </a:lnTo>
                <a:lnTo>
                  <a:pt x="3401" y="1009"/>
                </a:lnTo>
                <a:close/>
              </a:path>
            </a:pathLst>
          </a:custGeom>
          <a:solidFill>
            <a:schemeClr val="tx1">
              <a:lumMod val="60000"/>
              <a:lumOff val="40000"/>
              <a:alpha val="15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 b="1">
              <a:solidFill>
                <a:srgbClr val="57565A"/>
              </a:solidFill>
              <a:cs typeface="B Mitra" panose="00000400000000000000" pitchFamily="2" charset="-78"/>
            </a:endParaRPr>
          </a:p>
        </p:txBody>
      </p:sp>
      <p:sp>
        <p:nvSpPr>
          <p:cNvPr id="3" name="Arc 2"/>
          <p:cNvSpPr/>
          <p:nvPr/>
        </p:nvSpPr>
        <p:spPr>
          <a:xfrm>
            <a:off x="5359024" y="1993146"/>
            <a:ext cx="1579378" cy="1579380"/>
          </a:xfrm>
          <a:prstGeom prst="arc">
            <a:avLst>
              <a:gd name="adj1" fmla="val 7914138"/>
              <a:gd name="adj2" fmla="val 2868450"/>
            </a:avLst>
          </a:prstGeom>
          <a:ln w="88900">
            <a:solidFill>
              <a:schemeClr val="accent5"/>
            </a:solidFill>
          </a:ln>
          <a:effectLst>
            <a:outerShdw blurRad="63500" dist="38100" dir="5400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126"/>
            <a:endParaRPr lang="en-US" sz="3199" b="1">
              <a:solidFill>
                <a:srgbClr val="57565A"/>
              </a:solidFill>
              <a:cs typeface="B Mitra" panose="00000400000000000000" pitchFamily="2" charset="-78"/>
            </a:endParaRPr>
          </a:p>
        </p:txBody>
      </p:sp>
      <p:sp>
        <p:nvSpPr>
          <p:cNvPr id="4" name="Arc 3"/>
          <p:cNvSpPr/>
          <p:nvPr/>
        </p:nvSpPr>
        <p:spPr>
          <a:xfrm rot="10800000">
            <a:off x="6430541" y="3157117"/>
            <a:ext cx="1579378" cy="1579380"/>
          </a:xfrm>
          <a:prstGeom prst="arc">
            <a:avLst>
              <a:gd name="adj1" fmla="val 7914138"/>
              <a:gd name="adj2" fmla="val 2868450"/>
            </a:avLst>
          </a:prstGeom>
          <a:ln w="88900">
            <a:solidFill>
              <a:schemeClr val="accent6"/>
            </a:solidFill>
          </a:ln>
          <a:effectLst>
            <a:outerShdw blurRad="63500" dist="38100" dir="5400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126"/>
            <a:endParaRPr lang="en-US" sz="3199" b="1">
              <a:solidFill>
                <a:srgbClr val="57565A"/>
              </a:solidFill>
              <a:cs typeface="B Mitra" panose="00000400000000000000" pitchFamily="2" charset="-78"/>
            </a:endParaRPr>
          </a:p>
        </p:txBody>
      </p:sp>
      <p:sp>
        <p:nvSpPr>
          <p:cNvPr id="5" name="Arc 4"/>
          <p:cNvSpPr/>
          <p:nvPr/>
        </p:nvSpPr>
        <p:spPr>
          <a:xfrm rot="10800000">
            <a:off x="4291219" y="3157117"/>
            <a:ext cx="1579378" cy="1579380"/>
          </a:xfrm>
          <a:prstGeom prst="arc">
            <a:avLst>
              <a:gd name="adj1" fmla="val 7914138"/>
              <a:gd name="adj2" fmla="val 2868450"/>
            </a:avLst>
          </a:prstGeom>
          <a:ln w="88900">
            <a:solidFill>
              <a:schemeClr val="accent3"/>
            </a:solidFill>
          </a:ln>
          <a:effectLst>
            <a:outerShdw blurRad="63500" dist="38100" dir="5400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126"/>
            <a:endParaRPr lang="en-US" sz="3199" b="1">
              <a:solidFill>
                <a:srgbClr val="57565A"/>
              </a:solidFill>
              <a:cs typeface="B Mitra" panose="00000400000000000000" pitchFamily="2" charset="-78"/>
            </a:endParaRPr>
          </a:p>
        </p:txBody>
      </p:sp>
      <p:sp>
        <p:nvSpPr>
          <p:cNvPr id="6" name="Arc 5"/>
          <p:cNvSpPr/>
          <p:nvPr/>
        </p:nvSpPr>
        <p:spPr>
          <a:xfrm>
            <a:off x="3221078" y="1993146"/>
            <a:ext cx="1579378" cy="1579380"/>
          </a:xfrm>
          <a:prstGeom prst="arc">
            <a:avLst>
              <a:gd name="adj1" fmla="val 7914138"/>
              <a:gd name="adj2" fmla="val 2868450"/>
            </a:avLst>
          </a:prstGeom>
          <a:ln w="88900">
            <a:solidFill>
              <a:schemeClr val="accent1"/>
            </a:solidFill>
          </a:ln>
          <a:effectLst>
            <a:outerShdw blurRad="63500" dist="38100" dir="5400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126"/>
            <a:endParaRPr lang="en-US" sz="3199" b="1">
              <a:solidFill>
                <a:srgbClr val="57565A"/>
              </a:solidFill>
              <a:cs typeface="B Mitra" panose="00000400000000000000" pitchFamily="2" charset="-78"/>
            </a:endParaRPr>
          </a:p>
        </p:txBody>
      </p:sp>
      <p:sp>
        <p:nvSpPr>
          <p:cNvPr id="7" name="Arc 6"/>
          <p:cNvSpPr/>
          <p:nvPr/>
        </p:nvSpPr>
        <p:spPr>
          <a:xfrm>
            <a:off x="7496969" y="1993146"/>
            <a:ext cx="1579378" cy="1579380"/>
          </a:xfrm>
          <a:prstGeom prst="arc">
            <a:avLst>
              <a:gd name="adj1" fmla="val 7914138"/>
              <a:gd name="adj2" fmla="val 2868450"/>
            </a:avLst>
          </a:prstGeom>
          <a:ln w="88900">
            <a:solidFill>
              <a:schemeClr val="accent2"/>
            </a:solidFill>
          </a:ln>
          <a:effectLst>
            <a:outerShdw blurRad="63500" dist="38100" dir="5400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126"/>
            <a:endParaRPr lang="en-US" sz="3199" b="1">
              <a:solidFill>
                <a:srgbClr val="57565A"/>
              </a:solidFill>
              <a:cs typeface="B Mitra" panose="00000400000000000000" pitchFamily="2" charset="-7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776187" y="4357284"/>
            <a:ext cx="609441" cy="609441"/>
            <a:chOff x="4753596" y="4704312"/>
            <a:chExt cx="609600" cy="609600"/>
          </a:xfrm>
        </p:grpSpPr>
        <p:sp>
          <p:nvSpPr>
            <p:cNvPr id="10" name="Oval 21"/>
            <p:cNvSpPr>
              <a:spLocks noChangeArrowheads="1"/>
            </p:cNvSpPr>
            <p:nvPr/>
          </p:nvSpPr>
          <p:spPr bwMode="auto">
            <a:xfrm>
              <a:off x="4753596" y="4704312"/>
              <a:ext cx="609600" cy="609600"/>
            </a:xfrm>
            <a:prstGeom prst="ellipse">
              <a:avLst/>
            </a:prstGeom>
            <a:solidFill>
              <a:schemeClr val="accent3"/>
            </a:solidFill>
            <a:ln w="19050" cap="rnd" cmpd="sng">
              <a:noFill/>
              <a:prstDash val="solid"/>
              <a:round/>
              <a:headEnd/>
              <a:tailEnd/>
            </a:ln>
            <a:extLst/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en-US" sz="3199" b="1">
                <a:solidFill>
                  <a:srgbClr val="57565A"/>
                </a:solidFill>
                <a:cs typeface="B Mitra" panose="00000400000000000000" pitchFamily="2" charset="-78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946197" y="4781240"/>
              <a:ext cx="223865" cy="456277"/>
              <a:chOff x="3973513" y="2216150"/>
              <a:chExt cx="1192212" cy="2428875"/>
            </a:xfrm>
          </p:grpSpPr>
          <p:sp>
            <p:nvSpPr>
              <p:cNvPr id="12" name="Oval 22"/>
              <p:cNvSpPr>
                <a:spLocks noChangeArrowheads="1"/>
              </p:cNvSpPr>
              <p:nvPr/>
            </p:nvSpPr>
            <p:spPr bwMode="auto">
              <a:xfrm>
                <a:off x="4359275" y="2216150"/>
                <a:ext cx="420687" cy="419100"/>
              </a:xfrm>
              <a:prstGeom prst="ellipse">
                <a:avLst/>
              </a:prstGeom>
              <a:noFill/>
              <a:ln w="158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en-US" sz="3199" b="1">
                  <a:solidFill>
                    <a:srgbClr val="57565A"/>
                  </a:solidFill>
                  <a:cs typeface="B Mitra" panose="00000400000000000000" pitchFamily="2" charset="-78"/>
                </a:endParaRPr>
              </a:p>
            </p:txBody>
          </p:sp>
          <p:sp>
            <p:nvSpPr>
              <p:cNvPr id="13" name="Freeform 23"/>
              <p:cNvSpPr>
                <a:spLocks/>
              </p:cNvSpPr>
              <p:nvPr/>
            </p:nvSpPr>
            <p:spPr bwMode="auto">
              <a:xfrm>
                <a:off x="3973513" y="2736850"/>
                <a:ext cx="1192212" cy="1908175"/>
              </a:xfrm>
              <a:custGeom>
                <a:avLst/>
                <a:gdLst>
                  <a:gd name="T0" fmla="*/ 159 w 318"/>
                  <a:gd name="T1" fmla="*/ 0 h 509"/>
                  <a:gd name="T2" fmla="*/ 67 w 318"/>
                  <a:gd name="T3" fmla="*/ 37 h 509"/>
                  <a:gd name="T4" fmla="*/ 2 w 318"/>
                  <a:gd name="T5" fmla="*/ 227 h 509"/>
                  <a:gd name="T6" fmla="*/ 15 w 318"/>
                  <a:gd name="T7" fmla="*/ 247 h 509"/>
                  <a:gd name="T8" fmla="*/ 37 w 318"/>
                  <a:gd name="T9" fmla="*/ 239 h 509"/>
                  <a:gd name="T10" fmla="*/ 95 w 318"/>
                  <a:gd name="T11" fmla="*/ 110 h 509"/>
                  <a:gd name="T12" fmla="*/ 86 w 318"/>
                  <a:gd name="T13" fmla="*/ 490 h 509"/>
                  <a:gd name="T14" fmla="*/ 109 w 318"/>
                  <a:gd name="T15" fmla="*/ 509 h 509"/>
                  <a:gd name="T16" fmla="*/ 133 w 318"/>
                  <a:gd name="T17" fmla="*/ 490 h 509"/>
                  <a:gd name="T18" fmla="*/ 159 w 318"/>
                  <a:gd name="T19" fmla="*/ 267 h 509"/>
                  <a:gd name="T20" fmla="*/ 185 w 318"/>
                  <a:gd name="T21" fmla="*/ 490 h 509"/>
                  <a:gd name="T22" fmla="*/ 209 w 318"/>
                  <a:gd name="T23" fmla="*/ 509 h 509"/>
                  <a:gd name="T24" fmla="*/ 233 w 318"/>
                  <a:gd name="T25" fmla="*/ 490 h 509"/>
                  <a:gd name="T26" fmla="*/ 223 w 318"/>
                  <a:gd name="T27" fmla="*/ 110 h 509"/>
                  <a:gd name="T28" fmla="*/ 281 w 318"/>
                  <a:gd name="T29" fmla="*/ 239 h 509"/>
                  <a:gd name="T30" fmla="*/ 304 w 318"/>
                  <a:gd name="T31" fmla="*/ 247 h 509"/>
                  <a:gd name="T32" fmla="*/ 316 w 318"/>
                  <a:gd name="T33" fmla="*/ 227 h 509"/>
                  <a:gd name="T34" fmla="*/ 252 w 318"/>
                  <a:gd name="T35" fmla="*/ 37 h 509"/>
                  <a:gd name="T36" fmla="*/ 159 w 318"/>
                  <a:gd name="T37" fmla="*/ 0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8" h="509">
                    <a:moveTo>
                      <a:pt x="159" y="0"/>
                    </a:moveTo>
                    <a:cubicBezTo>
                      <a:pt x="104" y="0"/>
                      <a:pt x="79" y="13"/>
                      <a:pt x="67" y="37"/>
                    </a:cubicBezTo>
                    <a:cubicBezTo>
                      <a:pt x="56" y="60"/>
                      <a:pt x="3" y="227"/>
                      <a:pt x="2" y="227"/>
                    </a:cubicBezTo>
                    <a:cubicBezTo>
                      <a:pt x="0" y="235"/>
                      <a:pt x="6" y="244"/>
                      <a:pt x="15" y="247"/>
                    </a:cubicBezTo>
                    <a:cubicBezTo>
                      <a:pt x="24" y="250"/>
                      <a:pt x="34" y="246"/>
                      <a:pt x="37" y="239"/>
                    </a:cubicBezTo>
                    <a:cubicBezTo>
                      <a:pt x="95" y="110"/>
                      <a:pt x="95" y="110"/>
                      <a:pt x="95" y="110"/>
                    </a:cubicBezTo>
                    <a:cubicBezTo>
                      <a:pt x="95" y="110"/>
                      <a:pt x="86" y="490"/>
                      <a:pt x="86" y="490"/>
                    </a:cubicBezTo>
                    <a:cubicBezTo>
                      <a:pt x="87" y="501"/>
                      <a:pt x="97" y="509"/>
                      <a:pt x="109" y="509"/>
                    </a:cubicBezTo>
                    <a:cubicBezTo>
                      <a:pt x="121" y="509"/>
                      <a:pt x="132" y="501"/>
                      <a:pt x="133" y="490"/>
                    </a:cubicBezTo>
                    <a:cubicBezTo>
                      <a:pt x="159" y="267"/>
                      <a:pt x="159" y="267"/>
                      <a:pt x="159" y="267"/>
                    </a:cubicBezTo>
                    <a:cubicBezTo>
                      <a:pt x="185" y="490"/>
                      <a:pt x="185" y="490"/>
                      <a:pt x="185" y="490"/>
                    </a:cubicBezTo>
                    <a:cubicBezTo>
                      <a:pt x="186" y="501"/>
                      <a:pt x="197" y="509"/>
                      <a:pt x="209" y="509"/>
                    </a:cubicBezTo>
                    <a:cubicBezTo>
                      <a:pt x="221" y="509"/>
                      <a:pt x="232" y="501"/>
                      <a:pt x="233" y="490"/>
                    </a:cubicBezTo>
                    <a:cubicBezTo>
                      <a:pt x="232" y="490"/>
                      <a:pt x="223" y="110"/>
                      <a:pt x="223" y="110"/>
                    </a:cubicBezTo>
                    <a:cubicBezTo>
                      <a:pt x="281" y="239"/>
                      <a:pt x="281" y="239"/>
                      <a:pt x="281" y="239"/>
                    </a:cubicBezTo>
                    <a:cubicBezTo>
                      <a:pt x="285" y="246"/>
                      <a:pt x="295" y="250"/>
                      <a:pt x="304" y="247"/>
                    </a:cubicBezTo>
                    <a:cubicBezTo>
                      <a:pt x="312" y="244"/>
                      <a:pt x="318" y="235"/>
                      <a:pt x="316" y="227"/>
                    </a:cubicBezTo>
                    <a:cubicBezTo>
                      <a:pt x="316" y="227"/>
                      <a:pt x="262" y="60"/>
                      <a:pt x="252" y="37"/>
                    </a:cubicBezTo>
                    <a:cubicBezTo>
                      <a:pt x="240" y="13"/>
                      <a:pt x="215" y="0"/>
                      <a:pt x="159" y="0"/>
                    </a:cubicBezTo>
                    <a:close/>
                  </a:path>
                </a:pathLst>
              </a:custGeom>
              <a:noFill/>
              <a:ln w="158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en-US" sz="3199" b="1">
                  <a:solidFill>
                    <a:srgbClr val="57565A"/>
                  </a:solidFill>
                  <a:cs typeface="B Mitra" panose="00000400000000000000" pitchFamily="2" charset="-78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3706047" y="1704824"/>
            <a:ext cx="609441" cy="609441"/>
            <a:chOff x="3683177" y="2051161"/>
            <a:chExt cx="609600" cy="609600"/>
          </a:xfrm>
        </p:grpSpPr>
        <p:sp>
          <p:nvSpPr>
            <p:cNvPr id="15" name="Oval 6"/>
            <p:cNvSpPr>
              <a:spLocks noChangeArrowheads="1"/>
            </p:cNvSpPr>
            <p:nvPr/>
          </p:nvSpPr>
          <p:spPr bwMode="auto">
            <a:xfrm>
              <a:off x="3683177" y="2051161"/>
              <a:ext cx="609600" cy="609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en-US" sz="3199" b="1">
                <a:solidFill>
                  <a:srgbClr val="57565A"/>
                </a:solidFill>
                <a:cs typeface="B Mitra" panose="00000400000000000000" pitchFamily="2" charset="-78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810700" y="2149605"/>
              <a:ext cx="354821" cy="398841"/>
              <a:chOff x="2776765" y="2933860"/>
              <a:chExt cx="837724" cy="941652"/>
            </a:xfrm>
          </p:grpSpPr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3068394" y="3386105"/>
                <a:ext cx="228642" cy="361544"/>
              </a:xfrm>
              <a:custGeom>
                <a:avLst/>
                <a:gdLst>
                  <a:gd name="T0" fmla="*/ 154 w 154"/>
                  <a:gd name="T1" fmla="*/ 38 h 243"/>
                  <a:gd name="T2" fmla="*/ 89 w 154"/>
                  <a:gd name="T3" fmla="*/ 0 h 243"/>
                  <a:gd name="T4" fmla="*/ 0 w 154"/>
                  <a:gd name="T5" fmla="*/ 121 h 243"/>
                  <a:gd name="T6" fmla="*/ 89 w 154"/>
                  <a:gd name="T7" fmla="*/ 243 h 243"/>
                  <a:gd name="T8" fmla="*/ 154 w 154"/>
                  <a:gd name="T9" fmla="*/ 204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43">
                    <a:moveTo>
                      <a:pt x="154" y="38"/>
                    </a:moveTo>
                    <a:cubicBezTo>
                      <a:pt x="138" y="15"/>
                      <a:pt x="118" y="0"/>
                      <a:pt x="89" y="0"/>
                    </a:cubicBezTo>
                    <a:cubicBezTo>
                      <a:pt x="34" y="0"/>
                      <a:pt x="0" y="48"/>
                      <a:pt x="0" y="121"/>
                    </a:cubicBezTo>
                    <a:cubicBezTo>
                      <a:pt x="0" y="194"/>
                      <a:pt x="34" y="243"/>
                      <a:pt x="89" y="243"/>
                    </a:cubicBezTo>
                    <a:cubicBezTo>
                      <a:pt x="118" y="243"/>
                      <a:pt x="138" y="228"/>
                      <a:pt x="154" y="204"/>
                    </a:cubicBezTo>
                  </a:path>
                </a:pathLst>
              </a:custGeom>
              <a:noFill/>
              <a:ln w="158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en-US" sz="3199" b="1">
                  <a:solidFill>
                    <a:srgbClr val="57565A"/>
                  </a:solidFill>
                  <a:cs typeface="B Mitra" panose="00000400000000000000" pitchFamily="2" charset="-78"/>
                </a:endParaRPr>
              </a:p>
            </p:txBody>
          </p:sp>
          <p:sp>
            <p:nvSpPr>
              <p:cNvPr id="18" name="Line 12"/>
              <p:cNvSpPr>
                <a:spLocks noChangeShapeType="1"/>
              </p:cNvSpPr>
              <p:nvPr/>
            </p:nvSpPr>
            <p:spPr bwMode="auto">
              <a:xfrm>
                <a:off x="3017375" y="3527196"/>
                <a:ext cx="183292" cy="0"/>
              </a:xfrm>
              <a:prstGeom prst="line">
                <a:avLst/>
              </a:prstGeom>
              <a:noFill/>
              <a:ln w="158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en-US" sz="3199" b="1">
                  <a:solidFill>
                    <a:srgbClr val="57565A"/>
                  </a:solidFill>
                  <a:cs typeface="B Mitra" panose="00000400000000000000" pitchFamily="2" charset="-78"/>
                </a:endParaRPr>
              </a:p>
            </p:txBody>
          </p:sp>
          <p:sp>
            <p:nvSpPr>
              <p:cNvPr id="19" name="Line 13"/>
              <p:cNvSpPr>
                <a:spLocks noChangeShapeType="1"/>
              </p:cNvSpPr>
              <p:nvPr/>
            </p:nvSpPr>
            <p:spPr bwMode="auto">
              <a:xfrm>
                <a:off x="3017375" y="3607819"/>
                <a:ext cx="183292" cy="0"/>
              </a:xfrm>
              <a:prstGeom prst="line">
                <a:avLst/>
              </a:prstGeom>
              <a:noFill/>
              <a:ln w="158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en-US" sz="3199" b="1">
                  <a:solidFill>
                    <a:srgbClr val="57565A"/>
                  </a:solidFill>
                  <a:cs typeface="B Mitra" panose="00000400000000000000" pitchFamily="2" charset="-78"/>
                </a:endParaRPr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3093589" y="3247534"/>
                <a:ext cx="203447" cy="30234"/>
              </a:xfrm>
              <a:custGeom>
                <a:avLst/>
                <a:gdLst>
                  <a:gd name="T0" fmla="*/ 137 w 137"/>
                  <a:gd name="T1" fmla="*/ 0 h 20"/>
                  <a:gd name="T2" fmla="*/ 69 w 137"/>
                  <a:gd name="T3" fmla="*/ 20 h 20"/>
                  <a:gd name="T4" fmla="*/ 0 w 137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7" h="20">
                    <a:moveTo>
                      <a:pt x="137" y="0"/>
                    </a:moveTo>
                    <a:cubicBezTo>
                      <a:pt x="137" y="0"/>
                      <a:pt x="133" y="20"/>
                      <a:pt x="69" y="20"/>
                    </a:cubicBezTo>
                    <a:cubicBezTo>
                      <a:pt x="4" y="20"/>
                      <a:pt x="0" y="0"/>
                      <a:pt x="0" y="0"/>
                    </a:cubicBezTo>
                  </a:path>
                </a:pathLst>
              </a:custGeom>
              <a:noFill/>
              <a:ln w="158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en-US" sz="3199" b="1">
                  <a:solidFill>
                    <a:srgbClr val="57565A"/>
                  </a:solidFill>
                  <a:cs typeface="B Mitra" panose="00000400000000000000" pitchFamily="2" charset="-78"/>
                </a:endParaRPr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2776765" y="2933860"/>
                <a:ext cx="837724" cy="941652"/>
              </a:xfrm>
              <a:custGeom>
                <a:avLst/>
                <a:gdLst>
                  <a:gd name="T0" fmla="*/ 282 w 563"/>
                  <a:gd name="T1" fmla="*/ 0 h 633"/>
                  <a:gd name="T2" fmla="*/ 332 w 563"/>
                  <a:gd name="T3" fmla="*/ 29 h 633"/>
                  <a:gd name="T4" fmla="*/ 388 w 563"/>
                  <a:gd name="T5" fmla="*/ 46 h 633"/>
                  <a:gd name="T6" fmla="*/ 435 w 563"/>
                  <a:gd name="T7" fmla="*/ 68 h 633"/>
                  <a:gd name="T8" fmla="*/ 350 w 563"/>
                  <a:gd name="T9" fmla="*/ 211 h 633"/>
                  <a:gd name="T10" fmla="*/ 563 w 563"/>
                  <a:gd name="T11" fmla="*/ 455 h 633"/>
                  <a:gd name="T12" fmla="*/ 282 w 563"/>
                  <a:gd name="T13" fmla="*/ 633 h 633"/>
                  <a:gd name="T14" fmla="*/ 0 w 563"/>
                  <a:gd name="T15" fmla="*/ 455 h 633"/>
                  <a:gd name="T16" fmla="*/ 213 w 563"/>
                  <a:gd name="T17" fmla="*/ 211 h 633"/>
                  <a:gd name="T18" fmla="*/ 128 w 563"/>
                  <a:gd name="T19" fmla="*/ 68 h 633"/>
                  <a:gd name="T20" fmla="*/ 175 w 563"/>
                  <a:gd name="T21" fmla="*/ 46 h 633"/>
                  <a:gd name="T22" fmla="*/ 231 w 563"/>
                  <a:gd name="T23" fmla="*/ 29 h 633"/>
                  <a:gd name="T24" fmla="*/ 282 w 563"/>
                  <a:gd name="T25" fmla="*/ 0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3" h="633">
                    <a:moveTo>
                      <a:pt x="282" y="0"/>
                    </a:moveTo>
                    <a:cubicBezTo>
                      <a:pt x="306" y="0"/>
                      <a:pt x="319" y="15"/>
                      <a:pt x="332" y="29"/>
                    </a:cubicBezTo>
                    <a:cubicBezTo>
                      <a:pt x="348" y="46"/>
                      <a:pt x="364" y="58"/>
                      <a:pt x="388" y="46"/>
                    </a:cubicBezTo>
                    <a:cubicBezTo>
                      <a:pt x="427" y="28"/>
                      <a:pt x="464" y="41"/>
                      <a:pt x="435" y="68"/>
                    </a:cubicBezTo>
                    <a:cubicBezTo>
                      <a:pt x="430" y="73"/>
                      <a:pt x="350" y="130"/>
                      <a:pt x="350" y="211"/>
                    </a:cubicBezTo>
                    <a:cubicBezTo>
                      <a:pt x="436" y="240"/>
                      <a:pt x="563" y="338"/>
                      <a:pt x="563" y="455"/>
                    </a:cubicBezTo>
                    <a:cubicBezTo>
                      <a:pt x="563" y="572"/>
                      <a:pt x="513" y="633"/>
                      <a:pt x="282" y="633"/>
                    </a:cubicBezTo>
                    <a:cubicBezTo>
                      <a:pt x="50" y="633"/>
                      <a:pt x="0" y="572"/>
                      <a:pt x="0" y="455"/>
                    </a:cubicBezTo>
                    <a:cubicBezTo>
                      <a:pt x="0" y="338"/>
                      <a:pt x="127" y="240"/>
                      <a:pt x="213" y="211"/>
                    </a:cubicBezTo>
                    <a:cubicBezTo>
                      <a:pt x="213" y="130"/>
                      <a:pt x="134" y="73"/>
                      <a:pt x="128" y="68"/>
                    </a:cubicBezTo>
                    <a:cubicBezTo>
                      <a:pt x="99" y="41"/>
                      <a:pt x="136" y="28"/>
                      <a:pt x="175" y="46"/>
                    </a:cubicBezTo>
                    <a:cubicBezTo>
                      <a:pt x="199" y="58"/>
                      <a:pt x="215" y="46"/>
                      <a:pt x="231" y="29"/>
                    </a:cubicBezTo>
                    <a:cubicBezTo>
                      <a:pt x="244" y="15"/>
                      <a:pt x="257" y="0"/>
                      <a:pt x="282" y="0"/>
                    </a:cubicBezTo>
                    <a:close/>
                  </a:path>
                </a:pathLst>
              </a:custGeom>
              <a:noFill/>
              <a:ln w="158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en-US" sz="3199" b="1">
                  <a:solidFill>
                    <a:srgbClr val="57565A"/>
                  </a:solidFill>
                  <a:cs typeface="B Mitra" panose="00000400000000000000" pitchFamily="2" charset="-78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5843993" y="1704824"/>
            <a:ext cx="609441" cy="609441"/>
            <a:chOff x="5821680" y="2051161"/>
            <a:chExt cx="609600" cy="609600"/>
          </a:xfrm>
        </p:grpSpPr>
        <p:sp>
          <p:nvSpPr>
            <p:cNvPr id="23" name="Oval 10"/>
            <p:cNvSpPr>
              <a:spLocks noChangeArrowheads="1"/>
            </p:cNvSpPr>
            <p:nvPr/>
          </p:nvSpPr>
          <p:spPr bwMode="auto">
            <a:xfrm>
              <a:off x="5821680" y="2051161"/>
              <a:ext cx="609600" cy="609600"/>
            </a:xfrm>
            <a:prstGeom prst="ellipse">
              <a:avLst/>
            </a:pr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en-US" sz="3199" b="1">
                <a:solidFill>
                  <a:srgbClr val="57565A"/>
                </a:solidFill>
                <a:cs typeface="B Mitra" panose="00000400000000000000" pitchFamily="2" charset="-78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000237" y="2181142"/>
              <a:ext cx="257025" cy="348572"/>
              <a:chOff x="5150751" y="1402339"/>
              <a:chExt cx="504790" cy="684585"/>
            </a:xfrm>
          </p:grpSpPr>
          <p:sp>
            <p:nvSpPr>
              <p:cNvPr id="25" name="Freeform 48"/>
              <p:cNvSpPr>
                <a:spLocks/>
              </p:cNvSpPr>
              <p:nvPr/>
            </p:nvSpPr>
            <p:spPr bwMode="auto">
              <a:xfrm>
                <a:off x="5150751" y="1663383"/>
                <a:ext cx="504790" cy="423541"/>
              </a:xfrm>
              <a:custGeom>
                <a:avLst/>
                <a:gdLst>
                  <a:gd name="T0" fmla="*/ 408 w 408"/>
                  <a:gd name="T1" fmla="*/ 298 h 342"/>
                  <a:gd name="T2" fmla="*/ 365 w 408"/>
                  <a:gd name="T3" fmla="*/ 342 h 342"/>
                  <a:gd name="T4" fmla="*/ 44 w 408"/>
                  <a:gd name="T5" fmla="*/ 342 h 342"/>
                  <a:gd name="T6" fmla="*/ 0 w 408"/>
                  <a:gd name="T7" fmla="*/ 298 h 342"/>
                  <a:gd name="T8" fmla="*/ 0 w 408"/>
                  <a:gd name="T9" fmla="*/ 43 h 342"/>
                  <a:gd name="T10" fmla="*/ 44 w 408"/>
                  <a:gd name="T11" fmla="*/ 0 h 342"/>
                  <a:gd name="T12" fmla="*/ 365 w 408"/>
                  <a:gd name="T13" fmla="*/ 0 h 342"/>
                  <a:gd name="T14" fmla="*/ 408 w 408"/>
                  <a:gd name="T15" fmla="*/ 43 h 342"/>
                  <a:gd name="T16" fmla="*/ 408 w 408"/>
                  <a:gd name="T17" fmla="*/ 298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8" h="342">
                    <a:moveTo>
                      <a:pt x="408" y="298"/>
                    </a:moveTo>
                    <a:cubicBezTo>
                      <a:pt x="408" y="322"/>
                      <a:pt x="389" y="342"/>
                      <a:pt x="365" y="342"/>
                    </a:cubicBezTo>
                    <a:cubicBezTo>
                      <a:pt x="44" y="342"/>
                      <a:pt x="44" y="342"/>
                      <a:pt x="44" y="342"/>
                    </a:cubicBezTo>
                    <a:cubicBezTo>
                      <a:pt x="20" y="342"/>
                      <a:pt x="0" y="322"/>
                      <a:pt x="0" y="298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19"/>
                      <a:pt x="20" y="0"/>
                      <a:pt x="44" y="0"/>
                    </a:cubicBezTo>
                    <a:cubicBezTo>
                      <a:pt x="365" y="0"/>
                      <a:pt x="365" y="0"/>
                      <a:pt x="365" y="0"/>
                    </a:cubicBezTo>
                    <a:cubicBezTo>
                      <a:pt x="389" y="0"/>
                      <a:pt x="408" y="19"/>
                      <a:pt x="408" y="43"/>
                    </a:cubicBezTo>
                    <a:lnTo>
                      <a:pt x="408" y="298"/>
                    </a:lnTo>
                    <a:close/>
                  </a:path>
                </a:pathLst>
              </a:custGeom>
              <a:noFill/>
              <a:ln w="158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en-US" sz="3199" b="1">
                  <a:solidFill>
                    <a:srgbClr val="57565A"/>
                  </a:solidFill>
                  <a:cs typeface="B Mitra" panose="00000400000000000000" pitchFamily="2" charset="-78"/>
                </a:endParaRPr>
              </a:p>
            </p:txBody>
          </p:sp>
          <p:sp>
            <p:nvSpPr>
              <p:cNvPr id="26" name="Freeform 49"/>
              <p:cNvSpPr>
                <a:spLocks/>
              </p:cNvSpPr>
              <p:nvPr/>
            </p:nvSpPr>
            <p:spPr bwMode="auto">
              <a:xfrm>
                <a:off x="5237241" y="1402339"/>
                <a:ext cx="331809" cy="261044"/>
              </a:xfrm>
              <a:custGeom>
                <a:avLst/>
                <a:gdLst>
                  <a:gd name="T0" fmla="*/ 0 w 268"/>
                  <a:gd name="T1" fmla="*/ 211 h 211"/>
                  <a:gd name="T2" fmla="*/ 0 w 268"/>
                  <a:gd name="T3" fmla="*/ 134 h 211"/>
                  <a:gd name="T4" fmla="*/ 134 w 268"/>
                  <a:gd name="T5" fmla="*/ 0 h 211"/>
                  <a:gd name="T6" fmla="*/ 268 w 268"/>
                  <a:gd name="T7" fmla="*/ 134 h 211"/>
                  <a:gd name="T8" fmla="*/ 268 w 268"/>
                  <a:gd name="T9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8" h="211">
                    <a:moveTo>
                      <a:pt x="0" y="211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60"/>
                      <a:pt x="60" y="0"/>
                      <a:pt x="134" y="0"/>
                    </a:cubicBezTo>
                    <a:cubicBezTo>
                      <a:pt x="208" y="0"/>
                      <a:pt x="268" y="60"/>
                      <a:pt x="268" y="134"/>
                    </a:cubicBezTo>
                    <a:cubicBezTo>
                      <a:pt x="268" y="211"/>
                      <a:pt x="268" y="211"/>
                      <a:pt x="268" y="211"/>
                    </a:cubicBezTo>
                  </a:path>
                </a:pathLst>
              </a:custGeom>
              <a:noFill/>
              <a:ln w="158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en-US" sz="3199" b="1">
                  <a:solidFill>
                    <a:srgbClr val="57565A"/>
                  </a:solidFill>
                  <a:cs typeface="B Mitra" panose="00000400000000000000" pitchFamily="2" charset="-78"/>
                </a:endParaRPr>
              </a:p>
            </p:txBody>
          </p:sp>
          <p:sp>
            <p:nvSpPr>
              <p:cNvPr id="27" name="Oval 50"/>
              <p:cNvSpPr>
                <a:spLocks noChangeArrowheads="1"/>
              </p:cNvSpPr>
              <p:nvPr/>
            </p:nvSpPr>
            <p:spPr bwMode="auto">
              <a:xfrm>
                <a:off x="5377198" y="1815920"/>
                <a:ext cx="52943" cy="52943"/>
              </a:xfrm>
              <a:prstGeom prst="ellipse">
                <a:avLst/>
              </a:prstGeom>
              <a:noFill/>
              <a:ln w="158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en-US" sz="3199" b="1">
                  <a:solidFill>
                    <a:srgbClr val="57565A"/>
                  </a:solidFill>
                  <a:cs typeface="B Mitra" panose="00000400000000000000" pitchFamily="2" charset="-78"/>
                </a:endParaRPr>
              </a:p>
            </p:txBody>
          </p:sp>
          <p:sp>
            <p:nvSpPr>
              <p:cNvPr id="28" name="Line 51"/>
              <p:cNvSpPr>
                <a:spLocks noChangeShapeType="1"/>
              </p:cNvSpPr>
              <p:nvPr/>
            </p:nvSpPr>
            <p:spPr bwMode="auto">
              <a:xfrm>
                <a:off x="5402883" y="1868863"/>
                <a:ext cx="0" cy="60805"/>
              </a:xfrm>
              <a:prstGeom prst="line">
                <a:avLst/>
              </a:prstGeom>
              <a:noFill/>
              <a:ln w="158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en-US" sz="3199" b="1">
                  <a:solidFill>
                    <a:srgbClr val="57565A"/>
                  </a:solidFill>
                  <a:cs typeface="B Mitra" panose="00000400000000000000" pitchFamily="2" charset="-78"/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7981939" y="1704824"/>
            <a:ext cx="609441" cy="609441"/>
            <a:chOff x="7960183" y="2051161"/>
            <a:chExt cx="609600" cy="609600"/>
          </a:xfrm>
        </p:grpSpPr>
        <p:sp>
          <p:nvSpPr>
            <p:cNvPr id="30" name="Oval 6"/>
            <p:cNvSpPr>
              <a:spLocks noChangeArrowheads="1"/>
            </p:cNvSpPr>
            <p:nvPr/>
          </p:nvSpPr>
          <p:spPr bwMode="auto">
            <a:xfrm>
              <a:off x="7960183" y="2051161"/>
              <a:ext cx="609600" cy="60960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en-US" sz="3199" b="1">
                <a:solidFill>
                  <a:srgbClr val="57565A"/>
                </a:solidFill>
                <a:cs typeface="B Mitra" panose="00000400000000000000" pitchFamily="2" charset="-78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8160091" y="2160323"/>
              <a:ext cx="255156" cy="401419"/>
              <a:chOff x="6507864" y="4896553"/>
              <a:chExt cx="501120" cy="788374"/>
            </a:xfrm>
          </p:grpSpPr>
          <p:sp>
            <p:nvSpPr>
              <p:cNvPr id="32" name="Freeform 55"/>
              <p:cNvSpPr>
                <a:spLocks/>
              </p:cNvSpPr>
              <p:nvPr/>
            </p:nvSpPr>
            <p:spPr bwMode="auto">
              <a:xfrm>
                <a:off x="6507864" y="4896553"/>
                <a:ext cx="501120" cy="788374"/>
              </a:xfrm>
              <a:custGeom>
                <a:avLst/>
                <a:gdLst>
                  <a:gd name="T0" fmla="*/ 33 w 405"/>
                  <a:gd name="T1" fmla="*/ 166 h 637"/>
                  <a:gd name="T2" fmla="*/ 209 w 405"/>
                  <a:gd name="T3" fmla="*/ 0 h 637"/>
                  <a:gd name="T4" fmla="*/ 405 w 405"/>
                  <a:gd name="T5" fmla="*/ 219 h 637"/>
                  <a:gd name="T6" fmla="*/ 242 w 405"/>
                  <a:gd name="T7" fmla="*/ 514 h 637"/>
                  <a:gd name="T8" fmla="*/ 103 w 405"/>
                  <a:gd name="T9" fmla="*/ 637 h 637"/>
                  <a:gd name="T10" fmla="*/ 0 w 405"/>
                  <a:gd name="T11" fmla="*/ 531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5" h="637">
                    <a:moveTo>
                      <a:pt x="33" y="166"/>
                    </a:moveTo>
                    <a:cubicBezTo>
                      <a:pt x="33" y="83"/>
                      <a:pt x="126" y="0"/>
                      <a:pt x="209" y="0"/>
                    </a:cubicBezTo>
                    <a:cubicBezTo>
                      <a:pt x="292" y="0"/>
                      <a:pt x="405" y="60"/>
                      <a:pt x="405" y="219"/>
                    </a:cubicBezTo>
                    <a:cubicBezTo>
                      <a:pt x="405" y="378"/>
                      <a:pt x="272" y="428"/>
                      <a:pt x="242" y="514"/>
                    </a:cubicBezTo>
                    <a:cubicBezTo>
                      <a:pt x="212" y="600"/>
                      <a:pt x="156" y="637"/>
                      <a:pt x="103" y="637"/>
                    </a:cubicBezTo>
                    <a:cubicBezTo>
                      <a:pt x="50" y="637"/>
                      <a:pt x="0" y="564"/>
                      <a:pt x="0" y="531"/>
                    </a:cubicBezTo>
                  </a:path>
                </a:pathLst>
              </a:custGeom>
              <a:no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en-US" sz="3199" b="1">
                  <a:solidFill>
                    <a:srgbClr val="57565A"/>
                  </a:solidFill>
                  <a:cs typeface="B Mitra" panose="00000400000000000000" pitchFamily="2" charset="-78"/>
                </a:endParaRPr>
              </a:p>
            </p:txBody>
          </p:sp>
          <p:sp>
            <p:nvSpPr>
              <p:cNvPr id="33" name="Freeform 56"/>
              <p:cNvSpPr>
                <a:spLocks/>
              </p:cNvSpPr>
              <p:nvPr/>
            </p:nvSpPr>
            <p:spPr bwMode="auto">
              <a:xfrm>
                <a:off x="6620564" y="5016591"/>
                <a:ext cx="275721" cy="374792"/>
              </a:xfrm>
              <a:custGeom>
                <a:avLst/>
                <a:gdLst>
                  <a:gd name="T0" fmla="*/ 223 w 223"/>
                  <a:gd name="T1" fmla="*/ 88 h 303"/>
                  <a:gd name="T2" fmla="*/ 135 w 223"/>
                  <a:gd name="T3" fmla="*/ 0 h 303"/>
                  <a:gd name="T4" fmla="*/ 30 w 223"/>
                  <a:gd name="T5" fmla="*/ 170 h 303"/>
                  <a:gd name="T6" fmla="*/ 60 w 223"/>
                  <a:gd name="T7" fmla="*/ 246 h 303"/>
                  <a:gd name="T8" fmla="*/ 0 w 223"/>
                  <a:gd name="T9" fmla="*/ 303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303">
                    <a:moveTo>
                      <a:pt x="223" y="88"/>
                    </a:moveTo>
                    <a:cubicBezTo>
                      <a:pt x="216" y="22"/>
                      <a:pt x="178" y="0"/>
                      <a:pt x="135" y="0"/>
                    </a:cubicBezTo>
                    <a:cubicBezTo>
                      <a:pt x="92" y="0"/>
                      <a:pt x="30" y="44"/>
                      <a:pt x="30" y="170"/>
                    </a:cubicBezTo>
                    <a:cubicBezTo>
                      <a:pt x="30" y="217"/>
                      <a:pt x="60" y="198"/>
                      <a:pt x="60" y="246"/>
                    </a:cubicBezTo>
                    <a:cubicBezTo>
                      <a:pt x="60" y="293"/>
                      <a:pt x="0" y="303"/>
                      <a:pt x="0" y="303"/>
                    </a:cubicBezTo>
                  </a:path>
                </a:pathLst>
              </a:custGeom>
              <a:no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en-US" sz="3199" b="1">
                  <a:solidFill>
                    <a:srgbClr val="57565A"/>
                  </a:solidFill>
                  <a:cs typeface="B Mitra" panose="00000400000000000000" pitchFamily="2" charset="-78"/>
                </a:endParaRPr>
              </a:p>
            </p:txBody>
          </p:sp>
        </p:grpSp>
      </p:grpSp>
      <p:sp>
        <p:nvSpPr>
          <p:cNvPr id="34" name="Rectangle 33"/>
          <p:cNvSpPr/>
          <p:nvPr/>
        </p:nvSpPr>
        <p:spPr>
          <a:xfrm>
            <a:off x="3455190" y="2391872"/>
            <a:ext cx="1111154" cy="615858"/>
          </a:xfrm>
          <a:prstGeom prst="rect">
            <a:avLst/>
          </a:prstGeom>
        </p:spPr>
        <p:txBody>
          <a:bodyPr wrap="square" lIns="121888" rIns="121888" bIns="60944">
            <a:spAutoFit/>
          </a:bodyPr>
          <a:lstStyle/>
          <a:p>
            <a:pPr algn="ctr" defTabSz="914126">
              <a:lnSpc>
                <a:spcPct val="89000"/>
              </a:lnSpc>
            </a:pPr>
            <a:r>
              <a:rPr lang="fa-IR" sz="3599" b="1" dirty="0">
                <a:solidFill>
                  <a:srgbClr val="57565A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یک</a:t>
            </a:r>
            <a:endParaRPr lang="en-US" sz="3599" b="1" dirty="0">
              <a:solidFill>
                <a:srgbClr val="57565A"/>
              </a:solidFill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25330" y="3618216"/>
            <a:ext cx="1111154" cy="615858"/>
          </a:xfrm>
          <a:prstGeom prst="rect">
            <a:avLst/>
          </a:prstGeom>
        </p:spPr>
        <p:txBody>
          <a:bodyPr wrap="square" lIns="121888" rIns="121888" bIns="60944">
            <a:spAutoFit/>
          </a:bodyPr>
          <a:lstStyle/>
          <a:p>
            <a:pPr algn="ctr" defTabSz="914126">
              <a:lnSpc>
                <a:spcPct val="89000"/>
              </a:lnSpc>
            </a:pPr>
            <a:r>
              <a:rPr lang="fa-IR" sz="3599" b="1" dirty="0">
                <a:solidFill>
                  <a:srgbClr val="57565A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دو</a:t>
            </a:r>
            <a:endParaRPr lang="en-US" sz="3599" b="1" dirty="0">
              <a:solidFill>
                <a:srgbClr val="57565A"/>
              </a:solidFill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664651" y="3618216"/>
            <a:ext cx="1111154" cy="615858"/>
          </a:xfrm>
          <a:prstGeom prst="rect">
            <a:avLst/>
          </a:prstGeom>
        </p:spPr>
        <p:txBody>
          <a:bodyPr wrap="square" lIns="121888" rIns="121888" bIns="60944">
            <a:spAutoFit/>
          </a:bodyPr>
          <a:lstStyle/>
          <a:p>
            <a:pPr algn="ctr" defTabSz="914126">
              <a:lnSpc>
                <a:spcPct val="89000"/>
              </a:lnSpc>
            </a:pPr>
            <a:r>
              <a:rPr lang="fa-IR" sz="3599" b="1" dirty="0">
                <a:solidFill>
                  <a:srgbClr val="57565A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چهار</a:t>
            </a:r>
            <a:endParaRPr lang="en-US" sz="3599" b="1" dirty="0">
              <a:solidFill>
                <a:srgbClr val="57565A"/>
              </a:solidFill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593136" y="2391872"/>
            <a:ext cx="1111154" cy="615858"/>
          </a:xfrm>
          <a:prstGeom prst="rect">
            <a:avLst/>
          </a:prstGeom>
        </p:spPr>
        <p:txBody>
          <a:bodyPr wrap="square" lIns="121888" rIns="121888" bIns="60944">
            <a:spAutoFit/>
          </a:bodyPr>
          <a:lstStyle/>
          <a:p>
            <a:pPr algn="ctr" defTabSz="914126">
              <a:lnSpc>
                <a:spcPct val="89000"/>
              </a:lnSpc>
            </a:pPr>
            <a:r>
              <a:rPr lang="fa-IR" sz="3599" b="1" dirty="0">
                <a:solidFill>
                  <a:srgbClr val="57565A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سه</a:t>
            </a:r>
            <a:endParaRPr lang="en-US" sz="3599" b="1" dirty="0">
              <a:solidFill>
                <a:srgbClr val="57565A"/>
              </a:solidFill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731081" y="2391872"/>
            <a:ext cx="1111154" cy="615858"/>
          </a:xfrm>
          <a:prstGeom prst="rect">
            <a:avLst/>
          </a:prstGeom>
        </p:spPr>
        <p:txBody>
          <a:bodyPr wrap="square" lIns="121888" rIns="121888" bIns="60944">
            <a:spAutoFit/>
          </a:bodyPr>
          <a:lstStyle/>
          <a:p>
            <a:pPr algn="ctr" defTabSz="914126">
              <a:lnSpc>
                <a:spcPct val="89000"/>
              </a:lnSpc>
            </a:pPr>
            <a:r>
              <a:rPr lang="fa-IR" sz="3599" b="1" dirty="0">
                <a:solidFill>
                  <a:srgbClr val="57565A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پنج</a:t>
            </a:r>
            <a:endParaRPr lang="en-US" sz="3599" b="1" dirty="0">
              <a:solidFill>
                <a:srgbClr val="57565A"/>
              </a:solidFill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915509" y="4357284"/>
            <a:ext cx="609441" cy="609441"/>
            <a:chOff x="6893475" y="4704312"/>
            <a:chExt cx="609600" cy="609600"/>
          </a:xfrm>
        </p:grpSpPr>
        <p:sp>
          <p:nvSpPr>
            <p:cNvPr id="40" name="Oval 6"/>
            <p:cNvSpPr>
              <a:spLocks noChangeArrowheads="1"/>
            </p:cNvSpPr>
            <p:nvPr/>
          </p:nvSpPr>
          <p:spPr bwMode="auto">
            <a:xfrm>
              <a:off x="6893475" y="4704312"/>
              <a:ext cx="609600" cy="609600"/>
            </a:xfrm>
            <a:prstGeom prst="ellipse">
              <a:avLst/>
            </a:pr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en-US" sz="3199" b="1">
                <a:solidFill>
                  <a:srgbClr val="57565A"/>
                </a:solidFill>
                <a:cs typeface="B Mitra" panose="00000400000000000000" pitchFamily="2" charset="-78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7047705" y="4855952"/>
              <a:ext cx="301139" cy="306320"/>
              <a:chOff x="5285779" y="3641964"/>
              <a:chExt cx="225854" cy="229740"/>
            </a:xfrm>
          </p:grpSpPr>
          <p:sp>
            <p:nvSpPr>
              <p:cNvPr id="42" name="Oval 43"/>
              <p:cNvSpPr>
                <a:spLocks noChangeArrowheads="1"/>
              </p:cNvSpPr>
              <p:nvPr/>
            </p:nvSpPr>
            <p:spPr bwMode="auto">
              <a:xfrm>
                <a:off x="5285779" y="3720853"/>
                <a:ext cx="72132" cy="71963"/>
              </a:xfrm>
              <a:prstGeom prst="ellipse">
                <a:avLst/>
              </a:prstGeom>
              <a:noFill/>
              <a:ln w="1587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en-US" sz="3199" b="1">
                  <a:solidFill>
                    <a:srgbClr val="57565A"/>
                  </a:solidFill>
                  <a:cs typeface="B Mitra" panose="00000400000000000000" pitchFamily="2" charset="-78"/>
                </a:endParaRPr>
              </a:p>
            </p:txBody>
          </p:sp>
          <p:sp>
            <p:nvSpPr>
              <p:cNvPr id="43" name="Oval 44"/>
              <p:cNvSpPr>
                <a:spLocks noChangeArrowheads="1"/>
              </p:cNvSpPr>
              <p:nvPr/>
            </p:nvSpPr>
            <p:spPr bwMode="auto">
              <a:xfrm>
                <a:off x="5439840" y="3799572"/>
                <a:ext cx="71793" cy="72132"/>
              </a:xfrm>
              <a:prstGeom prst="ellipse">
                <a:avLst/>
              </a:prstGeom>
              <a:noFill/>
              <a:ln w="1587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en-US" sz="3199" b="1">
                  <a:solidFill>
                    <a:srgbClr val="57565A"/>
                  </a:solidFill>
                  <a:cs typeface="B Mitra" panose="00000400000000000000" pitchFamily="2" charset="-78"/>
                </a:endParaRPr>
              </a:p>
            </p:txBody>
          </p:sp>
          <p:sp>
            <p:nvSpPr>
              <p:cNvPr id="44" name="Oval 45"/>
              <p:cNvSpPr>
                <a:spLocks noChangeArrowheads="1"/>
              </p:cNvSpPr>
              <p:nvPr/>
            </p:nvSpPr>
            <p:spPr bwMode="auto">
              <a:xfrm>
                <a:off x="5439840" y="3641964"/>
                <a:ext cx="71793" cy="72132"/>
              </a:xfrm>
              <a:prstGeom prst="ellipse">
                <a:avLst/>
              </a:prstGeom>
              <a:noFill/>
              <a:ln w="1587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en-US" sz="3199" b="1">
                  <a:solidFill>
                    <a:srgbClr val="57565A"/>
                  </a:solidFill>
                  <a:cs typeface="B Mitra" panose="00000400000000000000" pitchFamily="2" charset="-78"/>
                </a:endParaRPr>
              </a:p>
            </p:txBody>
          </p:sp>
          <p:sp>
            <p:nvSpPr>
              <p:cNvPr id="45" name="Line 46"/>
              <p:cNvSpPr>
                <a:spLocks noChangeShapeType="1"/>
              </p:cNvSpPr>
              <p:nvPr/>
            </p:nvSpPr>
            <p:spPr bwMode="auto">
              <a:xfrm>
                <a:off x="5354025" y="3773220"/>
                <a:ext cx="89700" cy="45779"/>
              </a:xfrm>
              <a:prstGeom prst="line">
                <a:avLst/>
              </a:prstGeom>
              <a:noFill/>
              <a:ln w="1587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en-US" sz="3199" b="1">
                  <a:solidFill>
                    <a:srgbClr val="57565A"/>
                  </a:solidFill>
                  <a:cs typeface="B Mitra" panose="00000400000000000000" pitchFamily="2" charset="-78"/>
                </a:endParaRPr>
              </a:p>
            </p:txBody>
          </p:sp>
          <p:sp>
            <p:nvSpPr>
              <p:cNvPr id="46" name="Line 47"/>
              <p:cNvSpPr>
                <a:spLocks noChangeShapeType="1"/>
              </p:cNvSpPr>
              <p:nvPr/>
            </p:nvSpPr>
            <p:spPr bwMode="auto">
              <a:xfrm flipH="1">
                <a:off x="5354025" y="3694669"/>
                <a:ext cx="89700" cy="45779"/>
              </a:xfrm>
              <a:prstGeom prst="line">
                <a:avLst/>
              </a:prstGeom>
              <a:noFill/>
              <a:ln w="1587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en-US" sz="3199" b="1">
                  <a:solidFill>
                    <a:srgbClr val="57565A"/>
                  </a:solidFill>
                  <a:cs typeface="B Mitra" panose="00000400000000000000" pitchFamily="2" charset="-78"/>
                </a:endParaRPr>
              </a:p>
            </p:txBody>
          </p:sp>
        </p:grpSp>
      </p:grpSp>
      <p:cxnSp>
        <p:nvCxnSpPr>
          <p:cNvPr id="47" name="Straight Connector 46"/>
          <p:cNvCxnSpPr/>
          <p:nvPr/>
        </p:nvCxnSpPr>
        <p:spPr>
          <a:xfrm flipH="1">
            <a:off x="2867888" y="2725266"/>
            <a:ext cx="304721" cy="1"/>
          </a:xfrm>
          <a:prstGeom prst="line">
            <a:avLst/>
          </a:prstGeom>
          <a:ln w="12700" cmpd="sng"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9111989" y="2725266"/>
            <a:ext cx="304721" cy="1"/>
          </a:xfrm>
          <a:prstGeom prst="line">
            <a:avLst/>
          </a:prstGeom>
          <a:ln w="12700" cmpd="sng">
            <a:solidFill>
              <a:schemeClr val="accent2"/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Freeform 51"/>
          <p:cNvSpPr/>
          <p:nvPr/>
        </p:nvSpPr>
        <p:spPr>
          <a:xfrm>
            <a:off x="7226400" y="4959881"/>
            <a:ext cx="891287" cy="342011"/>
          </a:xfrm>
          <a:custGeom>
            <a:avLst/>
            <a:gdLst>
              <a:gd name="connsiteX0" fmla="*/ 9167091 w 9167091"/>
              <a:gd name="connsiteY0" fmla="*/ 5137727 h 5149273"/>
              <a:gd name="connsiteX1" fmla="*/ 11546 w 9167091"/>
              <a:gd name="connsiteY1" fmla="*/ 5149273 h 5149273"/>
              <a:gd name="connsiteX2" fmla="*/ 0 w 9167091"/>
              <a:gd name="connsiteY2" fmla="*/ 0 h 51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67091" h="5149273">
                <a:moveTo>
                  <a:pt x="9167091" y="5137727"/>
                </a:moveTo>
                <a:lnTo>
                  <a:pt x="11546" y="5149273"/>
                </a:lnTo>
                <a:cubicBezTo>
                  <a:pt x="7697" y="3432849"/>
                  <a:pt x="3849" y="1716424"/>
                  <a:pt x="0" y="0"/>
                </a:cubicBezTo>
              </a:path>
            </a:pathLst>
          </a:custGeom>
          <a:ln w="12700" cmpd="sng">
            <a:solidFill>
              <a:schemeClr val="accent6"/>
            </a:solidFill>
            <a:headEnd type="oval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126"/>
            <a:endParaRPr lang="en-US" sz="3199" b="1">
              <a:solidFill>
                <a:srgbClr val="57565A"/>
              </a:solidFill>
              <a:cs typeface="B Mitra" panose="00000400000000000000" pitchFamily="2" charset="-78"/>
            </a:endParaRPr>
          </a:p>
        </p:txBody>
      </p:sp>
      <p:sp>
        <p:nvSpPr>
          <p:cNvPr id="53" name="Freeform 52"/>
          <p:cNvSpPr/>
          <p:nvPr/>
        </p:nvSpPr>
        <p:spPr>
          <a:xfrm flipH="1">
            <a:off x="4192772" y="4959881"/>
            <a:ext cx="891287" cy="342011"/>
          </a:xfrm>
          <a:custGeom>
            <a:avLst/>
            <a:gdLst>
              <a:gd name="connsiteX0" fmla="*/ 9167091 w 9167091"/>
              <a:gd name="connsiteY0" fmla="*/ 5137727 h 5149273"/>
              <a:gd name="connsiteX1" fmla="*/ 11546 w 9167091"/>
              <a:gd name="connsiteY1" fmla="*/ 5149273 h 5149273"/>
              <a:gd name="connsiteX2" fmla="*/ 0 w 9167091"/>
              <a:gd name="connsiteY2" fmla="*/ 0 h 51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67091" h="5149273">
                <a:moveTo>
                  <a:pt x="9167091" y="5137727"/>
                </a:moveTo>
                <a:lnTo>
                  <a:pt x="11546" y="5149273"/>
                </a:lnTo>
                <a:cubicBezTo>
                  <a:pt x="7697" y="3432849"/>
                  <a:pt x="3849" y="1716424"/>
                  <a:pt x="0" y="0"/>
                </a:cubicBezTo>
              </a:path>
            </a:pathLst>
          </a:custGeom>
          <a:ln w="12700" cmpd="sng">
            <a:solidFill>
              <a:schemeClr val="accent3"/>
            </a:solidFill>
            <a:headEnd type="oval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126"/>
            <a:endParaRPr lang="en-US" sz="3199" b="1">
              <a:solidFill>
                <a:srgbClr val="57565A"/>
              </a:solidFill>
              <a:cs typeface="B Mitra" panose="00000400000000000000" pitchFamily="2" charset="-78"/>
            </a:endParaRPr>
          </a:p>
        </p:txBody>
      </p:sp>
      <p:sp>
        <p:nvSpPr>
          <p:cNvPr id="54" name="Freeform 53"/>
          <p:cNvSpPr/>
          <p:nvPr/>
        </p:nvSpPr>
        <p:spPr>
          <a:xfrm flipV="1">
            <a:off x="6142984" y="1477601"/>
            <a:ext cx="2616171" cy="248899"/>
          </a:xfrm>
          <a:custGeom>
            <a:avLst/>
            <a:gdLst>
              <a:gd name="connsiteX0" fmla="*/ 9167091 w 9167091"/>
              <a:gd name="connsiteY0" fmla="*/ 5137727 h 5149273"/>
              <a:gd name="connsiteX1" fmla="*/ 11546 w 9167091"/>
              <a:gd name="connsiteY1" fmla="*/ 5149273 h 5149273"/>
              <a:gd name="connsiteX2" fmla="*/ 0 w 9167091"/>
              <a:gd name="connsiteY2" fmla="*/ 0 h 51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67091" h="5149273">
                <a:moveTo>
                  <a:pt x="9167091" y="5137727"/>
                </a:moveTo>
                <a:lnTo>
                  <a:pt x="11546" y="5149273"/>
                </a:lnTo>
                <a:cubicBezTo>
                  <a:pt x="7697" y="3432849"/>
                  <a:pt x="3849" y="1716424"/>
                  <a:pt x="0" y="0"/>
                </a:cubicBezTo>
              </a:path>
            </a:pathLst>
          </a:custGeom>
          <a:ln w="12700" cmpd="sng">
            <a:solidFill>
              <a:schemeClr val="accent5"/>
            </a:solidFill>
            <a:headEnd type="oval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126"/>
            <a:endParaRPr lang="en-US" sz="3199" b="1">
              <a:solidFill>
                <a:srgbClr val="57565A"/>
              </a:solidFill>
              <a:cs typeface="B Mitra" panose="00000400000000000000" pitchFamily="2" charset="-78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07224" y="2314264"/>
            <a:ext cx="22787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126" rtl="1"/>
            <a:r>
              <a:rPr lang="ar-SA" sz="1600" b="1" dirty="0">
                <a:solidFill>
                  <a:srgbClr val="FF0000"/>
                </a:solidFill>
                <a:cs typeface="B Mitra" panose="00000400000000000000" pitchFamily="2" charset="-78"/>
              </a:rPr>
              <a:t>تبدیل شدن تهران به پارکینگ عمومی</a:t>
            </a:r>
            <a:r>
              <a:rPr lang="en-US" sz="1600" b="1" dirty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</a:p>
          <a:p>
            <a:pPr lvl="0" algn="just" defTabSz="914126" rtl="1"/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نتایج: </a:t>
            </a:r>
            <a:r>
              <a:rPr lang="ar-SA" sz="1600" b="1" dirty="0">
                <a:solidFill>
                  <a:srgbClr val="57565A"/>
                </a:solidFill>
                <a:cs typeface="B Mitra" panose="00000400000000000000" pitchFamily="2" charset="-78"/>
              </a:rPr>
              <a:t>آلودگی صوتی و آلودگی هوا </a:t>
            </a:r>
            <a:endParaRPr lang="fa-IR" sz="1600" b="1" dirty="0">
              <a:solidFill>
                <a:srgbClr val="57565A"/>
              </a:solidFill>
              <a:cs typeface="B Mitra" panose="00000400000000000000" pitchFamily="2" charset="-78"/>
            </a:endParaRPr>
          </a:p>
          <a:p>
            <a:pPr lvl="0" algn="just" defTabSz="914126" rtl="1"/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ریشه: </a:t>
            </a:r>
            <a:r>
              <a:rPr lang="ar-SA" sz="1600" b="1" dirty="0">
                <a:solidFill>
                  <a:srgbClr val="57565A"/>
                </a:solidFill>
                <a:cs typeface="B Mitra" panose="00000400000000000000" pitchFamily="2" charset="-78"/>
              </a:rPr>
              <a:t>سبک زندگی سنتی</a:t>
            </a:r>
            <a:endParaRPr lang="en-US" sz="1600" b="1" dirty="0">
              <a:solidFill>
                <a:srgbClr val="57565A"/>
              </a:solidFill>
              <a:cs typeface="B Mitra" panose="00000400000000000000" pitchFamily="2" charset="-78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084521" y="4840346"/>
            <a:ext cx="29151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126" rtl="1"/>
            <a:r>
              <a:rPr lang="fa-IR" sz="1600" b="1" kern="0" dirty="0">
                <a:solidFill>
                  <a:srgbClr val="FF0000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میراث بافت فرسوده</a:t>
            </a:r>
          </a:p>
          <a:p>
            <a:pPr algn="r" defTabSz="914126" rtl="1"/>
            <a:r>
              <a:rPr lang="fa-IR" sz="1600" b="1" kern="0" dirty="0">
                <a:solidFill>
                  <a:srgbClr val="FF0000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نتایج: </a:t>
            </a:r>
            <a:r>
              <a:rPr lang="fa-IR" sz="1600" b="1" kern="0" dirty="0">
                <a:solidFill>
                  <a:srgbClr val="57565A">
                    <a:lumMod val="75000"/>
                  </a:srgbClr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افت کیفیت زندگی، افزایش ریسک بعد از بحران ها</a:t>
            </a:r>
          </a:p>
          <a:p>
            <a:pPr algn="r" defTabSz="914126" rtl="1"/>
            <a:r>
              <a:rPr lang="fa-IR" sz="1600" b="1" kern="0" dirty="0">
                <a:solidFill>
                  <a:srgbClr val="FF0000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ریشه: </a:t>
            </a:r>
            <a:r>
              <a:rPr lang="fa-IR" sz="1600" b="1" kern="0" dirty="0">
                <a:solidFill>
                  <a:srgbClr val="57565A">
                    <a:lumMod val="75000"/>
                  </a:srgbClr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نبود مکانیزم نوسازی مدام و پایین بودن توان مالی نوسازی</a:t>
            </a:r>
            <a:endParaRPr lang="en-US" sz="1600" b="1" dirty="0">
              <a:solidFill>
                <a:srgbClr val="57565A">
                  <a:lumMod val="75000"/>
                </a:srgbClr>
              </a:solidFill>
              <a:cs typeface="B Mitra" panose="00000400000000000000" pitchFamily="2" charset="-7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890066" y="235211"/>
            <a:ext cx="2482238" cy="1456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126" rtl="1">
              <a:lnSpc>
                <a:spcPct val="90000"/>
              </a:lnSpc>
              <a:spcBef>
                <a:spcPts val="1000"/>
              </a:spcBef>
            </a:pPr>
            <a:r>
              <a:rPr lang="ar-SA" sz="1600" b="1" dirty="0">
                <a:solidFill>
                  <a:srgbClr val="FF0000"/>
                </a:solidFill>
                <a:cs typeface="B Mitra" panose="00000400000000000000" pitchFamily="2" charset="-78"/>
              </a:rPr>
              <a:t>آلودگی تصویری و ضعف در زیبایی بصری</a:t>
            </a:r>
            <a:endParaRPr lang="en-US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lvl="0" algn="r" defTabSz="914126" rtl="1">
              <a:lnSpc>
                <a:spcPct val="90000"/>
              </a:lnSpc>
              <a:spcBef>
                <a:spcPts val="1000"/>
              </a:spcBef>
            </a:pPr>
            <a:r>
              <a:rPr lang="fa-IR" sz="1600" b="1" dirty="0">
                <a:solidFill>
                  <a:srgbClr val="57565A"/>
                </a:solidFill>
                <a:cs typeface="B Mitra" panose="00000400000000000000" pitchFamily="2" charset="-78"/>
              </a:rPr>
              <a:t>نتایج: کاهش کیفیت زندگی، ضربه خوردن به برند تهران</a:t>
            </a:r>
          </a:p>
          <a:p>
            <a:pPr lvl="0" algn="r" defTabSz="914126" rtl="1">
              <a:lnSpc>
                <a:spcPct val="90000"/>
              </a:lnSpc>
              <a:spcBef>
                <a:spcPts val="1000"/>
              </a:spcBef>
            </a:pPr>
            <a:r>
              <a:rPr lang="fa-IR" sz="1600" b="1" dirty="0">
                <a:solidFill>
                  <a:srgbClr val="57565A"/>
                </a:solidFill>
                <a:cs typeface="B Mitra" panose="00000400000000000000" pitchFamily="2" charset="-78"/>
              </a:rPr>
              <a:t>ریشه: نگاه کالبدی و غیریکپارچه </a:t>
            </a:r>
            <a:endParaRPr lang="en-US" sz="1600" b="1" dirty="0">
              <a:solidFill>
                <a:srgbClr val="57565A"/>
              </a:solidFill>
              <a:cs typeface="B Mitra" panose="00000400000000000000" pitchFamily="2" charset="-78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718460" y="2314264"/>
            <a:ext cx="21498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126" rtl="1"/>
            <a:r>
              <a:rPr lang="fa-IR" sz="1600" b="1" kern="0" dirty="0">
                <a:solidFill>
                  <a:srgbClr val="FF0000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تامین مالی پروژه های شهری</a:t>
            </a:r>
          </a:p>
          <a:p>
            <a:pPr algn="r" defTabSz="914126" rtl="1"/>
            <a:r>
              <a:rPr lang="fa-IR" sz="1600" b="1" kern="0" dirty="0">
                <a:solidFill>
                  <a:srgbClr val="FF0000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نتیجه: </a:t>
            </a:r>
            <a:r>
              <a:rPr lang="fa-IR" sz="1600" b="1" kern="0" dirty="0">
                <a:solidFill>
                  <a:srgbClr val="57565A">
                    <a:lumMod val="75000"/>
                  </a:srgbClr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ناپایداری شدید مالی و ریسک بالا</a:t>
            </a:r>
          </a:p>
          <a:p>
            <a:pPr algn="r" defTabSz="914126" rtl="1"/>
            <a:r>
              <a:rPr lang="fa-IR" sz="1600" b="1" kern="0" dirty="0">
                <a:solidFill>
                  <a:srgbClr val="FF0000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ریشه: </a:t>
            </a:r>
            <a:r>
              <a:rPr lang="fa-IR" sz="1600" b="1" kern="0" dirty="0">
                <a:solidFill>
                  <a:srgbClr val="57565A">
                    <a:lumMod val="75000"/>
                  </a:srgbClr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توسعه به هر قیمت ولو به قیمت مصرف منابع آیندگان</a:t>
            </a:r>
          </a:p>
        </p:txBody>
      </p:sp>
      <p:sp>
        <p:nvSpPr>
          <p:cNvPr id="61" name="Rectangle 60"/>
          <p:cNvSpPr/>
          <p:nvPr/>
        </p:nvSpPr>
        <p:spPr>
          <a:xfrm>
            <a:off x="8332655" y="4890349"/>
            <a:ext cx="29332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126" rtl="1"/>
            <a:r>
              <a:rPr lang="fa-IR" sz="1600" b="1" kern="0" dirty="0">
                <a:solidFill>
                  <a:srgbClr val="FF0000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ظرفیت توریستی و تجاری استفاده نشده</a:t>
            </a:r>
          </a:p>
          <a:p>
            <a:pPr algn="r" defTabSz="914126" rtl="1"/>
            <a:r>
              <a:rPr lang="fa-IR" sz="1600" b="1" kern="0" dirty="0">
                <a:solidFill>
                  <a:srgbClr val="FF0000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نتیجه: </a:t>
            </a:r>
            <a:r>
              <a:rPr lang="fa-IR" sz="1600" b="1" u="sng" kern="0" dirty="0">
                <a:solidFill>
                  <a:srgbClr val="57565A">
                    <a:lumMod val="75000"/>
                  </a:srgbClr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تکرار راه حل های قدیمی </a:t>
            </a:r>
          </a:p>
          <a:p>
            <a:pPr algn="r" defTabSz="914126" rtl="1"/>
            <a:r>
              <a:rPr lang="fa-IR" sz="1600" b="1" u="sng" kern="0" dirty="0">
                <a:solidFill>
                  <a:srgbClr val="FF0000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ریشه: </a:t>
            </a:r>
            <a:r>
              <a:rPr lang="fa-IR" sz="1600" b="1" u="sng" kern="0" dirty="0">
                <a:solidFill>
                  <a:srgbClr val="57565A">
                    <a:lumMod val="75000"/>
                  </a:srgbClr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تیم مدیریتی غیر روزآمد، عدم استفاده از کارآفرینان شهری و طبقه خلاق</a:t>
            </a:r>
          </a:p>
        </p:txBody>
      </p:sp>
      <p:sp>
        <p:nvSpPr>
          <p:cNvPr id="62" name="Title 48"/>
          <p:cNvSpPr txBox="1">
            <a:spLocks/>
          </p:cNvSpPr>
          <p:nvPr/>
        </p:nvSpPr>
        <p:spPr>
          <a:xfrm>
            <a:off x="407224" y="325780"/>
            <a:ext cx="10515600" cy="868873"/>
          </a:xfrm>
          <a:prstGeom prst="rect">
            <a:avLst/>
          </a:prstGeom>
        </p:spPr>
        <p:txBody>
          <a:bodyPr/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a-IR" b="1" dirty="0">
                <a:cs typeface="B Titr" panose="00000700000000000000" pitchFamily="2" charset="-78"/>
              </a:rPr>
              <a:t>چالش های تهران</a:t>
            </a:r>
            <a:endParaRPr lang="en-US" b="1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7779572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>
            <a:spLocks/>
          </p:cNvSpPr>
          <p:nvPr/>
        </p:nvSpPr>
        <p:spPr bwMode="auto">
          <a:xfrm>
            <a:off x="4893139" y="4303163"/>
            <a:ext cx="1635086" cy="2102984"/>
          </a:xfrm>
          <a:custGeom>
            <a:avLst/>
            <a:gdLst>
              <a:gd name="T0" fmla="*/ 0 w 922"/>
              <a:gd name="T1" fmla="*/ 1044 h 1374"/>
              <a:gd name="T2" fmla="*/ 0 w 922"/>
              <a:gd name="T3" fmla="*/ 0 h 1374"/>
              <a:gd name="T4" fmla="*/ 922 w 922"/>
              <a:gd name="T5" fmla="*/ 0 h 1374"/>
              <a:gd name="T6" fmla="*/ 922 w 922"/>
              <a:gd name="T7" fmla="*/ 1044 h 1374"/>
              <a:gd name="T8" fmla="*/ 452 w 922"/>
              <a:gd name="T9" fmla="*/ 1374 h 1374"/>
              <a:gd name="T10" fmla="*/ 0 w 922"/>
              <a:gd name="T11" fmla="*/ 1044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22" h="1374">
                <a:moveTo>
                  <a:pt x="0" y="1044"/>
                </a:moveTo>
                <a:lnTo>
                  <a:pt x="0" y="0"/>
                </a:lnTo>
                <a:lnTo>
                  <a:pt x="922" y="0"/>
                </a:lnTo>
                <a:lnTo>
                  <a:pt x="922" y="1044"/>
                </a:lnTo>
                <a:lnTo>
                  <a:pt x="452" y="1374"/>
                </a:lnTo>
                <a:lnTo>
                  <a:pt x="0" y="1044"/>
                </a:lnTo>
                <a:close/>
              </a:path>
            </a:pathLst>
          </a:custGeom>
          <a:gradFill>
            <a:gsLst>
              <a:gs pos="45000">
                <a:schemeClr val="accent1"/>
              </a:gs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fa-IR" sz="4400" b="1" dirty="0">
                <a:solidFill>
                  <a:prstClr val="white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سه</a:t>
            </a:r>
            <a:endParaRPr lang="en-US" sz="4400" b="1" dirty="0">
              <a:solidFill>
                <a:prstClr val="white"/>
              </a:solidFill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3" name="Freeform 2"/>
          <p:cNvSpPr>
            <a:spLocks/>
          </p:cNvSpPr>
          <p:nvPr/>
        </p:nvSpPr>
        <p:spPr bwMode="auto">
          <a:xfrm>
            <a:off x="4893139" y="4303163"/>
            <a:ext cx="860105" cy="557123"/>
          </a:xfrm>
          <a:custGeom>
            <a:avLst/>
            <a:gdLst>
              <a:gd name="T0" fmla="*/ 276 w 485"/>
              <a:gd name="T1" fmla="*/ 364 h 364"/>
              <a:gd name="T2" fmla="*/ 0 w 485"/>
              <a:gd name="T3" fmla="*/ 0 h 364"/>
              <a:gd name="T4" fmla="*/ 485 w 485"/>
              <a:gd name="T5" fmla="*/ 0 h 364"/>
              <a:gd name="T6" fmla="*/ 276 w 485"/>
              <a:gd name="T7" fmla="*/ 364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5" h="364">
                <a:moveTo>
                  <a:pt x="276" y="364"/>
                </a:moveTo>
                <a:lnTo>
                  <a:pt x="0" y="0"/>
                </a:lnTo>
                <a:lnTo>
                  <a:pt x="485" y="0"/>
                </a:lnTo>
                <a:lnTo>
                  <a:pt x="276" y="36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solidFill>
                <a:srgbClr val="000000"/>
              </a:solidFill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2621398" y="4303163"/>
            <a:ext cx="1640407" cy="2102984"/>
          </a:xfrm>
          <a:custGeom>
            <a:avLst/>
            <a:gdLst>
              <a:gd name="T0" fmla="*/ 0 w 925"/>
              <a:gd name="T1" fmla="*/ 1044 h 1374"/>
              <a:gd name="T2" fmla="*/ 0 w 925"/>
              <a:gd name="T3" fmla="*/ 0 h 1374"/>
              <a:gd name="T4" fmla="*/ 925 w 925"/>
              <a:gd name="T5" fmla="*/ 0 h 1374"/>
              <a:gd name="T6" fmla="*/ 925 w 925"/>
              <a:gd name="T7" fmla="*/ 1044 h 1374"/>
              <a:gd name="T8" fmla="*/ 453 w 925"/>
              <a:gd name="T9" fmla="*/ 1374 h 1374"/>
              <a:gd name="T10" fmla="*/ 0 w 925"/>
              <a:gd name="T11" fmla="*/ 1044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25" h="1374">
                <a:moveTo>
                  <a:pt x="0" y="1044"/>
                </a:moveTo>
                <a:lnTo>
                  <a:pt x="0" y="0"/>
                </a:lnTo>
                <a:lnTo>
                  <a:pt x="925" y="0"/>
                </a:lnTo>
                <a:lnTo>
                  <a:pt x="925" y="1044"/>
                </a:lnTo>
                <a:lnTo>
                  <a:pt x="453" y="1374"/>
                </a:lnTo>
                <a:lnTo>
                  <a:pt x="0" y="1044"/>
                </a:lnTo>
                <a:close/>
              </a:path>
            </a:pathLst>
          </a:custGeom>
          <a:gradFill>
            <a:gsLst>
              <a:gs pos="45000">
                <a:schemeClr val="tx2"/>
              </a:gs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fa-IR" sz="4400" b="1" dirty="0">
                <a:solidFill>
                  <a:prstClr val="white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دو</a:t>
            </a:r>
            <a:endParaRPr lang="en-US" sz="4400" b="1" dirty="0">
              <a:solidFill>
                <a:prstClr val="white"/>
              </a:solidFill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2621398" y="4303163"/>
            <a:ext cx="863652" cy="557123"/>
          </a:xfrm>
          <a:custGeom>
            <a:avLst/>
            <a:gdLst>
              <a:gd name="T0" fmla="*/ 279 w 487"/>
              <a:gd name="T1" fmla="*/ 364 h 364"/>
              <a:gd name="T2" fmla="*/ 0 w 487"/>
              <a:gd name="T3" fmla="*/ 0 h 364"/>
              <a:gd name="T4" fmla="*/ 487 w 487"/>
              <a:gd name="T5" fmla="*/ 0 h 364"/>
              <a:gd name="T6" fmla="*/ 279 w 487"/>
              <a:gd name="T7" fmla="*/ 364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7" h="364">
                <a:moveTo>
                  <a:pt x="279" y="364"/>
                </a:moveTo>
                <a:lnTo>
                  <a:pt x="0" y="0"/>
                </a:lnTo>
                <a:lnTo>
                  <a:pt x="487" y="0"/>
                </a:lnTo>
                <a:lnTo>
                  <a:pt x="279" y="364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solidFill>
                <a:srgbClr val="000000"/>
              </a:solidFill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354977" y="4303163"/>
            <a:ext cx="1638633" cy="2102984"/>
          </a:xfrm>
          <a:custGeom>
            <a:avLst/>
            <a:gdLst>
              <a:gd name="T0" fmla="*/ 0 w 924"/>
              <a:gd name="T1" fmla="*/ 1044 h 1374"/>
              <a:gd name="T2" fmla="*/ 0 w 924"/>
              <a:gd name="T3" fmla="*/ 0 h 1374"/>
              <a:gd name="T4" fmla="*/ 924 w 924"/>
              <a:gd name="T5" fmla="*/ 0 h 1374"/>
              <a:gd name="T6" fmla="*/ 924 w 924"/>
              <a:gd name="T7" fmla="*/ 1044 h 1374"/>
              <a:gd name="T8" fmla="*/ 452 w 924"/>
              <a:gd name="T9" fmla="*/ 1374 h 1374"/>
              <a:gd name="T10" fmla="*/ 0 w 924"/>
              <a:gd name="T11" fmla="*/ 1044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24" h="1374">
                <a:moveTo>
                  <a:pt x="0" y="1044"/>
                </a:moveTo>
                <a:lnTo>
                  <a:pt x="0" y="0"/>
                </a:lnTo>
                <a:lnTo>
                  <a:pt x="924" y="0"/>
                </a:lnTo>
                <a:lnTo>
                  <a:pt x="924" y="1044"/>
                </a:lnTo>
                <a:lnTo>
                  <a:pt x="452" y="1374"/>
                </a:lnTo>
                <a:lnTo>
                  <a:pt x="0" y="1044"/>
                </a:lnTo>
                <a:close/>
              </a:path>
            </a:pathLst>
          </a:custGeom>
          <a:gradFill flip="none" rotWithShape="1">
            <a:gsLst>
              <a:gs pos="45000">
                <a:schemeClr val="bg2"/>
              </a:gs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fa-IR" sz="4400" b="1" dirty="0">
                <a:solidFill>
                  <a:prstClr val="white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یک</a:t>
            </a:r>
            <a:endParaRPr lang="en-US" sz="4400" b="1" dirty="0">
              <a:solidFill>
                <a:prstClr val="white"/>
              </a:solidFill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54977" y="4303163"/>
            <a:ext cx="860105" cy="557123"/>
          </a:xfrm>
          <a:custGeom>
            <a:avLst/>
            <a:gdLst>
              <a:gd name="T0" fmla="*/ 276 w 485"/>
              <a:gd name="T1" fmla="*/ 364 h 364"/>
              <a:gd name="T2" fmla="*/ 0 w 485"/>
              <a:gd name="T3" fmla="*/ 0 h 364"/>
              <a:gd name="T4" fmla="*/ 485 w 485"/>
              <a:gd name="T5" fmla="*/ 0 h 364"/>
              <a:gd name="T6" fmla="*/ 276 w 485"/>
              <a:gd name="T7" fmla="*/ 364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5" h="364">
                <a:moveTo>
                  <a:pt x="276" y="364"/>
                </a:moveTo>
                <a:lnTo>
                  <a:pt x="0" y="0"/>
                </a:lnTo>
                <a:lnTo>
                  <a:pt x="485" y="0"/>
                </a:lnTo>
                <a:lnTo>
                  <a:pt x="276" y="364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solidFill>
                <a:srgbClr val="000000"/>
              </a:solidFill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59560" y="4303163"/>
            <a:ext cx="1640407" cy="2102984"/>
          </a:xfrm>
          <a:custGeom>
            <a:avLst/>
            <a:gdLst>
              <a:gd name="T0" fmla="*/ 0 w 925"/>
              <a:gd name="T1" fmla="*/ 1044 h 1374"/>
              <a:gd name="T2" fmla="*/ 0 w 925"/>
              <a:gd name="T3" fmla="*/ 0 h 1374"/>
              <a:gd name="T4" fmla="*/ 925 w 925"/>
              <a:gd name="T5" fmla="*/ 0 h 1374"/>
              <a:gd name="T6" fmla="*/ 925 w 925"/>
              <a:gd name="T7" fmla="*/ 1044 h 1374"/>
              <a:gd name="T8" fmla="*/ 453 w 925"/>
              <a:gd name="T9" fmla="*/ 1374 h 1374"/>
              <a:gd name="T10" fmla="*/ 0 w 925"/>
              <a:gd name="T11" fmla="*/ 1044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25" h="1374">
                <a:moveTo>
                  <a:pt x="0" y="1044"/>
                </a:moveTo>
                <a:lnTo>
                  <a:pt x="0" y="0"/>
                </a:lnTo>
                <a:lnTo>
                  <a:pt x="925" y="0"/>
                </a:lnTo>
                <a:lnTo>
                  <a:pt x="925" y="1044"/>
                </a:lnTo>
                <a:lnTo>
                  <a:pt x="453" y="1374"/>
                </a:lnTo>
                <a:lnTo>
                  <a:pt x="0" y="1044"/>
                </a:lnTo>
                <a:close/>
              </a:path>
            </a:pathLst>
          </a:custGeom>
          <a:gradFill>
            <a:gsLst>
              <a:gs pos="45000">
                <a:schemeClr val="accent2"/>
              </a:gs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fa-IR" sz="4400" b="1" dirty="0">
                <a:solidFill>
                  <a:prstClr val="white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چهار</a:t>
            </a:r>
            <a:endParaRPr lang="en-US" sz="4400" b="1" dirty="0">
              <a:solidFill>
                <a:prstClr val="white"/>
              </a:solidFill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7159560" y="4303163"/>
            <a:ext cx="863652" cy="557123"/>
          </a:xfrm>
          <a:custGeom>
            <a:avLst/>
            <a:gdLst>
              <a:gd name="T0" fmla="*/ 277 w 487"/>
              <a:gd name="T1" fmla="*/ 364 h 364"/>
              <a:gd name="T2" fmla="*/ 0 w 487"/>
              <a:gd name="T3" fmla="*/ 0 h 364"/>
              <a:gd name="T4" fmla="*/ 487 w 487"/>
              <a:gd name="T5" fmla="*/ 0 h 364"/>
              <a:gd name="T6" fmla="*/ 277 w 487"/>
              <a:gd name="T7" fmla="*/ 364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7" h="364">
                <a:moveTo>
                  <a:pt x="277" y="364"/>
                </a:moveTo>
                <a:lnTo>
                  <a:pt x="0" y="0"/>
                </a:lnTo>
                <a:lnTo>
                  <a:pt x="487" y="0"/>
                </a:lnTo>
                <a:lnTo>
                  <a:pt x="277" y="36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solidFill>
                <a:srgbClr val="000000"/>
              </a:solidFill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650794" y="1600200"/>
            <a:ext cx="1638633" cy="3260085"/>
          </a:xfrm>
          <a:prstGeom prst="rect">
            <a:avLst/>
          </a:prstGeom>
          <a:gradFill>
            <a:gsLst>
              <a:gs pos="45000">
                <a:schemeClr val="accent2"/>
              </a:gs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109728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126" rtl="1"/>
            <a:r>
              <a:rPr lang="fa-IR" b="1" kern="0" dirty="0">
                <a:solidFill>
                  <a:schemeClr val="bg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تامین مالی پروژه های شهری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5382601" y="1600200"/>
            <a:ext cx="1640407" cy="3260085"/>
          </a:xfrm>
          <a:prstGeom prst="rect">
            <a:avLst/>
          </a:prstGeom>
          <a:gradFill>
            <a:gsLst>
              <a:gs pos="45000">
                <a:schemeClr val="accent1"/>
              </a:gs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109728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126" rtl="1"/>
            <a:r>
              <a:rPr lang="fa-IR" b="1" kern="0" dirty="0">
                <a:solidFill>
                  <a:schemeClr val="bg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ظرفیت توریستی و تجاری استفاده نشده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3116180" y="1600200"/>
            <a:ext cx="1638633" cy="3260085"/>
          </a:xfrm>
          <a:prstGeom prst="rect">
            <a:avLst/>
          </a:prstGeom>
          <a:gradFill>
            <a:gsLst>
              <a:gs pos="45000">
                <a:schemeClr val="tx2"/>
              </a:gs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109728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126" rtl="1"/>
            <a:r>
              <a:rPr lang="fa-IR" b="1" kern="0" dirty="0">
                <a:solidFill>
                  <a:schemeClr val="bg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میراث بافت فرسوده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844439" y="1600200"/>
            <a:ext cx="1640407" cy="3260085"/>
          </a:xfrm>
          <a:prstGeom prst="rect">
            <a:avLst/>
          </a:prstGeom>
          <a:gradFill flip="none" rotWithShape="1">
            <a:gsLst>
              <a:gs pos="45000">
                <a:schemeClr val="bg2"/>
              </a:gs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109728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defTabSz="914126" rtl="1"/>
            <a:r>
              <a:rPr lang="ar-SA" b="1" dirty="0">
                <a:solidFill>
                  <a:schemeClr val="bg1"/>
                </a:solidFill>
                <a:cs typeface="B Mitra" panose="00000400000000000000" pitchFamily="2" charset="-78"/>
              </a:rPr>
              <a:t>تبدیل شدن تهران به پارکینگ عمومی</a:t>
            </a:r>
            <a:r>
              <a:rPr lang="en-US" b="1" dirty="0">
                <a:solidFill>
                  <a:schemeClr val="bg1"/>
                </a:solidFill>
                <a:cs typeface="B Mitra" panose="00000400000000000000" pitchFamily="2" charset="-78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4438" y="3488634"/>
            <a:ext cx="16386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400" b="1" kern="0" dirty="0">
                <a:solidFill>
                  <a:schemeClr val="bg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راهبرد سنتی1: توسعه حمل و نقل عمومی</a:t>
            </a:r>
          </a:p>
          <a:p>
            <a:pPr algn="ctr"/>
            <a:r>
              <a:rPr lang="fa-IR" sz="1400" b="1" kern="0" dirty="0">
                <a:solidFill>
                  <a:schemeClr val="bg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راهبرد سنتی2: ایجاد محدودیت برای تردد (طرح زوج و فرد)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816686" y="1898064"/>
            <a:ext cx="772236" cy="634610"/>
            <a:chOff x="6964363" y="1689101"/>
            <a:chExt cx="481013" cy="395288"/>
          </a:xfrm>
          <a:solidFill>
            <a:schemeClr val="bg1"/>
          </a:solidFill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6964363" y="1717676"/>
              <a:ext cx="419100" cy="366713"/>
            </a:xfrm>
            <a:custGeom>
              <a:avLst/>
              <a:gdLst>
                <a:gd name="T0" fmla="*/ 2249 w 2905"/>
                <a:gd name="T1" fmla="*/ 239 h 2540"/>
                <a:gd name="T2" fmla="*/ 2885 w 2905"/>
                <a:gd name="T3" fmla="*/ 968 h 2540"/>
                <a:gd name="T4" fmla="*/ 2609 w 2905"/>
                <a:gd name="T5" fmla="*/ 1645 h 2540"/>
                <a:gd name="T6" fmla="*/ 2513 w 2905"/>
                <a:gd name="T7" fmla="*/ 1837 h 2540"/>
                <a:gd name="T8" fmla="*/ 2362 w 2905"/>
                <a:gd name="T9" fmla="*/ 1977 h 2540"/>
                <a:gd name="T10" fmla="*/ 2169 w 2905"/>
                <a:gd name="T11" fmla="*/ 2102 h 2540"/>
                <a:gd name="T12" fmla="*/ 2044 w 2905"/>
                <a:gd name="T13" fmla="*/ 2294 h 2540"/>
                <a:gd name="T14" fmla="*/ 1903 w 2905"/>
                <a:gd name="T15" fmla="*/ 2444 h 2540"/>
                <a:gd name="T16" fmla="*/ 1710 w 2905"/>
                <a:gd name="T17" fmla="*/ 2540 h 2540"/>
                <a:gd name="T18" fmla="*/ 1191 w 2905"/>
                <a:gd name="T19" fmla="*/ 2359 h 2540"/>
                <a:gd name="T20" fmla="*/ 1027 w 2905"/>
                <a:gd name="T21" fmla="*/ 2380 h 2540"/>
                <a:gd name="T22" fmla="*/ 934 w 2905"/>
                <a:gd name="T23" fmla="*/ 2229 h 2540"/>
                <a:gd name="T24" fmla="*/ 907 w 2905"/>
                <a:gd name="T25" fmla="*/ 2175 h 2540"/>
                <a:gd name="T26" fmla="*/ 745 w 2905"/>
                <a:gd name="T27" fmla="*/ 2107 h 2540"/>
                <a:gd name="T28" fmla="*/ 735 w 2905"/>
                <a:gd name="T29" fmla="*/ 1941 h 2540"/>
                <a:gd name="T30" fmla="*/ 612 w 2905"/>
                <a:gd name="T31" fmla="*/ 1952 h 2540"/>
                <a:gd name="T32" fmla="*/ 495 w 2905"/>
                <a:gd name="T33" fmla="*/ 1816 h 2540"/>
                <a:gd name="T34" fmla="*/ 490 w 2905"/>
                <a:gd name="T35" fmla="*/ 1730 h 2540"/>
                <a:gd name="T36" fmla="*/ 323 w 2905"/>
                <a:gd name="T37" fmla="*/ 1690 h 2540"/>
                <a:gd name="T38" fmla="*/ 284 w 2905"/>
                <a:gd name="T39" fmla="*/ 1525 h 2540"/>
                <a:gd name="T40" fmla="*/ 0 w 2905"/>
                <a:gd name="T41" fmla="*/ 904 h 2540"/>
                <a:gd name="T42" fmla="*/ 87 w 2905"/>
                <a:gd name="T43" fmla="*/ 837 h 2540"/>
                <a:gd name="T44" fmla="*/ 629 w 2905"/>
                <a:gd name="T45" fmla="*/ 1240 h 2540"/>
                <a:gd name="T46" fmla="*/ 771 w 2905"/>
                <a:gd name="T47" fmla="*/ 1357 h 2540"/>
                <a:gd name="T48" fmla="*/ 760 w 2905"/>
                <a:gd name="T49" fmla="*/ 1479 h 2540"/>
                <a:gd name="T50" fmla="*/ 927 w 2905"/>
                <a:gd name="T51" fmla="*/ 1489 h 2540"/>
                <a:gd name="T52" fmla="*/ 996 w 2905"/>
                <a:gd name="T53" fmla="*/ 1649 h 2540"/>
                <a:gd name="T54" fmla="*/ 1050 w 2905"/>
                <a:gd name="T55" fmla="*/ 1676 h 2540"/>
                <a:gd name="T56" fmla="*/ 1201 w 2905"/>
                <a:gd name="T57" fmla="*/ 1769 h 2540"/>
                <a:gd name="T58" fmla="*/ 1181 w 2905"/>
                <a:gd name="T59" fmla="*/ 1932 h 2540"/>
                <a:gd name="T60" fmla="*/ 1344 w 2905"/>
                <a:gd name="T61" fmla="*/ 1912 h 2540"/>
                <a:gd name="T62" fmla="*/ 1438 w 2905"/>
                <a:gd name="T63" fmla="*/ 2062 h 2540"/>
                <a:gd name="T64" fmla="*/ 1716 w 2905"/>
                <a:gd name="T65" fmla="*/ 2402 h 2540"/>
                <a:gd name="T66" fmla="*/ 1809 w 2905"/>
                <a:gd name="T67" fmla="*/ 2325 h 2540"/>
                <a:gd name="T68" fmla="*/ 1567 w 2905"/>
                <a:gd name="T69" fmla="*/ 2025 h 2540"/>
                <a:gd name="T70" fmla="*/ 1633 w 2905"/>
                <a:gd name="T71" fmla="*/ 1939 h 2540"/>
                <a:gd name="T72" fmla="*/ 1936 w 2905"/>
                <a:gd name="T73" fmla="*/ 2183 h 2540"/>
                <a:gd name="T74" fmla="*/ 2029 w 2905"/>
                <a:gd name="T75" fmla="*/ 2106 h 2540"/>
                <a:gd name="T76" fmla="*/ 1786 w 2905"/>
                <a:gd name="T77" fmla="*/ 1806 h 2540"/>
                <a:gd name="T78" fmla="*/ 1853 w 2905"/>
                <a:gd name="T79" fmla="*/ 1720 h 2540"/>
                <a:gd name="T80" fmla="*/ 2156 w 2905"/>
                <a:gd name="T81" fmla="*/ 1965 h 2540"/>
                <a:gd name="T82" fmla="*/ 2249 w 2905"/>
                <a:gd name="T83" fmla="*/ 1887 h 2540"/>
                <a:gd name="T84" fmla="*/ 2006 w 2905"/>
                <a:gd name="T85" fmla="*/ 1587 h 2540"/>
                <a:gd name="T86" fmla="*/ 2074 w 2905"/>
                <a:gd name="T87" fmla="*/ 1501 h 2540"/>
                <a:gd name="T88" fmla="*/ 2377 w 2905"/>
                <a:gd name="T89" fmla="*/ 1746 h 2540"/>
                <a:gd name="T90" fmla="*/ 2469 w 2905"/>
                <a:gd name="T91" fmla="*/ 1669 h 2540"/>
                <a:gd name="T92" fmla="*/ 2438 w 2905"/>
                <a:gd name="T93" fmla="*/ 1591 h 2540"/>
                <a:gd name="T94" fmla="*/ 2295 w 2905"/>
                <a:gd name="T95" fmla="*/ 1449 h 2540"/>
                <a:gd name="T96" fmla="*/ 2062 w 2905"/>
                <a:gd name="T97" fmla="*/ 1218 h 2540"/>
                <a:gd name="T98" fmla="*/ 1813 w 2905"/>
                <a:gd name="T99" fmla="*/ 970 h 2540"/>
                <a:gd name="T100" fmla="*/ 1616 w 2905"/>
                <a:gd name="T101" fmla="*/ 775 h 2540"/>
                <a:gd name="T102" fmla="*/ 1537 w 2905"/>
                <a:gd name="T103" fmla="*/ 706 h 2540"/>
                <a:gd name="T104" fmla="*/ 1428 w 2905"/>
                <a:gd name="T105" fmla="*/ 754 h 2540"/>
                <a:gd name="T106" fmla="*/ 1226 w 2905"/>
                <a:gd name="T107" fmla="*/ 1069 h 2540"/>
                <a:gd name="T108" fmla="*/ 976 w 2905"/>
                <a:gd name="T109" fmla="*/ 1147 h 2540"/>
                <a:gd name="T110" fmla="*/ 796 w 2905"/>
                <a:gd name="T111" fmla="*/ 1004 h 2540"/>
                <a:gd name="T112" fmla="*/ 1064 w 2905"/>
                <a:gd name="T113" fmla="*/ 203 h 2540"/>
                <a:gd name="T114" fmla="*/ 1158 w 2905"/>
                <a:gd name="T115" fmla="*/ 94 h 2540"/>
                <a:gd name="T116" fmla="*/ 1338 w 2905"/>
                <a:gd name="T117" fmla="*/ 10 h 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5" h="2540">
                  <a:moveTo>
                    <a:pt x="1451" y="0"/>
                  </a:moveTo>
                  <a:lnTo>
                    <a:pt x="1493" y="3"/>
                  </a:lnTo>
                  <a:lnTo>
                    <a:pt x="1538" y="11"/>
                  </a:lnTo>
                  <a:lnTo>
                    <a:pt x="1585" y="23"/>
                  </a:lnTo>
                  <a:lnTo>
                    <a:pt x="2221" y="222"/>
                  </a:lnTo>
                  <a:lnTo>
                    <a:pt x="2236" y="229"/>
                  </a:lnTo>
                  <a:lnTo>
                    <a:pt x="2249" y="239"/>
                  </a:lnTo>
                  <a:lnTo>
                    <a:pt x="2885" y="870"/>
                  </a:lnTo>
                  <a:lnTo>
                    <a:pt x="2896" y="886"/>
                  </a:lnTo>
                  <a:lnTo>
                    <a:pt x="2903" y="902"/>
                  </a:lnTo>
                  <a:lnTo>
                    <a:pt x="2905" y="919"/>
                  </a:lnTo>
                  <a:lnTo>
                    <a:pt x="2903" y="936"/>
                  </a:lnTo>
                  <a:lnTo>
                    <a:pt x="2896" y="954"/>
                  </a:lnTo>
                  <a:lnTo>
                    <a:pt x="2885" y="968"/>
                  </a:lnTo>
                  <a:lnTo>
                    <a:pt x="2445" y="1405"/>
                  </a:lnTo>
                  <a:lnTo>
                    <a:pt x="2552" y="1511"/>
                  </a:lnTo>
                  <a:lnTo>
                    <a:pt x="2572" y="1534"/>
                  </a:lnTo>
                  <a:lnTo>
                    <a:pt x="2588" y="1560"/>
                  </a:lnTo>
                  <a:lnTo>
                    <a:pt x="2599" y="1587"/>
                  </a:lnTo>
                  <a:lnTo>
                    <a:pt x="2606" y="1615"/>
                  </a:lnTo>
                  <a:lnTo>
                    <a:pt x="2609" y="1645"/>
                  </a:lnTo>
                  <a:lnTo>
                    <a:pt x="2608" y="1675"/>
                  </a:lnTo>
                  <a:lnTo>
                    <a:pt x="2603" y="1705"/>
                  </a:lnTo>
                  <a:lnTo>
                    <a:pt x="2594" y="1734"/>
                  </a:lnTo>
                  <a:lnTo>
                    <a:pt x="2580" y="1762"/>
                  </a:lnTo>
                  <a:lnTo>
                    <a:pt x="2562" y="1790"/>
                  </a:lnTo>
                  <a:lnTo>
                    <a:pt x="2540" y="1815"/>
                  </a:lnTo>
                  <a:lnTo>
                    <a:pt x="2513" y="1837"/>
                  </a:lnTo>
                  <a:lnTo>
                    <a:pt x="2484" y="1857"/>
                  </a:lnTo>
                  <a:lnTo>
                    <a:pt x="2453" y="1870"/>
                  </a:lnTo>
                  <a:lnTo>
                    <a:pt x="2421" y="1879"/>
                  </a:lnTo>
                  <a:lnTo>
                    <a:pt x="2389" y="1883"/>
                  </a:lnTo>
                  <a:lnTo>
                    <a:pt x="2385" y="1915"/>
                  </a:lnTo>
                  <a:lnTo>
                    <a:pt x="2376" y="1947"/>
                  </a:lnTo>
                  <a:lnTo>
                    <a:pt x="2362" y="1977"/>
                  </a:lnTo>
                  <a:lnTo>
                    <a:pt x="2343" y="2007"/>
                  </a:lnTo>
                  <a:lnTo>
                    <a:pt x="2319" y="2033"/>
                  </a:lnTo>
                  <a:lnTo>
                    <a:pt x="2293" y="2056"/>
                  </a:lnTo>
                  <a:lnTo>
                    <a:pt x="2263" y="2075"/>
                  </a:lnTo>
                  <a:lnTo>
                    <a:pt x="2233" y="2089"/>
                  </a:lnTo>
                  <a:lnTo>
                    <a:pt x="2201" y="2098"/>
                  </a:lnTo>
                  <a:lnTo>
                    <a:pt x="2169" y="2102"/>
                  </a:lnTo>
                  <a:lnTo>
                    <a:pt x="2164" y="2134"/>
                  </a:lnTo>
                  <a:lnTo>
                    <a:pt x="2155" y="2166"/>
                  </a:lnTo>
                  <a:lnTo>
                    <a:pt x="2142" y="2196"/>
                  </a:lnTo>
                  <a:lnTo>
                    <a:pt x="2123" y="2226"/>
                  </a:lnTo>
                  <a:lnTo>
                    <a:pt x="2100" y="2252"/>
                  </a:lnTo>
                  <a:lnTo>
                    <a:pt x="2073" y="2275"/>
                  </a:lnTo>
                  <a:lnTo>
                    <a:pt x="2044" y="2294"/>
                  </a:lnTo>
                  <a:lnTo>
                    <a:pt x="2012" y="2308"/>
                  </a:lnTo>
                  <a:lnTo>
                    <a:pt x="1981" y="2316"/>
                  </a:lnTo>
                  <a:lnTo>
                    <a:pt x="1948" y="2321"/>
                  </a:lnTo>
                  <a:lnTo>
                    <a:pt x="1944" y="2352"/>
                  </a:lnTo>
                  <a:lnTo>
                    <a:pt x="1935" y="2385"/>
                  </a:lnTo>
                  <a:lnTo>
                    <a:pt x="1922" y="2415"/>
                  </a:lnTo>
                  <a:lnTo>
                    <a:pt x="1903" y="2444"/>
                  </a:lnTo>
                  <a:lnTo>
                    <a:pt x="1880" y="2471"/>
                  </a:lnTo>
                  <a:lnTo>
                    <a:pt x="1854" y="2492"/>
                  </a:lnTo>
                  <a:lnTo>
                    <a:pt x="1828" y="2510"/>
                  </a:lnTo>
                  <a:lnTo>
                    <a:pt x="1799" y="2524"/>
                  </a:lnTo>
                  <a:lnTo>
                    <a:pt x="1770" y="2533"/>
                  </a:lnTo>
                  <a:lnTo>
                    <a:pt x="1739" y="2539"/>
                  </a:lnTo>
                  <a:lnTo>
                    <a:pt x="1710" y="2540"/>
                  </a:lnTo>
                  <a:lnTo>
                    <a:pt x="1680" y="2537"/>
                  </a:lnTo>
                  <a:lnTo>
                    <a:pt x="1650" y="2530"/>
                  </a:lnTo>
                  <a:lnTo>
                    <a:pt x="1623" y="2519"/>
                  </a:lnTo>
                  <a:lnTo>
                    <a:pt x="1597" y="2503"/>
                  </a:lnTo>
                  <a:lnTo>
                    <a:pt x="1574" y="2483"/>
                  </a:lnTo>
                  <a:lnTo>
                    <a:pt x="1320" y="2231"/>
                  </a:lnTo>
                  <a:lnTo>
                    <a:pt x="1191" y="2359"/>
                  </a:lnTo>
                  <a:lnTo>
                    <a:pt x="1172" y="2375"/>
                  </a:lnTo>
                  <a:lnTo>
                    <a:pt x="1150" y="2387"/>
                  </a:lnTo>
                  <a:lnTo>
                    <a:pt x="1127" y="2394"/>
                  </a:lnTo>
                  <a:lnTo>
                    <a:pt x="1102" y="2396"/>
                  </a:lnTo>
                  <a:lnTo>
                    <a:pt x="1077" y="2395"/>
                  </a:lnTo>
                  <a:lnTo>
                    <a:pt x="1052" y="2389"/>
                  </a:lnTo>
                  <a:lnTo>
                    <a:pt x="1027" y="2380"/>
                  </a:lnTo>
                  <a:lnTo>
                    <a:pt x="1005" y="2365"/>
                  </a:lnTo>
                  <a:lnTo>
                    <a:pt x="983" y="2347"/>
                  </a:lnTo>
                  <a:lnTo>
                    <a:pt x="965" y="2326"/>
                  </a:lnTo>
                  <a:lnTo>
                    <a:pt x="951" y="2303"/>
                  </a:lnTo>
                  <a:lnTo>
                    <a:pt x="941" y="2278"/>
                  </a:lnTo>
                  <a:lnTo>
                    <a:pt x="935" y="2254"/>
                  </a:lnTo>
                  <a:lnTo>
                    <a:pt x="934" y="2229"/>
                  </a:lnTo>
                  <a:lnTo>
                    <a:pt x="936" y="2204"/>
                  </a:lnTo>
                  <a:lnTo>
                    <a:pt x="944" y="2181"/>
                  </a:lnTo>
                  <a:lnTo>
                    <a:pt x="955" y="2160"/>
                  </a:lnTo>
                  <a:lnTo>
                    <a:pt x="971" y="2140"/>
                  </a:lnTo>
                  <a:lnTo>
                    <a:pt x="952" y="2157"/>
                  </a:lnTo>
                  <a:lnTo>
                    <a:pt x="930" y="2168"/>
                  </a:lnTo>
                  <a:lnTo>
                    <a:pt x="907" y="2175"/>
                  </a:lnTo>
                  <a:lnTo>
                    <a:pt x="882" y="2178"/>
                  </a:lnTo>
                  <a:lnTo>
                    <a:pt x="857" y="2176"/>
                  </a:lnTo>
                  <a:lnTo>
                    <a:pt x="832" y="2170"/>
                  </a:lnTo>
                  <a:lnTo>
                    <a:pt x="808" y="2161"/>
                  </a:lnTo>
                  <a:lnTo>
                    <a:pt x="784" y="2147"/>
                  </a:lnTo>
                  <a:lnTo>
                    <a:pt x="763" y="2128"/>
                  </a:lnTo>
                  <a:lnTo>
                    <a:pt x="745" y="2107"/>
                  </a:lnTo>
                  <a:lnTo>
                    <a:pt x="730" y="2084"/>
                  </a:lnTo>
                  <a:lnTo>
                    <a:pt x="721" y="2060"/>
                  </a:lnTo>
                  <a:lnTo>
                    <a:pt x="715" y="2035"/>
                  </a:lnTo>
                  <a:lnTo>
                    <a:pt x="714" y="2011"/>
                  </a:lnTo>
                  <a:lnTo>
                    <a:pt x="716" y="1986"/>
                  </a:lnTo>
                  <a:lnTo>
                    <a:pt x="723" y="1963"/>
                  </a:lnTo>
                  <a:lnTo>
                    <a:pt x="735" y="1941"/>
                  </a:lnTo>
                  <a:lnTo>
                    <a:pt x="751" y="1922"/>
                  </a:lnTo>
                  <a:lnTo>
                    <a:pt x="731" y="1938"/>
                  </a:lnTo>
                  <a:lnTo>
                    <a:pt x="710" y="1949"/>
                  </a:lnTo>
                  <a:lnTo>
                    <a:pt x="686" y="1956"/>
                  </a:lnTo>
                  <a:lnTo>
                    <a:pt x="662" y="1959"/>
                  </a:lnTo>
                  <a:lnTo>
                    <a:pt x="636" y="1957"/>
                  </a:lnTo>
                  <a:lnTo>
                    <a:pt x="612" y="1952"/>
                  </a:lnTo>
                  <a:lnTo>
                    <a:pt x="588" y="1942"/>
                  </a:lnTo>
                  <a:lnTo>
                    <a:pt x="564" y="1928"/>
                  </a:lnTo>
                  <a:lnTo>
                    <a:pt x="543" y="1909"/>
                  </a:lnTo>
                  <a:lnTo>
                    <a:pt x="524" y="1888"/>
                  </a:lnTo>
                  <a:lnTo>
                    <a:pt x="511" y="1866"/>
                  </a:lnTo>
                  <a:lnTo>
                    <a:pt x="501" y="1841"/>
                  </a:lnTo>
                  <a:lnTo>
                    <a:pt x="495" y="1816"/>
                  </a:lnTo>
                  <a:lnTo>
                    <a:pt x="494" y="1792"/>
                  </a:lnTo>
                  <a:lnTo>
                    <a:pt x="497" y="1767"/>
                  </a:lnTo>
                  <a:lnTo>
                    <a:pt x="504" y="1744"/>
                  </a:lnTo>
                  <a:lnTo>
                    <a:pt x="515" y="1722"/>
                  </a:lnTo>
                  <a:lnTo>
                    <a:pt x="530" y="1703"/>
                  </a:lnTo>
                  <a:lnTo>
                    <a:pt x="511" y="1719"/>
                  </a:lnTo>
                  <a:lnTo>
                    <a:pt x="490" y="1730"/>
                  </a:lnTo>
                  <a:lnTo>
                    <a:pt x="466" y="1737"/>
                  </a:lnTo>
                  <a:lnTo>
                    <a:pt x="442" y="1740"/>
                  </a:lnTo>
                  <a:lnTo>
                    <a:pt x="417" y="1738"/>
                  </a:lnTo>
                  <a:lnTo>
                    <a:pt x="392" y="1733"/>
                  </a:lnTo>
                  <a:lnTo>
                    <a:pt x="367" y="1723"/>
                  </a:lnTo>
                  <a:lnTo>
                    <a:pt x="344" y="1709"/>
                  </a:lnTo>
                  <a:lnTo>
                    <a:pt x="323" y="1690"/>
                  </a:lnTo>
                  <a:lnTo>
                    <a:pt x="305" y="1670"/>
                  </a:lnTo>
                  <a:lnTo>
                    <a:pt x="291" y="1647"/>
                  </a:lnTo>
                  <a:lnTo>
                    <a:pt x="281" y="1622"/>
                  </a:lnTo>
                  <a:lnTo>
                    <a:pt x="275" y="1597"/>
                  </a:lnTo>
                  <a:lnTo>
                    <a:pt x="273" y="1573"/>
                  </a:lnTo>
                  <a:lnTo>
                    <a:pt x="276" y="1549"/>
                  </a:lnTo>
                  <a:lnTo>
                    <a:pt x="284" y="1525"/>
                  </a:lnTo>
                  <a:lnTo>
                    <a:pt x="295" y="1504"/>
                  </a:lnTo>
                  <a:lnTo>
                    <a:pt x="311" y="1485"/>
                  </a:lnTo>
                  <a:lnTo>
                    <a:pt x="432" y="1363"/>
                  </a:lnTo>
                  <a:lnTo>
                    <a:pt x="20" y="952"/>
                  </a:lnTo>
                  <a:lnTo>
                    <a:pt x="9" y="938"/>
                  </a:lnTo>
                  <a:lnTo>
                    <a:pt x="2" y="921"/>
                  </a:lnTo>
                  <a:lnTo>
                    <a:pt x="0" y="904"/>
                  </a:lnTo>
                  <a:lnTo>
                    <a:pt x="2" y="887"/>
                  </a:lnTo>
                  <a:lnTo>
                    <a:pt x="9" y="870"/>
                  </a:lnTo>
                  <a:lnTo>
                    <a:pt x="20" y="855"/>
                  </a:lnTo>
                  <a:lnTo>
                    <a:pt x="35" y="844"/>
                  </a:lnTo>
                  <a:lnTo>
                    <a:pt x="51" y="837"/>
                  </a:lnTo>
                  <a:lnTo>
                    <a:pt x="69" y="835"/>
                  </a:lnTo>
                  <a:lnTo>
                    <a:pt x="87" y="837"/>
                  </a:lnTo>
                  <a:lnTo>
                    <a:pt x="103" y="844"/>
                  </a:lnTo>
                  <a:lnTo>
                    <a:pt x="118" y="855"/>
                  </a:lnTo>
                  <a:lnTo>
                    <a:pt x="531" y="1267"/>
                  </a:lnTo>
                  <a:lnTo>
                    <a:pt x="554" y="1253"/>
                  </a:lnTo>
                  <a:lnTo>
                    <a:pt x="577" y="1243"/>
                  </a:lnTo>
                  <a:lnTo>
                    <a:pt x="603" y="1239"/>
                  </a:lnTo>
                  <a:lnTo>
                    <a:pt x="629" y="1240"/>
                  </a:lnTo>
                  <a:lnTo>
                    <a:pt x="656" y="1245"/>
                  </a:lnTo>
                  <a:lnTo>
                    <a:pt x="681" y="1255"/>
                  </a:lnTo>
                  <a:lnTo>
                    <a:pt x="706" y="1269"/>
                  </a:lnTo>
                  <a:lnTo>
                    <a:pt x="728" y="1288"/>
                  </a:lnTo>
                  <a:lnTo>
                    <a:pt x="747" y="1309"/>
                  </a:lnTo>
                  <a:lnTo>
                    <a:pt x="761" y="1333"/>
                  </a:lnTo>
                  <a:lnTo>
                    <a:pt x="771" y="1357"/>
                  </a:lnTo>
                  <a:lnTo>
                    <a:pt x="776" y="1381"/>
                  </a:lnTo>
                  <a:lnTo>
                    <a:pt x="778" y="1407"/>
                  </a:lnTo>
                  <a:lnTo>
                    <a:pt x="775" y="1431"/>
                  </a:lnTo>
                  <a:lnTo>
                    <a:pt x="768" y="1454"/>
                  </a:lnTo>
                  <a:lnTo>
                    <a:pt x="757" y="1476"/>
                  </a:lnTo>
                  <a:lnTo>
                    <a:pt x="741" y="1495"/>
                  </a:lnTo>
                  <a:lnTo>
                    <a:pt x="760" y="1479"/>
                  </a:lnTo>
                  <a:lnTo>
                    <a:pt x="781" y="1467"/>
                  </a:lnTo>
                  <a:lnTo>
                    <a:pt x="805" y="1460"/>
                  </a:lnTo>
                  <a:lnTo>
                    <a:pt x="829" y="1457"/>
                  </a:lnTo>
                  <a:lnTo>
                    <a:pt x="855" y="1459"/>
                  </a:lnTo>
                  <a:lnTo>
                    <a:pt x="879" y="1464"/>
                  </a:lnTo>
                  <a:lnTo>
                    <a:pt x="904" y="1475"/>
                  </a:lnTo>
                  <a:lnTo>
                    <a:pt x="927" y="1489"/>
                  </a:lnTo>
                  <a:lnTo>
                    <a:pt x="949" y="1507"/>
                  </a:lnTo>
                  <a:lnTo>
                    <a:pt x="967" y="1528"/>
                  </a:lnTo>
                  <a:lnTo>
                    <a:pt x="981" y="1551"/>
                  </a:lnTo>
                  <a:lnTo>
                    <a:pt x="990" y="1575"/>
                  </a:lnTo>
                  <a:lnTo>
                    <a:pt x="997" y="1600"/>
                  </a:lnTo>
                  <a:lnTo>
                    <a:pt x="998" y="1625"/>
                  </a:lnTo>
                  <a:lnTo>
                    <a:pt x="996" y="1649"/>
                  </a:lnTo>
                  <a:lnTo>
                    <a:pt x="988" y="1672"/>
                  </a:lnTo>
                  <a:lnTo>
                    <a:pt x="977" y="1694"/>
                  </a:lnTo>
                  <a:lnTo>
                    <a:pt x="961" y="1714"/>
                  </a:lnTo>
                  <a:lnTo>
                    <a:pt x="980" y="1698"/>
                  </a:lnTo>
                  <a:lnTo>
                    <a:pt x="1002" y="1686"/>
                  </a:lnTo>
                  <a:lnTo>
                    <a:pt x="1025" y="1679"/>
                  </a:lnTo>
                  <a:lnTo>
                    <a:pt x="1050" y="1676"/>
                  </a:lnTo>
                  <a:lnTo>
                    <a:pt x="1075" y="1678"/>
                  </a:lnTo>
                  <a:lnTo>
                    <a:pt x="1100" y="1683"/>
                  </a:lnTo>
                  <a:lnTo>
                    <a:pt x="1124" y="1693"/>
                  </a:lnTo>
                  <a:lnTo>
                    <a:pt x="1148" y="1708"/>
                  </a:lnTo>
                  <a:lnTo>
                    <a:pt x="1169" y="1725"/>
                  </a:lnTo>
                  <a:lnTo>
                    <a:pt x="1187" y="1746"/>
                  </a:lnTo>
                  <a:lnTo>
                    <a:pt x="1201" y="1769"/>
                  </a:lnTo>
                  <a:lnTo>
                    <a:pt x="1211" y="1794"/>
                  </a:lnTo>
                  <a:lnTo>
                    <a:pt x="1217" y="1818"/>
                  </a:lnTo>
                  <a:lnTo>
                    <a:pt x="1218" y="1843"/>
                  </a:lnTo>
                  <a:lnTo>
                    <a:pt x="1215" y="1868"/>
                  </a:lnTo>
                  <a:lnTo>
                    <a:pt x="1208" y="1891"/>
                  </a:lnTo>
                  <a:lnTo>
                    <a:pt x="1196" y="1912"/>
                  </a:lnTo>
                  <a:lnTo>
                    <a:pt x="1181" y="1932"/>
                  </a:lnTo>
                  <a:lnTo>
                    <a:pt x="1201" y="1916"/>
                  </a:lnTo>
                  <a:lnTo>
                    <a:pt x="1222" y="1905"/>
                  </a:lnTo>
                  <a:lnTo>
                    <a:pt x="1245" y="1898"/>
                  </a:lnTo>
                  <a:lnTo>
                    <a:pt x="1270" y="1895"/>
                  </a:lnTo>
                  <a:lnTo>
                    <a:pt x="1294" y="1896"/>
                  </a:lnTo>
                  <a:lnTo>
                    <a:pt x="1320" y="1902"/>
                  </a:lnTo>
                  <a:lnTo>
                    <a:pt x="1344" y="1912"/>
                  </a:lnTo>
                  <a:lnTo>
                    <a:pt x="1367" y="1926"/>
                  </a:lnTo>
                  <a:lnTo>
                    <a:pt x="1388" y="1944"/>
                  </a:lnTo>
                  <a:lnTo>
                    <a:pt x="1407" y="1965"/>
                  </a:lnTo>
                  <a:lnTo>
                    <a:pt x="1421" y="1988"/>
                  </a:lnTo>
                  <a:lnTo>
                    <a:pt x="1431" y="2013"/>
                  </a:lnTo>
                  <a:lnTo>
                    <a:pt x="1436" y="2037"/>
                  </a:lnTo>
                  <a:lnTo>
                    <a:pt x="1438" y="2062"/>
                  </a:lnTo>
                  <a:lnTo>
                    <a:pt x="1435" y="2087"/>
                  </a:lnTo>
                  <a:lnTo>
                    <a:pt x="1428" y="2110"/>
                  </a:lnTo>
                  <a:lnTo>
                    <a:pt x="1416" y="2131"/>
                  </a:lnTo>
                  <a:lnTo>
                    <a:pt x="1672" y="2386"/>
                  </a:lnTo>
                  <a:lnTo>
                    <a:pt x="1685" y="2395"/>
                  </a:lnTo>
                  <a:lnTo>
                    <a:pt x="1699" y="2401"/>
                  </a:lnTo>
                  <a:lnTo>
                    <a:pt x="1716" y="2402"/>
                  </a:lnTo>
                  <a:lnTo>
                    <a:pt x="1733" y="2400"/>
                  </a:lnTo>
                  <a:lnTo>
                    <a:pt x="1750" y="2395"/>
                  </a:lnTo>
                  <a:lnTo>
                    <a:pt x="1767" y="2386"/>
                  </a:lnTo>
                  <a:lnTo>
                    <a:pt x="1782" y="2374"/>
                  </a:lnTo>
                  <a:lnTo>
                    <a:pt x="1794" y="2358"/>
                  </a:lnTo>
                  <a:lnTo>
                    <a:pt x="1803" y="2342"/>
                  </a:lnTo>
                  <a:lnTo>
                    <a:pt x="1809" y="2325"/>
                  </a:lnTo>
                  <a:lnTo>
                    <a:pt x="1811" y="2308"/>
                  </a:lnTo>
                  <a:lnTo>
                    <a:pt x="1809" y="2291"/>
                  </a:lnTo>
                  <a:lnTo>
                    <a:pt x="1803" y="2276"/>
                  </a:lnTo>
                  <a:lnTo>
                    <a:pt x="1794" y="2264"/>
                  </a:lnTo>
                  <a:lnTo>
                    <a:pt x="1584" y="2055"/>
                  </a:lnTo>
                  <a:lnTo>
                    <a:pt x="1573" y="2041"/>
                  </a:lnTo>
                  <a:lnTo>
                    <a:pt x="1567" y="2025"/>
                  </a:lnTo>
                  <a:lnTo>
                    <a:pt x="1564" y="2007"/>
                  </a:lnTo>
                  <a:lnTo>
                    <a:pt x="1567" y="1989"/>
                  </a:lnTo>
                  <a:lnTo>
                    <a:pt x="1573" y="1973"/>
                  </a:lnTo>
                  <a:lnTo>
                    <a:pt x="1584" y="1958"/>
                  </a:lnTo>
                  <a:lnTo>
                    <a:pt x="1599" y="1947"/>
                  </a:lnTo>
                  <a:lnTo>
                    <a:pt x="1616" y="1941"/>
                  </a:lnTo>
                  <a:lnTo>
                    <a:pt x="1633" y="1939"/>
                  </a:lnTo>
                  <a:lnTo>
                    <a:pt x="1650" y="1941"/>
                  </a:lnTo>
                  <a:lnTo>
                    <a:pt x="1668" y="1947"/>
                  </a:lnTo>
                  <a:lnTo>
                    <a:pt x="1682" y="1958"/>
                  </a:lnTo>
                  <a:lnTo>
                    <a:pt x="1892" y="2167"/>
                  </a:lnTo>
                  <a:lnTo>
                    <a:pt x="1904" y="2176"/>
                  </a:lnTo>
                  <a:lnTo>
                    <a:pt x="1920" y="2182"/>
                  </a:lnTo>
                  <a:lnTo>
                    <a:pt x="1936" y="2183"/>
                  </a:lnTo>
                  <a:lnTo>
                    <a:pt x="1953" y="2182"/>
                  </a:lnTo>
                  <a:lnTo>
                    <a:pt x="1971" y="2176"/>
                  </a:lnTo>
                  <a:lnTo>
                    <a:pt x="1987" y="2167"/>
                  </a:lnTo>
                  <a:lnTo>
                    <a:pt x="2002" y="2155"/>
                  </a:lnTo>
                  <a:lnTo>
                    <a:pt x="2015" y="2139"/>
                  </a:lnTo>
                  <a:lnTo>
                    <a:pt x="2024" y="2123"/>
                  </a:lnTo>
                  <a:lnTo>
                    <a:pt x="2029" y="2106"/>
                  </a:lnTo>
                  <a:lnTo>
                    <a:pt x="2031" y="2089"/>
                  </a:lnTo>
                  <a:lnTo>
                    <a:pt x="2029" y="2073"/>
                  </a:lnTo>
                  <a:lnTo>
                    <a:pt x="2024" y="2058"/>
                  </a:lnTo>
                  <a:lnTo>
                    <a:pt x="2015" y="2045"/>
                  </a:lnTo>
                  <a:lnTo>
                    <a:pt x="1804" y="1837"/>
                  </a:lnTo>
                  <a:lnTo>
                    <a:pt x="1793" y="1822"/>
                  </a:lnTo>
                  <a:lnTo>
                    <a:pt x="1786" y="1806"/>
                  </a:lnTo>
                  <a:lnTo>
                    <a:pt x="1784" y="1788"/>
                  </a:lnTo>
                  <a:lnTo>
                    <a:pt x="1786" y="1770"/>
                  </a:lnTo>
                  <a:lnTo>
                    <a:pt x="1793" y="1754"/>
                  </a:lnTo>
                  <a:lnTo>
                    <a:pt x="1804" y="1740"/>
                  </a:lnTo>
                  <a:lnTo>
                    <a:pt x="1820" y="1729"/>
                  </a:lnTo>
                  <a:lnTo>
                    <a:pt x="1836" y="1722"/>
                  </a:lnTo>
                  <a:lnTo>
                    <a:pt x="1853" y="1720"/>
                  </a:lnTo>
                  <a:lnTo>
                    <a:pt x="1871" y="1722"/>
                  </a:lnTo>
                  <a:lnTo>
                    <a:pt x="1887" y="1729"/>
                  </a:lnTo>
                  <a:lnTo>
                    <a:pt x="1902" y="1740"/>
                  </a:lnTo>
                  <a:lnTo>
                    <a:pt x="2112" y="1948"/>
                  </a:lnTo>
                  <a:lnTo>
                    <a:pt x="2125" y="1957"/>
                  </a:lnTo>
                  <a:lnTo>
                    <a:pt x="2140" y="1963"/>
                  </a:lnTo>
                  <a:lnTo>
                    <a:pt x="2156" y="1965"/>
                  </a:lnTo>
                  <a:lnTo>
                    <a:pt x="2174" y="1963"/>
                  </a:lnTo>
                  <a:lnTo>
                    <a:pt x="2190" y="1957"/>
                  </a:lnTo>
                  <a:lnTo>
                    <a:pt x="2207" y="1949"/>
                  </a:lnTo>
                  <a:lnTo>
                    <a:pt x="2223" y="1936"/>
                  </a:lnTo>
                  <a:lnTo>
                    <a:pt x="2235" y="1920"/>
                  </a:lnTo>
                  <a:lnTo>
                    <a:pt x="2244" y="1904"/>
                  </a:lnTo>
                  <a:lnTo>
                    <a:pt x="2249" y="1887"/>
                  </a:lnTo>
                  <a:lnTo>
                    <a:pt x="2251" y="1871"/>
                  </a:lnTo>
                  <a:lnTo>
                    <a:pt x="2249" y="1855"/>
                  </a:lnTo>
                  <a:lnTo>
                    <a:pt x="2244" y="1839"/>
                  </a:lnTo>
                  <a:lnTo>
                    <a:pt x="2234" y="1826"/>
                  </a:lnTo>
                  <a:lnTo>
                    <a:pt x="2025" y="1618"/>
                  </a:lnTo>
                  <a:lnTo>
                    <a:pt x="2013" y="1603"/>
                  </a:lnTo>
                  <a:lnTo>
                    <a:pt x="2006" y="1587"/>
                  </a:lnTo>
                  <a:lnTo>
                    <a:pt x="2004" y="1570"/>
                  </a:lnTo>
                  <a:lnTo>
                    <a:pt x="2006" y="1553"/>
                  </a:lnTo>
                  <a:lnTo>
                    <a:pt x="2013" y="1535"/>
                  </a:lnTo>
                  <a:lnTo>
                    <a:pt x="2025" y="1521"/>
                  </a:lnTo>
                  <a:lnTo>
                    <a:pt x="2039" y="1510"/>
                  </a:lnTo>
                  <a:lnTo>
                    <a:pt x="2055" y="1503"/>
                  </a:lnTo>
                  <a:lnTo>
                    <a:pt x="2074" y="1501"/>
                  </a:lnTo>
                  <a:lnTo>
                    <a:pt x="2091" y="1503"/>
                  </a:lnTo>
                  <a:lnTo>
                    <a:pt x="2107" y="1510"/>
                  </a:lnTo>
                  <a:lnTo>
                    <a:pt x="2122" y="1521"/>
                  </a:lnTo>
                  <a:lnTo>
                    <a:pt x="2332" y="1729"/>
                  </a:lnTo>
                  <a:lnTo>
                    <a:pt x="2345" y="1739"/>
                  </a:lnTo>
                  <a:lnTo>
                    <a:pt x="2359" y="1744"/>
                  </a:lnTo>
                  <a:lnTo>
                    <a:pt x="2377" y="1746"/>
                  </a:lnTo>
                  <a:lnTo>
                    <a:pt x="2393" y="1744"/>
                  </a:lnTo>
                  <a:lnTo>
                    <a:pt x="2410" y="1739"/>
                  </a:lnTo>
                  <a:lnTo>
                    <a:pt x="2427" y="1730"/>
                  </a:lnTo>
                  <a:lnTo>
                    <a:pt x="2442" y="1718"/>
                  </a:lnTo>
                  <a:lnTo>
                    <a:pt x="2455" y="1703"/>
                  </a:lnTo>
                  <a:lnTo>
                    <a:pt x="2463" y="1685"/>
                  </a:lnTo>
                  <a:lnTo>
                    <a:pt x="2469" y="1669"/>
                  </a:lnTo>
                  <a:lnTo>
                    <a:pt x="2471" y="1652"/>
                  </a:lnTo>
                  <a:lnTo>
                    <a:pt x="2469" y="1636"/>
                  </a:lnTo>
                  <a:lnTo>
                    <a:pt x="2463" y="1620"/>
                  </a:lnTo>
                  <a:lnTo>
                    <a:pt x="2454" y="1608"/>
                  </a:lnTo>
                  <a:lnTo>
                    <a:pt x="2452" y="1606"/>
                  </a:lnTo>
                  <a:lnTo>
                    <a:pt x="2447" y="1600"/>
                  </a:lnTo>
                  <a:lnTo>
                    <a:pt x="2438" y="1591"/>
                  </a:lnTo>
                  <a:lnTo>
                    <a:pt x="2426" y="1579"/>
                  </a:lnTo>
                  <a:lnTo>
                    <a:pt x="2410" y="1564"/>
                  </a:lnTo>
                  <a:lnTo>
                    <a:pt x="2392" y="1545"/>
                  </a:lnTo>
                  <a:lnTo>
                    <a:pt x="2372" y="1525"/>
                  </a:lnTo>
                  <a:lnTo>
                    <a:pt x="2348" y="1502"/>
                  </a:lnTo>
                  <a:lnTo>
                    <a:pt x="2323" y="1477"/>
                  </a:lnTo>
                  <a:lnTo>
                    <a:pt x="2295" y="1449"/>
                  </a:lnTo>
                  <a:lnTo>
                    <a:pt x="2265" y="1420"/>
                  </a:lnTo>
                  <a:lnTo>
                    <a:pt x="2235" y="1389"/>
                  </a:lnTo>
                  <a:lnTo>
                    <a:pt x="2202" y="1357"/>
                  </a:lnTo>
                  <a:lnTo>
                    <a:pt x="2169" y="1323"/>
                  </a:lnTo>
                  <a:lnTo>
                    <a:pt x="2134" y="1289"/>
                  </a:lnTo>
                  <a:lnTo>
                    <a:pt x="2099" y="1254"/>
                  </a:lnTo>
                  <a:lnTo>
                    <a:pt x="2062" y="1218"/>
                  </a:lnTo>
                  <a:lnTo>
                    <a:pt x="2027" y="1182"/>
                  </a:lnTo>
                  <a:lnTo>
                    <a:pt x="1990" y="1146"/>
                  </a:lnTo>
                  <a:lnTo>
                    <a:pt x="1954" y="1110"/>
                  </a:lnTo>
                  <a:lnTo>
                    <a:pt x="1918" y="1074"/>
                  </a:lnTo>
                  <a:lnTo>
                    <a:pt x="1882" y="1039"/>
                  </a:lnTo>
                  <a:lnTo>
                    <a:pt x="1847" y="1003"/>
                  </a:lnTo>
                  <a:lnTo>
                    <a:pt x="1813" y="970"/>
                  </a:lnTo>
                  <a:lnTo>
                    <a:pt x="1780" y="937"/>
                  </a:lnTo>
                  <a:lnTo>
                    <a:pt x="1748" y="906"/>
                  </a:lnTo>
                  <a:lnTo>
                    <a:pt x="1718" y="875"/>
                  </a:lnTo>
                  <a:lnTo>
                    <a:pt x="1689" y="847"/>
                  </a:lnTo>
                  <a:lnTo>
                    <a:pt x="1663" y="821"/>
                  </a:lnTo>
                  <a:lnTo>
                    <a:pt x="1638" y="797"/>
                  </a:lnTo>
                  <a:lnTo>
                    <a:pt x="1616" y="775"/>
                  </a:lnTo>
                  <a:lnTo>
                    <a:pt x="1596" y="756"/>
                  </a:lnTo>
                  <a:lnTo>
                    <a:pt x="1579" y="740"/>
                  </a:lnTo>
                  <a:lnTo>
                    <a:pt x="1565" y="725"/>
                  </a:lnTo>
                  <a:lnTo>
                    <a:pt x="1560" y="721"/>
                  </a:lnTo>
                  <a:lnTo>
                    <a:pt x="1553" y="715"/>
                  </a:lnTo>
                  <a:lnTo>
                    <a:pt x="1546" y="711"/>
                  </a:lnTo>
                  <a:lnTo>
                    <a:pt x="1537" y="706"/>
                  </a:lnTo>
                  <a:lnTo>
                    <a:pt x="1527" y="704"/>
                  </a:lnTo>
                  <a:lnTo>
                    <a:pt x="1515" y="703"/>
                  </a:lnTo>
                  <a:lnTo>
                    <a:pt x="1501" y="705"/>
                  </a:lnTo>
                  <a:lnTo>
                    <a:pt x="1485" y="711"/>
                  </a:lnTo>
                  <a:lnTo>
                    <a:pt x="1468" y="720"/>
                  </a:lnTo>
                  <a:lnTo>
                    <a:pt x="1449" y="735"/>
                  </a:lnTo>
                  <a:lnTo>
                    <a:pt x="1428" y="754"/>
                  </a:lnTo>
                  <a:lnTo>
                    <a:pt x="1405" y="779"/>
                  </a:lnTo>
                  <a:lnTo>
                    <a:pt x="1383" y="808"/>
                  </a:lnTo>
                  <a:lnTo>
                    <a:pt x="1366" y="837"/>
                  </a:lnTo>
                  <a:lnTo>
                    <a:pt x="1270" y="1012"/>
                  </a:lnTo>
                  <a:lnTo>
                    <a:pt x="1259" y="1031"/>
                  </a:lnTo>
                  <a:lnTo>
                    <a:pt x="1244" y="1050"/>
                  </a:lnTo>
                  <a:lnTo>
                    <a:pt x="1226" y="1069"/>
                  </a:lnTo>
                  <a:lnTo>
                    <a:pt x="1194" y="1096"/>
                  </a:lnTo>
                  <a:lnTo>
                    <a:pt x="1161" y="1119"/>
                  </a:lnTo>
                  <a:lnTo>
                    <a:pt x="1125" y="1136"/>
                  </a:lnTo>
                  <a:lnTo>
                    <a:pt x="1089" y="1147"/>
                  </a:lnTo>
                  <a:lnTo>
                    <a:pt x="1052" y="1153"/>
                  </a:lnTo>
                  <a:lnTo>
                    <a:pt x="1014" y="1153"/>
                  </a:lnTo>
                  <a:lnTo>
                    <a:pt x="976" y="1147"/>
                  </a:lnTo>
                  <a:lnTo>
                    <a:pt x="944" y="1137"/>
                  </a:lnTo>
                  <a:lnTo>
                    <a:pt x="913" y="1123"/>
                  </a:lnTo>
                  <a:lnTo>
                    <a:pt x="883" y="1106"/>
                  </a:lnTo>
                  <a:lnTo>
                    <a:pt x="858" y="1085"/>
                  </a:lnTo>
                  <a:lnTo>
                    <a:pt x="833" y="1061"/>
                  </a:lnTo>
                  <a:lnTo>
                    <a:pt x="813" y="1034"/>
                  </a:lnTo>
                  <a:lnTo>
                    <a:pt x="796" y="1004"/>
                  </a:lnTo>
                  <a:lnTo>
                    <a:pt x="784" y="980"/>
                  </a:lnTo>
                  <a:lnTo>
                    <a:pt x="777" y="955"/>
                  </a:lnTo>
                  <a:lnTo>
                    <a:pt x="772" y="930"/>
                  </a:lnTo>
                  <a:lnTo>
                    <a:pt x="772" y="908"/>
                  </a:lnTo>
                  <a:lnTo>
                    <a:pt x="774" y="886"/>
                  </a:lnTo>
                  <a:lnTo>
                    <a:pt x="781" y="866"/>
                  </a:lnTo>
                  <a:lnTo>
                    <a:pt x="1064" y="203"/>
                  </a:lnTo>
                  <a:lnTo>
                    <a:pt x="1074" y="185"/>
                  </a:lnTo>
                  <a:lnTo>
                    <a:pt x="1086" y="166"/>
                  </a:lnTo>
                  <a:lnTo>
                    <a:pt x="1102" y="147"/>
                  </a:lnTo>
                  <a:lnTo>
                    <a:pt x="1120" y="126"/>
                  </a:lnTo>
                  <a:lnTo>
                    <a:pt x="1130" y="117"/>
                  </a:lnTo>
                  <a:lnTo>
                    <a:pt x="1142" y="106"/>
                  </a:lnTo>
                  <a:lnTo>
                    <a:pt x="1158" y="94"/>
                  </a:lnTo>
                  <a:lnTo>
                    <a:pt x="1176" y="81"/>
                  </a:lnTo>
                  <a:lnTo>
                    <a:pt x="1196" y="67"/>
                  </a:lnTo>
                  <a:lnTo>
                    <a:pt x="1220" y="53"/>
                  </a:lnTo>
                  <a:lnTo>
                    <a:pt x="1245" y="40"/>
                  </a:lnTo>
                  <a:lnTo>
                    <a:pt x="1274" y="28"/>
                  </a:lnTo>
                  <a:lnTo>
                    <a:pt x="1305" y="18"/>
                  </a:lnTo>
                  <a:lnTo>
                    <a:pt x="1338" y="10"/>
                  </a:lnTo>
                  <a:lnTo>
                    <a:pt x="1373" y="3"/>
                  </a:lnTo>
                  <a:lnTo>
                    <a:pt x="1412" y="0"/>
                  </a:lnTo>
                  <a:lnTo>
                    <a:pt x="14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17" name="Freeform 7"/>
            <p:cNvSpPr>
              <a:spLocks noEditPoints="1"/>
            </p:cNvSpPr>
            <p:nvPr/>
          </p:nvSpPr>
          <p:spPr bwMode="auto">
            <a:xfrm>
              <a:off x="7296151" y="1689101"/>
              <a:ext cx="149225" cy="147638"/>
            </a:xfrm>
            <a:custGeom>
              <a:avLst/>
              <a:gdLst>
                <a:gd name="T0" fmla="*/ 671 w 1031"/>
                <a:gd name="T1" fmla="*/ 657 h 1025"/>
                <a:gd name="T2" fmla="*/ 626 w 1031"/>
                <a:gd name="T3" fmla="*/ 679 h 1025"/>
                <a:gd name="T4" fmla="*/ 595 w 1031"/>
                <a:gd name="T5" fmla="*/ 718 h 1025"/>
                <a:gd name="T6" fmla="*/ 584 w 1031"/>
                <a:gd name="T7" fmla="*/ 766 h 1025"/>
                <a:gd name="T8" fmla="*/ 595 w 1031"/>
                <a:gd name="T9" fmla="*/ 817 h 1025"/>
                <a:gd name="T10" fmla="*/ 626 w 1031"/>
                <a:gd name="T11" fmla="*/ 854 h 1025"/>
                <a:gd name="T12" fmla="*/ 671 w 1031"/>
                <a:gd name="T13" fmla="*/ 877 h 1025"/>
                <a:gd name="T14" fmla="*/ 723 w 1031"/>
                <a:gd name="T15" fmla="*/ 877 h 1025"/>
                <a:gd name="T16" fmla="*/ 768 w 1031"/>
                <a:gd name="T17" fmla="*/ 854 h 1025"/>
                <a:gd name="T18" fmla="*/ 800 w 1031"/>
                <a:gd name="T19" fmla="*/ 816 h 1025"/>
                <a:gd name="T20" fmla="*/ 811 w 1031"/>
                <a:gd name="T21" fmla="*/ 766 h 1025"/>
                <a:gd name="T22" fmla="*/ 800 w 1031"/>
                <a:gd name="T23" fmla="*/ 718 h 1025"/>
                <a:gd name="T24" fmla="*/ 768 w 1031"/>
                <a:gd name="T25" fmla="*/ 679 h 1025"/>
                <a:gd name="T26" fmla="*/ 723 w 1031"/>
                <a:gd name="T27" fmla="*/ 657 h 1025"/>
                <a:gd name="T28" fmla="*/ 345 w 1031"/>
                <a:gd name="T29" fmla="*/ 0 h 1025"/>
                <a:gd name="T30" fmla="*/ 391 w 1031"/>
                <a:gd name="T31" fmla="*/ 12 h 1025"/>
                <a:gd name="T32" fmla="*/ 432 w 1031"/>
                <a:gd name="T33" fmla="*/ 39 h 1025"/>
                <a:gd name="T34" fmla="*/ 1007 w 1031"/>
                <a:gd name="T35" fmla="*/ 615 h 1025"/>
                <a:gd name="T36" fmla="*/ 1027 w 1031"/>
                <a:gd name="T37" fmla="*/ 659 h 1025"/>
                <a:gd name="T38" fmla="*/ 1031 w 1031"/>
                <a:gd name="T39" fmla="*/ 705 h 1025"/>
                <a:gd name="T40" fmla="*/ 1019 w 1031"/>
                <a:gd name="T41" fmla="*/ 751 h 1025"/>
                <a:gd name="T42" fmla="*/ 992 w 1031"/>
                <a:gd name="T43" fmla="*/ 791 h 1025"/>
                <a:gd name="T44" fmla="*/ 776 w 1031"/>
                <a:gd name="T45" fmla="*/ 1001 h 1025"/>
                <a:gd name="T46" fmla="*/ 732 w 1031"/>
                <a:gd name="T47" fmla="*/ 1021 h 1025"/>
                <a:gd name="T48" fmla="*/ 686 w 1031"/>
                <a:gd name="T49" fmla="*/ 1025 h 1025"/>
                <a:gd name="T50" fmla="*/ 640 w 1031"/>
                <a:gd name="T51" fmla="*/ 1013 h 1025"/>
                <a:gd name="T52" fmla="*/ 600 w 1031"/>
                <a:gd name="T53" fmla="*/ 985 h 1025"/>
                <a:gd name="T54" fmla="*/ 24 w 1031"/>
                <a:gd name="T55" fmla="*/ 409 h 1025"/>
                <a:gd name="T56" fmla="*/ 4 w 1031"/>
                <a:gd name="T57" fmla="*/ 367 h 1025"/>
                <a:gd name="T58" fmla="*/ 0 w 1031"/>
                <a:gd name="T59" fmla="*/ 320 h 1025"/>
                <a:gd name="T60" fmla="*/ 11 w 1031"/>
                <a:gd name="T61" fmla="*/ 275 h 1025"/>
                <a:gd name="T62" fmla="*/ 40 w 1031"/>
                <a:gd name="T63" fmla="*/ 234 h 1025"/>
                <a:gd name="T64" fmla="*/ 255 w 1031"/>
                <a:gd name="T65" fmla="*/ 24 h 1025"/>
                <a:gd name="T66" fmla="*/ 298 w 1031"/>
                <a:gd name="T67" fmla="*/ 4 h 1025"/>
                <a:gd name="T68" fmla="*/ 345 w 1031"/>
                <a:gd name="T69" fmla="*/ 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1" h="1025">
                  <a:moveTo>
                    <a:pt x="698" y="654"/>
                  </a:moveTo>
                  <a:lnTo>
                    <a:pt x="671" y="657"/>
                  </a:lnTo>
                  <a:lnTo>
                    <a:pt x="648" y="665"/>
                  </a:lnTo>
                  <a:lnTo>
                    <a:pt x="626" y="679"/>
                  </a:lnTo>
                  <a:lnTo>
                    <a:pt x="609" y="696"/>
                  </a:lnTo>
                  <a:lnTo>
                    <a:pt x="595" y="718"/>
                  </a:lnTo>
                  <a:lnTo>
                    <a:pt x="587" y="741"/>
                  </a:lnTo>
                  <a:lnTo>
                    <a:pt x="584" y="766"/>
                  </a:lnTo>
                  <a:lnTo>
                    <a:pt x="587" y="793"/>
                  </a:lnTo>
                  <a:lnTo>
                    <a:pt x="595" y="817"/>
                  </a:lnTo>
                  <a:lnTo>
                    <a:pt x="609" y="837"/>
                  </a:lnTo>
                  <a:lnTo>
                    <a:pt x="626" y="854"/>
                  </a:lnTo>
                  <a:lnTo>
                    <a:pt x="648" y="868"/>
                  </a:lnTo>
                  <a:lnTo>
                    <a:pt x="671" y="877"/>
                  </a:lnTo>
                  <a:lnTo>
                    <a:pt x="698" y="880"/>
                  </a:lnTo>
                  <a:lnTo>
                    <a:pt x="723" y="877"/>
                  </a:lnTo>
                  <a:lnTo>
                    <a:pt x="748" y="868"/>
                  </a:lnTo>
                  <a:lnTo>
                    <a:pt x="768" y="854"/>
                  </a:lnTo>
                  <a:lnTo>
                    <a:pt x="785" y="837"/>
                  </a:lnTo>
                  <a:lnTo>
                    <a:pt x="800" y="816"/>
                  </a:lnTo>
                  <a:lnTo>
                    <a:pt x="808" y="793"/>
                  </a:lnTo>
                  <a:lnTo>
                    <a:pt x="811" y="766"/>
                  </a:lnTo>
                  <a:lnTo>
                    <a:pt x="808" y="741"/>
                  </a:lnTo>
                  <a:lnTo>
                    <a:pt x="800" y="718"/>
                  </a:lnTo>
                  <a:lnTo>
                    <a:pt x="785" y="696"/>
                  </a:lnTo>
                  <a:lnTo>
                    <a:pt x="768" y="679"/>
                  </a:lnTo>
                  <a:lnTo>
                    <a:pt x="748" y="665"/>
                  </a:lnTo>
                  <a:lnTo>
                    <a:pt x="723" y="657"/>
                  </a:lnTo>
                  <a:lnTo>
                    <a:pt x="698" y="654"/>
                  </a:lnTo>
                  <a:close/>
                  <a:moveTo>
                    <a:pt x="345" y="0"/>
                  </a:moveTo>
                  <a:lnTo>
                    <a:pt x="368" y="4"/>
                  </a:lnTo>
                  <a:lnTo>
                    <a:pt x="391" y="12"/>
                  </a:lnTo>
                  <a:lnTo>
                    <a:pt x="412" y="24"/>
                  </a:lnTo>
                  <a:lnTo>
                    <a:pt x="432" y="39"/>
                  </a:lnTo>
                  <a:lnTo>
                    <a:pt x="992" y="596"/>
                  </a:lnTo>
                  <a:lnTo>
                    <a:pt x="1007" y="615"/>
                  </a:lnTo>
                  <a:lnTo>
                    <a:pt x="1019" y="637"/>
                  </a:lnTo>
                  <a:lnTo>
                    <a:pt x="1027" y="659"/>
                  </a:lnTo>
                  <a:lnTo>
                    <a:pt x="1031" y="682"/>
                  </a:lnTo>
                  <a:lnTo>
                    <a:pt x="1031" y="705"/>
                  </a:lnTo>
                  <a:lnTo>
                    <a:pt x="1027" y="729"/>
                  </a:lnTo>
                  <a:lnTo>
                    <a:pt x="1019" y="751"/>
                  </a:lnTo>
                  <a:lnTo>
                    <a:pt x="1007" y="771"/>
                  </a:lnTo>
                  <a:lnTo>
                    <a:pt x="992" y="791"/>
                  </a:lnTo>
                  <a:lnTo>
                    <a:pt x="796" y="985"/>
                  </a:lnTo>
                  <a:lnTo>
                    <a:pt x="776" y="1001"/>
                  </a:lnTo>
                  <a:lnTo>
                    <a:pt x="755" y="1013"/>
                  </a:lnTo>
                  <a:lnTo>
                    <a:pt x="732" y="1021"/>
                  </a:lnTo>
                  <a:lnTo>
                    <a:pt x="709" y="1025"/>
                  </a:lnTo>
                  <a:lnTo>
                    <a:pt x="686" y="1025"/>
                  </a:lnTo>
                  <a:lnTo>
                    <a:pt x="663" y="1021"/>
                  </a:lnTo>
                  <a:lnTo>
                    <a:pt x="640" y="1013"/>
                  </a:lnTo>
                  <a:lnTo>
                    <a:pt x="619" y="1001"/>
                  </a:lnTo>
                  <a:lnTo>
                    <a:pt x="600" y="985"/>
                  </a:lnTo>
                  <a:lnTo>
                    <a:pt x="40" y="429"/>
                  </a:lnTo>
                  <a:lnTo>
                    <a:pt x="24" y="409"/>
                  </a:lnTo>
                  <a:lnTo>
                    <a:pt x="11" y="389"/>
                  </a:lnTo>
                  <a:lnTo>
                    <a:pt x="4" y="367"/>
                  </a:lnTo>
                  <a:lnTo>
                    <a:pt x="0" y="344"/>
                  </a:lnTo>
                  <a:lnTo>
                    <a:pt x="0" y="320"/>
                  </a:lnTo>
                  <a:lnTo>
                    <a:pt x="4" y="297"/>
                  </a:lnTo>
                  <a:lnTo>
                    <a:pt x="11" y="275"/>
                  </a:lnTo>
                  <a:lnTo>
                    <a:pt x="24" y="253"/>
                  </a:lnTo>
                  <a:lnTo>
                    <a:pt x="40" y="234"/>
                  </a:lnTo>
                  <a:lnTo>
                    <a:pt x="236" y="39"/>
                  </a:lnTo>
                  <a:lnTo>
                    <a:pt x="255" y="24"/>
                  </a:lnTo>
                  <a:lnTo>
                    <a:pt x="275" y="12"/>
                  </a:lnTo>
                  <a:lnTo>
                    <a:pt x="298" y="4"/>
                  </a:lnTo>
                  <a:lnTo>
                    <a:pt x="321" y="0"/>
                  </a:lnTo>
                  <a:lnTo>
                    <a:pt x="3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B Mitra" panose="00000400000000000000" pitchFamily="2" charset="-78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54813" y="1798181"/>
            <a:ext cx="761367" cy="834377"/>
            <a:chOff x="6656388" y="1300163"/>
            <a:chExt cx="347662" cy="381000"/>
          </a:xfrm>
          <a:solidFill>
            <a:schemeClr val="bg1"/>
          </a:solidFill>
        </p:grpSpPr>
        <p:sp>
          <p:nvSpPr>
            <p:cNvPr id="19" name="Freeform 27"/>
            <p:cNvSpPr>
              <a:spLocks noEditPoints="1"/>
            </p:cNvSpPr>
            <p:nvPr/>
          </p:nvSpPr>
          <p:spPr bwMode="auto">
            <a:xfrm>
              <a:off x="6713538" y="1357313"/>
              <a:ext cx="233362" cy="323850"/>
            </a:xfrm>
            <a:custGeom>
              <a:avLst/>
              <a:gdLst>
                <a:gd name="T0" fmla="*/ 762 w 2060"/>
                <a:gd name="T1" fmla="*/ 305 h 2844"/>
                <a:gd name="T2" fmla="*/ 486 w 2060"/>
                <a:gd name="T3" fmla="*/ 474 h 2844"/>
                <a:gd name="T4" fmla="*/ 309 w 2060"/>
                <a:gd name="T5" fmla="*/ 735 h 2844"/>
                <a:gd name="T6" fmla="*/ 263 w 2060"/>
                <a:gd name="T7" fmla="*/ 1051 h 2844"/>
                <a:gd name="T8" fmla="*/ 318 w 2060"/>
                <a:gd name="T9" fmla="*/ 1304 h 2844"/>
                <a:gd name="T10" fmla="*/ 420 w 2060"/>
                <a:gd name="T11" fmla="*/ 1495 h 2844"/>
                <a:gd name="T12" fmla="*/ 538 w 2060"/>
                <a:gd name="T13" fmla="*/ 1673 h 2844"/>
                <a:gd name="T14" fmla="*/ 612 w 2060"/>
                <a:gd name="T15" fmla="*/ 1872 h 2844"/>
                <a:gd name="T16" fmla="*/ 656 w 2060"/>
                <a:gd name="T17" fmla="*/ 2010 h 2844"/>
                <a:gd name="T18" fmla="*/ 1366 w 2060"/>
                <a:gd name="T19" fmla="*/ 2043 h 2844"/>
                <a:gd name="T20" fmla="*/ 1443 w 2060"/>
                <a:gd name="T21" fmla="*/ 1943 h 2844"/>
                <a:gd name="T22" fmla="*/ 1482 w 2060"/>
                <a:gd name="T23" fmla="*/ 1749 h 2844"/>
                <a:gd name="T24" fmla="*/ 1594 w 2060"/>
                <a:gd name="T25" fmla="*/ 1563 h 2844"/>
                <a:gd name="T26" fmla="*/ 1703 w 2060"/>
                <a:gd name="T27" fmla="*/ 1386 h 2844"/>
                <a:gd name="T28" fmla="*/ 1783 w 2060"/>
                <a:gd name="T29" fmla="*/ 1161 h 2844"/>
                <a:gd name="T30" fmla="*/ 1787 w 2060"/>
                <a:gd name="T31" fmla="*/ 858 h 2844"/>
                <a:gd name="T32" fmla="*/ 1659 w 2060"/>
                <a:gd name="T33" fmla="*/ 569 h 2844"/>
                <a:gd name="T34" fmla="*/ 1418 w 2060"/>
                <a:gd name="T35" fmla="*/ 359 h 2844"/>
                <a:gd name="T36" fmla="*/ 1100 w 2060"/>
                <a:gd name="T37" fmla="*/ 262 h 2844"/>
                <a:gd name="T38" fmla="*/ 1277 w 2060"/>
                <a:gd name="T39" fmla="*/ 30 h 2844"/>
                <a:gd name="T40" fmla="*/ 1637 w 2060"/>
                <a:gd name="T41" fmla="*/ 192 h 2844"/>
                <a:gd name="T42" fmla="*/ 1905 w 2060"/>
                <a:gd name="T43" fmla="*/ 468 h 2844"/>
                <a:gd name="T44" fmla="*/ 2046 w 2060"/>
                <a:gd name="T45" fmla="*/ 829 h 2844"/>
                <a:gd name="T46" fmla="*/ 2044 w 2060"/>
                <a:gd name="T47" fmla="*/ 1185 h 2844"/>
                <a:gd name="T48" fmla="*/ 1964 w 2060"/>
                <a:gd name="T49" fmla="*/ 1447 h 2844"/>
                <a:gd name="T50" fmla="*/ 1853 w 2060"/>
                <a:gd name="T51" fmla="*/ 1643 h 2844"/>
                <a:gd name="T52" fmla="*/ 1740 w 2060"/>
                <a:gd name="T53" fmla="*/ 1813 h 2844"/>
                <a:gd name="T54" fmla="*/ 1702 w 2060"/>
                <a:gd name="T55" fmla="*/ 1965 h 2844"/>
                <a:gd name="T56" fmla="*/ 1596 w 2060"/>
                <a:gd name="T57" fmla="*/ 2184 h 2844"/>
                <a:gd name="T58" fmla="*/ 1510 w 2060"/>
                <a:gd name="T59" fmla="*/ 2331 h 2844"/>
                <a:gd name="T60" fmla="*/ 1502 w 2060"/>
                <a:gd name="T61" fmla="*/ 2468 h 2844"/>
                <a:gd name="T62" fmla="*/ 1499 w 2060"/>
                <a:gd name="T63" fmla="*/ 2532 h 2844"/>
                <a:gd name="T64" fmla="*/ 1468 w 2060"/>
                <a:gd name="T65" fmla="*/ 2616 h 2844"/>
                <a:gd name="T66" fmla="*/ 1361 w 2060"/>
                <a:gd name="T67" fmla="*/ 2709 h 2844"/>
                <a:gd name="T68" fmla="*/ 1202 w 2060"/>
                <a:gd name="T69" fmla="*/ 2823 h 2844"/>
                <a:gd name="T70" fmla="*/ 904 w 2060"/>
                <a:gd name="T71" fmla="*/ 2842 h 2844"/>
                <a:gd name="T72" fmla="*/ 773 w 2060"/>
                <a:gd name="T73" fmla="*/ 2741 h 2844"/>
                <a:gd name="T74" fmla="*/ 616 w 2060"/>
                <a:gd name="T75" fmla="*/ 2648 h 2844"/>
                <a:gd name="T76" fmla="*/ 564 w 2060"/>
                <a:gd name="T77" fmla="*/ 2549 h 2844"/>
                <a:gd name="T78" fmla="*/ 560 w 2060"/>
                <a:gd name="T79" fmla="*/ 2505 h 2844"/>
                <a:gd name="T80" fmla="*/ 553 w 2060"/>
                <a:gd name="T81" fmla="*/ 2388 h 2844"/>
                <a:gd name="T82" fmla="*/ 546 w 2060"/>
                <a:gd name="T83" fmla="*/ 2257 h 2844"/>
                <a:gd name="T84" fmla="*/ 382 w 2060"/>
                <a:gd name="T85" fmla="*/ 2057 h 2844"/>
                <a:gd name="T86" fmla="*/ 345 w 2060"/>
                <a:gd name="T87" fmla="*/ 1868 h 2844"/>
                <a:gd name="T88" fmla="*/ 251 w 2060"/>
                <a:gd name="T89" fmla="*/ 1709 h 2844"/>
                <a:gd name="T90" fmla="*/ 139 w 2060"/>
                <a:gd name="T91" fmla="*/ 1532 h 2844"/>
                <a:gd name="T92" fmla="*/ 41 w 2060"/>
                <a:gd name="T93" fmla="*/ 1299 h 2844"/>
                <a:gd name="T94" fmla="*/ 0 w 2060"/>
                <a:gd name="T95" fmla="*/ 989 h 2844"/>
                <a:gd name="T96" fmla="*/ 81 w 2060"/>
                <a:gd name="T97" fmla="*/ 605 h 2844"/>
                <a:gd name="T98" fmla="*/ 302 w 2060"/>
                <a:gd name="T99" fmla="*/ 291 h 2844"/>
                <a:gd name="T100" fmla="*/ 630 w 2060"/>
                <a:gd name="T101" fmla="*/ 79 h 2844"/>
                <a:gd name="T102" fmla="*/ 1030 w 2060"/>
                <a:gd name="T103" fmla="*/ 0 h 2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0" h="2844">
                  <a:moveTo>
                    <a:pt x="1030" y="259"/>
                  </a:moveTo>
                  <a:lnTo>
                    <a:pt x="960" y="262"/>
                  </a:lnTo>
                  <a:lnTo>
                    <a:pt x="891" y="271"/>
                  </a:lnTo>
                  <a:lnTo>
                    <a:pt x="826" y="286"/>
                  </a:lnTo>
                  <a:lnTo>
                    <a:pt x="762" y="305"/>
                  </a:lnTo>
                  <a:lnTo>
                    <a:pt x="700" y="330"/>
                  </a:lnTo>
                  <a:lnTo>
                    <a:pt x="641" y="360"/>
                  </a:lnTo>
                  <a:lnTo>
                    <a:pt x="586" y="393"/>
                  </a:lnTo>
                  <a:lnTo>
                    <a:pt x="535" y="431"/>
                  </a:lnTo>
                  <a:lnTo>
                    <a:pt x="486" y="474"/>
                  </a:lnTo>
                  <a:lnTo>
                    <a:pt x="441" y="519"/>
                  </a:lnTo>
                  <a:lnTo>
                    <a:pt x="402" y="569"/>
                  </a:lnTo>
                  <a:lnTo>
                    <a:pt x="366" y="622"/>
                  </a:lnTo>
                  <a:lnTo>
                    <a:pt x="335" y="677"/>
                  </a:lnTo>
                  <a:lnTo>
                    <a:pt x="309" y="735"/>
                  </a:lnTo>
                  <a:lnTo>
                    <a:pt x="288" y="796"/>
                  </a:lnTo>
                  <a:lnTo>
                    <a:pt x="273" y="858"/>
                  </a:lnTo>
                  <a:lnTo>
                    <a:pt x="264" y="923"/>
                  </a:lnTo>
                  <a:lnTo>
                    <a:pt x="261" y="989"/>
                  </a:lnTo>
                  <a:lnTo>
                    <a:pt x="263" y="1051"/>
                  </a:lnTo>
                  <a:lnTo>
                    <a:pt x="268" y="1108"/>
                  </a:lnTo>
                  <a:lnTo>
                    <a:pt x="277" y="1161"/>
                  </a:lnTo>
                  <a:lnTo>
                    <a:pt x="288" y="1212"/>
                  </a:lnTo>
                  <a:lnTo>
                    <a:pt x="302" y="1260"/>
                  </a:lnTo>
                  <a:lnTo>
                    <a:pt x="318" y="1304"/>
                  </a:lnTo>
                  <a:lnTo>
                    <a:pt x="336" y="1346"/>
                  </a:lnTo>
                  <a:lnTo>
                    <a:pt x="356" y="1386"/>
                  </a:lnTo>
                  <a:lnTo>
                    <a:pt x="377" y="1424"/>
                  </a:lnTo>
                  <a:lnTo>
                    <a:pt x="399" y="1460"/>
                  </a:lnTo>
                  <a:lnTo>
                    <a:pt x="420" y="1495"/>
                  </a:lnTo>
                  <a:lnTo>
                    <a:pt x="444" y="1529"/>
                  </a:lnTo>
                  <a:lnTo>
                    <a:pt x="465" y="1562"/>
                  </a:lnTo>
                  <a:lnTo>
                    <a:pt x="490" y="1599"/>
                  </a:lnTo>
                  <a:lnTo>
                    <a:pt x="515" y="1636"/>
                  </a:lnTo>
                  <a:lnTo>
                    <a:pt x="538" y="1673"/>
                  </a:lnTo>
                  <a:lnTo>
                    <a:pt x="560" y="1710"/>
                  </a:lnTo>
                  <a:lnTo>
                    <a:pt x="578" y="1749"/>
                  </a:lnTo>
                  <a:lnTo>
                    <a:pt x="593" y="1788"/>
                  </a:lnTo>
                  <a:lnTo>
                    <a:pt x="604" y="1829"/>
                  </a:lnTo>
                  <a:lnTo>
                    <a:pt x="612" y="1872"/>
                  </a:lnTo>
                  <a:lnTo>
                    <a:pt x="614" y="1918"/>
                  </a:lnTo>
                  <a:lnTo>
                    <a:pt x="617" y="1943"/>
                  </a:lnTo>
                  <a:lnTo>
                    <a:pt x="627" y="1967"/>
                  </a:lnTo>
                  <a:lnTo>
                    <a:pt x="639" y="1990"/>
                  </a:lnTo>
                  <a:lnTo>
                    <a:pt x="656" y="2010"/>
                  </a:lnTo>
                  <a:lnTo>
                    <a:pt x="674" y="2028"/>
                  </a:lnTo>
                  <a:lnTo>
                    <a:pt x="694" y="2043"/>
                  </a:lnTo>
                  <a:lnTo>
                    <a:pt x="712" y="2057"/>
                  </a:lnTo>
                  <a:lnTo>
                    <a:pt x="1348" y="2057"/>
                  </a:lnTo>
                  <a:lnTo>
                    <a:pt x="1366" y="2043"/>
                  </a:lnTo>
                  <a:lnTo>
                    <a:pt x="1385" y="2028"/>
                  </a:lnTo>
                  <a:lnTo>
                    <a:pt x="1404" y="2010"/>
                  </a:lnTo>
                  <a:lnTo>
                    <a:pt x="1420" y="1990"/>
                  </a:lnTo>
                  <a:lnTo>
                    <a:pt x="1433" y="1967"/>
                  </a:lnTo>
                  <a:lnTo>
                    <a:pt x="1443" y="1943"/>
                  </a:lnTo>
                  <a:lnTo>
                    <a:pt x="1446" y="1918"/>
                  </a:lnTo>
                  <a:lnTo>
                    <a:pt x="1448" y="1872"/>
                  </a:lnTo>
                  <a:lnTo>
                    <a:pt x="1455" y="1829"/>
                  </a:lnTo>
                  <a:lnTo>
                    <a:pt x="1467" y="1788"/>
                  </a:lnTo>
                  <a:lnTo>
                    <a:pt x="1482" y="1749"/>
                  </a:lnTo>
                  <a:lnTo>
                    <a:pt x="1500" y="1711"/>
                  </a:lnTo>
                  <a:lnTo>
                    <a:pt x="1521" y="1673"/>
                  </a:lnTo>
                  <a:lnTo>
                    <a:pt x="1544" y="1636"/>
                  </a:lnTo>
                  <a:lnTo>
                    <a:pt x="1568" y="1600"/>
                  </a:lnTo>
                  <a:lnTo>
                    <a:pt x="1594" y="1563"/>
                  </a:lnTo>
                  <a:lnTo>
                    <a:pt x="1616" y="1530"/>
                  </a:lnTo>
                  <a:lnTo>
                    <a:pt x="1638" y="1496"/>
                  </a:lnTo>
                  <a:lnTo>
                    <a:pt x="1661" y="1461"/>
                  </a:lnTo>
                  <a:lnTo>
                    <a:pt x="1683" y="1424"/>
                  </a:lnTo>
                  <a:lnTo>
                    <a:pt x="1703" y="1386"/>
                  </a:lnTo>
                  <a:lnTo>
                    <a:pt x="1723" y="1346"/>
                  </a:lnTo>
                  <a:lnTo>
                    <a:pt x="1741" y="1304"/>
                  </a:lnTo>
                  <a:lnTo>
                    <a:pt x="1757" y="1260"/>
                  </a:lnTo>
                  <a:lnTo>
                    <a:pt x="1771" y="1212"/>
                  </a:lnTo>
                  <a:lnTo>
                    <a:pt x="1783" y="1161"/>
                  </a:lnTo>
                  <a:lnTo>
                    <a:pt x="1791" y="1108"/>
                  </a:lnTo>
                  <a:lnTo>
                    <a:pt x="1797" y="1051"/>
                  </a:lnTo>
                  <a:lnTo>
                    <a:pt x="1799" y="989"/>
                  </a:lnTo>
                  <a:lnTo>
                    <a:pt x="1796" y="923"/>
                  </a:lnTo>
                  <a:lnTo>
                    <a:pt x="1787" y="858"/>
                  </a:lnTo>
                  <a:lnTo>
                    <a:pt x="1771" y="795"/>
                  </a:lnTo>
                  <a:lnTo>
                    <a:pt x="1751" y="735"/>
                  </a:lnTo>
                  <a:lnTo>
                    <a:pt x="1726" y="677"/>
                  </a:lnTo>
                  <a:lnTo>
                    <a:pt x="1694" y="621"/>
                  </a:lnTo>
                  <a:lnTo>
                    <a:pt x="1659" y="569"/>
                  </a:lnTo>
                  <a:lnTo>
                    <a:pt x="1618" y="519"/>
                  </a:lnTo>
                  <a:lnTo>
                    <a:pt x="1573" y="474"/>
                  </a:lnTo>
                  <a:lnTo>
                    <a:pt x="1526" y="431"/>
                  </a:lnTo>
                  <a:lnTo>
                    <a:pt x="1473" y="392"/>
                  </a:lnTo>
                  <a:lnTo>
                    <a:pt x="1418" y="359"/>
                  </a:lnTo>
                  <a:lnTo>
                    <a:pt x="1360" y="330"/>
                  </a:lnTo>
                  <a:lnTo>
                    <a:pt x="1298" y="305"/>
                  </a:lnTo>
                  <a:lnTo>
                    <a:pt x="1234" y="286"/>
                  </a:lnTo>
                  <a:lnTo>
                    <a:pt x="1168" y="271"/>
                  </a:lnTo>
                  <a:lnTo>
                    <a:pt x="1100" y="262"/>
                  </a:lnTo>
                  <a:lnTo>
                    <a:pt x="1030" y="259"/>
                  </a:lnTo>
                  <a:close/>
                  <a:moveTo>
                    <a:pt x="1030" y="0"/>
                  </a:moveTo>
                  <a:lnTo>
                    <a:pt x="1114" y="4"/>
                  </a:lnTo>
                  <a:lnTo>
                    <a:pt x="1197" y="14"/>
                  </a:lnTo>
                  <a:lnTo>
                    <a:pt x="1277" y="30"/>
                  </a:lnTo>
                  <a:lnTo>
                    <a:pt x="1355" y="51"/>
                  </a:lnTo>
                  <a:lnTo>
                    <a:pt x="1430" y="79"/>
                  </a:lnTo>
                  <a:lnTo>
                    <a:pt x="1502" y="111"/>
                  </a:lnTo>
                  <a:lnTo>
                    <a:pt x="1571" y="149"/>
                  </a:lnTo>
                  <a:lnTo>
                    <a:pt x="1637" y="192"/>
                  </a:lnTo>
                  <a:lnTo>
                    <a:pt x="1699" y="239"/>
                  </a:lnTo>
                  <a:lnTo>
                    <a:pt x="1757" y="291"/>
                  </a:lnTo>
                  <a:lnTo>
                    <a:pt x="1811" y="346"/>
                  </a:lnTo>
                  <a:lnTo>
                    <a:pt x="1861" y="406"/>
                  </a:lnTo>
                  <a:lnTo>
                    <a:pt x="1905" y="468"/>
                  </a:lnTo>
                  <a:lnTo>
                    <a:pt x="1945" y="535"/>
                  </a:lnTo>
                  <a:lnTo>
                    <a:pt x="1979" y="605"/>
                  </a:lnTo>
                  <a:lnTo>
                    <a:pt x="2006" y="678"/>
                  </a:lnTo>
                  <a:lnTo>
                    <a:pt x="2030" y="752"/>
                  </a:lnTo>
                  <a:lnTo>
                    <a:pt x="2046" y="829"/>
                  </a:lnTo>
                  <a:lnTo>
                    <a:pt x="2056" y="908"/>
                  </a:lnTo>
                  <a:lnTo>
                    <a:pt x="2060" y="989"/>
                  </a:lnTo>
                  <a:lnTo>
                    <a:pt x="2057" y="1058"/>
                  </a:lnTo>
                  <a:lnTo>
                    <a:pt x="2052" y="1123"/>
                  </a:lnTo>
                  <a:lnTo>
                    <a:pt x="2044" y="1185"/>
                  </a:lnTo>
                  <a:lnTo>
                    <a:pt x="2032" y="1244"/>
                  </a:lnTo>
                  <a:lnTo>
                    <a:pt x="2018" y="1299"/>
                  </a:lnTo>
                  <a:lnTo>
                    <a:pt x="2002" y="1351"/>
                  </a:lnTo>
                  <a:lnTo>
                    <a:pt x="1983" y="1400"/>
                  </a:lnTo>
                  <a:lnTo>
                    <a:pt x="1964" y="1447"/>
                  </a:lnTo>
                  <a:lnTo>
                    <a:pt x="1943" y="1490"/>
                  </a:lnTo>
                  <a:lnTo>
                    <a:pt x="1921" y="1531"/>
                  </a:lnTo>
                  <a:lnTo>
                    <a:pt x="1898" y="1571"/>
                  </a:lnTo>
                  <a:lnTo>
                    <a:pt x="1876" y="1608"/>
                  </a:lnTo>
                  <a:lnTo>
                    <a:pt x="1853" y="1643"/>
                  </a:lnTo>
                  <a:lnTo>
                    <a:pt x="1831" y="1676"/>
                  </a:lnTo>
                  <a:lnTo>
                    <a:pt x="1809" y="1708"/>
                  </a:lnTo>
                  <a:lnTo>
                    <a:pt x="1783" y="1747"/>
                  </a:lnTo>
                  <a:lnTo>
                    <a:pt x="1760" y="1782"/>
                  </a:lnTo>
                  <a:lnTo>
                    <a:pt x="1740" y="1813"/>
                  </a:lnTo>
                  <a:lnTo>
                    <a:pt x="1726" y="1842"/>
                  </a:lnTo>
                  <a:lnTo>
                    <a:pt x="1715" y="1868"/>
                  </a:lnTo>
                  <a:lnTo>
                    <a:pt x="1707" y="1893"/>
                  </a:lnTo>
                  <a:lnTo>
                    <a:pt x="1705" y="1918"/>
                  </a:lnTo>
                  <a:lnTo>
                    <a:pt x="1702" y="1965"/>
                  </a:lnTo>
                  <a:lnTo>
                    <a:pt x="1693" y="2012"/>
                  </a:lnTo>
                  <a:lnTo>
                    <a:pt x="1678" y="2057"/>
                  </a:lnTo>
                  <a:lnTo>
                    <a:pt x="1655" y="2102"/>
                  </a:lnTo>
                  <a:lnTo>
                    <a:pt x="1629" y="2144"/>
                  </a:lnTo>
                  <a:lnTo>
                    <a:pt x="1596" y="2184"/>
                  </a:lnTo>
                  <a:lnTo>
                    <a:pt x="1557" y="2222"/>
                  </a:lnTo>
                  <a:lnTo>
                    <a:pt x="1514" y="2257"/>
                  </a:lnTo>
                  <a:lnTo>
                    <a:pt x="1513" y="2278"/>
                  </a:lnTo>
                  <a:lnTo>
                    <a:pt x="1512" y="2303"/>
                  </a:lnTo>
                  <a:lnTo>
                    <a:pt x="1510" y="2331"/>
                  </a:lnTo>
                  <a:lnTo>
                    <a:pt x="1509" y="2359"/>
                  </a:lnTo>
                  <a:lnTo>
                    <a:pt x="1506" y="2388"/>
                  </a:lnTo>
                  <a:lnTo>
                    <a:pt x="1505" y="2416"/>
                  </a:lnTo>
                  <a:lnTo>
                    <a:pt x="1503" y="2444"/>
                  </a:lnTo>
                  <a:lnTo>
                    <a:pt x="1502" y="2468"/>
                  </a:lnTo>
                  <a:lnTo>
                    <a:pt x="1501" y="2488"/>
                  </a:lnTo>
                  <a:lnTo>
                    <a:pt x="1500" y="2505"/>
                  </a:lnTo>
                  <a:lnTo>
                    <a:pt x="1500" y="2516"/>
                  </a:lnTo>
                  <a:lnTo>
                    <a:pt x="1499" y="2519"/>
                  </a:lnTo>
                  <a:lnTo>
                    <a:pt x="1499" y="2532"/>
                  </a:lnTo>
                  <a:lnTo>
                    <a:pt x="1497" y="2546"/>
                  </a:lnTo>
                  <a:lnTo>
                    <a:pt x="1493" y="2562"/>
                  </a:lnTo>
                  <a:lnTo>
                    <a:pt x="1487" y="2579"/>
                  </a:lnTo>
                  <a:lnTo>
                    <a:pt x="1479" y="2598"/>
                  </a:lnTo>
                  <a:lnTo>
                    <a:pt x="1468" y="2616"/>
                  </a:lnTo>
                  <a:lnTo>
                    <a:pt x="1454" y="2635"/>
                  </a:lnTo>
                  <a:lnTo>
                    <a:pt x="1437" y="2655"/>
                  </a:lnTo>
                  <a:lnTo>
                    <a:pt x="1416" y="2673"/>
                  </a:lnTo>
                  <a:lnTo>
                    <a:pt x="1390" y="2692"/>
                  </a:lnTo>
                  <a:lnTo>
                    <a:pt x="1361" y="2709"/>
                  </a:lnTo>
                  <a:lnTo>
                    <a:pt x="1327" y="2726"/>
                  </a:lnTo>
                  <a:lnTo>
                    <a:pt x="1286" y="2741"/>
                  </a:lnTo>
                  <a:lnTo>
                    <a:pt x="1263" y="2770"/>
                  </a:lnTo>
                  <a:lnTo>
                    <a:pt x="1234" y="2798"/>
                  </a:lnTo>
                  <a:lnTo>
                    <a:pt x="1202" y="2823"/>
                  </a:lnTo>
                  <a:lnTo>
                    <a:pt x="1180" y="2835"/>
                  </a:lnTo>
                  <a:lnTo>
                    <a:pt x="1155" y="2842"/>
                  </a:lnTo>
                  <a:lnTo>
                    <a:pt x="1130" y="2844"/>
                  </a:lnTo>
                  <a:lnTo>
                    <a:pt x="930" y="2844"/>
                  </a:lnTo>
                  <a:lnTo>
                    <a:pt x="904" y="2842"/>
                  </a:lnTo>
                  <a:lnTo>
                    <a:pt x="880" y="2835"/>
                  </a:lnTo>
                  <a:lnTo>
                    <a:pt x="857" y="2823"/>
                  </a:lnTo>
                  <a:lnTo>
                    <a:pt x="826" y="2798"/>
                  </a:lnTo>
                  <a:lnTo>
                    <a:pt x="797" y="2770"/>
                  </a:lnTo>
                  <a:lnTo>
                    <a:pt x="773" y="2741"/>
                  </a:lnTo>
                  <a:lnTo>
                    <a:pt x="731" y="2724"/>
                  </a:lnTo>
                  <a:lnTo>
                    <a:pt x="695" y="2707"/>
                  </a:lnTo>
                  <a:lnTo>
                    <a:pt x="663" y="2688"/>
                  </a:lnTo>
                  <a:lnTo>
                    <a:pt x="637" y="2668"/>
                  </a:lnTo>
                  <a:lnTo>
                    <a:pt x="616" y="2648"/>
                  </a:lnTo>
                  <a:lnTo>
                    <a:pt x="599" y="2627"/>
                  </a:lnTo>
                  <a:lnTo>
                    <a:pt x="586" y="2607"/>
                  </a:lnTo>
                  <a:lnTo>
                    <a:pt x="576" y="2586"/>
                  </a:lnTo>
                  <a:lnTo>
                    <a:pt x="569" y="2567"/>
                  </a:lnTo>
                  <a:lnTo>
                    <a:pt x="564" y="2549"/>
                  </a:lnTo>
                  <a:lnTo>
                    <a:pt x="562" y="2534"/>
                  </a:lnTo>
                  <a:lnTo>
                    <a:pt x="561" y="2519"/>
                  </a:lnTo>
                  <a:lnTo>
                    <a:pt x="561" y="2519"/>
                  </a:lnTo>
                  <a:lnTo>
                    <a:pt x="561" y="2516"/>
                  </a:lnTo>
                  <a:lnTo>
                    <a:pt x="560" y="2505"/>
                  </a:lnTo>
                  <a:lnTo>
                    <a:pt x="559" y="2488"/>
                  </a:lnTo>
                  <a:lnTo>
                    <a:pt x="557" y="2468"/>
                  </a:lnTo>
                  <a:lnTo>
                    <a:pt x="556" y="2444"/>
                  </a:lnTo>
                  <a:lnTo>
                    <a:pt x="554" y="2416"/>
                  </a:lnTo>
                  <a:lnTo>
                    <a:pt x="553" y="2388"/>
                  </a:lnTo>
                  <a:lnTo>
                    <a:pt x="551" y="2359"/>
                  </a:lnTo>
                  <a:lnTo>
                    <a:pt x="550" y="2331"/>
                  </a:lnTo>
                  <a:lnTo>
                    <a:pt x="548" y="2303"/>
                  </a:lnTo>
                  <a:lnTo>
                    <a:pt x="547" y="2278"/>
                  </a:lnTo>
                  <a:lnTo>
                    <a:pt x="546" y="2257"/>
                  </a:lnTo>
                  <a:lnTo>
                    <a:pt x="502" y="2222"/>
                  </a:lnTo>
                  <a:lnTo>
                    <a:pt x="464" y="2184"/>
                  </a:lnTo>
                  <a:lnTo>
                    <a:pt x="431" y="2144"/>
                  </a:lnTo>
                  <a:lnTo>
                    <a:pt x="404" y="2102"/>
                  </a:lnTo>
                  <a:lnTo>
                    <a:pt x="382" y="2057"/>
                  </a:lnTo>
                  <a:lnTo>
                    <a:pt x="367" y="2012"/>
                  </a:lnTo>
                  <a:lnTo>
                    <a:pt x="357" y="1965"/>
                  </a:lnTo>
                  <a:lnTo>
                    <a:pt x="354" y="1918"/>
                  </a:lnTo>
                  <a:lnTo>
                    <a:pt x="352" y="1893"/>
                  </a:lnTo>
                  <a:lnTo>
                    <a:pt x="345" y="1868"/>
                  </a:lnTo>
                  <a:lnTo>
                    <a:pt x="334" y="1842"/>
                  </a:lnTo>
                  <a:lnTo>
                    <a:pt x="319" y="1813"/>
                  </a:lnTo>
                  <a:lnTo>
                    <a:pt x="300" y="1782"/>
                  </a:lnTo>
                  <a:lnTo>
                    <a:pt x="278" y="1747"/>
                  </a:lnTo>
                  <a:lnTo>
                    <a:pt x="251" y="1709"/>
                  </a:lnTo>
                  <a:lnTo>
                    <a:pt x="230" y="1677"/>
                  </a:lnTo>
                  <a:lnTo>
                    <a:pt x="207" y="1643"/>
                  </a:lnTo>
                  <a:lnTo>
                    <a:pt x="184" y="1608"/>
                  </a:lnTo>
                  <a:lnTo>
                    <a:pt x="162" y="1571"/>
                  </a:lnTo>
                  <a:lnTo>
                    <a:pt x="139" y="1532"/>
                  </a:lnTo>
                  <a:lnTo>
                    <a:pt x="117" y="1490"/>
                  </a:lnTo>
                  <a:lnTo>
                    <a:pt x="96" y="1447"/>
                  </a:lnTo>
                  <a:lnTo>
                    <a:pt x="77" y="1400"/>
                  </a:lnTo>
                  <a:lnTo>
                    <a:pt x="57" y="1351"/>
                  </a:lnTo>
                  <a:lnTo>
                    <a:pt x="41" y="1299"/>
                  </a:lnTo>
                  <a:lnTo>
                    <a:pt x="28" y="1244"/>
                  </a:lnTo>
                  <a:lnTo>
                    <a:pt x="16" y="1185"/>
                  </a:lnTo>
                  <a:lnTo>
                    <a:pt x="7" y="1123"/>
                  </a:lnTo>
                  <a:lnTo>
                    <a:pt x="2" y="1058"/>
                  </a:lnTo>
                  <a:lnTo>
                    <a:pt x="0" y="989"/>
                  </a:lnTo>
                  <a:lnTo>
                    <a:pt x="3" y="908"/>
                  </a:lnTo>
                  <a:lnTo>
                    <a:pt x="14" y="829"/>
                  </a:lnTo>
                  <a:lnTo>
                    <a:pt x="30" y="752"/>
                  </a:lnTo>
                  <a:lnTo>
                    <a:pt x="53" y="678"/>
                  </a:lnTo>
                  <a:lnTo>
                    <a:pt x="81" y="605"/>
                  </a:lnTo>
                  <a:lnTo>
                    <a:pt x="115" y="535"/>
                  </a:lnTo>
                  <a:lnTo>
                    <a:pt x="154" y="468"/>
                  </a:lnTo>
                  <a:lnTo>
                    <a:pt x="199" y="406"/>
                  </a:lnTo>
                  <a:lnTo>
                    <a:pt x="249" y="346"/>
                  </a:lnTo>
                  <a:lnTo>
                    <a:pt x="302" y="291"/>
                  </a:lnTo>
                  <a:lnTo>
                    <a:pt x="361" y="239"/>
                  </a:lnTo>
                  <a:lnTo>
                    <a:pt x="422" y="192"/>
                  </a:lnTo>
                  <a:lnTo>
                    <a:pt x="488" y="149"/>
                  </a:lnTo>
                  <a:lnTo>
                    <a:pt x="557" y="111"/>
                  </a:lnTo>
                  <a:lnTo>
                    <a:pt x="630" y="79"/>
                  </a:lnTo>
                  <a:lnTo>
                    <a:pt x="705" y="51"/>
                  </a:lnTo>
                  <a:lnTo>
                    <a:pt x="783" y="30"/>
                  </a:lnTo>
                  <a:lnTo>
                    <a:pt x="863" y="14"/>
                  </a:lnTo>
                  <a:lnTo>
                    <a:pt x="946" y="4"/>
                  </a:lnTo>
                  <a:lnTo>
                    <a:pt x="10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20" name="Freeform 28"/>
            <p:cNvSpPr>
              <a:spLocks/>
            </p:cNvSpPr>
            <p:nvPr/>
          </p:nvSpPr>
          <p:spPr bwMode="auto">
            <a:xfrm>
              <a:off x="6823075" y="1300163"/>
              <a:ext cx="14287" cy="36513"/>
            </a:xfrm>
            <a:custGeom>
              <a:avLst/>
              <a:gdLst>
                <a:gd name="T0" fmla="*/ 65 w 130"/>
                <a:gd name="T1" fmla="*/ 0 h 322"/>
                <a:gd name="T2" fmla="*/ 65 w 130"/>
                <a:gd name="T3" fmla="*/ 0 h 322"/>
                <a:gd name="T4" fmla="*/ 82 w 130"/>
                <a:gd name="T5" fmla="*/ 2 h 322"/>
                <a:gd name="T6" fmla="*/ 98 w 130"/>
                <a:gd name="T7" fmla="*/ 8 h 322"/>
                <a:gd name="T8" fmla="*/ 111 w 130"/>
                <a:gd name="T9" fmla="*/ 19 h 322"/>
                <a:gd name="T10" fmla="*/ 121 w 130"/>
                <a:gd name="T11" fmla="*/ 32 h 322"/>
                <a:gd name="T12" fmla="*/ 128 w 130"/>
                <a:gd name="T13" fmla="*/ 47 h 322"/>
                <a:gd name="T14" fmla="*/ 130 w 130"/>
                <a:gd name="T15" fmla="*/ 64 h 322"/>
                <a:gd name="T16" fmla="*/ 130 w 130"/>
                <a:gd name="T17" fmla="*/ 258 h 322"/>
                <a:gd name="T18" fmla="*/ 128 w 130"/>
                <a:gd name="T19" fmla="*/ 276 h 322"/>
                <a:gd name="T20" fmla="*/ 121 w 130"/>
                <a:gd name="T21" fmla="*/ 290 h 322"/>
                <a:gd name="T22" fmla="*/ 111 w 130"/>
                <a:gd name="T23" fmla="*/ 304 h 322"/>
                <a:gd name="T24" fmla="*/ 98 w 130"/>
                <a:gd name="T25" fmla="*/ 314 h 322"/>
                <a:gd name="T26" fmla="*/ 82 w 130"/>
                <a:gd name="T27" fmla="*/ 320 h 322"/>
                <a:gd name="T28" fmla="*/ 65 w 130"/>
                <a:gd name="T29" fmla="*/ 322 h 322"/>
                <a:gd name="T30" fmla="*/ 48 w 130"/>
                <a:gd name="T31" fmla="*/ 320 h 322"/>
                <a:gd name="T32" fmla="*/ 32 w 130"/>
                <a:gd name="T33" fmla="*/ 314 h 322"/>
                <a:gd name="T34" fmla="*/ 19 w 130"/>
                <a:gd name="T35" fmla="*/ 304 h 322"/>
                <a:gd name="T36" fmla="*/ 8 w 130"/>
                <a:gd name="T37" fmla="*/ 290 h 322"/>
                <a:gd name="T38" fmla="*/ 2 w 130"/>
                <a:gd name="T39" fmla="*/ 276 h 322"/>
                <a:gd name="T40" fmla="*/ 0 w 130"/>
                <a:gd name="T41" fmla="*/ 258 h 322"/>
                <a:gd name="T42" fmla="*/ 0 w 130"/>
                <a:gd name="T43" fmla="*/ 64 h 322"/>
                <a:gd name="T44" fmla="*/ 2 w 130"/>
                <a:gd name="T45" fmla="*/ 47 h 322"/>
                <a:gd name="T46" fmla="*/ 8 w 130"/>
                <a:gd name="T47" fmla="*/ 32 h 322"/>
                <a:gd name="T48" fmla="*/ 19 w 130"/>
                <a:gd name="T49" fmla="*/ 19 h 322"/>
                <a:gd name="T50" fmla="*/ 32 w 130"/>
                <a:gd name="T51" fmla="*/ 8 h 322"/>
                <a:gd name="T52" fmla="*/ 48 w 130"/>
                <a:gd name="T53" fmla="*/ 2 h 322"/>
                <a:gd name="T54" fmla="*/ 65 w 130"/>
                <a:gd name="T55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322">
                  <a:moveTo>
                    <a:pt x="65" y="0"/>
                  </a:moveTo>
                  <a:lnTo>
                    <a:pt x="65" y="0"/>
                  </a:lnTo>
                  <a:lnTo>
                    <a:pt x="82" y="2"/>
                  </a:lnTo>
                  <a:lnTo>
                    <a:pt x="98" y="8"/>
                  </a:lnTo>
                  <a:lnTo>
                    <a:pt x="111" y="19"/>
                  </a:lnTo>
                  <a:lnTo>
                    <a:pt x="121" y="32"/>
                  </a:lnTo>
                  <a:lnTo>
                    <a:pt x="128" y="47"/>
                  </a:lnTo>
                  <a:lnTo>
                    <a:pt x="130" y="64"/>
                  </a:lnTo>
                  <a:lnTo>
                    <a:pt x="130" y="258"/>
                  </a:lnTo>
                  <a:lnTo>
                    <a:pt x="128" y="276"/>
                  </a:lnTo>
                  <a:lnTo>
                    <a:pt x="121" y="290"/>
                  </a:lnTo>
                  <a:lnTo>
                    <a:pt x="111" y="304"/>
                  </a:lnTo>
                  <a:lnTo>
                    <a:pt x="98" y="314"/>
                  </a:lnTo>
                  <a:lnTo>
                    <a:pt x="82" y="320"/>
                  </a:lnTo>
                  <a:lnTo>
                    <a:pt x="65" y="322"/>
                  </a:lnTo>
                  <a:lnTo>
                    <a:pt x="48" y="320"/>
                  </a:lnTo>
                  <a:lnTo>
                    <a:pt x="32" y="314"/>
                  </a:lnTo>
                  <a:lnTo>
                    <a:pt x="19" y="304"/>
                  </a:lnTo>
                  <a:lnTo>
                    <a:pt x="8" y="290"/>
                  </a:lnTo>
                  <a:lnTo>
                    <a:pt x="2" y="276"/>
                  </a:lnTo>
                  <a:lnTo>
                    <a:pt x="0" y="258"/>
                  </a:lnTo>
                  <a:lnTo>
                    <a:pt x="0" y="64"/>
                  </a:lnTo>
                  <a:lnTo>
                    <a:pt x="2" y="47"/>
                  </a:lnTo>
                  <a:lnTo>
                    <a:pt x="8" y="32"/>
                  </a:lnTo>
                  <a:lnTo>
                    <a:pt x="19" y="19"/>
                  </a:lnTo>
                  <a:lnTo>
                    <a:pt x="32" y="8"/>
                  </a:lnTo>
                  <a:lnTo>
                    <a:pt x="48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21" name="Freeform 29"/>
            <p:cNvSpPr>
              <a:spLocks/>
            </p:cNvSpPr>
            <p:nvPr/>
          </p:nvSpPr>
          <p:spPr bwMode="auto">
            <a:xfrm>
              <a:off x="6738938" y="1320800"/>
              <a:ext cx="26987" cy="34925"/>
            </a:xfrm>
            <a:custGeom>
              <a:avLst/>
              <a:gdLst>
                <a:gd name="T0" fmla="*/ 65 w 228"/>
                <a:gd name="T1" fmla="*/ 0 h 298"/>
                <a:gd name="T2" fmla="*/ 82 w 228"/>
                <a:gd name="T3" fmla="*/ 2 h 298"/>
                <a:gd name="T4" fmla="*/ 97 w 228"/>
                <a:gd name="T5" fmla="*/ 9 h 298"/>
                <a:gd name="T6" fmla="*/ 111 w 228"/>
                <a:gd name="T7" fmla="*/ 19 h 298"/>
                <a:gd name="T8" fmla="*/ 121 w 228"/>
                <a:gd name="T9" fmla="*/ 33 h 298"/>
                <a:gd name="T10" fmla="*/ 219 w 228"/>
                <a:gd name="T11" fmla="*/ 201 h 298"/>
                <a:gd name="T12" fmla="*/ 225 w 228"/>
                <a:gd name="T13" fmla="*/ 217 h 298"/>
                <a:gd name="T14" fmla="*/ 228 w 228"/>
                <a:gd name="T15" fmla="*/ 234 h 298"/>
                <a:gd name="T16" fmla="*/ 225 w 228"/>
                <a:gd name="T17" fmla="*/ 250 h 298"/>
                <a:gd name="T18" fmla="*/ 219 w 228"/>
                <a:gd name="T19" fmla="*/ 265 h 298"/>
                <a:gd name="T20" fmla="*/ 209 w 228"/>
                <a:gd name="T21" fmla="*/ 279 h 298"/>
                <a:gd name="T22" fmla="*/ 196 w 228"/>
                <a:gd name="T23" fmla="*/ 290 h 298"/>
                <a:gd name="T24" fmla="*/ 180 w 228"/>
                <a:gd name="T25" fmla="*/ 296 h 298"/>
                <a:gd name="T26" fmla="*/ 163 w 228"/>
                <a:gd name="T27" fmla="*/ 298 h 298"/>
                <a:gd name="T28" fmla="*/ 146 w 228"/>
                <a:gd name="T29" fmla="*/ 296 h 298"/>
                <a:gd name="T30" fmla="*/ 131 w 228"/>
                <a:gd name="T31" fmla="*/ 290 h 298"/>
                <a:gd name="T32" fmla="*/ 117 w 228"/>
                <a:gd name="T33" fmla="*/ 279 h 298"/>
                <a:gd name="T34" fmla="*/ 106 w 228"/>
                <a:gd name="T35" fmla="*/ 265 h 298"/>
                <a:gd name="T36" fmla="*/ 8 w 228"/>
                <a:gd name="T37" fmla="*/ 97 h 298"/>
                <a:gd name="T38" fmla="*/ 2 w 228"/>
                <a:gd name="T39" fmla="*/ 82 h 298"/>
                <a:gd name="T40" fmla="*/ 0 w 228"/>
                <a:gd name="T41" fmla="*/ 65 h 298"/>
                <a:gd name="T42" fmla="*/ 2 w 228"/>
                <a:gd name="T43" fmla="*/ 49 h 298"/>
                <a:gd name="T44" fmla="*/ 8 w 228"/>
                <a:gd name="T45" fmla="*/ 33 h 298"/>
                <a:gd name="T46" fmla="*/ 19 w 228"/>
                <a:gd name="T47" fmla="*/ 20 h 298"/>
                <a:gd name="T48" fmla="*/ 32 w 228"/>
                <a:gd name="T49" fmla="*/ 10 h 298"/>
                <a:gd name="T50" fmla="*/ 49 w 228"/>
                <a:gd name="T51" fmla="*/ 2 h 298"/>
                <a:gd name="T52" fmla="*/ 65 w 228"/>
                <a:gd name="T5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98">
                  <a:moveTo>
                    <a:pt x="65" y="0"/>
                  </a:moveTo>
                  <a:lnTo>
                    <a:pt x="82" y="2"/>
                  </a:lnTo>
                  <a:lnTo>
                    <a:pt x="97" y="9"/>
                  </a:lnTo>
                  <a:lnTo>
                    <a:pt x="111" y="19"/>
                  </a:lnTo>
                  <a:lnTo>
                    <a:pt x="121" y="33"/>
                  </a:lnTo>
                  <a:lnTo>
                    <a:pt x="219" y="201"/>
                  </a:lnTo>
                  <a:lnTo>
                    <a:pt x="225" y="217"/>
                  </a:lnTo>
                  <a:lnTo>
                    <a:pt x="228" y="234"/>
                  </a:lnTo>
                  <a:lnTo>
                    <a:pt x="225" y="250"/>
                  </a:lnTo>
                  <a:lnTo>
                    <a:pt x="219" y="265"/>
                  </a:lnTo>
                  <a:lnTo>
                    <a:pt x="209" y="279"/>
                  </a:lnTo>
                  <a:lnTo>
                    <a:pt x="196" y="290"/>
                  </a:lnTo>
                  <a:lnTo>
                    <a:pt x="180" y="296"/>
                  </a:lnTo>
                  <a:lnTo>
                    <a:pt x="163" y="298"/>
                  </a:lnTo>
                  <a:lnTo>
                    <a:pt x="146" y="296"/>
                  </a:lnTo>
                  <a:lnTo>
                    <a:pt x="131" y="290"/>
                  </a:lnTo>
                  <a:lnTo>
                    <a:pt x="117" y="279"/>
                  </a:lnTo>
                  <a:lnTo>
                    <a:pt x="106" y="265"/>
                  </a:lnTo>
                  <a:lnTo>
                    <a:pt x="8" y="97"/>
                  </a:lnTo>
                  <a:lnTo>
                    <a:pt x="2" y="82"/>
                  </a:lnTo>
                  <a:lnTo>
                    <a:pt x="0" y="65"/>
                  </a:lnTo>
                  <a:lnTo>
                    <a:pt x="2" y="49"/>
                  </a:lnTo>
                  <a:lnTo>
                    <a:pt x="8" y="33"/>
                  </a:lnTo>
                  <a:lnTo>
                    <a:pt x="19" y="20"/>
                  </a:lnTo>
                  <a:lnTo>
                    <a:pt x="32" y="10"/>
                  </a:lnTo>
                  <a:lnTo>
                    <a:pt x="49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22" name="Freeform 30"/>
            <p:cNvSpPr>
              <a:spLocks/>
            </p:cNvSpPr>
            <p:nvPr/>
          </p:nvSpPr>
          <p:spPr bwMode="auto">
            <a:xfrm>
              <a:off x="6678613" y="1382713"/>
              <a:ext cx="33337" cy="25400"/>
            </a:xfrm>
            <a:custGeom>
              <a:avLst/>
              <a:gdLst>
                <a:gd name="T0" fmla="*/ 65 w 299"/>
                <a:gd name="T1" fmla="*/ 0 h 226"/>
                <a:gd name="T2" fmla="*/ 81 w 299"/>
                <a:gd name="T3" fmla="*/ 2 h 226"/>
                <a:gd name="T4" fmla="*/ 98 w 299"/>
                <a:gd name="T5" fmla="*/ 8 h 226"/>
                <a:gd name="T6" fmla="*/ 267 w 299"/>
                <a:gd name="T7" fmla="*/ 104 h 226"/>
                <a:gd name="T8" fmla="*/ 281 w 299"/>
                <a:gd name="T9" fmla="*/ 116 h 226"/>
                <a:gd name="T10" fmla="*/ 290 w 299"/>
                <a:gd name="T11" fmla="*/ 129 h 226"/>
                <a:gd name="T12" fmla="*/ 297 w 299"/>
                <a:gd name="T13" fmla="*/ 144 h 226"/>
                <a:gd name="T14" fmla="*/ 299 w 299"/>
                <a:gd name="T15" fmla="*/ 160 h 226"/>
                <a:gd name="T16" fmla="*/ 297 w 299"/>
                <a:gd name="T17" fmla="*/ 177 h 226"/>
                <a:gd name="T18" fmla="*/ 290 w 299"/>
                <a:gd name="T19" fmla="*/ 193 h 226"/>
                <a:gd name="T20" fmla="*/ 280 w 299"/>
                <a:gd name="T21" fmla="*/ 207 h 226"/>
                <a:gd name="T22" fmla="*/ 266 w 299"/>
                <a:gd name="T23" fmla="*/ 217 h 226"/>
                <a:gd name="T24" fmla="*/ 250 w 299"/>
                <a:gd name="T25" fmla="*/ 224 h 226"/>
                <a:gd name="T26" fmla="*/ 234 w 299"/>
                <a:gd name="T27" fmla="*/ 226 h 226"/>
                <a:gd name="T28" fmla="*/ 217 w 299"/>
                <a:gd name="T29" fmla="*/ 224 h 226"/>
                <a:gd name="T30" fmla="*/ 201 w 299"/>
                <a:gd name="T31" fmla="*/ 216 h 226"/>
                <a:gd name="T32" fmla="*/ 32 w 299"/>
                <a:gd name="T33" fmla="*/ 120 h 226"/>
                <a:gd name="T34" fmla="*/ 18 w 299"/>
                <a:gd name="T35" fmla="*/ 110 h 226"/>
                <a:gd name="T36" fmla="*/ 8 w 299"/>
                <a:gd name="T37" fmla="*/ 96 h 226"/>
                <a:gd name="T38" fmla="*/ 2 w 299"/>
                <a:gd name="T39" fmla="*/ 81 h 226"/>
                <a:gd name="T40" fmla="*/ 0 w 299"/>
                <a:gd name="T41" fmla="*/ 64 h 226"/>
                <a:gd name="T42" fmla="*/ 2 w 299"/>
                <a:gd name="T43" fmla="*/ 47 h 226"/>
                <a:gd name="T44" fmla="*/ 8 w 299"/>
                <a:gd name="T45" fmla="*/ 31 h 226"/>
                <a:gd name="T46" fmla="*/ 19 w 299"/>
                <a:gd name="T47" fmla="*/ 18 h 226"/>
                <a:gd name="T48" fmla="*/ 33 w 299"/>
                <a:gd name="T49" fmla="*/ 8 h 226"/>
                <a:gd name="T50" fmla="*/ 48 w 299"/>
                <a:gd name="T51" fmla="*/ 2 h 226"/>
                <a:gd name="T52" fmla="*/ 65 w 299"/>
                <a:gd name="T5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9" h="226">
                  <a:moveTo>
                    <a:pt x="65" y="0"/>
                  </a:moveTo>
                  <a:lnTo>
                    <a:pt x="81" y="2"/>
                  </a:lnTo>
                  <a:lnTo>
                    <a:pt x="98" y="8"/>
                  </a:lnTo>
                  <a:lnTo>
                    <a:pt x="267" y="104"/>
                  </a:lnTo>
                  <a:lnTo>
                    <a:pt x="281" y="116"/>
                  </a:lnTo>
                  <a:lnTo>
                    <a:pt x="290" y="129"/>
                  </a:lnTo>
                  <a:lnTo>
                    <a:pt x="297" y="144"/>
                  </a:lnTo>
                  <a:lnTo>
                    <a:pt x="299" y="160"/>
                  </a:lnTo>
                  <a:lnTo>
                    <a:pt x="297" y="177"/>
                  </a:lnTo>
                  <a:lnTo>
                    <a:pt x="290" y="193"/>
                  </a:lnTo>
                  <a:lnTo>
                    <a:pt x="280" y="207"/>
                  </a:lnTo>
                  <a:lnTo>
                    <a:pt x="266" y="217"/>
                  </a:lnTo>
                  <a:lnTo>
                    <a:pt x="250" y="224"/>
                  </a:lnTo>
                  <a:lnTo>
                    <a:pt x="234" y="226"/>
                  </a:lnTo>
                  <a:lnTo>
                    <a:pt x="217" y="224"/>
                  </a:lnTo>
                  <a:lnTo>
                    <a:pt x="201" y="216"/>
                  </a:lnTo>
                  <a:lnTo>
                    <a:pt x="32" y="120"/>
                  </a:lnTo>
                  <a:lnTo>
                    <a:pt x="18" y="110"/>
                  </a:lnTo>
                  <a:lnTo>
                    <a:pt x="8" y="96"/>
                  </a:lnTo>
                  <a:lnTo>
                    <a:pt x="2" y="81"/>
                  </a:lnTo>
                  <a:lnTo>
                    <a:pt x="0" y="64"/>
                  </a:lnTo>
                  <a:lnTo>
                    <a:pt x="2" y="47"/>
                  </a:lnTo>
                  <a:lnTo>
                    <a:pt x="8" y="31"/>
                  </a:lnTo>
                  <a:lnTo>
                    <a:pt x="19" y="18"/>
                  </a:lnTo>
                  <a:lnTo>
                    <a:pt x="33" y="8"/>
                  </a:lnTo>
                  <a:lnTo>
                    <a:pt x="48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23" name="Freeform 31"/>
            <p:cNvSpPr>
              <a:spLocks/>
            </p:cNvSpPr>
            <p:nvPr/>
          </p:nvSpPr>
          <p:spPr bwMode="auto">
            <a:xfrm>
              <a:off x="6656388" y="1463675"/>
              <a:ext cx="36512" cy="15875"/>
            </a:xfrm>
            <a:custGeom>
              <a:avLst/>
              <a:gdLst>
                <a:gd name="T0" fmla="*/ 65 w 325"/>
                <a:gd name="T1" fmla="*/ 0 h 129"/>
                <a:gd name="T2" fmla="*/ 261 w 325"/>
                <a:gd name="T3" fmla="*/ 0 h 129"/>
                <a:gd name="T4" fmla="*/ 278 w 325"/>
                <a:gd name="T5" fmla="*/ 3 h 129"/>
                <a:gd name="T6" fmla="*/ 294 w 325"/>
                <a:gd name="T7" fmla="*/ 9 h 129"/>
                <a:gd name="T8" fmla="*/ 306 w 325"/>
                <a:gd name="T9" fmla="*/ 19 h 129"/>
                <a:gd name="T10" fmla="*/ 317 w 325"/>
                <a:gd name="T11" fmla="*/ 32 h 129"/>
                <a:gd name="T12" fmla="*/ 323 w 325"/>
                <a:gd name="T13" fmla="*/ 47 h 129"/>
                <a:gd name="T14" fmla="*/ 325 w 325"/>
                <a:gd name="T15" fmla="*/ 65 h 129"/>
                <a:gd name="T16" fmla="*/ 323 w 325"/>
                <a:gd name="T17" fmla="*/ 82 h 129"/>
                <a:gd name="T18" fmla="*/ 317 w 325"/>
                <a:gd name="T19" fmla="*/ 97 h 129"/>
                <a:gd name="T20" fmla="*/ 306 w 325"/>
                <a:gd name="T21" fmla="*/ 110 h 129"/>
                <a:gd name="T22" fmla="*/ 294 w 325"/>
                <a:gd name="T23" fmla="*/ 120 h 129"/>
                <a:gd name="T24" fmla="*/ 278 w 325"/>
                <a:gd name="T25" fmla="*/ 127 h 129"/>
                <a:gd name="T26" fmla="*/ 261 w 325"/>
                <a:gd name="T27" fmla="*/ 129 h 129"/>
                <a:gd name="T28" fmla="*/ 65 w 325"/>
                <a:gd name="T29" fmla="*/ 129 h 129"/>
                <a:gd name="T30" fmla="*/ 48 w 325"/>
                <a:gd name="T31" fmla="*/ 127 h 129"/>
                <a:gd name="T32" fmla="*/ 33 w 325"/>
                <a:gd name="T33" fmla="*/ 120 h 129"/>
                <a:gd name="T34" fmla="*/ 19 w 325"/>
                <a:gd name="T35" fmla="*/ 110 h 129"/>
                <a:gd name="T36" fmla="*/ 10 w 325"/>
                <a:gd name="T37" fmla="*/ 97 h 129"/>
                <a:gd name="T38" fmla="*/ 2 w 325"/>
                <a:gd name="T39" fmla="*/ 82 h 129"/>
                <a:gd name="T40" fmla="*/ 0 w 325"/>
                <a:gd name="T41" fmla="*/ 65 h 129"/>
                <a:gd name="T42" fmla="*/ 2 w 325"/>
                <a:gd name="T43" fmla="*/ 47 h 129"/>
                <a:gd name="T44" fmla="*/ 10 w 325"/>
                <a:gd name="T45" fmla="*/ 32 h 129"/>
                <a:gd name="T46" fmla="*/ 19 w 325"/>
                <a:gd name="T47" fmla="*/ 19 h 129"/>
                <a:gd name="T48" fmla="*/ 33 w 325"/>
                <a:gd name="T49" fmla="*/ 9 h 129"/>
                <a:gd name="T50" fmla="*/ 48 w 325"/>
                <a:gd name="T51" fmla="*/ 3 h 129"/>
                <a:gd name="T52" fmla="*/ 65 w 325"/>
                <a:gd name="T5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5" h="129">
                  <a:moveTo>
                    <a:pt x="65" y="0"/>
                  </a:moveTo>
                  <a:lnTo>
                    <a:pt x="261" y="0"/>
                  </a:lnTo>
                  <a:lnTo>
                    <a:pt x="278" y="3"/>
                  </a:lnTo>
                  <a:lnTo>
                    <a:pt x="294" y="9"/>
                  </a:lnTo>
                  <a:lnTo>
                    <a:pt x="306" y="19"/>
                  </a:lnTo>
                  <a:lnTo>
                    <a:pt x="317" y="32"/>
                  </a:lnTo>
                  <a:lnTo>
                    <a:pt x="323" y="47"/>
                  </a:lnTo>
                  <a:lnTo>
                    <a:pt x="325" y="65"/>
                  </a:lnTo>
                  <a:lnTo>
                    <a:pt x="323" y="82"/>
                  </a:lnTo>
                  <a:lnTo>
                    <a:pt x="317" y="97"/>
                  </a:lnTo>
                  <a:lnTo>
                    <a:pt x="306" y="110"/>
                  </a:lnTo>
                  <a:lnTo>
                    <a:pt x="294" y="120"/>
                  </a:lnTo>
                  <a:lnTo>
                    <a:pt x="278" y="127"/>
                  </a:lnTo>
                  <a:lnTo>
                    <a:pt x="261" y="129"/>
                  </a:lnTo>
                  <a:lnTo>
                    <a:pt x="65" y="129"/>
                  </a:lnTo>
                  <a:lnTo>
                    <a:pt x="48" y="127"/>
                  </a:lnTo>
                  <a:lnTo>
                    <a:pt x="33" y="120"/>
                  </a:lnTo>
                  <a:lnTo>
                    <a:pt x="19" y="110"/>
                  </a:lnTo>
                  <a:lnTo>
                    <a:pt x="10" y="97"/>
                  </a:lnTo>
                  <a:lnTo>
                    <a:pt x="2" y="82"/>
                  </a:lnTo>
                  <a:lnTo>
                    <a:pt x="0" y="65"/>
                  </a:lnTo>
                  <a:lnTo>
                    <a:pt x="2" y="47"/>
                  </a:lnTo>
                  <a:lnTo>
                    <a:pt x="10" y="32"/>
                  </a:lnTo>
                  <a:lnTo>
                    <a:pt x="19" y="19"/>
                  </a:lnTo>
                  <a:lnTo>
                    <a:pt x="33" y="9"/>
                  </a:lnTo>
                  <a:lnTo>
                    <a:pt x="48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24" name="Freeform 32"/>
            <p:cNvSpPr>
              <a:spLocks/>
            </p:cNvSpPr>
            <p:nvPr/>
          </p:nvSpPr>
          <p:spPr bwMode="auto">
            <a:xfrm>
              <a:off x="6678613" y="1536700"/>
              <a:ext cx="33337" cy="25400"/>
            </a:xfrm>
            <a:custGeom>
              <a:avLst/>
              <a:gdLst>
                <a:gd name="T0" fmla="*/ 234 w 299"/>
                <a:gd name="T1" fmla="*/ 0 h 227"/>
                <a:gd name="T2" fmla="*/ 251 w 299"/>
                <a:gd name="T3" fmla="*/ 3 h 227"/>
                <a:gd name="T4" fmla="*/ 266 w 299"/>
                <a:gd name="T5" fmla="*/ 9 h 227"/>
                <a:gd name="T6" fmla="*/ 280 w 299"/>
                <a:gd name="T7" fmla="*/ 19 h 227"/>
                <a:gd name="T8" fmla="*/ 290 w 299"/>
                <a:gd name="T9" fmla="*/ 33 h 227"/>
                <a:gd name="T10" fmla="*/ 297 w 299"/>
                <a:gd name="T11" fmla="*/ 49 h 227"/>
                <a:gd name="T12" fmla="*/ 299 w 299"/>
                <a:gd name="T13" fmla="*/ 66 h 227"/>
                <a:gd name="T14" fmla="*/ 297 w 299"/>
                <a:gd name="T15" fmla="*/ 82 h 227"/>
                <a:gd name="T16" fmla="*/ 290 w 299"/>
                <a:gd name="T17" fmla="*/ 97 h 227"/>
                <a:gd name="T18" fmla="*/ 280 w 299"/>
                <a:gd name="T19" fmla="*/ 111 h 227"/>
                <a:gd name="T20" fmla="*/ 267 w 299"/>
                <a:gd name="T21" fmla="*/ 122 h 227"/>
                <a:gd name="T22" fmla="*/ 98 w 299"/>
                <a:gd name="T23" fmla="*/ 218 h 227"/>
                <a:gd name="T24" fmla="*/ 82 w 299"/>
                <a:gd name="T25" fmla="*/ 224 h 227"/>
                <a:gd name="T26" fmla="*/ 65 w 299"/>
                <a:gd name="T27" fmla="*/ 227 h 227"/>
                <a:gd name="T28" fmla="*/ 48 w 299"/>
                <a:gd name="T29" fmla="*/ 224 h 227"/>
                <a:gd name="T30" fmla="*/ 33 w 299"/>
                <a:gd name="T31" fmla="*/ 219 h 227"/>
                <a:gd name="T32" fmla="*/ 19 w 299"/>
                <a:gd name="T33" fmla="*/ 208 h 227"/>
                <a:gd name="T34" fmla="*/ 8 w 299"/>
                <a:gd name="T35" fmla="*/ 195 h 227"/>
                <a:gd name="T36" fmla="*/ 2 w 299"/>
                <a:gd name="T37" fmla="*/ 179 h 227"/>
                <a:gd name="T38" fmla="*/ 0 w 299"/>
                <a:gd name="T39" fmla="*/ 162 h 227"/>
                <a:gd name="T40" fmla="*/ 2 w 299"/>
                <a:gd name="T41" fmla="*/ 146 h 227"/>
                <a:gd name="T42" fmla="*/ 8 w 299"/>
                <a:gd name="T43" fmla="*/ 130 h 227"/>
                <a:gd name="T44" fmla="*/ 18 w 299"/>
                <a:gd name="T45" fmla="*/ 117 h 227"/>
                <a:gd name="T46" fmla="*/ 32 w 299"/>
                <a:gd name="T47" fmla="*/ 107 h 227"/>
                <a:gd name="T48" fmla="*/ 201 w 299"/>
                <a:gd name="T49" fmla="*/ 10 h 227"/>
                <a:gd name="T50" fmla="*/ 218 w 299"/>
                <a:gd name="T51" fmla="*/ 2 h 227"/>
                <a:gd name="T52" fmla="*/ 234 w 299"/>
                <a:gd name="T53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9" h="227">
                  <a:moveTo>
                    <a:pt x="234" y="0"/>
                  </a:moveTo>
                  <a:lnTo>
                    <a:pt x="251" y="3"/>
                  </a:lnTo>
                  <a:lnTo>
                    <a:pt x="266" y="9"/>
                  </a:lnTo>
                  <a:lnTo>
                    <a:pt x="280" y="19"/>
                  </a:lnTo>
                  <a:lnTo>
                    <a:pt x="290" y="33"/>
                  </a:lnTo>
                  <a:lnTo>
                    <a:pt x="297" y="49"/>
                  </a:lnTo>
                  <a:lnTo>
                    <a:pt x="299" y="66"/>
                  </a:lnTo>
                  <a:lnTo>
                    <a:pt x="297" y="82"/>
                  </a:lnTo>
                  <a:lnTo>
                    <a:pt x="290" y="97"/>
                  </a:lnTo>
                  <a:lnTo>
                    <a:pt x="280" y="111"/>
                  </a:lnTo>
                  <a:lnTo>
                    <a:pt x="267" y="122"/>
                  </a:lnTo>
                  <a:lnTo>
                    <a:pt x="98" y="218"/>
                  </a:lnTo>
                  <a:lnTo>
                    <a:pt x="82" y="224"/>
                  </a:lnTo>
                  <a:lnTo>
                    <a:pt x="65" y="227"/>
                  </a:lnTo>
                  <a:lnTo>
                    <a:pt x="48" y="224"/>
                  </a:lnTo>
                  <a:lnTo>
                    <a:pt x="33" y="219"/>
                  </a:lnTo>
                  <a:lnTo>
                    <a:pt x="19" y="208"/>
                  </a:lnTo>
                  <a:lnTo>
                    <a:pt x="8" y="195"/>
                  </a:lnTo>
                  <a:lnTo>
                    <a:pt x="2" y="179"/>
                  </a:lnTo>
                  <a:lnTo>
                    <a:pt x="0" y="162"/>
                  </a:lnTo>
                  <a:lnTo>
                    <a:pt x="2" y="146"/>
                  </a:lnTo>
                  <a:lnTo>
                    <a:pt x="8" y="130"/>
                  </a:lnTo>
                  <a:lnTo>
                    <a:pt x="18" y="117"/>
                  </a:lnTo>
                  <a:lnTo>
                    <a:pt x="32" y="107"/>
                  </a:lnTo>
                  <a:lnTo>
                    <a:pt x="201" y="10"/>
                  </a:lnTo>
                  <a:lnTo>
                    <a:pt x="218" y="2"/>
                  </a:lnTo>
                  <a:lnTo>
                    <a:pt x="2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25" name="Freeform 33"/>
            <p:cNvSpPr>
              <a:spLocks/>
            </p:cNvSpPr>
            <p:nvPr/>
          </p:nvSpPr>
          <p:spPr bwMode="auto">
            <a:xfrm>
              <a:off x="6946900" y="1536700"/>
              <a:ext cx="34925" cy="25400"/>
            </a:xfrm>
            <a:custGeom>
              <a:avLst/>
              <a:gdLst>
                <a:gd name="T0" fmla="*/ 65 w 299"/>
                <a:gd name="T1" fmla="*/ 0 h 227"/>
                <a:gd name="T2" fmla="*/ 82 w 299"/>
                <a:gd name="T3" fmla="*/ 2 h 227"/>
                <a:gd name="T4" fmla="*/ 98 w 299"/>
                <a:gd name="T5" fmla="*/ 10 h 227"/>
                <a:gd name="T6" fmla="*/ 267 w 299"/>
                <a:gd name="T7" fmla="*/ 107 h 227"/>
                <a:gd name="T8" fmla="*/ 281 w 299"/>
                <a:gd name="T9" fmla="*/ 117 h 227"/>
                <a:gd name="T10" fmla="*/ 290 w 299"/>
                <a:gd name="T11" fmla="*/ 130 h 227"/>
                <a:gd name="T12" fmla="*/ 297 w 299"/>
                <a:gd name="T13" fmla="*/ 146 h 227"/>
                <a:gd name="T14" fmla="*/ 299 w 299"/>
                <a:gd name="T15" fmla="*/ 162 h 227"/>
                <a:gd name="T16" fmla="*/ 297 w 299"/>
                <a:gd name="T17" fmla="*/ 179 h 227"/>
                <a:gd name="T18" fmla="*/ 290 w 299"/>
                <a:gd name="T19" fmla="*/ 195 h 227"/>
                <a:gd name="T20" fmla="*/ 280 w 299"/>
                <a:gd name="T21" fmla="*/ 208 h 227"/>
                <a:gd name="T22" fmla="*/ 266 w 299"/>
                <a:gd name="T23" fmla="*/ 219 h 227"/>
                <a:gd name="T24" fmla="*/ 251 w 299"/>
                <a:gd name="T25" fmla="*/ 224 h 227"/>
                <a:gd name="T26" fmla="*/ 234 w 299"/>
                <a:gd name="T27" fmla="*/ 227 h 227"/>
                <a:gd name="T28" fmla="*/ 217 w 299"/>
                <a:gd name="T29" fmla="*/ 224 h 227"/>
                <a:gd name="T30" fmla="*/ 201 w 299"/>
                <a:gd name="T31" fmla="*/ 218 h 227"/>
                <a:gd name="T32" fmla="*/ 32 w 299"/>
                <a:gd name="T33" fmla="*/ 122 h 227"/>
                <a:gd name="T34" fmla="*/ 19 w 299"/>
                <a:gd name="T35" fmla="*/ 111 h 227"/>
                <a:gd name="T36" fmla="*/ 8 w 299"/>
                <a:gd name="T37" fmla="*/ 97 h 227"/>
                <a:gd name="T38" fmla="*/ 2 w 299"/>
                <a:gd name="T39" fmla="*/ 82 h 227"/>
                <a:gd name="T40" fmla="*/ 0 w 299"/>
                <a:gd name="T41" fmla="*/ 66 h 227"/>
                <a:gd name="T42" fmla="*/ 2 w 299"/>
                <a:gd name="T43" fmla="*/ 49 h 227"/>
                <a:gd name="T44" fmla="*/ 8 w 299"/>
                <a:gd name="T45" fmla="*/ 33 h 227"/>
                <a:gd name="T46" fmla="*/ 19 w 299"/>
                <a:gd name="T47" fmla="*/ 19 h 227"/>
                <a:gd name="T48" fmla="*/ 33 w 299"/>
                <a:gd name="T49" fmla="*/ 9 h 227"/>
                <a:gd name="T50" fmla="*/ 48 w 299"/>
                <a:gd name="T51" fmla="*/ 3 h 227"/>
                <a:gd name="T52" fmla="*/ 65 w 299"/>
                <a:gd name="T53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9" h="227">
                  <a:moveTo>
                    <a:pt x="65" y="0"/>
                  </a:moveTo>
                  <a:lnTo>
                    <a:pt x="82" y="2"/>
                  </a:lnTo>
                  <a:lnTo>
                    <a:pt x="98" y="10"/>
                  </a:lnTo>
                  <a:lnTo>
                    <a:pt x="267" y="107"/>
                  </a:lnTo>
                  <a:lnTo>
                    <a:pt x="281" y="117"/>
                  </a:lnTo>
                  <a:lnTo>
                    <a:pt x="290" y="130"/>
                  </a:lnTo>
                  <a:lnTo>
                    <a:pt x="297" y="146"/>
                  </a:lnTo>
                  <a:lnTo>
                    <a:pt x="299" y="162"/>
                  </a:lnTo>
                  <a:lnTo>
                    <a:pt x="297" y="179"/>
                  </a:lnTo>
                  <a:lnTo>
                    <a:pt x="290" y="195"/>
                  </a:lnTo>
                  <a:lnTo>
                    <a:pt x="280" y="208"/>
                  </a:lnTo>
                  <a:lnTo>
                    <a:pt x="266" y="219"/>
                  </a:lnTo>
                  <a:lnTo>
                    <a:pt x="251" y="224"/>
                  </a:lnTo>
                  <a:lnTo>
                    <a:pt x="234" y="227"/>
                  </a:lnTo>
                  <a:lnTo>
                    <a:pt x="217" y="224"/>
                  </a:lnTo>
                  <a:lnTo>
                    <a:pt x="201" y="218"/>
                  </a:lnTo>
                  <a:lnTo>
                    <a:pt x="32" y="122"/>
                  </a:lnTo>
                  <a:lnTo>
                    <a:pt x="19" y="111"/>
                  </a:lnTo>
                  <a:lnTo>
                    <a:pt x="8" y="97"/>
                  </a:lnTo>
                  <a:lnTo>
                    <a:pt x="2" y="82"/>
                  </a:lnTo>
                  <a:lnTo>
                    <a:pt x="0" y="66"/>
                  </a:lnTo>
                  <a:lnTo>
                    <a:pt x="2" y="49"/>
                  </a:lnTo>
                  <a:lnTo>
                    <a:pt x="8" y="33"/>
                  </a:lnTo>
                  <a:lnTo>
                    <a:pt x="19" y="19"/>
                  </a:lnTo>
                  <a:lnTo>
                    <a:pt x="33" y="9"/>
                  </a:lnTo>
                  <a:lnTo>
                    <a:pt x="48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26" name="Freeform 34"/>
            <p:cNvSpPr>
              <a:spLocks/>
            </p:cNvSpPr>
            <p:nvPr/>
          </p:nvSpPr>
          <p:spPr bwMode="auto">
            <a:xfrm>
              <a:off x="6965950" y="1463675"/>
              <a:ext cx="38100" cy="15875"/>
            </a:xfrm>
            <a:custGeom>
              <a:avLst/>
              <a:gdLst>
                <a:gd name="T0" fmla="*/ 65 w 326"/>
                <a:gd name="T1" fmla="*/ 0 h 129"/>
                <a:gd name="T2" fmla="*/ 261 w 326"/>
                <a:gd name="T3" fmla="*/ 0 h 129"/>
                <a:gd name="T4" fmla="*/ 278 w 326"/>
                <a:gd name="T5" fmla="*/ 3 h 129"/>
                <a:gd name="T6" fmla="*/ 294 w 326"/>
                <a:gd name="T7" fmla="*/ 9 h 129"/>
                <a:gd name="T8" fmla="*/ 306 w 326"/>
                <a:gd name="T9" fmla="*/ 19 h 129"/>
                <a:gd name="T10" fmla="*/ 316 w 326"/>
                <a:gd name="T11" fmla="*/ 32 h 129"/>
                <a:gd name="T12" fmla="*/ 324 w 326"/>
                <a:gd name="T13" fmla="*/ 47 h 129"/>
                <a:gd name="T14" fmla="*/ 326 w 326"/>
                <a:gd name="T15" fmla="*/ 65 h 129"/>
                <a:gd name="T16" fmla="*/ 324 w 326"/>
                <a:gd name="T17" fmla="*/ 82 h 129"/>
                <a:gd name="T18" fmla="*/ 316 w 326"/>
                <a:gd name="T19" fmla="*/ 97 h 129"/>
                <a:gd name="T20" fmla="*/ 306 w 326"/>
                <a:gd name="T21" fmla="*/ 110 h 129"/>
                <a:gd name="T22" fmla="*/ 294 w 326"/>
                <a:gd name="T23" fmla="*/ 120 h 129"/>
                <a:gd name="T24" fmla="*/ 278 w 326"/>
                <a:gd name="T25" fmla="*/ 127 h 129"/>
                <a:gd name="T26" fmla="*/ 261 w 326"/>
                <a:gd name="T27" fmla="*/ 129 h 129"/>
                <a:gd name="T28" fmla="*/ 65 w 326"/>
                <a:gd name="T29" fmla="*/ 129 h 129"/>
                <a:gd name="T30" fmla="*/ 48 w 326"/>
                <a:gd name="T31" fmla="*/ 127 h 129"/>
                <a:gd name="T32" fmla="*/ 32 w 326"/>
                <a:gd name="T33" fmla="*/ 120 h 129"/>
                <a:gd name="T34" fmla="*/ 19 w 326"/>
                <a:gd name="T35" fmla="*/ 110 h 129"/>
                <a:gd name="T36" fmla="*/ 9 w 326"/>
                <a:gd name="T37" fmla="*/ 97 h 129"/>
                <a:gd name="T38" fmla="*/ 2 w 326"/>
                <a:gd name="T39" fmla="*/ 82 h 129"/>
                <a:gd name="T40" fmla="*/ 0 w 326"/>
                <a:gd name="T41" fmla="*/ 65 h 129"/>
                <a:gd name="T42" fmla="*/ 2 w 326"/>
                <a:gd name="T43" fmla="*/ 47 h 129"/>
                <a:gd name="T44" fmla="*/ 9 w 326"/>
                <a:gd name="T45" fmla="*/ 32 h 129"/>
                <a:gd name="T46" fmla="*/ 19 w 326"/>
                <a:gd name="T47" fmla="*/ 19 h 129"/>
                <a:gd name="T48" fmla="*/ 32 w 326"/>
                <a:gd name="T49" fmla="*/ 9 h 129"/>
                <a:gd name="T50" fmla="*/ 48 w 326"/>
                <a:gd name="T51" fmla="*/ 3 h 129"/>
                <a:gd name="T52" fmla="*/ 65 w 326"/>
                <a:gd name="T5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6" h="129">
                  <a:moveTo>
                    <a:pt x="65" y="0"/>
                  </a:moveTo>
                  <a:lnTo>
                    <a:pt x="261" y="0"/>
                  </a:lnTo>
                  <a:lnTo>
                    <a:pt x="278" y="3"/>
                  </a:lnTo>
                  <a:lnTo>
                    <a:pt x="294" y="9"/>
                  </a:lnTo>
                  <a:lnTo>
                    <a:pt x="306" y="19"/>
                  </a:lnTo>
                  <a:lnTo>
                    <a:pt x="316" y="32"/>
                  </a:lnTo>
                  <a:lnTo>
                    <a:pt x="324" y="47"/>
                  </a:lnTo>
                  <a:lnTo>
                    <a:pt x="326" y="65"/>
                  </a:lnTo>
                  <a:lnTo>
                    <a:pt x="324" y="82"/>
                  </a:lnTo>
                  <a:lnTo>
                    <a:pt x="316" y="97"/>
                  </a:lnTo>
                  <a:lnTo>
                    <a:pt x="306" y="110"/>
                  </a:lnTo>
                  <a:lnTo>
                    <a:pt x="294" y="120"/>
                  </a:lnTo>
                  <a:lnTo>
                    <a:pt x="278" y="127"/>
                  </a:lnTo>
                  <a:lnTo>
                    <a:pt x="261" y="129"/>
                  </a:lnTo>
                  <a:lnTo>
                    <a:pt x="65" y="129"/>
                  </a:lnTo>
                  <a:lnTo>
                    <a:pt x="48" y="127"/>
                  </a:lnTo>
                  <a:lnTo>
                    <a:pt x="32" y="120"/>
                  </a:lnTo>
                  <a:lnTo>
                    <a:pt x="19" y="110"/>
                  </a:lnTo>
                  <a:lnTo>
                    <a:pt x="9" y="97"/>
                  </a:lnTo>
                  <a:lnTo>
                    <a:pt x="2" y="82"/>
                  </a:lnTo>
                  <a:lnTo>
                    <a:pt x="0" y="65"/>
                  </a:lnTo>
                  <a:lnTo>
                    <a:pt x="2" y="47"/>
                  </a:lnTo>
                  <a:lnTo>
                    <a:pt x="9" y="32"/>
                  </a:lnTo>
                  <a:lnTo>
                    <a:pt x="19" y="19"/>
                  </a:lnTo>
                  <a:lnTo>
                    <a:pt x="32" y="9"/>
                  </a:lnTo>
                  <a:lnTo>
                    <a:pt x="48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27" name="Freeform 35"/>
            <p:cNvSpPr>
              <a:spLocks/>
            </p:cNvSpPr>
            <p:nvPr/>
          </p:nvSpPr>
          <p:spPr bwMode="auto">
            <a:xfrm>
              <a:off x="6946900" y="1382713"/>
              <a:ext cx="34925" cy="25400"/>
            </a:xfrm>
            <a:custGeom>
              <a:avLst/>
              <a:gdLst>
                <a:gd name="T0" fmla="*/ 234 w 299"/>
                <a:gd name="T1" fmla="*/ 0 h 226"/>
                <a:gd name="T2" fmla="*/ 251 w 299"/>
                <a:gd name="T3" fmla="*/ 2 h 226"/>
                <a:gd name="T4" fmla="*/ 266 w 299"/>
                <a:gd name="T5" fmla="*/ 8 h 226"/>
                <a:gd name="T6" fmla="*/ 280 w 299"/>
                <a:gd name="T7" fmla="*/ 18 h 226"/>
                <a:gd name="T8" fmla="*/ 290 w 299"/>
                <a:gd name="T9" fmla="*/ 31 h 226"/>
                <a:gd name="T10" fmla="*/ 297 w 299"/>
                <a:gd name="T11" fmla="*/ 47 h 226"/>
                <a:gd name="T12" fmla="*/ 299 w 299"/>
                <a:gd name="T13" fmla="*/ 64 h 226"/>
                <a:gd name="T14" fmla="*/ 297 w 299"/>
                <a:gd name="T15" fmla="*/ 81 h 226"/>
                <a:gd name="T16" fmla="*/ 290 w 299"/>
                <a:gd name="T17" fmla="*/ 96 h 226"/>
                <a:gd name="T18" fmla="*/ 281 w 299"/>
                <a:gd name="T19" fmla="*/ 110 h 226"/>
                <a:gd name="T20" fmla="*/ 267 w 299"/>
                <a:gd name="T21" fmla="*/ 120 h 226"/>
                <a:gd name="T22" fmla="*/ 98 w 299"/>
                <a:gd name="T23" fmla="*/ 216 h 226"/>
                <a:gd name="T24" fmla="*/ 82 w 299"/>
                <a:gd name="T25" fmla="*/ 224 h 226"/>
                <a:gd name="T26" fmla="*/ 65 w 299"/>
                <a:gd name="T27" fmla="*/ 226 h 226"/>
                <a:gd name="T28" fmla="*/ 49 w 299"/>
                <a:gd name="T29" fmla="*/ 224 h 226"/>
                <a:gd name="T30" fmla="*/ 33 w 299"/>
                <a:gd name="T31" fmla="*/ 217 h 226"/>
                <a:gd name="T32" fmla="*/ 19 w 299"/>
                <a:gd name="T33" fmla="*/ 207 h 226"/>
                <a:gd name="T34" fmla="*/ 8 w 299"/>
                <a:gd name="T35" fmla="*/ 193 h 226"/>
                <a:gd name="T36" fmla="*/ 2 w 299"/>
                <a:gd name="T37" fmla="*/ 177 h 226"/>
                <a:gd name="T38" fmla="*/ 0 w 299"/>
                <a:gd name="T39" fmla="*/ 160 h 226"/>
                <a:gd name="T40" fmla="*/ 2 w 299"/>
                <a:gd name="T41" fmla="*/ 144 h 226"/>
                <a:gd name="T42" fmla="*/ 8 w 299"/>
                <a:gd name="T43" fmla="*/ 129 h 226"/>
                <a:gd name="T44" fmla="*/ 19 w 299"/>
                <a:gd name="T45" fmla="*/ 116 h 226"/>
                <a:gd name="T46" fmla="*/ 32 w 299"/>
                <a:gd name="T47" fmla="*/ 104 h 226"/>
                <a:gd name="T48" fmla="*/ 201 w 299"/>
                <a:gd name="T49" fmla="*/ 8 h 226"/>
                <a:gd name="T50" fmla="*/ 218 w 299"/>
                <a:gd name="T51" fmla="*/ 2 h 226"/>
                <a:gd name="T52" fmla="*/ 234 w 299"/>
                <a:gd name="T5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9" h="226">
                  <a:moveTo>
                    <a:pt x="234" y="0"/>
                  </a:moveTo>
                  <a:lnTo>
                    <a:pt x="251" y="2"/>
                  </a:lnTo>
                  <a:lnTo>
                    <a:pt x="266" y="8"/>
                  </a:lnTo>
                  <a:lnTo>
                    <a:pt x="280" y="18"/>
                  </a:lnTo>
                  <a:lnTo>
                    <a:pt x="290" y="31"/>
                  </a:lnTo>
                  <a:lnTo>
                    <a:pt x="297" y="47"/>
                  </a:lnTo>
                  <a:lnTo>
                    <a:pt x="299" y="64"/>
                  </a:lnTo>
                  <a:lnTo>
                    <a:pt x="297" y="81"/>
                  </a:lnTo>
                  <a:lnTo>
                    <a:pt x="290" y="96"/>
                  </a:lnTo>
                  <a:lnTo>
                    <a:pt x="281" y="110"/>
                  </a:lnTo>
                  <a:lnTo>
                    <a:pt x="267" y="120"/>
                  </a:lnTo>
                  <a:lnTo>
                    <a:pt x="98" y="216"/>
                  </a:lnTo>
                  <a:lnTo>
                    <a:pt x="82" y="224"/>
                  </a:lnTo>
                  <a:lnTo>
                    <a:pt x="65" y="226"/>
                  </a:lnTo>
                  <a:lnTo>
                    <a:pt x="49" y="224"/>
                  </a:lnTo>
                  <a:lnTo>
                    <a:pt x="33" y="217"/>
                  </a:lnTo>
                  <a:lnTo>
                    <a:pt x="19" y="207"/>
                  </a:lnTo>
                  <a:lnTo>
                    <a:pt x="8" y="193"/>
                  </a:lnTo>
                  <a:lnTo>
                    <a:pt x="2" y="177"/>
                  </a:lnTo>
                  <a:lnTo>
                    <a:pt x="0" y="160"/>
                  </a:lnTo>
                  <a:lnTo>
                    <a:pt x="2" y="144"/>
                  </a:lnTo>
                  <a:lnTo>
                    <a:pt x="8" y="129"/>
                  </a:lnTo>
                  <a:lnTo>
                    <a:pt x="19" y="116"/>
                  </a:lnTo>
                  <a:lnTo>
                    <a:pt x="32" y="104"/>
                  </a:lnTo>
                  <a:lnTo>
                    <a:pt x="201" y="8"/>
                  </a:lnTo>
                  <a:lnTo>
                    <a:pt x="218" y="2"/>
                  </a:lnTo>
                  <a:lnTo>
                    <a:pt x="2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28" name="Freeform 36"/>
            <p:cNvSpPr>
              <a:spLocks/>
            </p:cNvSpPr>
            <p:nvPr/>
          </p:nvSpPr>
          <p:spPr bwMode="auto">
            <a:xfrm>
              <a:off x="6894513" y="1320800"/>
              <a:ext cx="25400" cy="34925"/>
            </a:xfrm>
            <a:custGeom>
              <a:avLst/>
              <a:gdLst>
                <a:gd name="T0" fmla="*/ 162 w 228"/>
                <a:gd name="T1" fmla="*/ 0 h 297"/>
                <a:gd name="T2" fmla="*/ 179 w 228"/>
                <a:gd name="T3" fmla="*/ 2 h 297"/>
                <a:gd name="T4" fmla="*/ 195 w 228"/>
                <a:gd name="T5" fmla="*/ 10 h 297"/>
                <a:gd name="T6" fmla="*/ 209 w 228"/>
                <a:gd name="T7" fmla="*/ 20 h 297"/>
                <a:gd name="T8" fmla="*/ 219 w 228"/>
                <a:gd name="T9" fmla="*/ 33 h 297"/>
                <a:gd name="T10" fmla="*/ 226 w 228"/>
                <a:gd name="T11" fmla="*/ 49 h 297"/>
                <a:gd name="T12" fmla="*/ 228 w 228"/>
                <a:gd name="T13" fmla="*/ 65 h 297"/>
                <a:gd name="T14" fmla="*/ 226 w 228"/>
                <a:gd name="T15" fmla="*/ 82 h 297"/>
                <a:gd name="T16" fmla="*/ 219 w 228"/>
                <a:gd name="T17" fmla="*/ 97 h 297"/>
                <a:gd name="T18" fmla="*/ 121 w 228"/>
                <a:gd name="T19" fmla="*/ 265 h 297"/>
                <a:gd name="T20" fmla="*/ 111 w 228"/>
                <a:gd name="T21" fmla="*/ 279 h 297"/>
                <a:gd name="T22" fmla="*/ 97 w 228"/>
                <a:gd name="T23" fmla="*/ 290 h 297"/>
                <a:gd name="T24" fmla="*/ 82 w 228"/>
                <a:gd name="T25" fmla="*/ 295 h 297"/>
                <a:gd name="T26" fmla="*/ 65 w 228"/>
                <a:gd name="T27" fmla="*/ 297 h 297"/>
                <a:gd name="T28" fmla="*/ 49 w 228"/>
                <a:gd name="T29" fmla="*/ 295 h 297"/>
                <a:gd name="T30" fmla="*/ 33 w 228"/>
                <a:gd name="T31" fmla="*/ 289 h 297"/>
                <a:gd name="T32" fmla="*/ 18 w 228"/>
                <a:gd name="T33" fmla="*/ 278 h 297"/>
                <a:gd name="T34" fmla="*/ 9 w 228"/>
                <a:gd name="T35" fmla="*/ 265 h 297"/>
                <a:gd name="T36" fmla="*/ 2 w 228"/>
                <a:gd name="T37" fmla="*/ 250 h 297"/>
                <a:gd name="T38" fmla="*/ 0 w 228"/>
                <a:gd name="T39" fmla="*/ 234 h 297"/>
                <a:gd name="T40" fmla="*/ 2 w 228"/>
                <a:gd name="T41" fmla="*/ 217 h 297"/>
                <a:gd name="T42" fmla="*/ 9 w 228"/>
                <a:gd name="T43" fmla="*/ 201 h 297"/>
                <a:gd name="T44" fmla="*/ 106 w 228"/>
                <a:gd name="T45" fmla="*/ 33 h 297"/>
                <a:gd name="T46" fmla="*/ 117 w 228"/>
                <a:gd name="T47" fmla="*/ 19 h 297"/>
                <a:gd name="T48" fmla="*/ 131 w 228"/>
                <a:gd name="T49" fmla="*/ 9 h 297"/>
                <a:gd name="T50" fmla="*/ 146 w 228"/>
                <a:gd name="T51" fmla="*/ 2 h 297"/>
                <a:gd name="T52" fmla="*/ 162 w 228"/>
                <a:gd name="T5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97">
                  <a:moveTo>
                    <a:pt x="162" y="0"/>
                  </a:moveTo>
                  <a:lnTo>
                    <a:pt x="179" y="2"/>
                  </a:lnTo>
                  <a:lnTo>
                    <a:pt x="195" y="10"/>
                  </a:lnTo>
                  <a:lnTo>
                    <a:pt x="209" y="20"/>
                  </a:lnTo>
                  <a:lnTo>
                    <a:pt x="219" y="33"/>
                  </a:lnTo>
                  <a:lnTo>
                    <a:pt x="226" y="49"/>
                  </a:lnTo>
                  <a:lnTo>
                    <a:pt x="228" y="65"/>
                  </a:lnTo>
                  <a:lnTo>
                    <a:pt x="226" y="82"/>
                  </a:lnTo>
                  <a:lnTo>
                    <a:pt x="219" y="97"/>
                  </a:lnTo>
                  <a:lnTo>
                    <a:pt x="121" y="265"/>
                  </a:lnTo>
                  <a:lnTo>
                    <a:pt x="111" y="279"/>
                  </a:lnTo>
                  <a:lnTo>
                    <a:pt x="97" y="290"/>
                  </a:lnTo>
                  <a:lnTo>
                    <a:pt x="82" y="295"/>
                  </a:lnTo>
                  <a:lnTo>
                    <a:pt x="65" y="297"/>
                  </a:lnTo>
                  <a:lnTo>
                    <a:pt x="49" y="295"/>
                  </a:lnTo>
                  <a:lnTo>
                    <a:pt x="33" y="289"/>
                  </a:lnTo>
                  <a:lnTo>
                    <a:pt x="18" y="278"/>
                  </a:lnTo>
                  <a:lnTo>
                    <a:pt x="9" y="265"/>
                  </a:lnTo>
                  <a:lnTo>
                    <a:pt x="2" y="250"/>
                  </a:lnTo>
                  <a:lnTo>
                    <a:pt x="0" y="234"/>
                  </a:lnTo>
                  <a:lnTo>
                    <a:pt x="2" y="217"/>
                  </a:lnTo>
                  <a:lnTo>
                    <a:pt x="9" y="201"/>
                  </a:lnTo>
                  <a:lnTo>
                    <a:pt x="106" y="33"/>
                  </a:lnTo>
                  <a:lnTo>
                    <a:pt x="117" y="19"/>
                  </a:lnTo>
                  <a:lnTo>
                    <a:pt x="131" y="9"/>
                  </a:lnTo>
                  <a:lnTo>
                    <a:pt x="146" y="2"/>
                  </a:lnTo>
                  <a:lnTo>
                    <a:pt x="1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29" name="Freeform 37"/>
            <p:cNvSpPr>
              <a:spLocks/>
            </p:cNvSpPr>
            <p:nvPr/>
          </p:nvSpPr>
          <p:spPr bwMode="auto">
            <a:xfrm>
              <a:off x="6811963" y="1409700"/>
              <a:ext cx="34925" cy="114300"/>
            </a:xfrm>
            <a:custGeom>
              <a:avLst/>
              <a:gdLst>
                <a:gd name="T0" fmla="*/ 157 w 313"/>
                <a:gd name="T1" fmla="*/ 0 h 1007"/>
                <a:gd name="T2" fmla="*/ 189 w 313"/>
                <a:gd name="T3" fmla="*/ 2 h 1007"/>
                <a:gd name="T4" fmla="*/ 216 w 313"/>
                <a:gd name="T5" fmla="*/ 7 h 1007"/>
                <a:gd name="T6" fmla="*/ 242 w 313"/>
                <a:gd name="T7" fmla="*/ 17 h 1007"/>
                <a:gd name="T8" fmla="*/ 263 w 313"/>
                <a:gd name="T9" fmla="*/ 31 h 1007"/>
                <a:gd name="T10" fmla="*/ 281 w 313"/>
                <a:gd name="T11" fmla="*/ 48 h 1007"/>
                <a:gd name="T12" fmla="*/ 295 w 313"/>
                <a:gd name="T13" fmla="*/ 68 h 1007"/>
                <a:gd name="T14" fmla="*/ 306 w 313"/>
                <a:gd name="T15" fmla="*/ 92 h 1007"/>
                <a:gd name="T16" fmla="*/ 311 w 313"/>
                <a:gd name="T17" fmla="*/ 120 h 1007"/>
                <a:gd name="T18" fmla="*/ 313 w 313"/>
                <a:gd name="T19" fmla="*/ 152 h 1007"/>
                <a:gd name="T20" fmla="*/ 313 w 313"/>
                <a:gd name="T21" fmla="*/ 380 h 1007"/>
                <a:gd name="T22" fmla="*/ 312 w 313"/>
                <a:gd name="T23" fmla="*/ 411 h 1007"/>
                <a:gd name="T24" fmla="*/ 309 w 313"/>
                <a:gd name="T25" fmla="*/ 442 h 1007"/>
                <a:gd name="T26" fmla="*/ 306 w 313"/>
                <a:gd name="T27" fmla="*/ 473 h 1007"/>
                <a:gd name="T28" fmla="*/ 244 w 313"/>
                <a:gd name="T29" fmla="*/ 934 h 1007"/>
                <a:gd name="T30" fmla="*/ 240 w 313"/>
                <a:gd name="T31" fmla="*/ 956 h 1007"/>
                <a:gd name="T32" fmla="*/ 232 w 313"/>
                <a:gd name="T33" fmla="*/ 974 h 1007"/>
                <a:gd name="T34" fmla="*/ 223 w 313"/>
                <a:gd name="T35" fmla="*/ 987 h 1007"/>
                <a:gd name="T36" fmla="*/ 210 w 313"/>
                <a:gd name="T37" fmla="*/ 996 h 1007"/>
                <a:gd name="T38" fmla="*/ 195 w 313"/>
                <a:gd name="T39" fmla="*/ 1002 h 1007"/>
                <a:gd name="T40" fmla="*/ 177 w 313"/>
                <a:gd name="T41" fmla="*/ 1006 h 1007"/>
                <a:gd name="T42" fmla="*/ 157 w 313"/>
                <a:gd name="T43" fmla="*/ 1007 h 1007"/>
                <a:gd name="T44" fmla="*/ 137 w 313"/>
                <a:gd name="T45" fmla="*/ 1006 h 1007"/>
                <a:gd name="T46" fmla="*/ 118 w 313"/>
                <a:gd name="T47" fmla="*/ 1002 h 1007"/>
                <a:gd name="T48" fmla="*/ 104 w 313"/>
                <a:gd name="T49" fmla="*/ 996 h 1007"/>
                <a:gd name="T50" fmla="*/ 91 w 313"/>
                <a:gd name="T51" fmla="*/ 987 h 1007"/>
                <a:gd name="T52" fmla="*/ 81 w 313"/>
                <a:gd name="T53" fmla="*/ 974 h 1007"/>
                <a:gd name="T54" fmla="*/ 74 w 313"/>
                <a:gd name="T55" fmla="*/ 956 h 1007"/>
                <a:gd name="T56" fmla="*/ 70 w 313"/>
                <a:gd name="T57" fmla="*/ 934 h 1007"/>
                <a:gd name="T58" fmla="*/ 8 w 313"/>
                <a:gd name="T59" fmla="*/ 473 h 1007"/>
                <a:gd name="T60" fmla="*/ 5 w 313"/>
                <a:gd name="T61" fmla="*/ 442 h 1007"/>
                <a:gd name="T62" fmla="*/ 1 w 313"/>
                <a:gd name="T63" fmla="*/ 411 h 1007"/>
                <a:gd name="T64" fmla="*/ 0 w 313"/>
                <a:gd name="T65" fmla="*/ 380 h 1007"/>
                <a:gd name="T66" fmla="*/ 0 w 313"/>
                <a:gd name="T67" fmla="*/ 152 h 1007"/>
                <a:gd name="T68" fmla="*/ 3 w 313"/>
                <a:gd name="T69" fmla="*/ 120 h 1007"/>
                <a:gd name="T70" fmla="*/ 8 w 313"/>
                <a:gd name="T71" fmla="*/ 92 h 1007"/>
                <a:gd name="T72" fmla="*/ 18 w 313"/>
                <a:gd name="T73" fmla="*/ 68 h 1007"/>
                <a:gd name="T74" fmla="*/ 32 w 313"/>
                <a:gd name="T75" fmla="*/ 48 h 1007"/>
                <a:gd name="T76" fmla="*/ 50 w 313"/>
                <a:gd name="T77" fmla="*/ 31 h 1007"/>
                <a:gd name="T78" fmla="*/ 72 w 313"/>
                <a:gd name="T79" fmla="*/ 17 h 1007"/>
                <a:gd name="T80" fmla="*/ 97 w 313"/>
                <a:gd name="T81" fmla="*/ 7 h 1007"/>
                <a:gd name="T82" fmla="*/ 125 w 313"/>
                <a:gd name="T83" fmla="*/ 2 h 1007"/>
                <a:gd name="T84" fmla="*/ 157 w 313"/>
                <a:gd name="T85" fmla="*/ 0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3" h="1007">
                  <a:moveTo>
                    <a:pt x="157" y="0"/>
                  </a:moveTo>
                  <a:lnTo>
                    <a:pt x="189" y="2"/>
                  </a:lnTo>
                  <a:lnTo>
                    <a:pt x="216" y="7"/>
                  </a:lnTo>
                  <a:lnTo>
                    <a:pt x="242" y="17"/>
                  </a:lnTo>
                  <a:lnTo>
                    <a:pt x="263" y="31"/>
                  </a:lnTo>
                  <a:lnTo>
                    <a:pt x="281" y="48"/>
                  </a:lnTo>
                  <a:lnTo>
                    <a:pt x="295" y="68"/>
                  </a:lnTo>
                  <a:lnTo>
                    <a:pt x="306" y="92"/>
                  </a:lnTo>
                  <a:lnTo>
                    <a:pt x="311" y="120"/>
                  </a:lnTo>
                  <a:lnTo>
                    <a:pt x="313" y="152"/>
                  </a:lnTo>
                  <a:lnTo>
                    <a:pt x="313" y="380"/>
                  </a:lnTo>
                  <a:lnTo>
                    <a:pt x="312" y="411"/>
                  </a:lnTo>
                  <a:lnTo>
                    <a:pt x="309" y="442"/>
                  </a:lnTo>
                  <a:lnTo>
                    <a:pt x="306" y="473"/>
                  </a:lnTo>
                  <a:lnTo>
                    <a:pt x="244" y="934"/>
                  </a:lnTo>
                  <a:lnTo>
                    <a:pt x="240" y="956"/>
                  </a:lnTo>
                  <a:lnTo>
                    <a:pt x="232" y="974"/>
                  </a:lnTo>
                  <a:lnTo>
                    <a:pt x="223" y="987"/>
                  </a:lnTo>
                  <a:lnTo>
                    <a:pt x="210" y="996"/>
                  </a:lnTo>
                  <a:lnTo>
                    <a:pt x="195" y="1002"/>
                  </a:lnTo>
                  <a:lnTo>
                    <a:pt x="177" y="1006"/>
                  </a:lnTo>
                  <a:lnTo>
                    <a:pt x="157" y="1007"/>
                  </a:lnTo>
                  <a:lnTo>
                    <a:pt x="137" y="1006"/>
                  </a:lnTo>
                  <a:lnTo>
                    <a:pt x="118" y="1002"/>
                  </a:lnTo>
                  <a:lnTo>
                    <a:pt x="104" y="996"/>
                  </a:lnTo>
                  <a:lnTo>
                    <a:pt x="91" y="987"/>
                  </a:lnTo>
                  <a:lnTo>
                    <a:pt x="81" y="974"/>
                  </a:lnTo>
                  <a:lnTo>
                    <a:pt x="74" y="956"/>
                  </a:lnTo>
                  <a:lnTo>
                    <a:pt x="70" y="934"/>
                  </a:lnTo>
                  <a:lnTo>
                    <a:pt x="8" y="473"/>
                  </a:lnTo>
                  <a:lnTo>
                    <a:pt x="5" y="442"/>
                  </a:lnTo>
                  <a:lnTo>
                    <a:pt x="1" y="411"/>
                  </a:lnTo>
                  <a:lnTo>
                    <a:pt x="0" y="380"/>
                  </a:lnTo>
                  <a:lnTo>
                    <a:pt x="0" y="152"/>
                  </a:lnTo>
                  <a:lnTo>
                    <a:pt x="3" y="120"/>
                  </a:lnTo>
                  <a:lnTo>
                    <a:pt x="8" y="92"/>
                  </a:lnTo>
                  <a:lnTo>
                    <a:pt x="18" y="68"/>
                  </a:lnTo>
                  <a:lnTo>
                    <a:pt x="32" y="48"/>
                  </a:lnTo>
                  <a:lnTo>
                    <a:pt x="50" y="31"/>
                  </a:lnTo>
                  <a:lnTo>
                    <a:pt x="72" y="17"/>
                  </a:lnTo>
                  <a:lnTo>
                    <a:pt x="97" y="7"/>
                  </a:lnTo>
                  <a:lnTo>
                    <a:pt x="125" y="2"/>
                  </a:lnTo>
                  <a:lnTo>
                    <a:pt x="1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30" name="Freeform 38"/>
            <p:cNvSpPr>
              <a:spLocks/>
            </p:cNvSpPr>
            <p:nvPr/>
          </p:nvSpPr>
          <p:spPr bwMode="auto">
            <a:xfrm>
              <a:off x="6811963" y="1538288"/>
              <a:ext cx="36512" cy="36513"/>
            </a:xfrm>
            <a:custGeom>
              <a:avLst/>
              <a:gdLst>
                <a:gd name="T0" fmla="*/ 163 w 326"/>
                <a:gd name="T1" fmla="*/ 0 h 323"/>
                <a:gd name="T2" fmla="*/ 196 w 326"/>
                <a:gd name="T3" fmla="*/ 4 h 323"/>
                <a:gd name="T4" fmla="*/ 226 w 326"/>
                <a:gd name="T5" fmla="*/ 13 h 323"/>
                <a:gd name="T6" fmla="*/ 253 w 326"/>
                <a:gd name="T7" fmla="*/ 28 h 323"/>
                <a:gd name="T8" fmla="*/ 278 w 326"/>
                <a:gd name="T9" fmla="*/ 47 h 323"/>
                <a:gd name="T10" fmla="*/ 298 w 326"/>
                <a:gd name="T11" fmla="*/ 71 h 323"/>
                <a:gd name="T12" fmla="*/ 313 w 326"/>
                <a:gd name="T13" fmla="*/ 99 h 323"/>
                <a:gd name="T14" fmla="*/ 322 w 326"/>
                <a:gd name="T15" fmla="*/ 129 h 323"/>
                <a:gd name="T16" fmla="*/ 326 w 326"/>
                <a:gd name="T17" fmla="*/ 161 h 323"/>
                <a:gd name="T18" fmla="*/ 322 w 326"/>
                <a:gd name="T19" fmla="*/ 194 h 323"/>
                <a:gd name="T20" fmla="*/ 313 w 326"/>
                <a:gd name="T21" fmla="*/ 225 h 323"/>
                <a:gd name="T22" fmla="*/ 298 w 326"/>
                <a:gd name="T23" fmla="*/ 252 h 323"/>
                <a:gd name="T24" fmla="*/ 278 w 326"/>
                <a:gd name="T25" fmla="*/ 275 h 323"/>
                <a:gd name="T26" fmla="*/ 253 w 326"/>
                <a:gd name="T27" fmla="*/ 295 h 323"/>
                <a:gd name="T28" fmla="*/ 226 w 326"/>
                <a:gd name="T29" fmla="*/ 310 h 323"/>
                <a:gd name="T30" fmla="*/ 196 w 326"/>
                <a:gd name="T31" fmla="*/ 320 h 323"/>
                <a:gd name="T32" fmla="*/ 163 w 326"/>
                <a:gd name="T33" fmla="*/ 323 h 323"/>
                <a:gd name="T34" fmla="*/ 130 w 326"/>
                <a:gd name="T35" fmla="*/ 320 h 323"/>
                <a:gd name="T36" fmla="*/ 100 w 326"/>
                <a:gd name="T37" fmla="*/ 310 h 323"/>
                <a:gd name="T38" fmla="*/ 72 w 326"/>
                <a:gd name="T39" fmla="*/ 295 h 323"/>
                <a:gd name="T40" fmla="*/ 48 w 326"/>
                <a:gd name="T41" fmla="*/ 275 h 323"/>
                <a:gd name="T42" fmla="*/ 28 w 326"/>
                <a:gd name="T43" fmla="*/ 252 h 323"/>
                <a:gd name="T44" fmla="*/ 13 w 326"/>
                <a:gd name="T45" fmla="*/ 225 h 323"/>
                <a:gd name="T46" fmla="*/ 3 w 326"/>
                <a:gd name="T47" fmla="*/ 194 h 323"/>
                <a:gd name="T48" fmla="*/ 0 w 326"/>
                <a:gd name="T49" fmla="*/ 161 h 323"/>
                <a:gd name="T50" fmla="*/ 3 w 326"/>
                <a:gd name="T51" fmla="*/ 129 h 323"/>
                <a:gd name="T52" fmla="*/ 13 w 326"/>
                <a:gd name="T53" fmla="*/ 99 h 323"/>
                <a:gd name="T54" fmla="*/ 28 w 326"/>
                <a:gd name="T55" fmla="*/ 71 h 323"/>
                <a:gd name="T56" fmla="*/ 48 w 326"/>
                <a:gd name="T57" fmla="*/ 47 h 323"/>
                <a:gd name="T58" fmla="*/ 72 w 326"/>
                <a:gd name="T59" fmla="*/ 28 h 323"/>
                <a:gd name="T60" fmla="*/ 100 w 326"/>
                <a:gd name="T61" fmla="*/ 13 h 323"/>
                <a:gd name="T62" fmla="*/ 130 w 326"/>
                <a:gd name="T63" fmla="*/ 4 h 323"/>
                <a:gd name="T64" fmla="*/ 163 w 326"/>
                <a:gd name="T65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6" h="323">
                  <a:moveTo>
                    <a:pt x="163" y="0"/>
                  </a:moveTo>
                  <a:lnTo>
                    <a:pt x="196" y="4"/>
                  </a:lnTo>
                  <a:lnTo>
                    <a:pt x="226" y="13"/>
                  </a:lnTo>
                  <a:lnTo>
                    <a:pt x="253" y="28"/>
                  </a:lnTo>
                  <a:lnTo>
                    <a:pt x="278" y="47"/>
                  </a:lnTo>
                  <a:lnTo>
                    <a:pt x="298" y="71"/>
                  </a:lnTo>
                  <a:lnTo>
                    <a:pt x="313" y="99"/>
                  </a:lnTo>
                  <a:lnTo>
                    <a:pt x="322" y="129"/>
                  </a:lnTo>
                  <a:lnTo>
                    <a:pt x="326" y="161"/>
                  </a:lnTo>
                  <a:lnTo>
                    <a:pt x="322" y="194"/>
                  </a:lnTo>
                  <a:lnTo>
                    <a:pt x="313" y="225"/>
                  </a:lnTo>
                  <a:lnTo>
                    <a:pt x="298" y="252"/>
                  </a:lnTo>
                  <a:lnTo>
                    <a:pt x="278" y="275"/>
                  </a:lnTo>
                  <a:lnTo>
                    <a:pt x="253" y="295"/>
                  </a:lnTo>
                  <a:lnTo>
                    <a:pt x="226" y="310"/>
                  </a:lnTo>
                  <a:lnTo>
                    <a:pt x="196" y="320"/>
                  </a:lnTo>
                  <a:lnTo>
                    <a:pt x="163" y="323"/>
                  </a:lnTo>
                  <a:lnTo>
                    <a:pt x="130" y="320"/>
                  </a:lnTo>
                  <a:lnTo>
                    <a:pt x="100" y="310"/>
                  </a:lnTo>
                  <a:lnTo>
                    <a:pt x="72" y="295"/>
                  </a:lnTo>
                  <a:lnTo>
                    <a:pt x="48" y="275"/>
                  </a:lnTo>
                  <a:lnTo>
                    <a:pt x="28" y="252"/>
                  </a:lnTo>
                  <a:lnTo>
                    <a:pt x="13" y="225"/>
                  </a:lnTo>
                  <a:lnTo>
                    <a:pt x="3" y="194"/>
                  </a:lnTo>
                  <a:lnTo>
                    <a:pt x="0" y="161"/>
                  </a:lnTo>
                  <a:lnTo>
                    <a:pt x="3" y="129"/>
                  </a:lnTo>
                  <a:lnTo>
                    <a:pt x="13" y="99"/>
                  </a:lnTo>
                  <a:lnTo>
                    <a:pt x="28" y="71"/>
                  </a:lnTo>
                  <a:lnTo>
                    <a:pt x="48" y="47"/>
                  </a:lnTo>
                  <a:lnTo>
                    <a:pt x="72" y="28"/>
                  </a:lnTo>
                  <a:lnTo>
                    <a:pt x="100" y="13"/>
                  </a:lnTo>
                  <a:lnTo>
                    <a:pt x="130" y="4"/>
                  </a:lnTo>
                  <a:lnTo>
                    <a:pt x="1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B Mitra" panose="00000400000000000000" pitchFamily="2" charset="-78"/>
              </a:endParaRPr>
            </a:p>
          </p:txBody>
        </p:sp>
      </p:grpSp>
      <p:sp>
        <p:nvSpPr>
          <p:cNvPr id="31" name="Freeform 43"/>
          <p:cNvSpPr>
            <a:spLocks noEditPoints="1"/>
          </p:cNvSpPr>
          <p:nvPr/>
        </p:nvSpPr>
        <p:spPr bwMode="auto">
          <a:xfrm>
            <a:off x="1324498" y="1807783"/>
            <a:ext cx="680289" cy="815174"/>
          </a:xfrm>
          <a:custGeom>
            <a:avLst/>
            <a:gdLst>
              <a:gd name="T0" fmla="*/ 1063 w 2784"/>
              <a:gd name="T1" fmla="*/ 1489 h 3336"/>
              <a:gd name="T2" fmla="*/ 1410 w 2784"/>
              <a:gd name="T3" fmla="*/ 1742 h 3336"/>
              <a:gd name="T4" fmla="*/ 1721 w 2784"/>
              <a:gd name="T5" fmla="*/ 1488 h 3336"/>
              <a:gd name="T6" fmla="*/ 1558 w 2784"/>
              <a:gd name="T7" fmla="*/ 1038 h 3336"/>
              <a:gd name="T8" fmla="*/ 2377 w 2784"/>
              <a:gd name="T9" fmla="*/ 901 h 3336"/>
              <a:gd name="T10" fmla="*/ 1879 w 2784"/>
              <a:gd name="T11" fmla="*/ 1012 h 3336"/>
              <a:gd name="T12" fmla="*/ 1879 w 2784"/>
              <a:gd name="T13" fmla="*/ 1771 h 3336"/>
              <a:gd name="T14" fmla="*/ 2378 w 2784"/>
              <a:gd name="T15" fmla="*/ 1882 h 3336"/>
              <a:gd name="T16" fmla="*/ 2554 w 2784"/>
              <a:gd name="T17" fmla="*/ 1548 h 3336"/>
              <a:gd name="T18" fmla="*/ 2524 w 2784"/>
              <a:gd name="T19" fmla="*/ 1085 h 3336"/>
              <a:gd name="T20" fmla="*/ 1740 w 2784"/>
              <a:gd name="T21" fmla="*/ 376 h 3336"/>
              <a:gd name="T22" fmla="*/ 1858 w 2784"/>
              <a:gd name="T23" fmla="*/ 838 h 3336"/>
              <a:gd name="T24" fmla="*/ 2296 w 2784"/>
              <a:gd name="T25" fmla="*/ 743 h 3336"/>
              <a:gd name="T26" fmla="*/ 2093 w 2784"/>
              <a:gd name="T27" fmla="*/ 453 h 3336"/>
              <a:gd name="T28" fmla="*/ 1685 w 2784"/>
              <a:gd name="T29" fmla="*/ 257 h 3336"/>
              <a:gd name="T30" fmla="*/ 727 w 2784"/>
              <a:gd name="T31" fmla="*/ 428 h 3336"/>
              <a:gd name="T32" fmla="*/ 496 w 2784"/>
              <a:gd name="T33" fmla="*/ 733 h 3336"/>
              <a:gd name="T34" fmla="*/ 927 w 2784"/>
              <a:gd name="T35" fmla="*/ 833 h 3336"/>
              <a:gd name="T36" fmla="*/ 1045 w 2784"/>
              <a:gd name="T37" fmla="*/ 376 h 3336"/>
              <a:gd name="T38" fmla="*/ 1311 w 2784"/>
              <a:gd name="T39" fmla="*/ 258 h 3336"/>
              <a:gd name="T40" fmla="*/ 1186 w 2784"/>
              <a:gd name="T41" fmla="*/ 501 h 3336"/>
              <a:gd name="T42" fmla="*/ 1215 w 2784"/>
              <a:gd name="T43" fmla="*/ 860 h 3336"/>
              <a:gd name="T44" fmla="*/ 1654 w 2784"/>
              <a:gd name="T45" fmla="*/ 699 h 3336"/>
              <a:gd name="T46" fmla="*/ 1538 w 2784"/>
              <a:gd name="T47" fmla="*/ 356 h 3336"/>
              <a:gd name="T48" fmla="*/ 1392 w 2784"/>
              <a:gd name="T49" fmla="*/ 219 h 3336"/>
              <a:gd name="T50" fmla="*/ 1850 w 2784"/>
              <a:gd name="T51" fmla="*/ 77 h 3336"/>
              <a:gd name="T52" fmla="*/ 2312 w 2784"/>
              <a:gd name="T53" fmla="*/ 347 h 3336"/>
              <a:gd name="T54" fmla="*/ 2637 w 2784"/>
              <a:gd name="T55" fmla="*/ 768 h 3336"/>
              <a:gd name="T56" fmla="*/ 2781 w 2784"/>
              <a:gd name="T57" fmla="*/ 1297 h 3336"/>
              <a:gd name="T58" fmla="*/ 2713 w 2784"/>
              <a:gd name="T59" fmla="*/ 1831 h 3336"/>
              <a:gd name="T60" fmla="*/ 2461 w 2784"/>
              <a:gd name="T61" fmla="*/ 2276 h 3336"/>
              <a:gd name="T62" fmla="*/ 2195 w 2784"/>
              <a:gd name="T63" fmla="*/ 2245 h 3336"/>
              <a:gd name="T64" fmla="*/ 2165 w 2784"/>
              <a:gd name="T65" fmla="*/ 2002 h 3336"/>
              <a:gd name="T66" fmla="*/ 1826 w 2784"/>
              <a:gd name="T67" fmla="*/ 2116 h 3336"/>
              <a:gd name="T68" fmla="*/ 1595 w 2784"/>
              <a:gd name="T69" fmla="*/ 1923 h 3336"/>
              <a:gd name="T70" fmla="*/ 1060 w 2784"/>
              <a:gd name="T71" fmla="*/ 2193 h 3336"/>
              <a:gd name="T72" fmla="*/ 1011 w 2784"/>
              <a:gd name="T73" fmla="*/ 2186 h 3336"/>
              <a:gd name="T74" fmla="*/ 927 w 2784"/>
              <a:gd name="T75" fmla="*/ 1950 h 3336"/>
              <a:gd name="T76" fmla="*/ 617 w 2784"/>
              <a:gd name="T77" fmla="*/ 1946 h 3336"/>
              <a:gd name="T78" fmla="*/ 623 w 2784"/>
              <a:gd name="T79" fmla="*/ 1829 h 3336"/>
              <a:gd name="T80" fmla="*/ 887 w 2784"/>
              <a:gd name="T81" fmla="*/ 1392 h 3336"/>
              <a:gd name="T82" fmla="*/ 639 w 2784"/>
              <a:gd name="T83" fmla="*/ 958 h 3336"/>
              <a:gd name="T84" fmla="*/ 287 w 2784"/>
              <a:gd name="T85" fmla="*/ 1000 h 3336"/>
              <a:gd name="T86" fmla="*/ 223 w 2784"/>
              <a:gd name="T87" fmla="*/ 1380 h 3336"/>
              <a:gd name="T88" fmla="*/ 301 w 2784"/>
              <a:gd name="T89" fmla="*/ 1726 h 3336"/>
              <a:gd name="T90" fmla="*/ 491 w 2784"/>
              <a:gd name="T91" fmla="*/ 2029 h 3336"/>
              <a:gd name="T92" fmla="*/ 791 w 2784"/>
              <a:gd name="T93" fmla="*/ 2243 h 3336"/>
              <a:gd name="T94" fmla="*/ 1196 w 2784"/>
              <a:gd name="T95" fmla="*/ 2325 h 3336"/>
              <a:gd name="T96" fmla="*/ 1007 w 2784"/>
              <a:gd name="T97" fmla="*/ 2925 h 3336"/>
              <a:gd name="T98" fmla="*/ 536 w 2784"/>
              <a:gd name="T99" fmla="*/ 2645 h 3336"/>
              <a:gd name="T100" fmla="*/ 211 w 2784"/>
              <a:gd name="T101" fmla="*/ 2250 h 3336"/>
              <a:gd name="T102" fmla="*/ 34 w 2784"/>
              <a:gd name="T103" fmla="*/ 1761 h 3336"/>
              <a:gd name="T104" fmla="*/ 10 w 2784"/>
              <a:gd name="T105" fmla="*/ 1226 h 3336"/>
              <a:gd name="T106" fmla="*/ 168 w 2784"/>
              <a:gd name="T107" fmla="*/ 730 h 3336"/>
              <a:gd name="T108" fmla="*/ 494 w 2784"/>
              <a:gd name="T109" fmla="*/ 329 h 3336"/>
              <a:gd name="T110" fmla="*/ 948 w 2784"/>
              <a:gd name="T111" fmla="*/ 73 h 3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84" h="3336">
                <a:moveTo>
                  <a:pt x="1079" y="1027"/>
                </a:moveTo>
                <a:lnTo>
                  <a:pt x="1072" y="1112"/>
                </a:lnTo>
                <a:lnTo>
                  <a:pt x="1067" y="1201"/>
                </a:lnTo>
                <a:lnTo>
                  <a:pt x="1063" y="1294"/>
                </a:lnTo>
                <a:lnTo>
                  <a:pt x="1062" y="1392"/>
                </a:lnTo>
                <a:lnTo>
                  <a:pt x="1063" y="1489"/>
                </a:lnTo>
                <a:lnTo>
                  <a:pt x="1067" y="1582"/>
                </a:lnTo>
                <a:lnTo>
                  <a:pt x="1072" y="1671"/>
                </a:lnTo>
                <a:lnTo>
                  <a:pt x="1079" y="1756"/>
                </a:lnTo>
                <a:lnTo>
                  <a:pt x="1187" y="1749"/>
                </a:lnTo>
                <a:lnTo>
                  <a:pt x="1297" y="1744"/>
                </a:lnTo>
                <a:lnTo>
                  <a:pt x="1410" y="1742"/>
                </a:lnTo>
                <a:lnTo>
                  <a:pt x="1511" y="1744"/>
                </a:lnTo>
                <a:lnTo>
                  <a:pt x="1609" y="1747"/>
                </a:lnTo>
                <a:lnTo>
                  <a:pt x="1705" y="1754"/>
                </a:lnTo>
                <a:lnTo>
                  <a:pt x="1713" y="1669"/>
                </a:lnTo>
                <a:lnTo>
                  <a:pt x="1718" y="1581"/>
                </a:lnTo>
                <a:lnTo>
                  <a:pt x="1721" y="1488"/>
                </a:lnTo>
                <a:lnTo>
                  <a:pt x="1722" y="1392"/>
                </a:lnTo>
                <a:lnTo>
                  <a:pt x="1721" y="1295"/>
                </a:lnTo>
                <a:lnTo>
                  <a:pt x="1718" y="1203"/>
                </a:lnTo>
                <a:lnTo>
                  <a:pt x="1713" y="1114"/>
                </a:lnTo>
                <a:lnTo>
                  <a:pt x="1705" y="1029"/>
                </a:lnTo>
                <a:lnTo>
                  <a:pt x="1558" y="1038"/>
                </a:lnTo>
                <a:lnTo>
                  <a:pt x="1410" y="1041"/>
                </a:lnTo>
                <a:lnTo>
                  <a:pt x="1297" y="1039"/>
                </a:lnTo>
                <a:lnTo>
                  <a:pt x="1187" y="1035"/>
                </a:lnTo>
                <a:lnTo>
                  <a:pt x="1079" y="1027"/>
                </a:lnTo>
                <a:close/>
                <a:moveTo>
                  <a:pt x="2444" y="874"/>
                </a:moveTo>
                <a:lnTo>
                  <a:pt x="2377" y="901"/>
                </a:lnTo>
                <a:lnTo>
                  <a:pt x="2306" y="924"/>
                </a:lnTo>
                <a:lnTo>
                  <a:pt x="2229" y="946"/>
                </a:lnTo>
                <a:lnTo>
                  <a:pt x="2148" y="965"/>
                </a:lnTo>
                <a:lnTo>
                  <a:pt x="2062" y="984"/>
                </a:lnTo>
                <a:lnTo>
                  <a:pt x="1973" y="999"/>
                </a:lnTo>
                <a:lnTo>
                  <a:pt x="1879" y="1012"/>
                </a:lnTo>
                <a:lnTo>
                  <a:pt x="1890" y="1137"/>
                </a:lnTo>
                <a:lnTo>
                  <a:pt x="1896" y="1264"/>
                </a:lnTo>
                <a:lnTo>
                  <a:pt x="1898" y="1392"/>
                </a:lnTo>
                <a:lnTo>
                  <a:pt x="1896" y="1519"/>
                </a:lnTo>
                <a:lnTo>
                  <a:pt x="1890" y="1647"/>
                </a:lnTo>
                <a:lnTo>
                  <a:pt x="1879" y="1771"/>
                </a:lnTo>
                <a:lnTo>
                  <a:pt x="1973" y="1784"/>
                </a:lnTo>
                <a:lnTo>
                  <a:pt x="2062" y="1799"/>
                </a:lnTo>
                <a:lnTo>
                  <a:pt x="2148" y="1818"/>
                </a:lnTo>
                <a:lnTo>
                  <a:pt x="2230" y="1837"/>
                </a:lnTo>
                <a:lnTo>
                  <a:pt x="2307" y="1859"/>
                </a:lnTo>
                <a:lnTo>
                  <a:pt x="2378" y="1882"/>
                </a:lnTo>
                <a:lnTo>
                  <a:pt x="2445" y="1909"/>
                </a:lnTo>
                <a:lnTo>
                  <a:pt x="2476" y="1840"/>
                </a:lnTo>
                <a:lnTo>
                  <a:pt x="2502" y="1770"/>
                </a:lnTo>
                <a:lnTo>
                  <a:pt x="2524" y="1698"/>
                </a:lnTo>
                <a:lnTo>
                  <a:pt x="2541" y="1624"/>
                </a:lnTo>
                <a:lnTo>
                  <a:pt x="2554" y="1548"/>
                </a:lnTo>
                <a:lnTo>
                  <a:pt x="2563" y="1471"/>
                </a:lnTo>
                <a:lnTo>
                  <a:pt x="2565" y="1392"/>
                </a:lnTo>
                <a:lnTo>
                  <a:pt x="2563" y="1313"/>
                </a:lnTo>
                <a:lnTo>
                  <a:pt x="2554" y="1235"/>
                </a:lnTo>
                <a:lnTo>
                  <a:pt x="2541" y="1160"/>
                </a:lnTo>
                <a:lnTo>
                  <a:pt x="2524" y="1085"/>
                </a:lnTo>
                <a:lnTo>
                  <a:pt x="2502" y="1013"/>
                </a:lnTo>
                <a:lnTo>
                  <a:pt x="2476" y="942"/>
                </a:lnTo>
                <a:lnTo>
                  <a:pt x="2444" y="874"/>
                </a:lnTo>
                <a:close/>
                <a:moveTo>
                  <a:pt x="1685" y="257"/>
                </a:moveTo>
                <a:lnTo>
                  <a:pt x="1714" y="313"/>
                </a:lnTo>
                <a:lnTo>
                  <a:pt x="1740" y="376"/>
                </a:lnTo>
                <a:lnTo>
                  <a:pt x="1766" y="444"/>
                </a:lnTo>
                <a:lnTo>
                  <a:pt x="1788" y="516"/>
                </a:lnTo>
                <a:lnTo>
                  <a:pt x="1809" y="591"/>
                </a:lnTo>
                <a:lnTo>
                  <a:pt x="1827" y="670"/>
                </a:lnTo>
                <a:lnTo>
                  <a:pt x="1844" y="752"/>
                </a:lnTo>
                <a:lnTo>
                  <a:pt x="1858" y="838"/>
                </a:lnTo>
                <a:lnTo>
                  <a:pt x="1940" y="826"/>
                </a:lnTo>
                <a:lnTo>
                  <a:pt x="2018" y="813"/>
                </a:lnTo>
                <a:lnTo>
                  <a:pt x="2093" y="799"/>
                </a:lnTo>
                <a:lnTo>
                  <a:pt x="2165" y="781"/>
                </a:lnTo>
                <a:lnTo>
                  <a:pt x="2232" y="763"/>
                </a:lnTo>
                <a:lnTo>
                  <a:pt x="2296" y="743"/>
                </a:lnTo>
                <a:lnTo>
                  <a:pt x="2354" y="722"/>
                </a:lnTo>
                <a:lnTo>
                  <a:pt x="2309" y="662"/>
                </a:lnTo>
                <a:lnTo>
                  <a:pt x="2260" y="605"/>
                </a:lnTo>
                <a:lnTo>
                  <a:pt x="2208" y="551"/>
                </a:lnTo>
                <a:lnTo>
                  <a:pt x="2152" y="499"/>
                </a:lnTo>
                <a:lnTo>
                  <a:pt x="2093" y="453"/>
                </a:lnTo>
                <a:lnTo>
                  <a:pt x="2032" y="409"/>
                </a:lnTo>
                <a:lnTo>
                  <a:pt x="1968" y="370"/>
                </a:lnTo>
                <a:lnTo>
                  <a:pt x="1900" y="336"/>
                </a:lnTo>
                <a:lnTo>
                  <a:pt x="1831" y="304"/>
                </a:lnTo>
                <a:lnTo>
                  <a:pt x="1760" y="278"/>
                </a:lnTo>
                <a:lnTo>
                  <a:pt x="1685" y="257"/>
                </a:lnTo>
                <a:close/>
                <a:moveTo>
                  <a:pt x="1100" y="257"/>
                </a:moveTo>
                <a:lnTo>
                  <a:pt x="1020" y="280"/>
                </a:lnTo>
                <a:lnTo>
                  <a:pt x="942" y="309"/>
                </a:lnTo>
                <a:lnTo>
                  <a:pt x="868" y="344"/>
                </a:lnTo>
                <a:lnTo>
                  <a:pt x="796" y="383"/>
                </a:lnTo>
                <a:lnTo>
                  <a:pt x="727" y="428"/>
                </a:lnTo>
                <a:lnTo>
                  <a:pt x="662" y="476"/>
                </a:lnTo>
                <a:lnTo>
                  <a:pt x="600" y="529"/>
                </a:lnTo>
                <a:lnTo>
                  <a:pt x="542" y="585"/>
                </a:lnTo>
                <a:lnTo>
                  <a:pt x="488" y="647"/>
                </a:lnTo>
                <a:lnTo>
                  <a:pt x="439" y="711"/>
                </a:lnTo>
                <a:lnTo>
                  <a:pt x="496" y="733"/>
                </a:lnTo>
                <a:lnTo>
                  <a:pt x="557" y="754"/>
                </a:lnTo>
                <a:lnTo>
                  <a:pt x="624" y="773"/>
                </a:lnTo>
                <a:lnTo>
                  <a:pt x="695" y="791"/>
                </a:lnTo>
                <a:lnTo>
                  <a:pt x="769" y="807"/>
                </a:lnTo>
                <a:lnTo>
                  <a:pt x="846" y="821"/>
                </a:lnTo>
                <a:lnTo>
                  <a:pt x="927" y="833"/>
                </a:lnTo>
                <a:lnTo>
                  <a:pt x="941" y="749"/>
                </a:lnTo>
                <a:lnTo>
                  <a:pt x="958" y="667"/>
                </a:lnTo>
                <a:lnTo>
                  <a:pt x="977" y="588"/>
                </a:lnTo>
                <a:lnTo>
                  <a:pt x="997" y="514"/>
                </a:lnTo>
                <a:lnTo>
                  <a:pt x="1019" y="443"/>
                </a:lnTo>
                <a:lnTo>
                  <a:pt x="1045" y="376"/>
                </a:lnTo>
                <a:lnTo>
                  <a:pt x="1071" y="313"/>
                </a:lnTo>
                <a:lnTo>
                  <a:pt x="1100" y="257"/>
                </a:lnTo>
                <a:close/>
                <a:moveTo>
                  <a:pt x="1392" y="219"/>
                </a:moveTo>
                <a:lnTo>
                  <a:pt x="1350" y="220"/>
                </a:lnTo>
                <a:lnTo>
                  <a:pt x="1331" y="237"/>
                </a:lnTo>
                <a:lnTo>
                  <a:pt x="1311" y="258"/>
                </a:lnTo>
                <a:lnTo>
                  <a:pt x="1289" y="284"/>
                </a:lnTo>
                <a:lnTo>
                  <a:pt x="1268" y="316"/>
                </a:lnTo>
                <a:lnTo>
                  <a:pt x="1248" y="355"/>
                </a:lnTo>
                <a:lnTo>
                  <a:pt x="1227" y="398"/>
                </a:lnTo>
                <a:lnTo>
                  <a:pt x="1205" y="447"/>
                </a:lnTo>
                <a:lnTo>
                  <a:pt x="1186" y="501"/>
                </a:lnTo>
                <a:lnTo>
                  <a:pt x="1167" y="561"/>
                </a:lnTo>
                <a:lnTo>
                  <a:pt x="1149" y="626"/>
                </a:lnTo>
                <a:lnTo>
                  <a:pt x="1132" y="696"/>
                </a:lnTo>
                <a:lnTo>
                  <a:pt x="1115" y="771"/>
                </a:lnTo>
                <a:lnTo>
                  <a:pt x="1101" y="852"/>
                </a:lnTo>
                <a:lnTo>
                  <a:pt x="1215" y="860"/>
                </a:lnTo>
                <a:lnTo>
                  <a:pt x="1330" y="864"/>
                </a:lnTo>
                <a:lnTo>
                  <a:pt x="1448" y="865"/>
                </a:lnTo>
                <a:lnTo>
                  <a:pt x="1566" y="862"/>
                </a:lnTo>
                <a:lnTo>
                  <a:pt x="1684" y="855"/>
                </a:lnTo>
                <a:lnTo>
                  <a:pt x="1670" y="774"/>
                </a:lnTo>
                <a:lnTo>
                  <a:pt x="1654" y="699"/>
                </a:lnTo>
                <a:lnTo>
                  <a:pt x="1637" y="628"/>
                </a:lnTo>
                <a:lnTo>
                  <a:pt x="1619" y="562"/>
                </a:lnTo>
                <a:lnTo>
                  <a:pt x="1600" y="502"/>
                </a:lnTo>
                <a:lnTo>
                  <a:pt x="1580" y="448"/>
                </a:lnTo>
                <a:lnTo>
                  <a:pt x="1558" y="399"/>
                </a:lnTo>
                <a:lnTo>
                  <a:pt x="1538" y="356"/>
                </a:lnTo>
                <a:lnTo>
                  <a:pt x="1517" y="317"/>
                </a:lnTo>
                <a:lnTo>
                  <a:pt x="1496" y="285"/>
                </a:lnTo>
                <a:lnTo>
                  <a:pt x="1474" y="258"/>
                </a:lnTo>
                <a:lnTo>
                  <a:pt x="1454" y="237"/>
                </a:lnTo>
                <a:lnTo>
                  <a:pt x="1435" y="220"/>
                </a:lnTo>
                <a:lnTo>
                  <a:pt x="1392" y="219"/>
                </a:lnTo>
                <a:close/>
                <a:moveTo>
                  <a:pt x="1392" y="0"/>
                </a:moveTo>
                <a:lnTo>
                  <a:pt x="1488" y="3"/>
                </a:lnTo>
                <a:lnTo>
                  <a:pt x="1582" y="13"/>
                </a:lnTo>
                <a:lnTo>
                  <a:pt x="1673" y="28"/>
                </a:lnTo>
                <a:lnTo>
                  <a:pt x="1763" y="50"/>
                </a:lnTo>
                <a:lnTo>
                  <a:pt x="1850" y="77"/>
                </a:lnTo>
                <a:lnTo>
                  <a:pt x="1934" y="109"/>
                </a:lnTo>
                <a:lnTo>
                  <a:pt x="2015" y="148"/>
                </a:lnTo>
                <a:lnTo>
                  <a:pt x="2094" y="190"/>
                </a:lnTo>
                <a:lnTo>
                  <a:pt x="2170" y="238"/>
                </a:lnTo>
                <a:lnTo>
                  <a:pt x="2243" y="290"/>
                </a:lnTo>
                <a:lnTo>
                  <a:pt x="2312" y="347"/>
                </a:lnTo>
                <a:lnTo>
                  <a:pt x="2376" y="408"/>
                </a:lnTo>
                <a:lnTo>
                  <a:pt x="2437" y="473"/>
                </a:lnTo>
                <a:lnTo>
                  <a:pt x="2494" y="542"/>
                </a:lnTo>
                <a:lnTo>
                  <a:pt x="2546" y="614"/>
                </a:lnTo>
                <a:lnTo>
                  <a:pt x="2594" y="689"/>
                </a:lnTo>
                <a:lnTo>
                  <a:pt x="2637" y="768"/>
                </a:lnTo>
                <a:lnTo>
                  <a:pt x="2675" y="850"/>
                </a:lnTo>
                <a:lnTo>
                  <a:pt x="2707" y="935"/>
                </a:lnTo>
                <a:lnTo>
                  <a:pt x="2734" y="1022"/>
                </a:lnTo>
                <a:lnTo>
                  <a:pt x="2756" y="1112"/>
                </a:lnTo>
                <a:lnTo>
                  <a:pt x="2772" y="1203"/>
                </a:lnTo>
                <a:lnTo>
                  <a:pt x="2781" y="1297"/>
                </a:lnTo>
                <a:lnTo>
                  <a:pt x="2784" y="1392"/>
                </a:lnTo>
                <a:lnTo>
                  <a:pt x="2781" y="1484"/>
                </a:lnTo>
                <a:lnTo>
                  <a:pt x="2773" y="1574"/>
                </a:lnTo>
                <a:lnTo>
                  <a:pt x="2759" y="1662"/>
                </a:lnTo>
                <a:lnTo>
                  <a:pt x="2738" y="1747"/>
                </a:lnTo>
                <a:lnTo>
                  <a:pt x="2713" y="1831"/>
                </a:lnTo>
                <a:lnTo>
                  <a:pt x="2683" y="1912"/>
                </a:lnTo>
                <a:lnTo>
                  <a:pt x="2647" y="1990"/>
                </a:lnTo>
                <a:lnTo>
                  <a:pt x="2608" y="2066"/>
                </a:lnTo>
                <a:lnTo>
                  <a:pt x="2564" y="2139"/>
                </a:lnTo>
                <a:lnTo>
                  <a:pt x="2514" y="2209"/>
                </a:lnTo>
                <a:lnTo>
                  <a:pt x="2461" y="2276"/>
                </a:lnTo>
                <a:lnTo>
                  <a:pt x="2404" y="2339"/>
                </a:lnTo>
                <a:lnTo>
                  <a:pt x="2343" y="2399"/>
                </a:lnTo>
                <a:lnTo>
                  <a:pt x="2277" y="2455"/>
                </a:lnTo>
                <a:lnTo>
                  <a:pt x="2070" y="2348"/>
                </a:lnTo>
                <a:lnTo>
                  <a:pt x="2135" y="2299"/>
                </a:lnTo>
                <a:lnTo>
                  <a:pt x="2195" y="2245"/>
                </a:lnTo>
                <a:lnTo>
                  <a:pt x="2252" y="2188"/>
                </a:lnTo>
                <a:lnTo>
                  <a:pt x="2306" y="2126"/>
                </a:lnTo>
                <a:lnTo>
                  <a:pt x="2354" y="2061"/>
                </a:lnTo>
                <a:lnTo>
                  <a:pt x="2296" y="2040"/>
                </a:lnTo>
                <a:lnTo>
                  <a:pt x="2233" y="2020"/>
                </a:lnTo>
                <a:lnTo>
                  <a:pt x="2165" y="2002"/>
                </a:lnTo>
                <a:lnTo>
                  <a:pt x="2094" y="1985"/>
                </a:lnTo>
                <a:lnTo>
                  <a:pt x="2018" y="1970"/>
                </a:lnTo>
                <a:lnTo>
                  <a:pt x="1940" y="1957"/>
                </a:lnTo>
                <a:lnTo>
                  <a:pt x="1858" y="1946"/>
                </a:lnTo>
                <a:lnTo>
                  <a:pt x="1844" y="2032"/>
                </a:lnTo>
                <a:lnTo>
                  <a:pt x="1826" y="2116"/>
                </a:lnTo>
                <a:lnTo>
                  <a:pt x="1808" y="2197"/>
                </a:lnTo>
                <a:lnTo>
                  <a:pt x="1649" y="2106"/>
                </a:lnTo>
                <a:lnTo>
                  <a:pt x="1661" y="2049"/>
                </a:lnTo>
                <a:lnTo>
                  <a:pt x="1674" y="1990"/>
                </a:lnTo>
                <a:lnTo>
                  <a:pt x="1684" y="1928"/>
                </a:lnTo>
                <a:lnTo>
                  <a:pt x="1595" y="1923"/>
                </a:lnTo>
                <a:lnTo>
                  <a:pt x="1503" y="1919"/>
                </a:lnTo>
                <a:lnTo>
                  <a:pt x="1410" y="1918"/>
                </a:lnTo>
                <a:lnTo>
                  <a:pt x="1327" y="1919"/>
                </a:lnTo>
                <a:lnTo>
                  <a:pt x="1065" y="1768"/>
                </a:lnTo>
                <a:lnTo>
                  <a:pt x="1065" y="2193"/>
                </a:lnTo>
                <a:lnTo>
                  <a:pt x="1060" y="2193"/>
                </a:lnTo>
                <a:lnTo>
                  <a:pt x="1055" y="2192"/>
                </a:lnTo>
                <a:lnTo>
                  <a:pt x="1050" y="2192"/>
                </a:lnTo>
                <a:lnTo>
                  <a:pt x="1048" y="2192"/>
                </a:lnTo>
                <a:lnTo>
                  <a:pt x="1043" y="2192"/>
                </a:lnTo>
                <a:lnTo>
                  <a:pt x="1028" y="2190"/>
                </a:lnTo>
                <a:lnTo>
                  <a:pt x="1011" y="2186"/>
                </a:lnTo>
                <a:lnTo>
                  <a:pt x="992" y="2181"/>
                </a:lnTo>
                <a:lnTo>
                  <a:pt x="972" y="2174"/>
                </a:lnTo>
                <a:lnTo>
                  <a:pt x="971" y="2174"/>
                </a:lnTo>
                <a:lnTo>
                  <a:pt x="955" y="2102"/>
                </a:lnTo>
                <a:lnTo>
                  <a:pt x="940" y="2027"/>
                </a:lnTo>
                <a:lnTo>
                  <a:pt x="927" y="1950"/>
                </a:lnTo>
                <a:lnTo>
                  <a:pt x="837" y="1963"/>
                </a:lnTo>
                <a:lnTo>
                  <a:pt x="752" y="1979"/>
                </a:lnTo>
                <a:lnTo>
                  <a:pt x="671" y="1998"/>
                </a:lnTo>
                <a:lnTo>
                  <a:pt x="644" y="1974"/>
                </a:lnTo>
                <a:lnTo>
                  <a:pt x="621" y="1950"/>
                </a:lnTo>
                <a:lnTo>
                  <a:pt x="617" y="1946"/>
                </a:lnTo>
                <a:lnTo>
                  <a:pt x="613" y="1942"/>
                </a:lnTo>
                <a:lnTo>
                  <a:pt x="594" y="1922"/>
                </a:lnTo>
                <a:lnTo>
                  <a:pt x="575" y="1899"/>
                </a:lnTo>
                <a:lnTo>
                  <a:pt x="556" y="1875"/>
                </a:lnTo>
                <a:lnTo>
                  <a:pt x="538" y="1852"/>
                </a:lnTo>
                <a:lnTo>
                  <a:pt x="623" y="1829"/>
                </a:lnTo>
                <a:lnTo>
                  <a:pt x="713" y="1809"/>
                </a:lnTo>
                <a:lnTo>
                  <a:pt x="807" y="1790"/>
                </a:lnTo>
                <a:lnTo>
                  <a:pt x="906" y="1776"/>
                </a:lnTo>
                <a:lnTo>
                  <a:pt x="895" y="1649"/>
                </a:lnTo>
                <a:lnTo>
                  <a:pt x="889" y="1521"/>
                </a:lnTo>
                <a:lnTo>
                  <a:pt x="887" y="1392"/>
                </a:lnTo>
                <a:lnTo>
                  <a:pt x="889" y="1263"/>
                </a:lnTo>
                <a:lnTo>
                  <a:pt x="895" y="1134"/>
                </a:lnTo>
                <a:lnTo>
                  <a:pt x="906" y="1008"/>
                </a:lnTo>
                <a:lnTo>
                  <a:pt x="813" y="994"/>
                </a:lnTo>
                <a:lnTo>
                  <a:pt x="724" y="978"/>
                </a:lnTo>
                <a:lnTo>
                  <a:pt x="639" y="958"/>
                </a:lnTo>
                <a:lnTo>
                  <a:pt x="558" y="937"/>
                </a:lnTo>
                <a:lnTo>
                  <a:pt x="482" y="915"/>
                </a:lnTo>
                <a:lnTo>
                  <a:pt x="412" y="890"/>
                </a:lnTo>
                <a:lnTo>
                  <a:pt x="347" y="863"/>
                </a:lnTo>
                <a:lnTo>
                  <a:pt x="314" y="930"/>
                </a:lnTo>
                <a:lnTo>
                  <a:pt x="287" y="1000"/>
                </a:lnTo>
                <a:lnTo>
                  <a:pt x="264" y="1072"/>
                </a:lnTo>
                <a:lnTo>
                  <a:pt x="246" y="1146"/>
                </a:lnTo>
                <a:lnTo>
                  <a:pt x="235" y="1203"/>
                </a:lnTo>
                <a:lnTo>
                  <a:pt x="228" y="1262"/>
                </a:lnTo>
                <a:lnTo>
                  <a:pt x="222" y="1321"/>
                </a:lnTo>
                <a:lnTo>
                  <a:pt x="223" y="1380"/>
                </a:lnTo>
                <a:lnTo>
                  <a:pt x="229" y="1439"/>
                </a:lnTo>
                <a:lnTo>
                  <a:pt x="237" y="1497"/>
                </a:lnTo>
                <a:lnTo>
                  <a:pt x="248" y="1556"/>
                </a:lnTo>
                <a:lnTo>
                  <a:pt x="263" y="1613"/>
                </a:lnTo>
                <a:lnTo>
                  <a:pt x="280" y="1670"/>
                </a:lnTo>
                <a:lnTo>
                  <a:pt x="301" y="1726"/>
                </a:lnTo>
                <a:lnTo>
                  <a:pt x="325" y="1781"/>
                </a:lnTo>
                <a:lnTo>
                  <a:pt x="352" y="1834"/>
                </a:lnTo>
                <a:lnTo>
                  <a:pt x="382" y="1885"/>
                </a:lnTo>
                <a:lnTo>
                  <a:pt x="416" y="1936"/>
                </a:lnTo>
                <a:lnTo>
                  <a:pt x="452" y="1983"/>
                </a:lnTo>
                <a:lnTo>
                  <a:pt x="491" y="2029"/>
                </a:lnTo>
                <a:lnTo>
                  <a:pt x="534" y="2072"/>
                </a:lnTo>
                <a:lnTo>
                  <a:pt x="578" y="2113"/>
                </a:lnTo>
                <a:lnTo>
                  <a:pt x="627" y="2150"/>
                </a:lnTo>
                <a:lnTo>
                  <a:pt x="679" y="2185"/>
                </a:lnTo>
                <a:lnTo>
                  <a:pt x="733" y="2216"/>
                </a:lnTo>
                <a:lnTo>
                  <a:pt x="791" y="2243"/>
                </a:lnTo>
                <a:lnTo>
                  <a:pt x="851" y="2267"/>
                </a:lnTo>
                <a:lnTo>
                  <a:pt x="914" y="2288"/>
                </a:lnTo>
                <a:lnTo>
                  <a:pt x="981" y="2304"/>
                </a:lnTo>
                <a:lnTo>
                  <a:pt x="1050" y="2315"/>
                </a:lnTo>
                <a:lnTo>
                  <a:pt x="1121" y="2322"/>
                </a:lnTo>
                <a:lnTo>
                  <a:pt x="1196" y="2325"/>
                </a:lnTo>
                <a:lnTo>
                  <a:pt x="1196" y="1996"/>
                </a:lnTo>
                <a:lnTo>
                  <a:pt x="2357" y="2666"/>
                </a:lnTo>
                <a:lnTo>
                  <a:pt x="1196" y="3336"/>
                </a:lnTo>
                <a:lnTo>
                  <a:pt x="1196" y="2988"/>
                </a:lnTo>
                <a:lnTo>
                  <a:pt x="1100" y="2958"/>
                </a:lnTo>
                <a:lnTo>
                  <a:pt x="1007" y="2925"/>
                </a:lnTo>
                <a:lnTo>
                  <a:pt x="919" y="2886"/>
                </a:lnTo>
                <a:lnTo>
                  <a:pt x="834" y="2845"/>
                </a:lnTo>
                <a:lnTo>
                  <a:pt x="753" y="2800"/>
                </a:lnTo>
                <a:lnTo>
                  <a:pt x="678" y="2752"/>
                </a:lnTo>
                <a:lnTo>
                  <a:pt x="605" y="2699"/>
                </a:lnTo>
                <a:lnTo>
                  <a:pt x="536" y="2645"/>
                </a:lnTo>
                <a:lnTo>
                  <a:pt x="472" y="2586"/>
                </a:lnTo>
                <a:lnTo>
                  <a:pt x="412" y="2524"/>
                </a:lnTo>
                <a:lnTo>
                  <a:pt x="355" y="2461"/>
                </a:lnTo>
                <a:lnTo>
                  <a:pt x="303" y="2393"/>
                </a:lnTo>
                <a:lnTo>
                  <a:pt x="255" y="2323"/>
                </a:lnTo>
                <a:lnTo>
                  <a:pt x="211" y="2250"/>
                </a:lnTo>
                <a:lnTo>
                  <a:pt x="171" y="2174"/>
                </a:lnTo>
                <a:lnTo>
                  <a:pt x="135" y="2097"/>
                </a:lnTo>
                <a:lnTo>
                  <a:pt x="104" y="2016"/>
                </a:lnTo>
                <a:lnTo>
                  <a:pt x="77" y="1933"/>
                </a:lnTo>
                <a:lnTo>
                  <a:pt x="54" y="1848"/>
                </a:lnTo>
                <a:lnTo>
                  <a:pt x="34" y="1761"/>
                </a:lnTo>
                <a:lnTo>
                  <a:pt x="19" y="1672"/>
                </a:lnTo>
                <a:lnTo>
                  <a:pt x="9" y="1580"/>
                </a:lnTo>
                <a:lnTo>
                  <a:pt x="2" y="1487"/>
                </a:lnTo>
                <a:lnTo>
                  <a:pt x="0" y="1392"/>
                </a:lnTo>
                <a:lnTo>
                  <a:pt x="3" y="1308"/>
                </a:lnTo>
                <a:lnTo>
                  <a:pt x="10" y="1226"/>
                </a:lnTo>
                <a:lnTo>
                  <a:pt x="22" y="1146"/>
                </a:lnTo>
                <a:lnTo>
                  <a:pt x="40" y="1058"/>
                </a:lnTo>
                <a:lnTo>
                  <a:pt x="65" y="972"/>
                </a:lnTo>
                <a:lnTo>
                  <a:pt x="94" y="890"/>
                </a:lnTo>
                <a:lnTo>
                  <a:pt x="128" y="809"/>
                </a:lnTo>
                <a:lnTo>
                  <a:pt x="168" y="730"/>
                </a:lnTo>
                <a:lnTo>
                  <a:pt x="211" y="655"/>
                </a:lnTo>
                <a:lnTo>
                  <a:pt x="260" y="583"/>
                </a:lnTo>
                <a:lnTo>
                  <a:pt x="312" y="514"/>
                </a:lnTo>
                <a:lnTo>
                  <a:pt x="369" y="449"/>
                </a:lnTo>
                <a:lnTo>
                  <a:pt x="430" y="387"/>
                </a:lnTo>
                <a:lnTo>
                  <a:pt x="494" y="329"/>
                </a:lnTo>
                <a:lnTo>
                  <a:pt x="562" y="275"/>
                </a:lnTo>
                <a:lnTo>
                  <a:pt x="634" y="225"/>
                </a:lnTo>
                <a:lnTo>
                  <a:pt x="708" y="180"/>
                </a:lnTo>
                <a:lnTo>
                  <a:pt x="785" y="140"/>
                </a:lnTo>
                <a:lnTo>
                  <a:pt x="866" y="103"/>
                </a:lnTo>
                <a:lnTo>
                  <a:pt x="948" y="73"/>
                </a:lnTo>
                <a:lnTo>
                  <a:pt x="1032" y="48"/>
                </a:lnTo>
                <a:lnTo>
                  <a:pt x="1120" y="26"/>
                </a:lnTo>
                <a:lnTo>
                  <a:pt x="1209" y="12"/>
                </a:lnTo>
                <a:lnTo>
                  <a:pt x="1300" y="3"/>
                </a:lnTo>
                <a:lnTo>
                  <a:pt x="139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solidFill>
                <a:schemeClr val="bg1"/>
              </a:solidFill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8068162" y="1864372"/>
            <a:ext cx="803897" cy="701995"/>
            <a:chOff x="9005888" y="1238250"/>
            <a:chExt cx="1465263" cy="1279526"/>
          </a:xfrm>
          <a:solidFill>
            <a:schemeClr val="bg1"/>
          </a:solidFill>
        </p:grpSpPr>
        <p:sp>
          <p:nvSpPr>
            <p:cNvPr id="33" name="Freeform 53"/>
            <p:cNvSpPr>
              <a:spLocks/>
            </p:cNvSpPr>
            <p:nvPr/>
          </p:nvSpPr>
          <p:spPr bwMode="auto">
            <a:xfrm>
              <a:off x="9983788" y="1420813"/>
              <a:ext cx="201613" cy="411163"/>
            </a:xfrm>
            <a:custGeom>
              <a:avLst/>
              <a:gdLst>
                <a:gd name="T0" fmla="*/ 291 w 506"/>
                <a:gd name="T1" fmla="*/ 3 h 1034"/>
                <a:gd name="T2" fmla="*/ 316 w 506"/>
                <a:gd name="T3" fmla="*/ 40 h 1034"/>
                <a:gd name="T4" fmla="*/ 318 w 506"/>
                <a:gd name="T5" fmla="*/ 118 h 1034"/>
                <a:gd name="T6" fmla="*/ 321 w 506"/>
                <a:gd name="T7" fmla="*/ 122 h 1034"/>
                <a:gd name="T8" fmla="*/ 335 w 506"/>
                <a:gd name="T9" fmla="*/ 124 h 1034"/>
                <a:gd name="T10" fmla="*/ 383 w 506"/>
                <a:gd name="T11" fmla="*/ 134 h 1034"/>
                <a:gd name="T12" fmla="*/ 440 w 506"/>
                <a:gd name="T13" fmla="*/ 150 h 1034"/>
                <a:gd name="T14" fmla="*/ 473 w 506"/>
                <a:gd name="T15" fmla="*/ 172 h 1034"/>
                <a:gd name="T16" fmla="*/ 454 w 506"/>
                <a:gd name="T17" fmla="*/ 248 h 1034"/>
                <a:gd name="T18" fmla="*/ 429 w 506"/>
                <a:gd name="T19" fmla="*/ 272 h 1034"/>
                <a:gd name="T20" fmla="*/ 399 w 506"/>
                <a:gd name="T21" fmla="*/ 268 h 1034"/>
                <a:gd name="T22" fmla="*/ 376 w 506"/>
                <a:gd name="T23" fmla="*/ 258 h 1034"/>
                <a:gd name="T24" fmla="*/ 320 w 506"/>
                <a:gd name="T25" fmla="*/ 244 h 1034"/>
                <a:gd name="T26" fmla="*/ 243 w 506"/>
                <a:gd name="T27" fmla="*/ 240 h 1034"/>
                <a:gd name="T28" fmla="*/ 188 w 506"/>
                <a:gd name="T29" fmla="*/ 261 h 1034"/>
                <a:gd name="T30" fmla="*/ 162 w 506"/>
                <a:gd name="T31" fmla="*/ 296 h 1034"/>
                <a:gd name="T32" fmla="*/ 159 w 506"/>
                <a:gd name="T33" fmla="*/ 338 h 1034"/>
                <a:gd name="T34" fmla="*/ 180 w 506"/>
                <a:gd name="T35" fmla="*/ 378 h 1034"/>
                <a:gd name="T36" fmla="*/ 237 w 506"/>
                <a:gd name="T37" fmla="*/ 415 h 1034"/>
                <a:gd name="T38" fmla="*/ 345 w 506"/>
                <a:gd name="T39" fmla="*/ 462 h 1034"/>
                <a:gd name="T40" fmla="*/ 446 w 506"/>
                <a:gd name="T41" fmla="*/ 529 h 1034"/>
                <a:gd name="T42" fmla="*/ 497 w 506"/>
                <a:gd name="T43" fmla="*/ 614 h 1034"/>
                <a:gd name="T44" fmla="*/ 504 w 506"/>
                <a:gd name="T45" fmla="*/ 718 h 1034"/>
                <a:gd name="T46" fmla="*/ 466 w 506"/>
                <a:gd name="T47" fmla="*/ 811 h 1034"/>
                <a:gd name="T48" fmla="*/ 388 w 506"/>
                <a:gd name="T49" fmla="*/ 878 h 1034"/>
                <a:gd name="T50" fmla="*/ 315 w 506"/>
                <a:gd name="T51" fmla="*/ 904 h 1034"/>
                <a:gd name="T52" fmla="*/ 310 w 506"/>
                <a:gd name="T53" fmla="*/ 907 h 1034"/>
                <a:gd name="T54" fmla="*/ 309 w 506"/>
                <a:gd name="T55" fmla="*/ 994 h 1034"/>
                <a:gd name="T56" fmla="*/ 283 w 506"/>
                <a:gd name="T57" fmla="*/ 1032 h 1034"/>
                <a:gd name="T58" fmla="*/ 214 w 506"/>
                <a:gd name="T59" fmla="*/ 1032 h 1034"/>
                <a:gd name="T60" fmla="*/ 188 w 506"/>
                <a:gd name="T61" fmla="*/ 994 h 1034"/>
                <a:gd name="T62" fmla="*/ 187 w 506"/>
                <a:gd name="T63" fmla="*/ 911 h 1034"/>
                <a:gd name="T64" fmla="*/ 181 w 506"/>
                <a:gd name="T65" fmla="*/ 908 h 1034"/>
                <a:gd name="T66" fmla="*/ 165 w 506"/>
                <a:gd name="T67" fmla="*/ 906 h 1034"/>
                <a:gd name="T68" fmla="*/ 106 w 506"/>
                <a:gd name="T69" fmla="*/ 893 h 1034"/>
                <a:gd name="T70" fmla="*/ 38 w 506"/>
                <a:gd name="T71" fmla="*/ 872 h 1034"/>
                <a:gd name="T72" fmla="*/ 2 w 506"/>
                <a:gd name="T73" fmla="*/ 846 h 1034"/>
                <a:gd name="T74" fmla="*/ 21 w 506"/>
                <a:gd name="T75" fmla="*/ 769 h 1034"/>
                <a:gd name="T76" fmla="*/ 46 w 506"/>
                <a:gd name="T77" fmla="*/ 746 h 1034"/>
                <a:gd name="T78" fmla="*/ 69 w 506"/>
                <a:gd name="T79" fmla="*/ 746 h 1034"/>
                <a:gd name="T80" fmla="*/ 85 w 506"/>
                <a:gd name="T81" fmla="*/ 753 h 1034"/>
                <a:gd name="T82" fmla="*/ 128 w 506"/>
                <a:gd name="T83" fmla="*/ 768 h 1034"/>
                <a:gd name="T84" fmla="*/ 187 w 506"/>
                <a:gd name="T85" fmla="*/ 785 h 1034"/>
                <a:gd name="T86" fmla="*/ 259 w 506"/>
                <a:gd name="T87" fmla="*/ 787 h 1034"/>
                <a:gd name="T88" fmla="*/ 329 w 506"/>
                <a:gd name="T89" fmla="*/ 754 h 1034"/>
                <a:gd name="T90" fmla="*/ 356 w 506"/>
                <a:gd name="T91" fmla="*/ 691 h 1034"/>
                <a:gd name="T92" fmla="*/ 334 w 506"/>
                <a:gd name="T93" fmla="*/ 631 h 1034"/>
                <a:gd name="T94" fmla="*/ 263 w 506"/>
                <a:gd name="T95" fmla="*/ 581 h 1034"/>
                <a:gd name="T96" fmla="*/ 167 w 506"/>
                <a:gd name="T97" fmla="*/ 540 h 1034"/>
                <a:gd name="T98" fmla="*/ 86 w 506"/>
                <a:gd name="T99" fmla="*/ 493 h 1034"/>
                <a:gd name="T100" fmla="*/ 29 w 506"/>
                <a:gd name="T101" fmla="*/ 427 h 1034"/>
                <a:gd name="T102" fmla="*/ 8 w 506"/>
                <a:gd name="T103" fmla="*/ 338 h 1034"/>
                <a:gd name="T104" fmla="*/ 30 w 506"/>
                <a:gd name="T105" fmla="*/ 244 h 1034"/>
                <a:gd name="T106" fmla="*/ 92 w 506"/>
                <a:gd name="T107" fmla="*/ 171 h 1034"/>
                <a:gd name="T108" fmla="*/ 188 w 506"/>
                <a:gd name="T109" fmla="*/ 127 h 1034"/>
                <a:gd name="T110" fmla="*/ 194 w 506"/>
                <a:gd name="T111" fmla="*/ 125 h 1034"/>
                <a:gd name="T112" fmla="*/ 197 w 506"/>
                <a:gd name="T113" fmla="*/ 118 h 1034"/>
                <a:gd name="T114" fmla="*/ 209 w 506"/>
                <a:gd name="T115" fmla="*/ 11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6" h="1034">
                  <a:moveTo>
                    <a:pt x="239" y="0"/>
                  </a:moveTo>
                  <a:lnTo>
                    <a:pt x="274" y="0"/>
                  </a:lnTo>
                  <a:lnTo>
                    <a:pt x="291" y="3"/>
                  </a:lnTo>
                  <a:lnTo>
                    <a:pt x="305" y="11"/>
                  </a:lnTo>
                  <a:lnTo>
                    <a:pt x="314" y="24"/>
                  </a:lnTo>
                  <a:lnTo>
                    <a:pt x="316" y="40"/>
                  </a:lnTo>
                  <a:lnTo>
                    <a:pt x="317" y="114"/>
                  </a:lnTo>
                  <a:lnTo>
                    <a:pt x="317" y="117"/>
                  </a:lnTo>
                  <a:lnTo>
                    <a:pt x="318" y="118"/>
                  </a:lnTo>
                  <a:lnTo>
                    <a:pt x="319" y="119"/>
                  </a:lnTo>
                  <a:lnTo>
                    <a:pt x="320" y="121"/>
                  </a:lnTo>
                  <a:lnTo>
                    <a:pt x="321" y="122"/>
                  </a:lnTo>
                  <a:lnTo>
                    <a:pt x="323" y="122"/>
                  </a:lnTo>
                  <a:lnTo>
                    <a:pt x="326" y="122"/>
                  </a:lnTo>
                  <a:lnTo>
                    <a:pt x="335" y="124"/>
                  </a:lnTo>
                  <a:lnTo>
                    <a:pt x="348" y="126"/>
                  </a:lnTo>
                  <a:lnTo>
                    <a:pt x="364" y="129"/>
                  </a:lnTo>
                  <a:lnTo>
                    <a:pt x="383" y="134"/>
                  </a:lnTo>
                  <a:lnTo>
                    <a:pt x="402" y="138"/>
                  </a:lnTo>
                  <a:lnTo>
                    <a:pt x="422" y="144"/>
                  </a:lnTo>
                  <a:lnTo>
                    <a:pt x="440" y="150"/>
                  </a:lnTo>
                  <a:lnTo>
                    <a:pt x="457" y="156"/>
                  </a:lnTo>
                  <a:lnTo>
                    <a:pt x="466" y="162"/>
                  </a:lnTo>
                  <a:lnTo>
                    <a:pt x="473" y="172"/>
                  </a:lnTo>
                  <a:lnTo>
                    <a:pt x="476" y="183"/>
                  </a:lnTo>
                  <a:lnTo>
                    <a:pt x="474" y="197"/>
                  </a:lnTo>
                  <a:lnTo>
                    <a:pt x="454" y="248"/>
                  </a:lnTo>
                  <a:lnTo>
                    <a:pt x="448" y="258"/>
                  </a:lnTo>
                  <a:lnTo>
                    <a:pt x="439" y="266"/>
                  </a:lnTo>
                  <a:lnTo>
                    <a:pt x="429" y="272"/>
                  </a:lnTo>
                  <a:lnTo>
                    <a:pt x="418" y="273"/>
                  </a:lnTo>
                  <a:lnTo>
                    <a:pt x="408" y="272"/>
                  </a:lnTo>
                  <a:lnTo>
                    <a:pt x="399" y="268"/>
                  </a:lnTo>
                  <a:lnTo>
                    <a:pt x="396" y="267"/>
                  </a:lnTo>
                  <a:lnTo>
                    <a:pt x="389" y="264"/>
                  </a:lnTo>
                  <a:lnTo>
                    <a:pt x="376" y="258"/>
                  </a:lnTo>
                  <a:lnTo>
                    <a:pt x="361" y="254"/>
                  </a:lnTo>
                  <a:lnTo>
                    <a:pt x="342" y="248"/>
                  </a:lnTo>
                  <a:lnTo>
                    <a:pt x="320" y="244"/>
                  </a:lnTo>
                  <a:lnTo>
                    <a:pt x="296" y="240"/>
                  </a:lnTo>
                  <a:lnTo>
                    <a:pt x="269" y="239"/>
                  </a:lnTo>
                  <a:lnTo>
                    <a:pt x="243" y="240"/>
                  </a:lnTo>
                  <a:lnTo>
                    <a:pt x="222" y="245"/>
                  </a:lnTo>
                  <a:lnTo>
                    <a:pt x="204" y="253"/>
                  </a:lnTo>
                  <a:lnTo>
                    <a:pt x="188" y="261"/>
                  </a:lnTo>
                  <a:lnTo>
                    <a:pt x="177" y="272"/>
                  </a:lnTo>
                  <a:lnTo>
                    <a:pt x="168" y="284"/>
                  </a:lnTo>
                  <a:lnTo>
                    <a:pt x="162" y="296"/>
                  </a:lnTo>
                  <a:lnTo>
                    <a:pt x="158" y="310"/>
                  </a:lnTo>
                  <a:lnTo>
                    <a:pt x="157" y="323"/>
                  </a:lnTo>
                  <a:lnTo>
                    <a:pt x="159" y="338"/>
                  </a:lnTo>
                  <a:lnTo>
                    <a:pt x="162" y="352"/>
                  </a:lnTo>
                  <a:lnTo>
                    <a:pt x="169" y="365"/>
                  </a:lnTo>
                  <a:lnTo>
                    <a:pt x="180" y="378"/>
                  </a:lnTo>
                  <a:lnTo>
                    <a:pt x="195" y="390"/>
                  </a:lnTo>
                  <a:lnTo>
                    <a:pt x="214" y="402"/>
                  </a:lnTo>
                  <a:lnTo>
                    <a:pt x="237" y="415"/>
                  </a:lnTo>
                  <a:lnTo>
                    <a:pt x="265" y="428"/>
                  </a:lnTo>
                  <a:lnTo>
                    <a:pt x="300" y="442"/>
                  </a:lnTo>
                  <a:lnTo>
                    <a:pt x="345" y="462"/>
                  </a:lnTo>
                  <a:lnTo>
                    <a:pt x="384" y="483"/>
                  </a:lnTo>
                  <a:lnTo>
                    <a:pt x="418" y="505"/>
                  </a:lnTo>
                  <a:lnTo>
                    <a:pt x="446" y="529"/>
                  </a:lnTo>
                  <a:lnTo>
                    <a:pt x="468" y="556"/>
                  </a:lnTo>
                  <a:lnTo>
                    <a:pt x="485" y="584"/>
                  </a:lnTo>
                  <a:lnTo>
                    <a:pt x="497" y="614"/>
                  </a:lnTo>
                  <a:lnTo>
                    <a:pt x="504" y="646"/>
                  </a:lnTo>
                  <a:lnTo>
                    <a:pt x="506" y="682"/>
                  </a:lnTo>
                  <a:lnTo>
                    <a:pt x="504" y="718"/>
                  </a:lnTo>
                  <a:lnTo>
                    <a:pt x="496" y="751"/>
                  </a:lnTo>
                  <a:lnTo>
                    <a:pt x="484" y="782"/>
                  </a:lnTo>
                  <a:lnTo>
                    <a:pt x="466" y="811"/>
                  </a:lnTo>
                  <a:lnTo>
                    <a:pt x="444" y="836"/>
                  </a:lnTo>
                  <a:lnTo>
                    <a:pt x="418" y="859"/>
                  </a:lnTo>
                  <a:lnTo>
                    <a:pt x="388" y="878"/>
                  </a:lnTo>
                  <a:lnTo>
                    <a:pt x="353" y="892"/>
                  </a:lnTo>
                  <a:lnTo>
                    <a:pt x="316" y="904"/>
                  </a:lnTo>
                  <a:lnTo>
                    <a:pt x="315" y="904"/>
                  </a:lnTo>
                  <a:lnTo>
                    <a:pt x="314" y="905"/>
                  </a:lnTo>
                  <a:lnTo>
                    <a:pt x="311" y="906"/>
                  </a:lnTo>
                  <a:lnTo>
                    <a:pt x="310" y="907"/>
                  </a:lnTo>
                  <a:lnTo>
                    <a:pt x="309" y="909"/>
                  </a:lnTo>
                  <a:lnTo>
                    <a:pt x="309" y="912"/>
                  </a:lnTo>
                  <a:lnTo>
                    <a:pt x="309" y="994"/>
                  </a:lnTo>
                  <a:lnTo>
                    <a:pt x="306" y="1010"/>
                  </a:lnTo>
                  <a:lnTo>
                    <a:pt x="297" y="1023"/>
                  </a:lnTo>
                  <a:lnTo>
                    <a:pt x="283" y="1032"/>
                  </a:lnTo>
                  <a:lnTo>
                    <a:pt x="268" y="1034"/>
                  </a:lnTo>
                  <a:lnTo>
                    <a:pt x="230" y="1034"/>
                  </a:lnTo>
                  <a:lnTo>
                    <a:pt x="214" y="1032"/>
                  </a:lnTo>
                  <a:lnTo>
                    <a:pt x="200" y="1023"/>
                  </a:lnTo>
                  <a:lnTo>
                    <a:pt x="192" y="1010"/>
                  </a:lnTo>
                  <a:lnTo>
                    <a:pt x="188" y="994"/>
                  </a:lnTo>
                  <a:lnTo>
                    <a:pt x="188" y="917"/>
                  </a:lnTo>
                  <a:lnTo>
                    <a:pt x="188" y="914"/>
                  </a:lnTo>
                  <a:lnTo>
                    <a:pt x="187" y="911"/>
                  </a:lnTo>
                  <a:lnTo>
                    <a:pt x="185" y="910"/>
                  </a:lnTo>
                  <a:lnTo>
                    <a:pt x="184" y="909"/>
                  </a:lnTo>
                  <a:lnTo>
                    <a:pt x="181" y="908"/>
                  </a:lnTo>
                  <a:lnTo>
                    <a:pt x="180" y="908"/>
                  </a:lnTo>
                  <a:lnTo>
                    <a:pt x="176" y="908"/>
                  </a:lnTo>
                  <a:lnTo>
                    <a:pt x="165" y="906"/>
                  </a:lnTo>
                  <a:lnTo>
                    <a:pt x="149" y="902"/>
                  </a:lnTo>
                  <a:lnTo>
                    <a:pt x="129" y="898"/>
                  </a:lnTo>
                  <a:lnTo>
                    <a:pt x="106" y="893"/>
                  </a:lnTo>
                  <a:lnTo>
                    <a:pt x="84" y="887"/>
                  </a:lnTo>
                  <a:lnTo>
                    <a:pt x="60" y="880"/>
                  </a:lnTo>
                  <a:lnTo>
                    <a:pt x="38" y="872"/>
                  </a:lnTo>
                  <a:lnTo>
                    <a:pt x="19" y="863"/>
                  </a:lnTo>
                  <a:lnTo>
                    <a:pt x="10" y="857"/>
                  </a:lnTo>
                  <a:lnTo>
                    <a:pt x="2" y="846"/>
                  </a:lnTo>
                  <a:lnTo>
                    <a:pt x="0" y="835"/>
                  </a:lnTo>
                  <a:lnTo>
                    <a:pt x="2" y="822"/>
                  </a:lnTo>
                  <a:lnTo>
                    <a:pt x="21" y="769"/>
                  </a:lnTo>
                  <a:lnTo>
                    <a:pt x="27" y="759"/>
                  </a:lnTo>
                  <a:lnTo>
                    <a:pt x="36" y="751"/>
                  </a:lnTo>
                  <a:lnTo>
                    <a:pt x="46" y="746"/>
                  </a:lnTo>
                  <a:lnTo>
                    <a:pt x="58" y="744"/>
                  </a:lnTo>
                  <a:lnTo>
                    <a:pt x="64" y="745"/>
                  </a:lnTo>
                  <a:lnTo>
                    <a:pt x="69" y="746"/>
                  </a:lnTo>
                  <a:lnTo>
                    <a:pt x="75" y="748"/>
                  </a:lnTo>
                  <a:lnTo>
                    <a:pt x="78" y="749"/>
                  </a:lnTo>
                  <a:lnTo>
                    <a:pt x="85" y="753"/>
                  </a:lnTo>
                  <a:lnTo>
                    <a:pt x="96" y="757"/>
                  </a:lnTo>
                  <a:lnTo>
                    <a:pt x="111" y="763"/>
                  </a:lnTo>
                  <a:lnTo>
                    <a:pt x="128" y="768"/>
                  </a:lnTo>
                  <a:lnTo>
                    <a:pt x="147" y="775"/>
                  </a:lnTo>
                  <a:lnTo>
                    <a:pt x="167" y="780"/>
                  </a:lnTo>
                  <a:lnTo>
                    <a:pt x="187" y="785"/>
                  </a:lnTo>
                  <a:lnTo>
                    <a:pt x="208" y="788"/>
                  </a:lnTo>
                  <a:lnTo>
                    <a:pt x="227" y="789"/>
                  </a:lnTo>
                  <a:lnTo>
                    <a:pt x="259" y="787"/>
                  </a:lnTo>
                  <a:lnTo>
                    <a:pt x="287" y="779"/>
                  </a:lnTo>
                  <a:lnTo>
                    <a:pt x="310" y="768"/>
                  </a:lnTo>
                  <a:lnTo>
                    <a:pt x="329" y="754"/>
                  </a:lnTo>
                  <a:lnTo>
                    <a:pt x="344" y="736"/>
                  </a:lnTo>
                  <a:lnTo>
                    <a:pt x="353" y="714"/>
                  </a:lnTo>
                  <a:lnTo>
                    <a:pt x="356" y="691"/>
                  </a:lnTo>
                  <a:lnTo>
                    <a:pt x="354" y="669"/>
                  </a:lnTo>
                  <a:lnTo>
                    <a:pt x="346" y="650"/>
                  </a:lnTo>
                  <a:lnTo>
                    <a:pt x="334" y="631"/>
                  </a:lnTo>
                  <a:lnTo>
                    <a:pt x="317" y="614"/>
                  </a:lnTo>
                  <a:lnTo>
                    <a:pt x="293" y="597"/>
                  </a:lnTo>
                  <a:lnTo>
                    <a:pt x="263" y="581"/>
                  </a:lnTo>
                  <a:lnTo>
                    <a:pt x="227" y="566"/>
                  </a:lnTo>
                  <a:lnTo>
                    <a:pt x="197" y="553"/>
                  </a:lnTo>
                  <a:lnTo>
                    <a:pt x="167" y="540"/>
                  </a:lnTo>
                  <a:lnTo>
                    <a:pt x="138" y="525"/>
                  </a:lnTo>
                  <a:lnTo>
                    <a:pt x="111" y="510"/>
                  </a:lnTo>
                  <a:lnTo>
                    <a:pt x="86" y="493"/>
                  </a:lnTo>
                  <a:lnTo>
                    <a:pt x="64" y="473"/>
                  </a:lnTo>
                  <a:lnTo>
                    <a:pt x="45" y="452"/>
                  </a:lnTo>
                  <a:lnTo>
                    <a:pt x="29" y="427"/>
                  </a:lnTo>
                  <a:lnTo>
                    <a:pt x="18" y="400"/>
                  </a:lnTo>
                  <a:lnTo>
                    <a:pt x="10" y="370"/>
                  </a:lnTo>
                  <a:lnTo>
                    <a:pt x="8" y="338"/>
                  </a:lnTo>
                  <a:lnTo>
                    <a:pt x="10" y="304"/>
                  </a:lnTo>
                  <a:lnTo>
                    <a:pt x="18" y="273"/>
                  </a:lnTo>
                  <a:lnTo>
                    <a:pt x="30" y="244"/>
                  </a:lnTo>
                  <a:lnTo>
                    <a:pt x="47" y="217"/>
                  </a:lnTo>
                  <a:lnTo>
                    <a:pt x="67" y="192"/>
                  </a:lnTo>
                  <a:lnTo>
                    <a:pt x="92" y="171"/>
                  </a:lnTo>
                  <a:lnTo>
                    <a:pt x="121" y="153"/>
                  </a:lnTo>
                  <a:lnTo>
                    <a:pt x="152" y="138"/>
                  </a:lnTo>
                  <a:lnTo>
                    <a:pt x="188" y="127"/>
                  </a:lnTo>
                  <a:lnTo>
                    <a:pt x="189" y="127"/>
                  </a:lnTo>
                  <a:lnTo>
                    <a:pt x="192" y="126"/>
                  </a:lnTo>
                  <a:lnTo>
                    <a:pt x="194" y="125"/>
                  </a:lnTo>
                  <a:lnTo>
                    <a:pt x="195" y="123"/>
                  </a:lnTo>
                  <a:lnTo>
                    <a:pt x="197" y="121"/>
                  </a:lnTo>
                  <a:lnTo>
                    <a:pt x="197" y="118"/>
                  </a:lnTo>
                  <a:lnTo>
                    <a:pt x="197" y="40"/>
                  </a:lnTo>
                  <a:lnTo>
                    <a:pt x="200" y="24"/>
                  </a:lnTo>
                  <a:lnTo>
                    <a:pt x="209" y="11"/>
                  </a:lnTo>
                  <a:lnTo>
                    <a:pt x="223" y="3"/>
                  </a:lnTo>
                  <a:lnTo>
                    <a:pt x="2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34" name="Freeform 54"/>
            <p:cNvSpPr>
              <a:spLocks noEditPoints="1"/>
            </p:cNvSpPr>
            <p:nvPr/>
          </p:nvSpPr>
          <p:spPr bwMode="auto">
            <a:xfrm>
              <a:off x="9696451" y="1238250"/>
              <a:ext cx="774700" cy="774700"/>
            </a:xfrm>
            <a:custGeom>
              <a:avLst/>
              <a:gdLst>
                <a:gd name="T0" fmla="*/ 835 w 1954"/>
                <a:gd name="T1" fmla="*/ 241 h 1952"/>
                <a:gd name="T2" fmla="*/ 639 w 1954"/>
                <a:gd name="T3" fmla="*/ 308 h 1952"/>
                <a:gd name="T4" fmla="*/ 471 w 1954"/>
                <a:gd name="T5" fmla="*/ 423 h 1952"/>
                <a:gd name="T6" fmla="*/ 341 w 1954"/>
                <a:gd name="T7" fmla="*/ 578 h 1952"/>
                <a:gd name="T8" fmla="*/ 257 w 1954"/>
                <a:gd name="T9" fmla="*/ 765 h 1952"/>
                <a:gd name="T10" fmla="*/ 227 w 1954"/>
                <a:gd name="T11" fmla="*/ 977 h 1952"/>
                <a:gd name="T12" fmla="*/ 257 w 1954"/>
                <a:gd name="T13" fmla="*/ 1187 h 1952"/>
                <a:gd name="T14" fmla="*/ 341 w 1954"/>
                <a:gd name="T15" fmla="*/ 1374 h 1952"/>
                <a:gd name="T16" fmla="*/ 471 w 1954"/>
                <a:gd name="T17" fmla="*/ 1529 h 1952"/>
                <a:gd name="T18" fmla="*/ 639 w 1954"/>
                <a:gd name="T19" fmla="*/ 1646 h 1952"/>
                <a:gd name="T20" fmla="*/ 835 w 1954"/>
                <a:gd name="T21" fmla="*/ 1712 h 1952"/>
                <a:gd name="T22" fmla="*/ 1050 w 1954"/>
                <a:gd name="T23" fmla="*/ 1722 h 1952"/>
                <a:gd name="T24" fmla="*/ 1254 w 1954"/>
                <a:gd name="T25" fmla="*/ 1673 h 1952"/>
                <a:gd name="T26" fmla="*/ 1431 w 1954"/>
                <a:gd name="T27" fmla="*/ 1573 h 1952"/>
                <a:gd name="T28" fmla="*/ 1574 w 1954"/>
                <a:gd name="T29" fmla="*/ 1430 h 1952"/>
                <a:gd name="T30" fmla="*/ 1675 w 1954"/>
                <a:gd name="T31" fmla="*/ 1252 h 1952"/>
                <a:gd name="T32" fmla="*/ 1724 w 1954"/>
                <a:gd name="T33" fmla="*/ 1048 h 1952"/>
                <a:gd name="T34" fmla="*/ 1714 w 1954"/>
                <a:gd name="T35" fmla="*/ 833 h 1952"/>
                <a:gd name="T36" fmla="*/ 1647 w 1954"/>
                <a:gd name="T37" fmla="*/ 638 h 1952"/>
                <a:gd name="T38" fmla="*/ 1532 w 1954"/>
                <a:gd name="T39" fmla="*/ 471 h 1952"/>
                <a:gd name="T40" fmla="*/ 1376 w 1954"/>
                <a:gd name="T41" fmla="*/ 341 h 1952"/>
                <a:gd name="T42" fmla="*/ 1188 w 1954"/>
                <a:gd name="T43" fmla="*/ 256 h 1952"/>
                <a:gd name="T44" fmla="*/ 977 w 1954"/>
                <a:gd name="T45" fmla="*/ 227 h 1952"/>
                <a:gd name="T46" fmla="*/ 1135 w 1954"/>
                <a:gd name="T47" fmla="*/ 14 h 1952"/>
                <a:gd name="T48" fmla="*/ 1357 w 1954"/>
                <a:gd name="T49" fmla="*/ 77 h 1952"/>
                <a:gd name="T50" fmla="*/ 1554 w 1954"/>
                <a:gd name="T51" fmla="*/ 189 h 1952"/>
                <a:gd name="T52" fmla="*/ 1719 w 1954"/>
                <a:gd name="T53" fmla="*/ 341 h 1952"/>
                <a:gd name="T54" fmla="*/ 1845 w 1954"/>
                <a:gd name="T55" fmla="*/ 528 h 1952"/>
                <a:gd name="T56" fmla="*/ 1926 w 1954"/>
                <a:gd name="T57" fmla="*/ 742 h 1952"/>
                <a:gd name="T58" fmla="*/ 1954 w 1954"/>
                <a:gd name="T59" fmla="*/ 977 h 1952"/>
                <a:gd name="T60" fmla="*/ 1926 w 1954"/>
                <a:gd name="T61" fmla="*/ 1210 h 1952"/>
                <a:gd name="T62" fmla="*/ 1845 w 1954"/>
                <a:gd name="T63" fmla="*/ 1424 h 1952"/>
                <a:gd name="T64" fmla="*/ 1719 w 1954"/>
                <a:gd name="T65" fmla="*/ 1611 h 1952"/>
                <a:gd name="T66" fmla="*/ 1554 w 1954"/>
                <a:gd name="T67" fmla="*/ 1763 h 1952"/>
                <a:gd name="T68" fmla="*/ 1357 w 1954"/>
                <a:gd name="T69" fmla="*/ 1875 h 1952"/>
                <a:gd name="T70" fmla="*/ 1135 w 1954"/>
                <a:gd name="T71" fmla="*/ 1939 h 1952"/>
                <a:gd name="T72" fmla="*/ 896 w 1954"/>
                <a:gd name="T73" fmla="*/ 1949 h 1952"/>
                <a:gd name="T74" fmla="*/ 668 w 1954"/>
                <a:gd name="T75" fmla="*/ 1902 h 1952"/>
                <a:gd name="T76" fmla="*/ 463 w 1954"/>
                <a:gd name="T77" fmla="*/ 1805 h 1952"/>
                <a:gd name="T78" fmla="*/ 286 w 1954"/>
                <a:gd name="T79" fmla="*/ 1666 h 1952"/>
                <a:gd name="T80" fmla="*/ 147 w 1954"/>
                <a:gd name="T81" fmla="*/ 1490 h 1952"/>
                <a:gd name="T82" fmla="*/ 50 w 1954"/>
                <a:gd name="T83" fmla="*/ 1284 h 1952"/>
                <a:gd name="T84" fmla="*/ 4 w 1954"/>
                <a:gd name="T85" fmla="*/ 1056 h 1952"/>
                <a:gd name="T86" fmla="*/ 13 w 1954"/>
                <a:gd name="T87" fmla="*/ 818 h 1952"/>
                <a:gd name="T88" fmla="*/ 77 w 1954"/>
                <a:gd name="T89" fmla="*/ 596 h 1952"/>
                <a:gd name="T90" fmla="*/ 189 w 1954"/>
                <a:gd name="T91" fmla="*/ 399 h 1952"/>
                <a:gd name="T92" fmla="*/ 341 w 1954"/>
                <a:gd name="T93" fmla="*/ 235 h 1952"/>
                <a:gd name="T94" fmla="*/ 528 w 1954"/>
                <a:gd name="T95" fmla="*/ 110 h 1952"/>
                <a:gd name="T96" fmla="*/ 742 w 1954"/>
                <a:gd name="T97" fmla="*/ 29 h 1952"/>
                <a:gd name="T98" fmla="*/ 977 w 1954"/>
                <a:gd name="T99" fmla="*/ 0 h 1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54" h="1952">
                  <a:moveTo>
                    <a:pt x="977" y="227"/>
                  </a:moveTo>
                  <a:lnTo>
                    <a:pt x="904" y="231"/>
                  </a:lnTo>
                  <a:lnTo>
                    <a:pt x="835" y="241"/>
                  </a:lnTo>
                  <a:lnTo>
                    <a:pt x="767" y="256"/>
                  </a:lnTo>
                  <a:lnTo>
                    <a:pt x="700" y="279"/>
                  </a:lnTo>
                  <a:lnTo>
                    <a:pt x="639" y="308"/>
                  </a:lnTo>
                  <a:lnTo>
                    <a:pt x="578" y="341"/>
                  </a:lnTo>
                  <a:lnTo>
                    <a:pt x="524" y="379"/>
                  </a:lnTo>
                  <a:lnTo>
                    <a:pt x="471" y="423"/>
                  </a:lnTo>
                  <a:lnTo>
                    <a:pt x="423" y="471"/>
                  </a:lnTo>
                  <a:lnTo>
                    <a:pt x="380" y="522"/>
                  </a:lnTo>
                  <a:lnTo>
                    <a:pt x="341" y="578"/>
                  </a:lnTo>
                  <a:lnTo>
                    <a:pt x="307" y="638"/>
                  </a:lnTo>
                  <a:lnTo>
                    <a:pt x="279" y="700"/>
                  </a:lnTo>
                  <a:lnTo>
                    <a:pt x="257" y="765"/>
                  </a:lnTo>
                  <a:lnTo>
                    <a:pt x="240" y="833"/>
                  </a:lnTo>
                  <a:lnTo>
                    <a:pt x="230" y="904"/>
                  </a:lnTo>
                  <a:lnTo>
                    <a:pt x="227" y="977"/>
                  </a:lnTo>
                  <a:lnTo>
                    <a:pt x="230" y="1048"/>
                  </a:lnTo>
                  <a:lnTo>
                    <a:pt x="240" y="1119"/>
                  </a:lnTo>
                  <a:lnTo>
                    <a:pt x="257" y="1187"/>
                  </a:lnTo>
                  <a:lnTo>
                    <a:pt x="279" y="1252"/>
                  </a:lnTo>
                  <a:lnTo>
                    <a:pt x="307" y="1314"/>
                  </a:lnTo>
                  <a:lnTo>
                    <a:pt x="341" y="1374"/>
                  </a:lnTo>
                  <a:lnTo>
                    <a:pt x="380" y="1430"/>
                  </a:lnTo>
                  <a:lnTo>
                    <a:pt x="423" y="1481"/>
                  </a:lnTo>
                  <a:lnTo>
                    <a:pt x="471" y="1529"/>
                  </a:lnTo>
                  <a:lnTo>
                    <a:pt x="524" y="1573"/>
                  </a:lnTo>
                  <a:lnTo>
                    <a:pt x="578" y="1612"/>
                  </a:lnTo>
                  <a:lnTo>
                    <a:pt x="639" y="1646"/>
                  </a:lnTo>
                  <a:lnTo>
                    <a:pt x="700" y="1673"/>
                  </a:lnTo>
                  <a:lnTo>
                    <a:pt x="767" y="1696"/>
                  </a:lnTo>
                  <a:lnTo>
                    <a:pt x="835" y="1712"/>
                  </a:lnTo>
                  <a:lnTo>
                    <a:pt x="904" y="1722"/>
                  </a:lnTo>
                  <a:lnTo>
                    <a:pt x="977" y="1726"/>
                  </a:lnTo>
                  <a:lnTo>
                    <a:pt x="1050" y="1722"/>
                  </a:lnTo>
                  <a:lnTo>
                    <a:pt x="1119" y="1712"/>
                  </a:lnTo>
                  <a:lnTo>
                    <a:pt x="1188" y="1696"/>
                  </a:lnTo>
                  <a:lnTo>
                    <a:pt x="1254" y="1673"/>
                  </a:lnTo>
                  <a:lnTo>
                    <a:pt x="1315" y="1646"/>
                  </a:lnTo>
                  <a:lnTo>
                    <a:pt x="1376" y="1612"/>
                  </a:lnTo>
                  <a:lnTo>
                    <a:pt x="1431" y="1573"/>
                  </a:lnTo>
                  <a:lnTo>
                    <a:pt x="1483" y="1529"/>
                  </a:lnTo>
                  <a:lnTo>
                    <a:pt x="1532" y="1481"/>
                  </a:lnTo>
                  <a:lnTo>
                    <a:pt x="1574" y="1430"/>
                  </a:lnTo>
                  <a:lnTo>
                    <a:pt x="1613" y="1374"/>
                  </a:lnTo>
                  <a:lnTo>
                    <a:pt x="1647" y="1314"/>
                  </a:lnTo>
                  <a:lnTo>
                    <a:pt x="1675" y="1252"/>
                  </a:lnTo>
                  <a:lnTo>
                    <a:pt x="1697" y="1187"/>
                  </a:lnTo>
                  <a:lnTo>
                    <a:pt x="1714" y="1119"/>
                  </a:lnTo>
                  <a:lnTo>
                    <a:pt x="1724" y="1048"/>
                  </a:lnTo>
                  <a:lnTo>
                    <a:pt x="1728" y="977"/>
                  </a:lnTo>
                  <a:lnTo>
                    <a:pt x="1724" y="904"/>
                  </a:lnTo>
                  <a:lnTo>
                    <a:pt x="1714" y="833"/>
                  </a:lnTo>
                  <a:lnTo>
                    <a:pt x="1697" y="765"/>
                  </a:lnTo>
                  <a:lnTo>
                    <a:pt x="1675" y="700"/>
                  </a:lnTo>
                  <a:lnTo>
                    <a:pt x="1647" y="638"/>
                  </a:lnTo>
                  <a:lnTo>
                    <a:pt x="1613" y="578"/>
                  </a:lnTo>
                  <a:lnTo>
                    <a:pt x="1574" y="522"/>
                  </a:lnTo>
                  <a:lnTo>
                    <a:pt x="1532" y="471"/>
                  </a:lnTo>
                  <a:lnTo>
                    <a:pt x="1483" y="423"/>
                  </a:lnTo>
                  <a:lnTo>
                    <a:pt x="1431" y="379"/>
                  </a:lnTo>
                  <a:lnTo>
                    <a:pt x="1376" y="341"/>
                  </a:lnTo>
                  <a:lnTo>
                    <a:pt x="1315" y="308"/>
                  </a:lnTo>
                  <a:lnTo>
                    <a:pt x="1254" y="279"/>
                  </a:lnTo>
                  <a:lnTo>
                    <a:pt x="1188" y="256"/>
                  </a:lnTo>
                  <a:lnTo>
                    <a:pt x="1119" y="241"/>
                  </a:lnTo>
                  <a:lnTo>
                    <a:pt x="1050" y="231"/>
                  </a:lnTo>
                  <a:lnTo>
                    <a:pt x="977" y="227"/>
                  </a:lnTo>
                  <a:close/>
                  <a:moveTo>
                    <a:pt x="977" y="0"/>
                  </a:moveTo>
                  <a:lnTo>
                    <a:pt x="1058" y="3"/>
                  </a:lnTo>
                  <a:lnTo>
                    <a:pt x="1135" y="14"/>
                  </a:lnTo>
                  <a:lnTo>
                    <a:pt x="1212" y="29"/>
                  </a:lnTo>
                  <a:lnTo>
                    <a:pt x="1286" y="50"/>
                  </a:lnTo>
                  <a:lnTo>
                    <a:pt x="1357" y="77"/>
                  </a:lnTo>
                  <a:lnTo>
                    <a:pt x="1426" y="110"/>
                  </a:lnTo>
                  <a:lnTo>
                    <a:pt x="1491" y="147"/>
                  </a:lnTo>
                  <a:lnTo>
                    <a:pt x="1554" y="189"/>
                  </a:lnTo>
                  <a:lnTo>
                    <a:pt x="1613" y="235"/>
                  </a:lnTo>
                  <a:lnTo>
                    <a:pt x="1668" y="286"/>
                  </a:lnTo>
                  <a:lnTo>
                    <a:pt x="1719" y="341"/>
                  </a:lnTo>
                  <a:lnTo>
                    <a:pt x="1766" y="399"/>
                  </a:lnTo>
                  <a:lnTo>
                    <a:pt x="1807" y="462"/>
                  </a:lnTo>
                  <a:lnTo>
                    <a:pt x="1845" y="528"/>
                  </a:lnTo>
                  <a:lnTo>
                    <a:pt x="1878" y="596"/>
                  </a:lnTo>
                  <a:lnTo>
                    <a:pt x="1904" y="668"/>
                  </a:lnTo>
                  <a:lnTo>
                    <a:pt x="1926" y="742"/>
                  </a:lnTo>
                  <a:lnTo>
                    <a:pt x="1941" y="818"/>
                  </a:lnTo>
                  <a:lnTo>
                    <a:pt x="1950" y="896"/>
                  </a:lnTo>
                  <a:lnTo>
                    <a:pt x="1954" y="977"/>
                  </a:lnTo>
                  <a:lnTo>
                    <a:pt x="1950" y="1056"/>
                  </a:lnTo>
                  <a:lnTo>
                    <a:pt x="1941" y="1134"/>
                  </a:lnTo>
                  <a:lnTo>
                    <a:pt x="1926" y="1210"/>
                  </a:lnTo>
                  <a:lnTo>
                    <a:pt x="1904" y="1284"/>
                  </a:lnTo>
                  <a:lnTo>
                    <a:pt x="1878" y="1356"/>
                  </a:lnTo>
                  <a:lnTo>
                    <a:pt x="1845" y="1424"/>
                  </a:lnTo>
                  <a:lnTo>
                    <a:pt x="1807" y="1490"/>
                  </a:lnTo>
                  <a:lnTo>
                    <a:pt x="1766" y="1553"/>
                  </a:lnTo>
                  <a:lnTo>
                    <a:pt x="1719" y="1611"/>
                  </a:lnTo>
                  <a:lnTo>
                    <a:pt x="1668" y="1666"/>
                  </a:lnTo>
                  <a:lnTo>
                    <a:pt x="1613" y="1717"/>
                  </a:lnTo>
                  <a:lnTo>
                    <a:pt x="1554" y="1763"/>
                  </a:lnTo>
                  <a:lnTo>
                    <a:pt x="1491" y="1805"/>
                  </a:lnTo>
                  <a:lnTo>
                    <a:pt x="1426" y="1842"/>
                  </a:lnTo>
                  <a:lnTo>
                    <a:pt x="1357" y="1875"/>
                  </a:lnTo>
                  <a:lnTo>
                    <a:pt x="1286" y="1902"/>
                  </a:lnTo>
                  <a:lnTo>
                    <a:pt x="1212" y="1923"/>
                  </a:lnTo>
                  <a:lnTo>
                    <a:pt x="1135" y="1939"/>
                  </a:lnTo>
                  <a:lnTo>
                    <a:pt x="1058" y="1949"/>
                  </a:lnTo>
                  <a:lnTo>
                    <a:pt x="977" y="1952"/>
                  </a:lnTo>
                  <a:lnTo>
                    <a:pt x="896" y="1949"/>
                  </a:lnTo>
                  <a:lnTo>
                    <a:pt x="819" y="1939"/>
                  </a:lnTo>
                  <a:lnTo>
                    <a:pt x="742" y="1923"/>
                  </a:lnTo>
                  <a:lnTo>
                    <a:pt x="668" y="1902"/>
                  </a:lnTo>
                  <a:lnTo>
                    <a:pt x="597" y="1875"/>
                  </a:lnTo>
                  <a:lnTo>
                    <a:pt x="528" y="1842"/>
                  </a:lnTo>
                  <a:lnTo>
                    <a:pt x="463" y="1805"/>
                  </a:lnTo>
                  <a:lnTo>
                    <a:pt x="400" y="1763"/>
                  </a:lnTo>
                  <a:lnTo>
                    <a:pt x="341" y="1717"/>
                  </a:lnTo>
                  <a:lnTo>
                    <a:pt x="286" y="1666"/>
                  </a:lnTo>
                  <a:lnTo>
                    <a:pt x="236" y="1611"/>
                  </a:lnTo>
                  <a:lnTo>
                    <a:pt x="189" y="1553"/>
                  </a:lnTo>
                  <a:lnTo>
                    <a:pt x="147" y="1490"/>
                  </a:lnTo>
                  <a:lnTo>
                    <a:pt x="109" y="1424"/>
                  </a:lnTo>
                  <a:lnTo>
                    <a:pt x="77" y="1356"/>
                  </a:lnTo>
                  <a:lnTo>
                    <a:pt x="50" y="1284"/>
                  </a:lnTo>
                  <a:lnTo>
                    <a:pt x="28" y="1210"/>
                  </a:lnTo>
                  <a:lnTo>
                    <a:pt x="13" y="1134"/>
                  </a:lnTo>
                  <a:lnTo>
                    <a:pt x="4" y="1056"/>
                  </a:lnTo>
                  <a:lnTo>
                    <a:pt x="0" y="977"/>
                  </a:lnTo>
                  <a:lnTo>
                    <a:pt x="4" y="896"/>
                  </a:lnTo>
                  <a:lnTo>
                    <a:pt x="13" y="818"/>
                  </a:lnTo>
                  <a:lnTo>
                    <a:pt x="28" y="742"/>
                  </a:lnTo>
                  <a:lnTo>
                    <a:pt x="50" y="668"/>
                  </a:lnTo>
                  <a:lnTo>
                    <a:pt x="77" y="596"/>
                  </a:lnTo>
                  <a:lnTo>
                    <a:pt x="109" y="528"/>
                  </a:lnTo>
                  <a:lnTo>
                    <a:pt x="147" y="462"/>
                  </a:lnTo>
                  <a:lnTo>
                    <a:pt x="189" y="399"/>
                  </a:lnTo>
                  <a:lnTo>
                    <a:pt x="236" y="341"/>
                  </a:lnTo>
                  <a:lnTo>
                    <a:pt x="286" y="286"/>
                  </a:lnTo>
                  <a:lnTo>
                    <a:pt x="341" y="235"/>
                  </a:lnTo>
                  <a:lnTo>
                    <a:pt x="400" y="189"/>
                  </a:lnTo>
                  <a:lnTo>
                    <a:pt x="463" y="147"/>
                  </a:lnTo>
                  <a:lnTo>
                    <a:pt x="528" y="110"/>
                  </a:lnTo>
                  <a:lnTo>
                    <a:pt x="597" y="77"/>
                  </a:lnTo>
                  <a:lnTo>
                    <a:pt x="668" y="50"/>
                  </a:lnTo>
                  <a:lnTo>
                    <a:pt x="742" y="29"/>
                  </a:lnTo>
                  <a:lnTo>
                    <a:pt x="819" y="14"/>
                  </a:lnTo>
                  <a:lnTo>
                    <a:pt x="896" y="3"/>
                  </a:lnTo>
                  <a:lnTo>
                    <a:pt x="9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35" name="Freeform 55"/>
            <p:cNvSpPr>
              <a:spLocks/>
            </p:cNvSpPr>
            <p:nvPr/>
          </p:nvSpPr>
          <p:spPr bwMode="auto">
            <a:xfrm>
              <a:off x="9409113" y="2049463"/>
              <a:ext cx="1062038" cy="468313"/>
            </a:xfrm>
            <a:custGeom>
              <a:avLst/>
              <a:gdLst>
                <a:gd name="T0" fmla="*/ 846 w 2677"/>
                <a:gd name="T1" fmla="*/ 14 h 1177"/>
                <a:gd name="T2" fmla="*/ 1051 w 2677"/>
                <a:gd name="T3" fmla="*/ 60 h 1177"/>
                <a:gd name="T4" fmla="*/ 1272 w 2677"/>
                <a:gd name="T5" fmla="*/ 122 h 1177"/>
                <a:gd name="T6" fmla="*/ 1477 w 2677"/>
                <a:gd name="T7" fmla="*/ 187 h 1177"/>
                <a:gd name="T8" fmla="*/ 1635 w 2677"/>
                <a:gd name="T9" fmla="*/ 237 h 1177"/>
                <a:gd name="T10" fmla="*/ 1722 w 2677"/>
                <a:gd name="T11" fmla="*/ 263 h 1177"/>
                <a:gd name="T12" fmla="*/ 1776 w 2677"/>
                <a:gd name="T13" fmla="*/ 316 h 1177"/>
                <a:gd name="T14" fmla="*/ 1783 w 2677"/>
                <a:gd name="T15" fmla="*/ 395 h 1177"/>
                <a:gd name="T16" fmla="*/ 1730 w 2677"/>
                <a:gd name="T17" fmla="*/ 473 h 1177"/>
                <a:gd name="T18" fmla="*/ 1606 w 2677"/>
                <a:gd name="T19" fmla="*/ 521 h 1177"/>
                <a:gd name="T20" fmla="*/ 1442 w 2677"/>
                <a:gd name="T21" fmla="*/ 530 h 1177"/>
                <a:gd name="T22" fmla="*/ 1273 w 2677"/>
                <a:gd name="T23" fmla="*/ 513 h 1177"/>
                <a:gd name="T24" fmla="*/ 1122 w 2677"/>
                <a:gd name="T25" fmla="*/ 488 h 1177"/>
                <a:gd name="T26" fmla="*/ 1013 w 2677"/>
                <a:gd name="T27" fmla="*/ 469 h 1177"/>
                <a:gd name="T28" fmla="*/ 972 w 2677"/>
                <a:gd name="T29" fmla="*/ 475 h 1177"/>
                <a:gd name="T30" fmla="*/ 1029 w 2677"/>
                <a:gd name="T31" fmla="*/ 543 h 1177"/>
                <a:gd name="T32" fmla="*/ 1173 w 2677"/>
                <a:gd name="T33" fmla="*/ 601 h 1177"/>
                <a:gd name="T34" fmla="*/ 1366 w 2677"/>
                <a:gd name="T35" fmla="*/ 639 h 1177"/>
                <a:gd name="T36" fmla="*/ 1568 w 2677"/>
                <a:gd name="T37" fmla="*/ 653 h 1177"/>
                <a:gd name="T38" fmla="*/ 1809 w 2677"/>
                <a:gd name="T39" fmla="*/ 625 h 1177"/>
                <a:gd name="T40" fmla="*/ 2218 w 2677"/>
                <a:gd name="T41" fmla="*/ 502 h 1177"/>
                <a:gd name="T42" fmla="*/ 2511 w 2677"/>
                <a:gd name="T43" fmla="*/ 366 h 1177"/>
                <a:gd name="T44" fmla="*/ 2616 w 2677"/>
                <a:gd name="T45" fmla="*/ 375 h 1177"/>
                <a:gd name="T46" fmla="*/ 2673 w 2677"/>
                <a:gd name="T47" fmla="*/ 457 h 1177"/>
                <a:gd name="T48" fmla="*/ 2647 w 2677"/>
                <a:gd name="T49" fmla="*/ 583 h 1177"/>
                <a:gd name="T50" fmla="*/ 2550 w 2677"/>
                <a:gd name="T51" fmla="*/ 687 h 1177"/>
                <a:gd name="T52" fmla="*/ 2416 w 2677"/>
                <a:gd name="T53" fmla="*/ 779 h 1177"/>
                <a:gd name="T54" fmla="*/ 2234 w 2677"/>
                <a:gd name="T55" fmla="*/ 892 h 1177"/>
                <a:gd name="T56" fmla="*/ 2033 w 2677"/>
                <a:gd name="T57" fmla="*/ 1005 h 1177"/>
                <a:gd name="T58" fmla="*/ 1840 w 2677"/>
                <a:gd name="T59" fmla="*/ 1102 h 1177"/>
                <a:gd name="T60" fmla="*/ 1684 w 2677"/>
                <a:gd name="T61" fmla="*/ 1164 h 1177"/>
                <a:gd name="T62" fmla="*/ 1576 w 2677"/>
                <a:gd name="T63" fmla="*/ 1177 h 1177"/>
                <a:gd name="T64" fmla="*/ 1395 w 2677"/>
                <a:gd name="T65" fmla="*/ 1161 h 1177"/>
                <a:gd name="T66" fmla="*/ 1159 w 2677"/>
                <a:gd name="T67" fmla="*/ 1130 h 1177"/>
                <a:gd name="T68" fmla="*/ 898 w 2677"/>
                <a:gd name="T69" fmla="*/ 1089 h 1177"/>
                <a:gd name="T70" fmla="*/ 647 w 2677"/>
                <a:gd name="T71" fmla="*/ 1047 h 1177"/>
                <a:gd name="T72" fmla="*/ 440 w 2677"/>
                <a:gd name="T73" fmla="*/ 1009 h 1177"/>
                <a:gd name="T74" fmla="*/ 309 w 2677"/>
                <a:gd name="T75" fmla="*/ 984 h 1177"/>
                <a:gd name="T76" fmla="*/ 200 w 2677"/>
                <a:gd name="T77" fmla="*/ 988 h 1177"/>
                <a:gd name="T78" fmla="*/ 87 w 2677"/>
                <a:gd name="T79" fmla="*/ 1052 h 1177"/>
                <a:gd name="T80" fmla="*/ 28 w 2677"/>
                <a:gd name="T81" fmla="*/ 1089 h 1177"/>
                <a:gd name="T82" fmla="*/ 5 w 2677"/>
                <a:gd name="T83" fmla="*/ 1069 h 1177"/>
                <a:gd name="T84" fmla="*/ 0 w 2677"/>
                <a:gd name="T85" fmla="*/ 1048 h 1177"/>
                <a:gd name="T86" fmla="*/ 18 w 2677"/>
                <a:gd name="T87" fmla="*/ 776 h 1177"/>
                <a:gd name="T88" fmla="*/ 38 w 2677"/>
                <a:gd name="T89" fmla="*/ 461 h 1177"/>
                <a:gd name="T90" fmla="*/ 56 w 2677"/>
                <a:gd name="T91" fmla="*/ 179 h 1177"/>
                <a:gd name="T92" fmla="*/ 75 w 2677"/>
                <a:gd name="T93" fmla="*/ 86 h 1177"/>
                <a:gd name="T94" fmla="*/ 127 w 2677"/>
                <a:gd name="T95" fmla="*/ 70 h 1177"/>
                <a:gd name="T96" fmla="*/ 269 w 2677"/>
                <a:gd name="T97" fmla="*/ 48 h 1177"/>
                <a:gd name="T98" fmla="*/ 468 w 2677"/>
                <a:gd name="T99" fmla="*/ 20 h 1177"/>
                <a:gd name="T100" fmla="*/ 653 w 2677"/>
                <a:gd name="T101" fmla="*/ 2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77" h="1177">
                  <a:moveTo>
                    <a:pt x="722" y="0"/>
                  </a:moveTo>
                  <a:lnTo>
                    <a:pt x="760" y="2"/>
                  </a:lnTo>
                  <a:lnTo>
                    <a:pt x="802" y="8"/>
                  </a:lnTo>
                  <a:lnTo>
                    <a:pt x="846" y="14"/>
                  </a:lnTo>
                  <a:lnTo>
                    <a:pt x="895" y="23"/>
                  </a:lnTo>
                  <a:lnTo>
                    <a:pt x="945" y="35"/>
                  </a:lnTo>
                  <a:lnTo>
                    <a:pt x="998" y="47"/>
                  </a:lnTo>
                  <a:lnTo>
                    <a:pt x="1051" y="60"/>
                  </a:lnTo>
                  <a:lnTo>
                    <a:pt x="1106" y="75"/>
                  </a:lnTo>
                  <a:lnTo>
                    <a:pt x="1162" y="90"/>
                  </a:lnTo>
                  <a:lnTo>
                    <a:pt x="1217" y="106"/>
                  </a:lnTo>
                  <a:lnTo>
                    <a:pt x="1272" y="122"/>
                  </a:lnTo>
                  <a:lnTo>
                    <a:pt x="1326" y="139"/>
                  </a:lnTo>
                  <a:lnTo>
                    <a:pt x="1378" y="155"/>
                  </a:lnTo>
                  <a:lnTo>
                    <a:pt x="1429" y="171"/>
                  </a:lnTo>
                  <a:lnTo>
                    <a:pt x="1477" y="187"/>
                  </a:lnTo>
                  <a:lnTo>
                    <a:pt x="1522" y="201"/>
                  </a:lnTo>
                  <a:lnTo>
                    <a:pt x="1563" y="215"/>
                  </a:lnTo>
                  <a:lnTo>
                    <a:pt x="1601" y="226"/>
                  </a:lnTo>
                  <a:lnTo>
                    <a:pt x="1635" y="237"/>
                  </a:lnTo>
                  <a:lnTo>
                    <a:pt x="1663" y="245"/>
                  </a:lnTo>
                  <a:lnTo>
                    <a:pt x="1686" y="252"/>
                  </a:lnTo>
                  <a:lnTo>
                    <a:pt x="1704" y="256"/>
                  </a:lnTo>
                  <a:lnTo>
                    <a:pt x="1722" y="263"/>
                  </a:lnTo>
                  <a:lnTo>
                    <a:pt x="1739" y="273"/>
                  </a:lnTo>
                  <a:lnTo>
                    <a:pt x="1754" y="285"/>
                  </a:lnTo>
                  <a:lnTo>
                    <a:pt x="1766" y="300"/>
                  </a:lnTo>
                  <a:lnTo>
                    <a:pt x="1776" y="316"/>
                  </a:lnTo>
                  <a:lnTo>
                    <a:pt x="1782" y="334"/>
                  </a:lnTo>
                  <a:lnTo>
                    <a:pt x="1786" y="354"/>
                  </a:lnTo>
                  <a:lnTo>
                    <a:pt x="1786" y="375"/>
                  </a:lnTo>
                  <a:lnTo>
                    <a:pt x="1783" y="395"/>
                  </a:lnTo>
                  <a:lnTo>
                    <a:pt x="1775" y="416"/>
                  </a:lnTo>
                  <a:lnTo>
                    <a:pt x="1765" y="436"/>
                  </a:lnTo>
                  <a:lnTo>
                    <a:pt x="1749" y="455"/>
                  </a:lnTo>
                  <a:lnTo>
                    <a:pt x="1730" y="473"/>
                  </a:lnTo>
                  <a:lnTo>
                    <a:pt x="1705" y="489"/>
                  </a:lnTo>
                  <a:lnTo>
                    <a:pt x="1676" y="502"/>
                  </a:lnTo>
                  <a:lnTo>
                    <a:pt x="1643" y="513"/>
                  </a:lnTo>
                  <a:lnTo>
                    <a:pt x="1606" y="521"/>
                  </a:lnTo>
                  <a:lnTo>
                    <a:pt x="1567" y="527"/>
                  </a:lnTo>
                  <a:lnTo>
                    <a:pt x="1526" y="530"/>
                  </a:lnTo>
                  <a:lnTo>
                    <a:pt x="1485" y="531"/>
                  </a:lnTo>
                  <a:lnTo>
                    <a:pt x="1442" y="530"/>
                  </a:lnTo>
                  <a:lnTo>
                    <a:pt x="1400" y="528"/>
                  </a:lnTo>
                  <a:lnTo>
                    <a:pt x="1356" y="524"/>
                  </a:lnTo>
                  <a:lnTo>
                    <a:pt x="1315" y="519"/>
                  </a:lnTo>
                  <a:lnTo>
                    <a:pt x="1273" y="513"/>
                  </a:lnTo>
                  <a:lnTo>
                    <a:pt x="1232" y="507"/>
                  </a:lnTo>
                  <a:lnTo>
                    <a:pt x="1194" y="500"/>
                  </a:lnTo>
                  <a:lnTo>
                    <a:pt x="1157" y="493"/>
                  </a:lnTo>
                  <a:lnTo>
                    <a:pt x="1122" y="488"/>
                  </a:lnTo>
                  <a:lnTo>
                    <a:pt x="1089" y="481"/>
                  </a:lnTo>
                  <a:lnTo>
                    <a:pt x="1060" y="476"/>
                  </a:lnTo>
                  <a:lnTo>
                    <a:pt x="1035" y="472"/>
                  </a:lnTo>
                  <a:lnTo>
                    <a:pt x="1013" y="469"/>
                  </a:lnTo>
                  <a:lnTo>
                    <a:pt x="995" y="467"/>
                  </a:lnTo>
                  <a:lnTo>
                    <a:pt x="983" y="467"/>
                  </a:lnTo>
                  <a:lnTo>
                    <a:pt x="974" y="471"/>
                  </a:lnTo>
                  <a:lnTo>
                    <a:pt x="972" y="475"/>
                  </a:lnTo>
                  <a:lnTo>
                    <a:pt x="975" y="493"/>
                  </a:lnTo>
                  <a:lnTo>
                    <a:pt x="986" y="510"/>
                  </a:lnTo>
                  <a:lnTo>
                    <a:pt x="1004" y="527"/>
                  </a:lnTo>
                  <a:lnTo>
                    <a:pt x="1029" y="543"/>
                  </a:lnTo>
                  <a:lnTo>
                    <a:pt x="1058" y="559"/>
                  </a:lnTo>
                  <a:lnTo>
                    <a:pt x="1093" y="574"/>
                  </a:lnTo>
                  <a:lnTo>
                    <a:pt x="1131" y="587"/>
                  </a:lnTo>
                  <a:lnTo>
                    <a:pt x="1173" y="601"/>
                  </a:lnTo>
                  <a:lnTo>
                    <a:pt x="1218" y="612"/>
                  </a:lnTo>
                  <a:lnTo>
                    <a:pt x="1266" y="622"/>
                  </a:lnTo>
                  <a:lnTo>
                    <a:pt x="1316" y="631"/>
                  </a:lnTo>
                  <a:lnTo>
                    <a:pt x="1366" y="639"/>
                  </a:lnTo>
                  <a:lnTo>
                    <a:pt x="1418" y="645"/>
                  </a:lnTo>
                  <a:lnTo>
                    <a:pt x="1468" y="650"/>
                  </a:lnTo>
                  <a:lnTo>
                    <a:pt x="1518" y="652"/>
                  </a:lnTo>
                  <a:lnTo>
                    <a:pt x="1568" y="653"/>
                  </a:lnTo>
                  <a:lnTo>
                    <a:pt x="1616" y="652"/>
                  </a:lnTo>
                  <a:lnTo>
                    <a:pt x="1661" y="650"/>
                  </a:lnTo>
                  <a:lnTo>
                    <a:pt x="1702" y="644"/>
                  </a:lnTo>
                  <a:lnTo>
                    <a:pt x="1809" y="625"/>
                  </a:lnTo>
                  <a:lnTo>
                    <a:pt x="1915" y="601"/>
                  </a:lnTo>
                  <a:lnTo>
                    <a:pt x="2019" y="571"/>
                  </a:lnTo>
                  <a:lnTo>
                    <a:pt x="2120" y="538"/>
                  </a:lnTo>
                  <a:lnTo>
                    <a:pt x="2218" y="502"/>
                  </a:lnTo>
                  <a:lnTo>
                    <a:pt x="2311" y="463"/>
                  </a:lnTo>
                  <a:lnTo>
                    <a:pt x="2399" y="422"/>
                  </a:lnTo>
                  <a:lnTo>
                    <a:pt x="2481" y="379"/>
                  </a:lnTo>
                  <a:lnTo>
                    <a:pt x="2511" y="366"/>
                  </a:lnTo>
                  <a:lnTo>
                    <a:pt x="2540" y="360"/>
                  </a:lnTo>
                  <a:lnTo>
                    <a:pt x="2567" y="359"/>
                  </a:lnTo>
                  <a:lnTo>
                    <a:pt x="2593" y="365"/>
                  </a:lnTo>
                  <a:lnTo>
                    <a:pt x="2616" y="375"/>
                  </a:lnTo>
                  <a:lnTo>
                    <a:pt x="2636" y="389"/>
                  </a:lnTo>
                  <a:lnTo>
                    <a:pt x="2653" y="408"/>
                  </a:lnTo>
                  <a:lnTo>
                    <a:pt x="2665" y="432"/>
                  </a:lnTo>
                  <a:lnTo>
                    <a:pt x="2673" y="457"/>
                  </a:lnTo>
                  <a:lnTo>
                    <a:pt x="2677" y="485"/>
                  </a:lnTo>
                  <a:lnTo>
                    <a:pt x="2673" y="517"/>
                  </a:lnTo>
                  <a:lnTo>
                    <a:pt x="2663" y="549"/>
                  </a:lnTo>
                  <a:lnTo>
                    <a:pt x="2647" y="583"/>
                  </a:lnTo>
                  <a:lnTo>
                    <a:pt x="2623" y="617"/>
                  </a:lnTo>
                  <a:lnTo>
                    <a:pt x="2591" y="652"/>
                  </a:lnTo>
                  <a:lnTo>
                    <a:pt x="2573" y="668"/>
                  </a:lnTo>
                  <a:lnTo>
                    <a:pt x="2550" y="687"/>
                  </a:lnTo>
                  <a:lnTo>
                    <a:pt x="2523" y="707"/>
                  </a:lnTo>
                  <a:lnTo>
                    <a:pt x="2491" y="729"/>
                  </a:lnTo>
                  <a:lnTo>
                    <a:pt x="2455" y="754"/>
                  </a:lnTo>
                  <a:lnTo>
                    <a:pt x="2416" y="779"/>
                  </a:lnTo>
                  <a:lnTo>
                    <a:pt x="2374" y="807"/>
                  </a:lnTo>
                  <a:lnTo>
                    <a:pt x="2329" y="834"/>
                  </a:lnTo>
                  <a:lnTo>
                    <a:pt x="2282" y="863"/>
                  </a:lnTo>
                  <a:lnTo>
                    <a:pt x="2234" y="892"/>
                  </a:lnTo>
                  <a:lnTo>
                    <a:pt x="2185" y="922"/>
                  </a:lnTo>
                  <a:lnTo>
                    <a:pt x="2134" y="950"/>
                  </a:lnTo>
                  <a:lnTo>
                    <a:pt x="2083" y="977"/>
                  </a:lnTo>
                  <a:lnTo>
                    <a:pt x="2033" y="1005"/>
                  </a:lnTo>
                  <a:lnTo>
                    <a:pt x="1982" y="1032"/>
                  </a:lnTo>
                  <a:lnTo>
                    <a:pt x="1934" y="1057"/>
                  </a:lnTo>
                  <a:lnTo>
                    <a:pt x="1886" y="1080"/>
                  </a:lnTo>
                  <a:lnTo>
                    <a:pt x="1840" y="1102"/>
                  </a:lnTo>
                  <a:lnTo>
                    <a:pt x="1796" y="1122"/>
                  </a:lnTo>
                  <a:lnTo>
                    <a:pt x="1756" y="1139"/>
                  </a:lnTo>
                  <a:lnTo>
                    <a:pt x="1718" y="1153"/>
                  </a:lnTo>
                  <a:lnTo>
                    <a:pt x="1684" y="1164"/>
                  </a:lnTo>
                  <a:lnTo>
                    <a:pt x="1654" y="1172"/>
                  </a:lnTo>
                  <a:lnTo>
                    <a:pt x="1634" y="1175"/>
                  </a:lnTo>
                  <a:lnTo>
                    <a:pt x="1608" y="1177"/>
                  </a:lnTo>
                  <a:lnTo>
                    <a:pt x="1576" y="1177"/>
                  </a:lnTo>
                  <a:lnTo>
                    <a:pt x="1537" y="1174"/>
                  </a:lnTo>
                  <a:lnTo>
                    <a:pt x="1495" y="1171"/>
                  </a:lnTo>
                  <a:lnTo>
                    <a:pt x="1447" y="1167"/>
                  </a:lnTo>
                  <a:lnTo>
                    <a:pt x="1395" y="1161"/>
                  </a:lnTo>
                  <a:lnTo>
                    <a:pt x="1340" y="1154"/>
                  </a:lnTo>
                  <a:lnTo>
                    <a:pt x="1282" y="1147"/>
                  </a:lnTo>
                  <a:lnTo>
                    <a:pt x="1222" y="1139"/>
                  </a:lnTo>
                  <a:lnTo>
                    <a:pt x="1159" y="1130"/>
                  </a:lnTo>
                  <a:lnTo>
                    <a:pt x="1094" y="1121"/>
                  </a:lnTo>
                  <a:lnTo>
                    <a:pt x="1029" y="1111"/>
                  </a:lnTo>
                  <a:lnTo>
                    <a:pt x="964" y="1101"/>
                  </a:lnTo>
                  <a:lnTo>
                    <a:pt x="898" y="1089"/>
                  </a:lnTo>
                  <a:lnTo>
                    <a:pt x="833" y="1079"/>
                  </a:lnTo>
                  <a:lnTo>
                    <a:pt x="769" y="1068"/>
                  </a:lnTo>
                  <a:lnTo>
                    <a:pt x="708" y="1057"/>
                  </a:lnTo>
                  <a:lnTo>
                    <a:pt x="647" y="1047"/>
                  </a:lnTo>
                  <a:lnTo>
                    <a:pt x="590" y="1037"/>
                  </a:lnTo>
                  <a:lnTo>
                    <a:pt x="536" y="1027"/>
                  </a:lnTo>
                  <a:lnTo>
                    <a:pt x="486" y="1018"/>
                  </a:lnTo>
                  <a:lnTo>
                    <a:pt x="440" y="1009"/>
                  </a:lnTo>
                  <a:lnTo>
                    <a:pt x="398" y="1001"/>
                  </a:lnTo>
                  <a:lnTo>
                    <a:pt x="363" y="994"/>
                  </a:lnTo>
                  <a:lnTo>
                    <a:pt x="332" y="989"/>
                  </a:lnTo>
                  <a:lnTo>
                    <a:pt x="309" y="984"/>
                  </a:lnTo>
                  <a:lnTo>
                    <a:pt x="292" y="980"/>
                  </a:lnTo>
                  <a:lnTo>
                    <a:pt x="262" y="976"/>
                  </a:lnTo>
                  <a:lnTo>
                    <a:pt x="230" y="980"/>
                  </a:lnTo>
                  <a:lnTo>
                    <a:pt x="200" y="988"/>
                  </a:lnTo>
                  <a:lnTo>
                    <a:pt x="171" y="1000"/>
                  </a:lnTo>
                  <a:lnTo>
                    <a:pt x="142" y="1016"/>
                  </a:lnTo>
                  <a:lnTo>
                    <a:pt x="114" y="1033"/>
                  </a:lnTo>
                  <a:lnTo>
                    <a:pt x="87" y="1052"/>
                  </a:lnTo>
                  <a:lnTo>
                    <a:pt x="64" y="1073"/>
                  </a:lnTo>
                  <a:lnTo>
                    <a:pt x="49" y="1083"/>
                  </a:lnTo>
                  <a:lnTo>
                    <a:pt x="37" y="1088"/>
                  </a:lnTo>
                  <a:lnTo>
                    <a:pt x="28" y="1089"/>
                  </a:lnTo>
                  <a:lnTo>
                    <a:pt x="20" y="1087"/>
                  </a:lnTo>
                  <a:lnTo>
                    <a:pt x="13" y="1083"/>
                  </a:lnTo>
                  <a:lnTo>
                    <a:pt x="9" y="1077"/>
                  </a:lnTo>
                  <a:lnTo>
                    <a:pt x="5" y="1069"/>
                  </a:lnTo>
                  <a:lnTo>
                    <a:pt x="2" y="1062"/>
                  </a:lnTo>
                  <a:lnTo>
                    <a:pt x="1" y="1056"/>
                  </a:lnTo>
                  <a:lnTo>
                    <a:pt x="1" y="1050"/>
                  </a:lnTo>
                  <a:lnTo>
                    <a:pt x="0" y="1048"/>
                  </a:lnTo>
                  <a:lnTo>
                    <a:pt x="4" y="989"/>
                  </a:lnTo>
                  <a:lnTo>
                    <a:pt x="9" y="923"/>
                  </a:lnTo>
                  <a:lnTo>
                    <a:pt x="13" y="852"/>
                  </a:lnTo>
                  <a:lnTo>
                    <a:pt x="18" y="776"/>
                  </a:lnTo>
                  <a:lnTo>
                    <a:pt x="23" y="699"/>
                  </a:lnTo>
                  <a:lnTo>
                    <a:pt x="28" y="620"/>
                  </a:lnTo>
                  <a:lnTo>
                    <a:pt x="33" y="539"/>
                  </a:lnTo>
                  <a:lnTo>
                    <a:pt x="38" y="461"/>
                  </a:lnTo>
                  <a:lnTo>
                    <a:pt x="43" y="384"/>
                  </a:lnTo>
                  <a:lnTo>
                    <a:pt x="48" y="311"/>
                  </a:lnTo>
                  <a:lnTo>
                    <a:pt x="52" y="241"/>
                  </a:lnTo>
                  <a:lnTo>
                    <a:pt x="56" y="179"/>
                  </a:lnTo>
                  <a:lnTo>
                    <a:pt x="60" y="123"/>
                  </a:lnTo>
                  <a:lnTo>
                    <a:pt x="62" y="107"/>
                  </a:lnTo>
                  <a:lnTo>
                    <a:pt x="67" y="95"/>
                  </a:lnTo>
                  <a:lnTo>
                    <a:pt x="75" y="86"/>
                  </a:lnTo>
                  <a:lnTo>
                    <a:pt x="85" y="80"/>
                  </a:lnTo>
                  <a:lnTo>
                    <a:pt x="97" y="76"/>
                  </a:lnTo>
                  <a:lnTo>
                    <a:pt x="111" y="73"/>
                  </a:lnTo>
                  <a:lnTo>
                    <a:pt x="127" y="70"/>
                  </a:lnTo>
                  <a:lnTo>
                    <a:pt x="145" y="67"/>
                  </a:lnTo>
                  <a:lnTo>
                    <a:pt x="182" y="61"/>
                  </a:lnTo>
                  <a:lnTo>
                    <a:pt x="224" y="55"/>
                  </a:lnTo>
                  <a:lnTo>
                    <a:pt x="269" y="48"/>
                  </a:lnTo>
                  <a:lnTo>
                    <a:pt x="317" y="40"/>
                  </a:lnTo>
                  <a:lnTo>
                    <a:pt x="366" y="33"/>
                  </a:lnTo>
                  <a:lnTo>
                    <a:pt x="417" y="27"/>
                  </a:lnTo>
                  <a:lnTo>
                    <a:pt x="468" y="20"/>
                  </a:lnTo>
                  <a:lnTo>
                    <a:pt x="518" y="14"/>
                  </a:lnTo>
                  <a:lnTo>
                    <a:pt x="566" y="9"/>
                  </a:lnTo>
                  <a:lnTo>
                    <a:pt x="611" y="4"/>
                  </a:lnTo>
                  <a:lnTo>
                    <a:pt x="653" y="2"/>
                  </a:lnTo>
                  <a:lnTo>
                    <a:pt x="691" y="0"/>
                  </a:lnTo>
                  <a:lnTo>
                    <a:pt x="7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36" name="Freeform 56"/>
            <p:cNvSpPr>
              <a:spLocks noEditPoints="1"/>
            </p:cNvSpPr>
            <p:nvPr/>
          </p:nvSpPr>
          <p:spPr bwMode="auto">
            <a:xfrm>
              <a:off x="9005888" y="2062163"/>
              <a:ext cx="336550" cy="433388"/>
            </a:xfrm>
            <a:custGeom>
              <a:avLst/>
              <a:gdLst>
                <a:gd name="T0" fmla="*/ 440 w 849"/>
                <a:gd name="T1" fmla="*/ 654 h 1093"/>
                <a:gd name="T2" fmla="*/ 408 w 849"/>
                <a:gd name="T3" fmla="*/ 658 h 1093"/>
                <a:gd name="T4" fmla="*/ 379 w 849"/>
                <a:gd name="T5" fmla="*/ 667 h 1093"/>
                <a:gd name="T6" fmla="*/ 352 w 849"/>
                <a:gd name="T7" fmla="*/ 681 h 1093"/>
                <a:gd name="T8" fmla="*/ 328 w 849"/>
                <a:gd name="T9" fmla="*/ 700 h 1093"/>
                <a:gd name="T10" fmla="*/ 309 w 849"/>
                <a:gd name="T11" fmla="*/ 724 h 1093"/>
                <a:gd name="T12" fmla="*/ 295 w 849"/>
                <a:gd name="T13" fmla="*/ 749 h 1093"/>
                <a:gd name="T14" fmla="*/ 286 w 849"/>
                <a:gd name="T15" fmla="*/ 780 h 1093"/>
                <a:gd name="T16" fmla="*/ 282 w 849"/>
                <a:gd name="T17" fmla="*/ 811 h 1093"/>
                <a:gd name="T18" fmla="*/ 286 w 849"/>
                <a:gd name="T19" fmla="*/ 842 h 1093"/>
                <a:gd name="T20" fmla="*/ 295 w 849"/>
                <a:gd name="T21" fmla="*/ 873 h 1093"/>
                <a:gd name="T22" fmla="*/ 309 w 849"/>
                <a:gd name="T23" fmla="*/ 899 h 1093"/>
                <a:gd name="T24" fmla="*/ 328 w 849"/>
                <a:gd name="T25" fmla="*/ 923 h 1093"/>
                <a:gd name="T26" fmla="*/ 352 w 849"/>
                <a:gd name="T27" fmla="*/ 942 h 1093"/>
                <a:gd name="T28" fmla="*/ 379 w 849"/>
                <a:gd name="T29" fmla="*/ 956 h 1093"/>
                <a:gd name="T30" fmla="*/ 408 w 849"/>
                <a:gd name="T31" fmla="*/ 965 h 1093"/>
                <a:gd name="T32" fmla="*/ 440 w 849"/>
                <a:gd name="T33" fmla="*/ 969 h 1093"/>
                <a:gd name="T34" fmla="*/ 472 w 849"/>
                <a:gd name="T35" fmla="*/ 965 h 1093"/>
                <a:gd name="T36" fmla="*/ 501 w 849"/>
                <a:gd name="T37" fmla="*/ 956 h 1093"/>
                <a:gd name="T38" fmla="*/ 528 w 849"/>
                <a:gd name="T39" fmla="*/ 942 h 1093"/>
                <a:gd name="T40" fmla="*/ 551 w 849"/>
                <a:gd name="T41" fmla="*/ 923 h 1093"/>
                <a:gd name="T42" fmla="*/ 570 w 849"/>
                <a:gd name="T43" fmla="*/ 899 h 1093"/>
                <a:gd name="T44" fmla="*/ 585 w 849"/>
                <a:gd name="T45" fmla="*/ 873 h 1093"/>
                <a:gd name="T46" fmla="*/ 594 w 849"/>
                <a:gd name="T47" fmla="*/ 842 h 1093"/>
                <a:gd name="T48" fmla="*/ 597 w 849"/>
                <a:gd name="T49" fmla="*/ 811 h 1093"/>
                <a:gd name="T50" fmla="*/ 594 w 849"/>
                <a:gd name="T51" fmla="*/ 780 h 1093"/>
                <a:gd name="T52" fmla="*/ 585 w 849"/>
                <a:gd name="T53" fmla="*/ 749 h 1093"/>
                <a:gd name="T54" fmla="*/ 570 w 849"/>
                <a:gd name="T55" fmla="*/ 724 h 1093"/>
                <a:gd name="T56" fmla="*/ 551 w 849"/>
                <a:gd name="T57" fmla="*/ 700 h 1093"/>
                <a:gd name="T58" fmla="*/ 528 w 849"/>
                <a:gd name="T59" fmla="*/ 681 h 1093"/>
                <a:gd name="T60" fmla="*/ 501 w 849"/>
                <a:gd name="T61" fmla="*/ 667 h 1093"/>
                <a:gd name="T62" fmla="*/ 472 w 849"/>
                <a:gd name="T63" fmla="*/ 658 h 1093"/>
                <a:gd name="T64" fmla="*/ 440 w 849"/>
                <a:gd name="T65" fmla="*/ 654 h 1093"/>
                <a:gd name="T66" fmla="*/ 206 w 849"/>
                <a:gd name="T67" fmla="*/ 0 h 1093"/>
                <a:gd name="T68" fmla="*/ 775 w 849"/>
                <a:gd name="T69" fmla="*/ 28 h 1093"/>
                <a:gd name="T70" fmla="*/ 796 w 849"/>
                <a:gd name="T71" fmla="*/ 32 h 1093"/>
                <a:gd name="T72" fmla="*/ 814 w 849"/>
                <a:gd name="T73" fmla="*/ 41 h 1093"/>
                <a:gd name="T74" fmla="*/ 830 w 849"/>
                <a:gd name="T75" fmla="*/ 55 h 1093"/>
                <a:gd name="T76" fmla="*/ 841 w 849"/>
                <a:gd name="T77" fmla="*/ 72 h 1093"/>
                <a:gd name="T78" fmla="*/ 848 w 849"/>
                <a:gd name="T79" fmla="*/ 91 h 1093"/>
                <a:gd name="T80" fmla="*/ 849 w 849"/>
                <a:gd name="T81" fmla="*/ 112 h 1093"/>
                <a:gd name="T82" fmla="*/ 780 w 849"/>
                <a:gd name="T83" fmla="*/ 1016 h 1093"/>
                <a:gd name="T84" fmla="*/ 775 w 849"/>
                <a:gd name="T85" fmla="*/ 1037 h 1093"/>
                <a:gd name="T86" fmla="*/ 765 w 849"/>
                <a:gd name="T87" fmla="*/ 1056 h 1093"/>
                <a:gd name="T88" fmla="*/ 752 w 849"/>
                <a:gd name="T89" fmla="*/ 1072 h 1093"/>
                <a:gd name="T90" fmla="*/ 735 w 849"/>
                <a:gd name="T91" fmla="*/ 1083 h 1093"/>
                <a:gd name="T92" fmla="*/ 715 w 849"/>
                <a:gd name="T93" fmla="*/ 1091 h 1093"/>
                <a:gd name="T94" fmla="*/ 693 w 849"/>
                <a:gd name="T95" fmla="*/ 1093 h 1093"/>
                <a:gd name="T96" fmla="*/ 63 w 849"/>
                <a:gd name="T97" fmla="*/ 1093 h 1093"/>
                <a:gd name="T98" fmla="*/ 43 w 849"/>
                <a:gd name="T99" fmla="*/ 1090 h 1093"/>
                <a:gd name="T100" fmla="*/ 25 w 849"/>
                <a:gd name="T101" fmla="*/ 1081 h 1093"/>
                <a:gd name="T102" fmla="*/ 12 w 849"/>
                <a:gd name="T103" fmla="*/ 1068 h 1093"/>
                <a:gd name="T104" fmla="*/ 3 w 849"/>
                <a:gd name="T105" fmla="*/ 1051 h 1093"/>
                <a:gd name="T106" fmla="*/ 0 w 849"/>
                <a:gd name="T107" fmla="*/ 1032 h 1093"/>
                <a:gd name="T108" fmla="*/ 2 w 849"/>
                <a:gd name="T109" fmla="*/ 1012 h 1093"/>
                <a:gd name="T110" fmla="*/ 106 w 849"/>
                <a:gd name="T111" fmla="*/ 74 h 1093"/>
                <a:gd name="T112" fmla="*/ 114 w 849"/>
                <a:gd name="T113" fmla="*/ 54 h 1093"/>
                <a:gd name="T114" fmla="*/ 127 w 849"/>
                <a:gd name="T115" fmla="*/ 36 h 1093"/>
                <a:gd name="T116" fmla="*/ 143 w 849"/>
                <a:gd name="T117" fmla="*/ 20 h 1093"/>
                <a:gd name="T118" fmla="*/ 162 w 849"/>
                <a:gd name="T119" fmla="*/ 9 h 1093"/>
                <a:gd name="T120" fmla="*/ 184 w 849"/>
                <a:gd name="T121" fmla="*/ 2 h 1093"/>
                <a:gd name="T122" fmla="*/ 206 w 849"/>
                <a:gd name="T123" fmla="*/ 0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49" h="1093">
                  <a:moveTo>
                    <a:pt x="440" y="654"/>
                  </a:moveTo>
                  <a:lnTo>
                    <a:pt x="408" y="658"/>
                  </a:lnTo>
                  <a:lnTo>
                    <a:pt x="379" y="667"/>
                  </a:lnTo>
                  <a:lnTo>
                    <a:pt x="352" y="681"/>
                  </a:lnTo>
                  <a:lnTo>
                    <a:pt x="328" y="700"/>
                  </a:lnTo>
                  <a:lnTo>
                    <a:pt x="309" y="724"/>
                  </a:lnTo>
                  <a:lnTo>
                    <a:pt x="295" y="749"/>
                  </a:lnTo>
                  <a:lnTo>
                    <a:pt x="286" y="780"/>
                  </a:lnTo>
                  <a:lnTo>
                    <a:pt x="282" y="811"/>
                  </a:lnTo>
                  <a:lnTo>
                    <a:pt x="286" y="842"/>
                  </a:lnTo>
                  <a:lnTo>
                    <a:pt x="295" y="873"/>
                  </a:lnTo>
                  <a:lnTo>
                    <a:pt x="309" y="899"/>
                  </a:lnTo>
                  <a:lnTo>
                    <a:pt x="328" y="923"/>
                  </a:lnTo>
                  <a:lnTo>
                    <a:pt x="352" y="942"/>
                  </a:lnTo>
                  <a:lnTo>
                    <a:pt x="379" y="956"/>
                  </a:lnTo>
                  <a:lnTo>
                    <a:pt x="408" y="965"/>
                  </a:lnTo>
                  <a:lnTo>
                    <a:pt x="440" y="969"/>
                  </a:lnTo>
                  <a:lnTo>
                    <a:pt x="472" y="965"/>
                  </a:lnTo>
                  <a:lnTo>
                    <a:pt x="501" y="956"/>
                  </a:lnTo>
                  <a:lnTo>
                    <a:pt x="528" y="942"/>
                  </a:lnTo>
                  <a:lnTo>
                    <a:pt x="551" y="923"/>
                  </a:lnTo>
                  <a:lnTo>
                    <a:pt x="570" y="899"/>
                  </a:lnTo>
                  <a:lnTo>
                    <a:pt x="585" y="873"/>
                  </a:lnTo>
                  <a:lnTo>
                    <a:pt x="594" y="842"/>
                  </a:lnTo>
                  <a:lnTo>
                    <a:pt x="597" y="811"/>
                  </a:lnTo>
                  <a:lnTo>
                    <a:pt x="594" y="780"/>
                  </a:lnTo>
                  <a:lnTo>
                    <a:pt x="585" y="749"/>
                  </a:lnTo>
                  <a:lnTo>
                    <a:pt x="570" y="724"/>
                  </a:lnTo>
                  <a:lnTo>
                    <a:pt x="551" y="700"/>
                  </a:lnTo>
                  <a:lnTo>
                    <a:pt x="528" y="681"/>
                  </a:lnTo>
                  <a:lnTo>
                    <a:pt x="501" y="667"/>
                  </a:lnTo>
                  <a:lnTo>
                    <a:pt x="472" y="658"/>
                  </a:lnTo>
                  <a:lnTo>
                    <a:pt x="440" y="654"/>
                  </a:lnTo>
                  <a:close/>
                  <a:moveTo>
                    <a:pt x="206" y="0"/>
                  </a:moveTo>
                  <a:lnTo>
                    <a:pt x="775" y="28"/>
                  </a:lnTo>
                  <a:lnTo>
                    <a:pt x="796" y="32"/>
                  </a:lnTo>
                  <a:lnTo>
                    <a:pt x="814" y="41"/>
                  </a:lnTo>
                  <a:lnTo>
                    <a:pt x="830" y="55"/>
                  </a:lnTo>
                  <a:lnTo>
                    <a:pt x="841" y="72"/>
                  </a:lnTo>
                  <a:lnTo>
                    <a:pt x="848" y="91"/>
                  </a:lnTo>
                  <a:lnTo>
                    <a:pt x="849" y="112"/>
                  </a:lnTo>
                  <a:lnTo>
                    <a:pt x="780" y="1016"/>
                  </a:lnTo>
                  <a:lnTo>
                    <a:pt x="775" y="1037"/>
                  </a:lnTo>
                  <a:lnTo>
                    <a:pt x="765" y="1056"/>
                  </a:lnTo>
                  <a:lnTo>
                    <a:pt x="752" y="1072"/>
                  </a:lnTo>
                  <a:lnTo>
                    <a:pt x="735" y="1083"/>
                  </a:lnTo>
                  <a:lnTo>
                    <a:pt x="715" y="1091"/>
                  </a:lnTo>
                  <a:lnTo>
                    <a:pt x="693" y="1093"/>
                  </a:lnTo>
                  <a:lnTo>
                    <a:pt x="63" y="1093"/>
                  </a:lnTo>
                  <a:lnTo>
                    <a:pt x="43" y="1090"/>
                  </a:lnTo>
                  <a:lnTo>
                    <a:pt x="25" y="1081"/>
                  </a:lnTo>
                  <a:lnTo>
                    <a:pt x="12" y="1068"/>
                  </a:lnTo>
                  <a:lnTo>
                    <a:pt x="3" y="1051"/>
                  </a:lnTo>
                  <a:lnTo>
                    <a:pt x="0" y="1032"/>
                  </a:lnTo>
                  <a:lnTo>
                    <a:pt x="2" y="1012"/>
                  </a:lnTo>
                  <a:lnTo>
                    <a:pt x="106" y="74"/>
                  </a:lnTo>
                  <a:lnTo>
                    <a:pt x="114" y="54"/>
                  </a:lnTo>
                  <a:lnTo>
                    <a:pt x="127" y="36"/>
                  </a:lnTo>
                  <a:lnTo>
                    <a:pt x="143" y="20"/>
                  </a:lnTo>
                  <a:lnTo>
                    <a:pt x="162" y="9"/>
                  </a:lnTo>
                  <a:lnTo>
                    <a:pt x="184" y="2"/>
                  </a:lnTo>
                  <a:lnTo>
                    <a:pt x="2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B Mitra" panose="00000400000000000000" pitchFamily="2" charset="-78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110858" y="3488634"/>
            <a:ext cx="16386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400" b="1" kern="0" dirty="0">
                <a:solidFill>
                  <a:schemeClr val="bg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راهبرد سنتی1: سرمایه گذاری دولتی برای بازآفرینی شهری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85764" y="3488634"/>
            <a:ext cx="1638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400" b="1" kern="0" dirty="0">
                <a:solidFill>
                  <a:schemeClr val="bg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راهبرد سنتی: تاسیس زیرساخت های فیزیکی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50793" y="3488634"/>
            <a:ext cx="16386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400" b="1" kern="0" dirty="0">
                <a:solidFill>
                  <a:schemeClr val="bg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راهبرد سنتی: استفاده از ظرفیت بانکی با بالاترین قیمت تامین مالی 28%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9510651" y="4311112"/>
            <a:ext cx="1640407" cy="2102984"/>
          </a:xfrm>
          <a:custGeom>
            <a:avLst/>
            <a:gdLst>
              <a:gd name="T0" fmla="*/ 0 w 925"/>
              <a:gd name="T1" fmla="*/ 1044 h 1374"/>
              <a:gd name="T2" fmla="*/ 0 w 925"/>
              <a:gd name="T3" fmla="*/ 0 h 1374"/>
              <a:gd name="T4" fmla="*/ 925 w 925"/>
              <a:gd name="T5" fmla="*/ 0 h 1374"/>
              <a:gd name="T6" fmla="*/ 925 w 925"/>
              <a:gd name="T7" fmla="*/ 1044 h 1374"/>
              <a:gd name="T8" fmla="*/ 453 w 925"/>
              <a:gd name="T9" fmla="*/ 1374 h 1374"/>
              <a:gd name="T10" fmla="*/ 0 w 925"/>
              <a:gd name="T11" fmla="*/ 1044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25" h="1374">
                <a:moveTo>
                  <a:pt x="0" y="1044"/>
                </a:moveTo>
                <a:lnTo>
                  <a:pt x="0" y="0"/>
                </a:lnTo>
                <a:lnTo>
                  <a:pt x="925" y="0"/>
                </a:lnTo>
                <a:lnTo>
                  <a:pt x="925" y="1044"/>
                </a:lnTo>
                <a:lnTo>
                  <a:pt x="453" y="1374"/>
                </a:lnTo>
                <a:lnTo>
                  <a:pt x="0" y="1044"/>
                </a:lnTo>
                <a:close/>
              </a:path>
            </a:pathLst>
          </a:custGeom>
          <a:gradFill>
            <a:gsLst>
              <a:gs pos="45000">
                <a:schemeClr val="accent2"/>
              </a:gs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fa-IR" sz="4400" b="1" dirty="0">
                <a:solidFill>
                  <a:prstClr val="white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پنج</a:t>
            </a:r>
            <a:endParaRPr lang="en-US" sz="4400" b="1" dirty="0">
              <a:solidFill>
                <a:prstClr val="white"/>
              </a:solidFill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9510651" y="4311112"/>
            <a:ext cx="863652" cy="557123"/>
          </a:xfrm>
          <a:custGeom>
            <a:avLst/>
            <a:gdLst>
              <a:gd name="T0" fmla="*/ 277 w 487"/>
              <a:gd name="T1" fmla="*/ 364 h 364"/>
              <a:gd name="T2" fmla="*/ 0 w 487"/>
              <a:gd name="T3" fmla="*/ 0 h 364"/>
              <a:gd name="T4" fmla="*/ 487 w 487"/>
              <a:gd name="T5" fmla="*/ 0 h 364"/>
              <a:gd name="T6" fmla="*/ 277 w 487"/>
              <a:gd name="T7" fmla="*/ 364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7" h="364">
                <a:moveTo>
                  <a:pt x="277" y="364"/>
                </a:moveTo>
                <a:lnTo>
                  <a:pt x="0" y="0"/>
                </a:lnTo>
                <a:lnTo>
                  <a:pt x="487" y="0"/>
                </a:lnTo>
                <a:lnTo>
                  <a:pt x="277" y="36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solidFill>
                <a:srgbClr val="000000"/>
              </a:solidFill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10001885" y="1608149"/>
            <a:ext cx="1638633" cy="3260085"/>
          </a:xfrm>
          <a:prstGeom prst="rect">
            <a:avLst/>
          </a:prstGeom>
          <a:gradFill>
            <a:gsLst>
              <a:gs pos="45000">
                <a:schemeClr val="accent2"/>
              </a:gs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109728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defTabSz="914126" rtl="1">
              <a:lnSpc>
                <a:spcPct val="90000"/>
              </a:lnSpc>
              <a:spcBef>
                <a:spcPts val="1000"/>
              </a:spcBef>
            </a:pPr>
            <a:r>
              <a:rPr lang="ar-SA" b="1" dirty="0">
                <a:solidFill>
                  <a:schemeClr val="bg1"/>
                </a:solidFill>
                <a:cs typeface="B Mitra" panose="00000400000000000000" pitchFamily="2" charset="-78"/>
              </a:rPr>
              <a:t>آلودگی تصویری و ضعف در زیبایی بصری</a:t>
            </a:r>
            <a:endParaRPr lang="en-US" b="1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0419253" y="1872321"/>
            <a:ext cx="803897" cy="701995"/>
            <a:chOff x="9005888" y="1238250"/>
            <a:chExt cx="1465263" cy="1279526"/>
          </a:xfrm>
          <a:solidFill>
            <a:schemeClr val="bg1"/>
          </a:solidFill>
        </p:grpSpPr>
        <p:sp>
          <p:nvSpPr>
            <p:cNvPr id="44" name="Freeform 53"/>
            <p:cNvSpPr>
              <a:spLocks/>
            </p:cNvSpPr>
            <p:nvPr/>
          </p:nvSpPr>
          <p:spPr bwMode="auto">
            <a:xfrm>
              <a:off x="9983788" y="1420813"/>
              <a:ext cx="201613" cy="411163"/>
            </a:xfrm>
            <a:custGeom>
              <a:avLst/>
              <a:gdLst>
                <a:gd name="T0" fmla="*/ 291 w 506"/>
                <a:gd name="T1" fmla="*/ 3 h 1034"/>
                <a:gd name="T2" fmla="*/ 316 w 506"/>
                <a:gd name="T3" fmla="*/ 40 h 1034"/>
                <a:gd name="T4" fmla="*/ 318 w 506"/>
                <a:gd name="T5" fmla="*/ 118 h 1034"/>
                <a:gd name="T6" fmla="*/ 321 w 506"/>
                <a:gd name="T7" fmla="*/ 122 h 1034"/>
                <a:gd name="T8" fmla="*/ 335 w 506"/>
                <a:gd name="T9" fmla="*/ 124 h 1034"/>
                <a:gd name="T10" fmla="*/ 383 w 506"/>
                <a:gd name="T11" fmla="*/ 134 h 1034"/>
                <a:gd name="T12" fmla="*/ 440 w 506"/>
                <a:gd name="T13" fmla="*/ 150 h 1034"/>
                <a:gd name="T14" fmla="*/ 473 w 506"/>
                <a:gd name="T15" fmla="*/ 172 h 1034"/>
                <a:gd name="T16" fmla="*/ 454 w 506"/>
                <a:gd name="T17" fmla="*/ 248 h 1034"/>
                <a:gd name="T18" fmla="*/ 429 w 506"/>
                <a:gd name="T19" fmla="*/ 272 h 1034"/>
                <a:gd name="T20" fmla="*/ 399 w 506"/>
                <a:gd name="T21" fmla="*/ 268 h 1034"/>
                <a:gd name="T22" fmla="*/ 376 w 506"/>
                <a:gd name="T23" fmla="*/ 258 h 1034"/>
                <a:gd name="T24" fmla="*/ 320 w 506"/>
                <a:gd name="T25" fmla="*/ 244 h 1034"/>
                <a:gd name="T26" fmla="*/ 243 w 506"/>
                <a:gd name="T27" fmla="*/ 240 h 1034"/>
                <a:gd name="T28" fmla="*/ 188 w 506"/>
                <a:gd name="T29" fmla="*/ 261 h 1034"/>
                <a:gd name="T30" fmla="*/ 162 w 506"/>
                <a:gd name="T31" fmla="*/ 296 h 1034"/>
                <a:gd name="T32" fmla="*/ 159 w 506"/>
                <a:gd name="T33" fmla="*/ 338 h 1034"/>
                <a:gd name="T34" fmla="*/ 180 w 506"/>
                <a:gd name="T35" fmla="*/ 378 h 1034"/>
                <a:gd name="T36" fmla="*/ 237 w 506"/>
                <a:gd name="T37" fmla="*/ 415 h 1034"/>
                <a:gd name="T38" fmla="*/ 345 w 506"/>
                <a:gd name="T39" fmla="*/ 462 h 1034"/>
                <a:gd name="T40" fmla="*/ 446 w 506"/>
                <a:gd name="T41" fmla="*/ 529 h 1034"/>
                <a:gd name="T42" fmla="*/ 497 w 506"/>
                <a:gd name="T43" fmla="*/ 614 h 1034"/>
                <a:gd name="T44" fmla="*/ 504 w 506"/>
                <a:gd name="T45" fmla="*/ 718 h 1034"/>
                <a:gd name="T46" fmla="*/ 466 w 506"/>
                <a:gd name="T47" fmla="*/ 811 h 1034"/>
                <a:gd name="T48" fmla="*/ 388 w 506"/>
                <a:gd name="T49" fmla="*/ 878 h 1034"/>
                <a:gd name="T50" fmla="*/ 315 w 506"/>
                <a:gd name="T51" fmla="*/ 904 h 1034"/>
                <a:gd name="T52" fmla="*/ 310 w 506"/>
                <a:gd name="T53" fmla="*/ 907 h 1034"/>
                <a:gd name="T54" fmla="*/ 309 w 506"/>
                <a:gd name="T55" fmla="*/ 994 h 1034"/>
                <a:gd name="T56" fmla="*/ 283 w 506"/>
                <a:gd name="T57" fmla="*/ 1032 h 1034"/>
                <a:gd name="T58" fmla="*/ 214 w 506"/>
                <a:gd name="T59" fmla="*/ 1032 h 1034"/>
                <a:gd name="T60" fmla="*/ 188 w 506"/>
                <a:gd name="T61" fmla="*/ 994 h 1034"/>
                <a:gd name="T62" fmla="*/ 187 w 506"/>
                <a:gd name="T63" fmla="*/ 911 h 1034"/>
                <a:gd name="T64" fmla="*/ 181 w 506"/>
                <a:gd name="T65" fmla="*/ 908 h 1034"/>
                <a:gd name="T66" fmla="*/ 165 w 506"/>
                <a:gd name="T67" fmla="*/ 906 h 1034"/>
                <a:gd name="T68" fmla="*/ 106 w 506"/>
                <a:gd name="T69" fmla="*/ 893 h 1034"/>
                <a:gd name="T70" fmla="*/ 38 w 506"/>
                <a:gd name="T71" fmla="*/ 872 h 1034"/>
                <a:gd name="T72" fmla="*/ 2 w 506"/>
                <a:gd name="T73" fmla="*/ 846 h 1034"/>
                <a:gd name="T74" fmla="*/ 21 w 506"/>
                <a:gd name="T75" fmla="*/ 769 h 1034"/>
                <a:gd name="T76" fmla="*/ 46 w 506"/>
                <a:gd name="T77" fmla="*/ 746 h 1034"/>
                <a:gd name="T78" fmla="*/ 69 w 506"/>
                <a:gd name="T79" fmla="*/ 746 h 1034"/>
                <a:gd name="T80" fmla="*/ 85 w 506"/>
                <a:gd name="T81" fmla="*/ 753 h 1034"/>
                <a:gd name="T82" fmla="*/ 128 w 506"/>
                <a:gd name="T83" fmla="*/ 768 h 1034"/>
                <a:gd name="T84" fmla="*/ 187 w 506"/>
                <a:gd name="T85" fmla="*/ 785 h 1034"/>
                <a:gd name="T86" fmla="*/ 259 w 506"/>
                <a:gd name="T87" fmla="*/ 787 h 1034"/>
                <a:gd name="T88" fmla="*/ 329 w 506"/>
                <a:gd name="T89" fmla="*/ 754 h 1034"/>
                <a:gd name="T90" fmla="*/ 356 w 506"/>
                <a:gd name="T91" fmla="*/ 691 h 1034"/>
                <a:gd name="T92" fmla="*/ 334 w 506"/>
                <a:gd name="T93" fmla="*/ 631 h 1034"/>
                <a:gd name="T94" fmla="*/ 263 w 506"/>
                <a:gd name="T95" fmla="*/ 581 h 1034"/>
                <a:gd name="T96" fmla="*/ 167 w 506"/>
                <a:gd name="T97" fmla="*/ 540 h 1034"/>
                <a:gd name="T98" fmla="*/ 86 w 506"/>
                <a:gd name="T99" fmla="*/ 493 h 1034"/>
                <a:gd name="T100" fmla="*/ 29 w 506"/>
                <a:gd name="T101" fmla="*/ 427 h 1034"/>
                <a:gd name="T102" fmla="*/ 8 w 506"/>
                <a:gd name="T103" fmla="*/ 338 h 1034"/>
                <a:gd name="T104" fmla="*/ 30 w 506"/>
                <a:gd name="T105" fmla="*/ 244 h 1034"/>
                <a:gd name="T106" fmla="*/ 92 w 506"/>
                <a:gd name="T107" fmla="*/ 171 h 1034"/>
                <a:gd name="T108" fmla="*/ 188 w 506"/>
                <a:gd name="T109" fmla="*/ 127 h 1034"/>
                <a:gd name="T110" fmla="*/ 194 w 506"/>
                <a:gd name="T111" fmla="*/ 125 h 1034"/>
                <a:gd name="T112" fmla="*/ 197 w 506"/>
                <a:gd name="T113" fmla="*/ 118 h 1034"/>
                <a:gd name="T114" fmla="*/ 209 w 506"/>
                <a:gd name="T115" fmla="*/ 11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6" h="1034">
                  <a:moveTo>
                    <a:pt x="239" y="0"/>
                  </a:moveTo>
                  <a:lnTo>
                    <a:pt x="274" y="0"/>
                  </a:lnTo>
                  <a:lnTo>
                    <a:pt x="291" y="3"/>
                  </a:lnTo>
                  <a:lnTo>
                    <a:pt x="305" y="11"/>
                  </a:lnTo>
                  <a:lnTo>
                    <a:pt x="314" y="24"/>
                  </a:lnTo>
                  <a:lnTo>
                    <a:pt x="316" y="40"/>
                  </a:lnTo>
                  <a:lnTo>
                    <a:pt x="317" y="114"/>
                  </a:lnTo>
                  <a:lnTo>
                    <a:pt x="317" y="117"/>
                  </a:lnTo>
                  <a:lnTo>
                    <a:pt x="318" y="118"/>
                  </a:lnTo>
                  <a:lnTo>
                    <a:pt x="319" y="119"/>
                  </a:lnTo>
                  <a:lnTo>
                    <a:pt x="320" y="121"/>
                  </a:lnTo>
                  <a:lnTo>
                    <a:pt x="321" y="122"/>
                  </a:lnTo>
                  <a:lnTo>
                    <a:pt x="323" y="122"/>
                  </a:lnTo>
                  <a:lnTo>
                    <a:pt x="326" y="122"/>
                  </a:lnTo>
                  <a:lnTo>
                    <a:pt x="335" y="124"/>
                  </a:lnTo>
                  <a:lnTo>
                    <a:pt x="348" y="126"/>
                  </a:lnTo>
                  <a:lnTo>
                    <a:pt x="364" y="129"/>
                  </a:lnTo>
                  <a:lnTo>
                    <a:pt x="383" y="134"/>
                  </a:lnTo>
                  <a:lnTo>
                    <a:pt x="402" y="138"/>
                  </a:lnTo>
                  <a:lnTo>
                    <a:pt x="422" y="144"/>
                  </a:lnTo>
                  <a:lnTo>
                    <a:pt x="440" y="150"/>
                  </a:lnTo>
                  <a:lnTo>
                    <a:pt x="457" y="156"/>
                  </a:lnTo>
                  <a:lnTo>
                    <a:pt x="466" y="162"/>
                  </a:lnTo>
                  <a:lnTo>
                    <a:pt x="473" y="172"/>
                  </a:lnTo>
                  <a:lnTo>
                    <a:pt x="476" y="183"/>
                  </a:lnTo>
                  <a:lnTo>
                    <a:pt x="474" y="197"/>
                  </a:lnTo>
                  <a:lnTo>
                    <a:pt x="454" y="248"/>
                  </a:lnTo>
                  <a:lnTo>
                    <a:pt x="448" y="258"/>
                  </a:lnTo>
                  <a:lnTo>
                    <a:pt x="439" y="266"/>
                  </a:lnTo>
                  <a:lnTo>
                    <a:pt x="429" y="272"/>
                  </a:lnTo>
                  <a:lnTo>
                    <a:pt x="418" y="273"/>
                  </a:lnTo>
                  <a:lnTo>
                    <a:pt x="408" y="272"/>
                  </a:lnTo>
                  <a:lnTo>
                    <a:pt x="399" y="268"/>
                  </a:lnTo>
                  <a:lnTo>
                    <a:pt x="396" y="267"/>
                  </a:lnTo>
                  <a:lnTo>
                    <a:pt x="389" y="264"/>
                  </a:lnTo>
                  <a:lnTo>
                    <a:pt x="376" y="258"/>
                  </a:lnTo>
                  <a:lnTo>
                    <a:pt x="361" y="254"/>
                  </a:lnTo>
                  <a:lnTo>
                    <a:pt x="342" y="248"/>
                  </a:lnTo>
                  <a:lnTo>
                    <a:pt x="320" y="244"/>
                  </a:lnTo>
                  <a:lnTo>
                    <a:pt x="296" y="240"/>
                  </a:lnTo>
                  <a:lnTo>
                    <a:pt x="269" y="239"/>
                  </a:lnTo>
                  <a:lnTo>
                    <a:pt x="243" y="240"/>
                  </a:lnTo>
                  <a:lnTo>
                    <a:pt x="222" y="245"/>
                  </a:lnTo>
                  <a:lnTo>
                    <a:pt x="204" y="253"/>
                  </a:lnTo>
                  <a:lnTo>
                    <a:pt x="188" y="261"/>
                  </a:lnTo>
                  <a:lnTo>
                    <a:pt x="177" y="272"/>
                  </a:lnTo>
                  <a:lnTo>
                    <a:pt x="168" y="284"/>
                  </a:lnTo>
                  <a:lnTo>
                    <a:pt x="162" y="296"/>
                  </a:lnTo>
                  <a:lnTo>
                    <a:pt x="158" y="310"/>
                  </a:lnTo>
                  <a:lnTo>
                    <a:pt x="157" y="323"/>
                  </a:lnTo>
                  <a:lnTo>
                    <a:pt x="159" y="338"/>
                  </a:lnTo>
                  <a:lnTo>
                    <a:pt x="162" y="352"/>
                  </a:lnTo>
                  <a:lnTo>
                    <a:pt x="169" y="365"/>
                  </a:lnTo>
                  <a:lnTo>
                    <a:pt x="180" y="378"/>
                  </a:lnTo>
                  <a:lnTo>
                    <a:pt x="195" y="390"/>
                  </a:lnTo>
                  <a:lnTo>
                    <a:pt x="214" y="402"/>
                  </a:lnTo>
                  <a:lnTo>
                    <a:pt x="237" y="415"/>
                  </a:lnTo>
                  <a:lnTo>
                    <a:pt x="265" y="428"/>
                  </a:lnTo>
                  <a:lnTo>
                    <a:pt x="300" y="442"/>
                  </a:lnTo>
                  <a:lnTo>
                    <a:pt x="345" y="462"/>
                  </a:lnTo>
                  <a:lnTo>
                    <a:pt x="384" y="483"/>
                  </a:lnTo>
                  <a:lnTo>
                    <a:pt x="418" y="505"/>
                  </a:lnTo>
                  <a:lnTo>
                    <a:pt x="446" y="529"/>
                  </a:lnTo>
                  <a:lnTo>
                    <a:pt x="468" y="556"/>
                  </a:lnTo>
                  <a:lnTo>
                    <a:pt x="485" y="584"/>
                  </a:lnTo>
                  <a:lnTo>
                    <a:pt x="497" y="614"/>
                  </a:lnTo>
                  <a:lnTo>
                    <a:pt x="504" y="646"/>
                  </a:lnTo>
                  <a:lnTo>
                    <a:pt x="506" y="682"/>
                  </a:lnTo>
                  <a:lnTo>
                    <a:pt x="504" y="718"/>
                  </a:lnTo>
                  <a:lnTo>
                    <a:pt x="496" y="751"/>
                  </a:lnTo>
                  <a:lnTo>
                    <a:pt x="484" y="782"/>
                  </a:lnTo>
                  <a:lnTo>
                    <a:pt x="466" y="811"/>
                  </a:lnTo>
                  <a:lnTo>
                    <a:pt x="444" y="836"/>
                  </a:lnTo>
                  <a:lnTo>
                    <a:pt x="418" y="859"/>
                  </a:lnTo>
                  <a:lnTo>
                    <a:pt x="388" y="878"/>
                  </a:lnTo>
                  <a:lnTo>
                    <a:pt x="353" y="892"/>
                  </a:lnTo>
                  <a:lnTo>
                    <a:pt x="316" y="904"/>
                  </a:lnTo>
                  <a:lnTo>
                    <a:pt x="315" y="904"/>
                  </a:lnTo>
                  <a:lnTo>
                    <a:pt x="314" y="905"/>
                  </a:lnTo>
                  <a:lnTo>
                    <a:pt x="311" y="906"/>
                  </a:lnTo>
                  <a:lnTo>
                    <a:pt x="310" y="907"/>
                  </a:lnTo>
                  <a:lnTo>
                    <a:pt x="309" y="909"/>
                  </a:lnTo>
                  <a:lnTo>
                    <a:pt x="309" y="912"/>
                  </a:lnTo>
                  <a:lnTo>
                    <a:pt x="309" y="994"/>
                  </a:lnTo>
                  <a:lnTo>
                    <a:pt x="306" y="1010"/>
                  </a:lnTo>
                  <a:lnTo>
                    <a:pt x="297" y="1023"/>
                  </a:lnTo>
                  <a:lnTo>
                    <a:pt x="283" y="1032"/>
                  </a:lnTo>
                  <a:lnTo>
                    <a:pt x="268" y="1034"/>
                  </a:lnTo>
                  <a:lnTo>
                    <a:pt x="230" y="1034"/>
                  </a:lnTo>
                  <a:lnTo>
                    <a:pt x="214" y="1032"/>
                  </a:lnTo>
                  <a:lnTo>
                    <a:pt x="200" y="1023"/>
                  </a:lnTo>
                  <a:lnTo>
                    <a:pt x="192" y="1010"/>
                  </a:lnTo>
                  <a:lnTo>
                    <a:pt x="188" y="994"/>
                  </a:lnTo>
                  <a:lnTo>
                    <a:pt x="188" y="917"/>
                  </a:lnTo>
                  <a:lnTo>
                    <a:pt x="188" y="914"/>
                  </a:lnTo>
                  <a:lnTo>
                    <a:pt x="187" y="911"/>
                  </a:lnTo>
                  <a:lnTo>
                    <a:pt x="185" y="910"/>
                  </a:lnTo>
                  <a:lnTo>
                    <a:pt x="184" y="909"/>
                  </a:lnTo>
                  <a:lnTo>
                    <a:pt x="181" y="908"/>
                  </a:lnTo>
                  <a:lnTo>
                    <a:pt x="180" y="908"/>
                  </a:lnTo>
                  <a:lnTo>
                    <a:pt x="176" y="908"/>
                  </a:lnTo>
                  <a:lnTo>
                    <a:pt x="165" y="906"/>
                  </a:lnTo>
                  <a:lnTo>
                    <a:pt x="149" y="902"/>
                  </a:lnTo>
                  <a:lnTo>
                    <a:pt x="129" y="898"/>
                  </a:lnTo>
                  <a:lnTo>
                    <a:pt x="106" y="893"/>
                  </a:lnTo>
                  <a:lnTo>
                    <a:pt x="84" y="887"/>
                  </a:lnTo>
                  <a:lnTo>
                    <a:pt x="60" y="880"/>
                  </a:lnTo>
                  <a:lnTo>
                    <a:pt x="38" y="872"/>
                  </a:lnTo>
                  <a:lnTo>
                    <a:pt x="19" y="863"/>
                  </a:lnTo>
                  <a:lnTo>
                    <a:pt x="10" y="857"/>
                  </a:lnTo>
                  <a:lnTo>
                    <a:pt x="2" y="846"/>
                  </a:lnTo>
                  <a:lnTo>
                    <a:pt x="0" y="835"/>
                  </a:lnTo>
                  <a:lnTo>
                    <a:pt x="2" y="822"/>
                  </a:lnTo>
                  <a:lnTo>
                    <a:pt x="21" y="769"/>
                  </a:lnTo>
                  <a:lnTo>
                    <a:pt x="27" y="759"/>
                  </a:lnTo>
                  <a:lnTo>
                    <a:pt x="36" y="751"/>
                  </a:lnTo>
                  <a:lnTo>
                    <a:pt x="46" y="746"/>
                  </a:lnTo>
                  <a:lnTo>
                    <a:pt x="58" y="744"/>
                  </a:lnTo>
                  <a:lnTo>
                    <a:pt x="64" y="745"/>
                  </a:lnTo>
                  <a:lnTo>
                    <a:pt x="69" y="746"/>
                  </a:lnTo>
                  <a:lnTo>
                    <a:pt x="75" y="748"/>
                  </a:lnTo>
                  <a:lnTo>
                    <a:pt x="78" y="749"/>
                  </a:lnTo>
                  <a:lnTo>
                    <a:pt x="85" y="753"/>
                  </a:lnTo>
                  <a:lnTo>
                    <a:pt x="96" y="757"/>
                  </a:lnTo>
                  <a:lnTo>
                    <a:pt x="111" y="763"/>
                  </a:lnTo>
                  <a:lnTo>
                    <a:pt x="128" y="768"/>
                  </a:lnTo>
                  <a:lnTo>
                    <a:pt x="147" y="775"/>
                  </a:lnTo>
                  <a:lnTo>
                    <a:pt x="167" y="780"/>
                  </a:lnTo>
                  <a:lnTo>
                    <a:pt x="187" y="785"/>
                  </a:lnTo>
                  <a:lnTo>
                    <a:pt x="208" y="788"/>
                  </a:lnTo>
                  <a:lnTo>
                    <a:pt x="227" y="789"/>
                  </a:lnTo>
                  <a:lnTo>
                    <a:pt x="259" y="787"/>
                  </a:lnTo>
                  <a:lnTo>
                    <a:pt x="287" y="779"/>
                  </a:lnTo>
                  <a:lnTo>
                    <a:pt x="310" y="768"/>
                  </a:lnTo>
                  <a:lnTo>
                    <a:pt x="329" y="754"/>
                  </a:lnTo>
                  <a:lnTo>
                    <a:pt x="344" y="736"/>
                  </a:lnTo>
                  <a:lnTo>
                    <a:pt x="353" y="714"/>
                  </a:lnTo>
                  <a:lnTo>
                    <a:pt x="356" y="691"/>
                  </a:lnTo>
                  <a:lnTo>
                    <a:pt x="354" y="669"/>
                  </a:lnTo>
                  <a:lnTo>
                    <a:pt x="346" y="650"/>
                  </a:lnTo>
                  <a:lnTo>
                    <a:pt x="334" y="631"/>
                  </a:lnTo>
                  <a:lnTo>
                    <a:pt x="317" y="614"/>
                  </a:lnTo>
                  <a:lnTo>
                    <a:pt x="293" y="597"/>
                  </a:lnTo>
                  <a:lnTo>
                    <a:pt x="263" y="581"/>
                  </a:lnTo>
                  <a:lnTo>
                    <a:pt x="227" y="566"/>
                  </a:lnTo>
                  <a:lnTo>
                    <a:pt x="197" y="553"/>
                  </a:lnTo>
                  <a:lnTo>
                    <a:pt x="167" y="540"/>
                  </a:lnTo>
                  <a:lnTo>
                    <a:pt x="138" y="525"/>
                  </a:lnTo>
                  <a:lnTo>
                    <a:pt x="111" y="510"/>
                  </a:lnTo>
                  <a:lnTo>
                    <a:pt x="86" y="493"/>
                  </a:lnTo>
                  <a:lnTo>
                    <a:pt x="64" y="473"/>
                  </a:lnTo>
                  <a:lnTo>
                    <a:pt x="45" y="452"/>
                  </a:lnTo>
                  <a:lnTo>
                    <a:pt x="29" y="427"/>
                  </a:lnTo>
                  <a:lnTo>
                    <a:pt x="18" y="400"/>
                  </a:lnTo>
                  <a:lnTo>
                    <a:pt x="10" y="370"/>
                  </a:lnTo>
                  <a:lnTo>
                    <a:pt x="8" y="338"/>
                  </a:lnTo>
                  <a:lnTo>
                    <a:pt x="10" y="304"/>
                  </a:lnTo>
                  <a:lnTo>
                    <a:pt x="18" y="273"/>
                  </a:lnTo>
                  <a:lnTo>
                    <a:pt x="30" y="244"/>
                  </a:lnTo>
                  <a:lnTo>
                    <a:pt x="47" y="217"/>
                  </a:lnTo>
                  <a:lnTo>
                    <a:pt x="67" y="192"/>
                  </a:lnTo>
                  <a:lnTo>
                    <a:pt x="92" y="171"/>
                  </a:lnTo>
                  <a:lnTo>
                    <a:pt x="121" y="153"/>
                  </a:lnTo>
                  <a:lnTo>
                    <a:pt x="152" y="138"/>
                  </a:lnTo>
                  <a:lnTo>
                    <a:pt x="188" y="127"/>
                  </a:lnTo>
                  <a:lnTo>
                    <a:pt x="189" y="127"/>
                  </a:lnTo>
                  <a:lnTo>
                    <a:pt x="192" y="126"/>
                  </a:lnTo>
                  <a:lnTo>
                    <a:pt x="194" y="125"/>
                  </a:lnTo>
                  <a:lnTo>
                    <a:pt x="195" y="123"/>
                  </a:lnTo>
                  <a:lnTo>
                    <a:pt x="197" y="121"/>
                  </a:lnTo>
                  <a:lnTo>
                    <a:pt x="197" y="118"/>
                  </a:lnTo>
                  <a:lnTo>
                    <a:pt x="197" y="40"/>
                  </a:lnTo>
                  <a:lnTo>
                    <a:pt x="200" y="24"/>
                  </a:lnTo>
                  <a:lnTo>
                    <a:pt x="209" y="11"/>
                  </a:lnTo>
                  <a:lnTo>
                    <a:pt x="223" y="3"/>
                  </a:lnTo>
                  <a:lnTo>
                    <a:pt x="2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45" name="Freeform 54"/>
            <p:cNvSpPr>
              <a:spLocks noEditPoints="1"/>
            </p:cNvSpPr>
            <p:nvPr/>
          </p:nvSpPr>
          <p:spPr bwMode="auto">
            <a:xfrm>
              <a:off x="9696451" y="1238250"/>
              <a:ext cx="774700" cy="774700"/>
            </a:xfrm>
            <a:custGeom>
              <a:avLst/>
              <a:gdLst>
                <a:gd name="T0" fmla="*/ 835 w 1954"/>
                <a:gd name="T1" fmla="*/ 241 h 1952"/>
                <a:gd name="T2" fmla="*/ 639 w 1954"/>
                <a:gd name="T3" fmla="*/ 308 h 1952"/>
                <a:gd name="T4" fmla="*/ 471 w 1954"/>
                <a:gd name="T5" fmla="*/ 423 h 1952"/>
                <a:gd name="T6" fmla="*/ 341 w 1954"/>
                <a:gd name="T7" fmla="*/ 578 h 1952"/>
                <a:gd name="T8" fmla="*/ 257 w 1954"/>
                <a:gd name="T9" fmla="*/ 765 h 1952"/>
                <a:gd name="T10" fmla="*/ 227 w 1954"/>
                <a:gd name="T11" fmla="*/ 977 h 1952"/>
                <a:gd name="T12" fmla="*/ 257 w 1954"/>
                <a:gd name="T13" fmla="*/ 1187 h 1952"/>
                <a:gd name="T14" fmla="*/ 341 w 1954"/>
                <a:gd name="T15" fmla="*/ 1374 h 1952"/>
                <a:gd name="T16" fmla="*/ 471 w 1954"/>
                <a:gd name="T17" fmla="*/ 1529 h 1952"/>
                <a:gd name="T18" fmla="*/ 639 w 1954"/>
                <a:gd name="T19" fmla="*/ 1646 h 1952"/>
                <a:gd name="T20" fmla="*/ 835 w 1954"/>
                <a:gd name="T21" fmla="*/ 1712 h 1952"/>
                <a:gd name="T22" fmla="*/ 1050 w 1954"/>
                <a:gd name="T23" fmla="*/ 1722 h 1952"/>
                <a:gd name="T24" fmla="*/ 1254 w 1954"/>
                <a:gd name="T25" fmla="*/ 1673 h 1952"/>
                <a:gd name="T26" fmla="*/ 1431 w 1954"/>
                <a:gd name="T27" fmla="*/ 1573 h 1952"/>
                <a:gd name="T28" fmla="*/ 1574 w 1954"/>
                <a:gd name="T29" fmla="*/ 1430 h 1952"/>
                <a:gd name="T30" fmla="*/ 1675 w 1954"/>
                <a:gd name="T31" fmla="*/ 1252 h 1952"/>
                <a:gd name="T32" fmla="*/ 1724 w 1954"/>
                <a:gd name="T33" fmla="*/ 1048 h 1952"/>
                <a:gd name="T34" fmla="*/ 1714 w 1954"/>
                <a:gd name="T35" fmla="*/ 833 h 1952"/>
                <a:gd name="T36" fmla="*/ 1647 w 1954"/>
                <a:gd name="T37" fmla="*/ 638 h 1952"/>
                <a:gd name="T38" fmla="*/ 1532 w 1954"/>
                <a:gd name="T39" fmla="*/ 471 h 1952"/>
                <a:gd name="T40" fmla="*/ 1376 w 1954"/>
                <a:gd name="T41" fmla="*/ 341 h 1952"/>
                <a:gd name="T42" fmla="*/ 1188 w 1954"/>
                <a:gd name="T43" fmla="*/ 256 h 1952"/>
                <a:gd name="T44" fmla="*/ 977 w 1954"/>
                <a:gd name="T45" fmla="*/ 227 h 1952"/>
                <a:gd name="T46" fmla="*/ 1135 w 1954"/>
                <a:gd name="T47" fmla="*/ 14 h 1952"/>
                <a:gd name="T48" fmla="*/ 1357 w 1954"/>
                <a:gd name="T49" fmla="*/ 77 h 1952"/>
                <a:gd name="T50" fmla="*/ 1554 w 1954"/>
                <a:gd name="T51" fmla="*/ 189 h 1952"/>
                <a:gd name="T52" fmla="*/ 1719 w 1954"/>
                <a:gd name="T53" fmla="*/ 341 h 1952"/>
                <a:gd name="T54" fmla="*/ 1845 w 1954"/>
                <a:gd name="T55" fmla="*/ 528 h 1952"/>
                <a:gd name="T56" fmla="*/ 1926 w 1954"/>
                <a:gd name="T57" fmla="*/ 742 h 1952"/>
                <a:gd name="T58" fmla="*/ 1954 w 1954"/>
                <a:gd name="T59" fmla="*/ 977 h 1952"/>
                <a:gd name="T60" fmla="*/ 1926 w 1954"/>
                <a:gd name="T61" fmla="*/ 1210 h 1952"/>
                <a:gd name="T62" fmla="*/ 1845 w 1954"/>
                <a:gd name="T63" fmla="*/ 1424 h 1952"/>
                <a:gd name="T64" fmla="*/ 1719 w 1954"/>
                <a:gd name="T65" fmla="*/ 1611 h 1952"/>
                <a:gd name="T66" fmla="*/ 1554 w 1954"/>
                <a:gd name="T67" fmla="*/ 1763 h 1952"/>
                <a:gd name="T68" fmla="*/ 1357 w 1954"/>
                <a:gd name="T69" fmla="*/ 1875 h 1952"/>
                <a:gd name="T70" fmla="*/ 1135 w 1954"/>
                <a:gd name="T71" fmla="*/ 1939 h 1952"/>
                <a:gd name="T72" fmla="*/ 896 w 1954"/>
                <a:gd name="T73" fmla="*/ 1949 h 1952"/>
                <a:gd name="T74" fmla="*/ 668 w 1954"/>
                <a:gd name="T75" fmla="*/ 1902 h 1952"/>
                <a:gd name="T76" fmla="*/ 463 w 1954"/>
                <a:gd name="T77" fmla="*/ 1805 h 1952"/>
                <a:gd name="T78" fmla="*/ 286 w 1954"/>
                <a:gd name="T79" fmla="*/ 1666 h 1952"/>
                <a:gd name="T80" fmla="*/ 147 w 1954"/>
                <a:gd name="T81" fmla="*/ 1490 h 1952"/>
                <a:gd name="T82" fmla="*/ 50 w 1954"/>
                <a:gd name="T83" fmla="*/ 1284 h 1952"/>
                <a:gd name="T84" fmla="*/ 4 w 1954"/>
                <a:gd name="T85" fmla="*/ 1056 h 1952"/>
                <a:gd name="T86" fmla="*/ 13 w 1954"/>
                <a:gd name="T87" fmla="*/ 818 h 1952"/>
                <a:gd name="T88" fmla="*/ 77 w 1954"/>
                <a:gd name="T89" fmla="*/ 596 h 1952"/>
                <a:gd name="T90" fmla="*/ 189 w 1954"/>
                <a:gd name="T91" fmla="*/ 399 h 1952"/>
                <a:gd name="T92" fmla="*/ 341 w 1954"/>
                <a:gd name="T93" fmla="*/ 235 h 1952"/>
                <a:gd name="T94" fmla="*/ 528 w 1954"/>
                <a:gd name="T95" fmla="*/ 110 h 1952"/>
                <a:gd name="T96" fmla="*/ 742 w 1954"/>
                <a:gd name="T97" fmla="*/ 29 h 1952"/>
                <a:gd name="T98" fmla="*/ 977 w 1954"/>
                <a:gd name="T99" fmla="*/ 0 h 1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54" h="1952">
                  <a:moveTo>
                    <a:pt x="977" y="227"/>
                  </a:moveTo>
                  <a:lnTo>
                    <a:pt x="904" y="231"/>
                  </a:lnTo>
                  <a:lnTo>
                    <a:pt x="835" y="241"/>
                  </a:lnTo>
                  <a:lnTo>
                    <a:pt x="767" y="256"/>
                  </a:lnTo>
                  <a:lnTo>
                    <a:pt x="700" y="279"/>
                  </a:lnTo>
                  <a:lnTo>
                    <a:pt x="639" y="308"/>
                  </a:lnTo>
                  <a:lnTo>
                    <a:pt x="578" y="341"/>
                  </a:lnTo>
                  <a:lnTo>
                    <a:pt x="524" y="379"/>
                  </a:lnTo>
                  <a:lnTo>
                    <a:pt x="471" y="423"/>
                  </a:lnTo>
                  <a:lnTo>
                    <a:pt x="423" y="471"/>
                  </a:lnTo>
                  <a:lnTo>
                    <a:pt x="380" y="522"/>
                  </a:lnTo>
                  <a:lnTo>
                    <a:pt x="341" y="578"/>
                  </a:lnTo>
                  <a:lnTo>
                    <a:pt x="307" y="638"/>
                  </a:lnTo>
                  <a:lnTo>
                    <a:pt x="279" y="700"/>
                  </a:lnTo>
                  <a:lnTo>
                    <a:pt x="257" y="765"/>
                  </a:lnTo>
                  <a:lnTo>
                    <a:pt x="240" y="833"/>
                  </a:lnTo>
                  <a:lnTo>
                    <a:pt x="230" y="904"/>
                  </a:lnTo>
                  <a:lnTo>
                    <a:pt x="227" y="977"/>
                  </a:lnTo>
                  <a:lnTo>
                    <a:pt x="230" y="1048"/>
                  </a:lnTo>
                  <a:lnTo>
                    <a:pt x="240" y="1119"/>
                  </a:lnTo>
                  <a:lnTo>
                    <a:pt x="257" y="1187"/>
                  </a:lnTo>
                  <a:lnTo>
                    <a:pt x="279" y="1252"/>
                  </a:lnTo>
                  <a:lnTo>
                    <a:pt x="307" y="1314"/>
                  </a:lnTo>
                  <a:lnTo>
                    <a:pt x="341" y="1374"/>
                  </a:lnTo>
                  <a:lnTo>
                    <a:pt x="380" y="1430"/>
                  </a:lnTo>
                  <a:lnTo>
                    <a:pt x="423" y="1481"/>
                  </a:lnTo>
                  <a:lnTo>
                    <a:pt x="471" y="1529"/>
                  </a:lnTo>
                  <a:lnTo>
                    <a:pt x="524" y="1573"/>
                  </a:lnTo>
                  <a:lnTo>
                    <a:pt x="578" y="1612"/>
                  </a:lnTo>
                  <a:lnTo>
                    <a:pt x="639" y="1646"/>
                  </a:lnTo>
                  <a:lnTo>
                    <a:pt x="700" y="1673"/>
                  </a:lnTo>
                  <a:lnTo>
                    <a:pt x="767" y="1696"/>
                  </a:lnTo>
                  <a:lnTo>
                    <a:pt x="835" y="1712"/>
                  </a:lnTo>
                  <a:lnTo>
                    <a:pt x="904" y="1722"/>
                  </a:lnTo>
                  <a:lnTo>
                    <a:pt x="977" y="1726"/>
                  </a:lnTo>
                  <a:lnTo>
                    <a:pt x="1050" y="1722"/>
                  </a:lnTo>
                  <a:lnTo>
                    <a:pt x="1119" y="1712"/>
                  </a:lnTo>
                  <a:lnTo>
                    <a:pt x="1188" y="1696"/>
                  </a:lnTo>
                  <a:lnTo>
                    <a:pt x="1254" y="1673"/>
                  </a:lnTo>
                  <a:lnTo>
                    <a:pt x="1315" y="1646"/>
                  </a:lnTo>
                  <a:lnTo>
                    <a:pt x="1376" y="1612"/>
                  </a:lnTo>
                  <a:lnTo>
                    <a:pt x="1431" y="1573"/>
                  </a:lnTo>
                  <a:lnTo>
                    <a:pt x="1483" y="1529"/>
                  </a:lnTo>
                  <a:lnTo>
                    <a:pt x="1532" y="1481"/>
                  </a:lnTo>
                  <a:lnTo>
                    <a:pt x="1574" y="1430"/>
                  </a:lnTo>
                  <a:lnTo>
                    <a:pt x="1613" y="1374"/>
                  </a:lnTo>
                  <a:lnTo>
                    <a:pt x="1647" y="1314"/>
                  </a:lnTo>
                  <a:lnTo>
                    <a:pt x="1675" y="1252"/>
                  </a:lnTo>
                  <a:lnTo>
                    <a:pt x="1697" y="1187"/>
                  </a:lnTo>
                  <a:lnTo>
                    <a:pt x="1714" y="1119"/>
                  </a:lnTo>
                  <a:lnTo>
                    <a:pt x="1724" y="1048"/>
                  </a:lnTo>
                  <a:lnTo>
                    <a:pt x="1728" y="977"/>
                  </a:lnTo>
                  <a:lnTo>
                    <a:pt x="1724" y="904"/>
                  </a:lnTo>
                  <a:lnTo>
                    <a:pt x="1714" y="833"/>
                  </a:lnTo>
                  <a:lnTo>
                    <a:pt x="1697" y="765"/>
                  </a:lnTo>
                  <a:lnTo>
                    <a:pt x="1675" y="700"/>
                  </a:lnTo>
                  <a:lnTo>
                    <a:pt x="1647" y="638"/>
                  </a:lnTo>
                  <a:lnTo>
                    <a:pt x="1613" y="578"/>
                  </a:lnTo>
                  <a:lnTo>
                    <a:pt x="1574" y="522"/>
                  </a:lnTo>
                  <a:lnTo>
                    <a:pt x="1532" y="471"/>
                  </a:lnTo>
                  <a:lnTo>
                    <a:pt x="1483" y="423"/>
                  </a:lnTo>
                  <a:lnTo>
                    <a:pt x="1431" y="379"/>
                  </a:lnTo>
                  <a:lnTo>
                    <a:pt x="1376" y="341"/>
                  </a:lnTo>
                  <a:lnTo>
                    <a:pt x="1315" y="308"/>
                  </a:lnTo>
                  <a:lnTo>
                    <a:pt x="1254" y="279"/>
                  </a:lnTo>
                  <a:lnTo>
                    <a:pt x="1188" y="256"/>
                  </a:lnTo>
                  <a:lnTo>
                    <a:pt x="1119" y="241"/>
                  </a:lnTo>
                  <a:lnTo>
                    <a:pt x="1050" y="231"/>
                  </a:lnTo>
                  <a:lnTo>
                    <a:pt x="977" y="227"/>
                  </a:lnTo>
                  <a:close/>
                  <a:moveTo>
                    <a:pt x="977" y="0"/>
                  </a:moveTo>
                  <a:lnTo>
                    <a:pt x="1058" y="3"/>
                  </a:lnTo>
                  <a:lnTo>
                    <a:pt x="1135" y="14"/>
                  </a:lnTo>
                  <a:lnTo>
                    <a:pt x="1212" y="29"/>
                  </a:lnTo>
                  <a:lnTo>
                    <a:pt x="1286" y="50"/>
                  </a:lnTo>
                  <a:lnTo>
                    <a:pt x="1357" y="77"/>
                  </a:lnTo>
                  <a:lnTo>
                    <a:pt x="1426" y="110"/>
                  </a:lnTo>
                  <a:lnTo>
                    <a:pt x="1491" y="147"/>
                  </a:lnTo>
                  <a:lnTo>
                    <a:pt x="1554" y="189"/>
                  </a:lnTo>
                  <a:lnTo>
                    <a:pt x="1613" y="235"/>
                  </a:lnTo>
                  <a:lnTo>
                    <a:pt x="1668" y="286"/>
                  </a:lnTo>
                  <a:lnTo>
                    <a:pt x="1719" y="341"/>
                  </a:lnTo>
                  <a:lnTo>
                    <a:pt x="1766" y="399"/>
                  </a:lnTo>
                  <a:lnTo>
                    <a:pt x="1807" y="462"/>
                  </a:lnTo>
                  <a:lnTo>
                    <a:pt x="1845" y="528"/>
                  </a:lnTo>
                  <a:lnTo>
                    <a:pt x="1878" y="596"/>
                  </a:lnTo>
                  <a:lnTo>
                    <a:pt x="1904" y="668"/>
                  </a:lnTo>
                  <a:lnTo>
                    <a:pt x="1926" y="742"/>
                  </a:lnTo>
                  <a:lnTo>
                    <a:pt x="1941" y="818"/>
                  </a:lnTo>
                  <a:lnTo>
                    <a:pt x="1950" y="896"/>
                  </a:lnTo>
                  <a:lnTo>
                    <a:pt x="1954" y="977"/>
                  </a:lnTo>
                  <a:lnTo>
                    <a:pt x="1950" y="1056"/>
                  </a:lnTo>
                  <a:lnTo>
                    <a:pt x="1941" y="1134"/>
                  </a:lnTo>
                  <a:lnTo>
                    <a:pt x="1926" y="1210"/>
                  </a:lnTo>
                  <a:lnTo>
                    <a:pt x="1904" y="1284"/>
                  </a:lnTo>
                  <a:lnTo>
                    <a:pt x="1878" y="1356"/>
                  </a:lnTo>
                  <a:lnTo>
                    <a:pt x="1845" y="1424"/>
                  </a:lnTo>
                  <a:lnTo>
                    <a:pt x="1807" y="1490"/>
                  </a:lnTo>
                  <a:lnTo>
                    <a:pt x="1766" y="1553"/>
                  </a:lnTo>
                  <a:lnTo>
                    <a:pt x="1719" y="1611"/>
                  </a:lnTo>
                  <a:lnTo>
                    <a:pt x="1668" y="1666"/>
                  </a:lnTo>
                  <a:lnTo>
                    <a:pt x="1613" y="1717"/>
                  </a:lnTo>
                  <a:lnTo>
                    <a:pt x="1554" y="1763"/>
                  </a:lnTo>
                  <a:lnTo>
                    <a:pt x="1491" y="1805"/>
                  </a:lnTo>
                  <a:lnTo>
                    <a:pt x="1426" y="1842"/>
                  </a:lnTo>
                  <a:lnTo>
                    <a:pt x="1357" y="1875"/>
                  </a:lnTo>
                  <a:lnTo>
                    <a:pt x="1286" y="1902"/>
                  </a:lnTo>
                  <a:lnTo>
                    <a:pt x="1212" y="1923"/>
                  </a:lnTo>
                  <a:lnTo>
                    <a:pt x="1135" y="1939"/>
                  </a:lnTo>
                  <a:lnTo>
                    <a:pt x="1058" y="1949"/>
                  </a:lnTo>
                  <a:lnTo>
                    <a:pt x="977" y="1952"/>
                  </a:lnTo>
                  <a:lnTo>
                    <a:pt x="896" y="1949"/>
                  </a:lnTo>
                  <a:lnTo>
                    <a:pt x="819" y="1939"/>
                  </a:lnTo>
                  <a:lnTo>
                    <a:pt x="742" y="1923"/>
                  </a:lnTo>
                  <a:lnTo>
                    <a:pt x="668" y="1902"/>
                  </a:lnTo>
                  <a:lnTo>
                    <a:pt x="597" y="1875"/>
                  </a:lnTo>
                  <a:lnTo>
                    <a:pt x="528" y="1842"/>
                  </a:lnTo>
                  <a:lnTo>
                    <a:pt x="463" y="1805"/>
                  </a:lnTo>
                  <a:lnTo>
                    <a:pt x="400" y="1763"/>
                  </a:lnTo>
                  <a:lnTo>
                    <a:pt x="341" y="1717"/>
                  </a:lnTo>
                  <a:lnTo>
                    <a:pt x="286" y="1666"/>
                  </a:lnTo>
                  <a:lnTo>
                    <a:pt x="236" y="1611"/>
                  </a:lnTo>
                  <a:lnTo>
                    <a:pt x="189" y="1553"/>
                  </a:lnTo>
                  <a:lnTo>
                    <a:pt x="147" y="1490"/>
                  </a:lnTo>
                  <a:lnTo>
                    <a:pt x="109" y="1424"/>
                  </a:lnTo>
                  <a:lnTo>
                    <a:pt x="77" y="1356"/>
                  </a:lnTo>
                  <a:lnTo>
                    <a:pt x="50" y="1284"/>
                  </a:lnTo>
                  <a:lnTo>
                    <a:pt x="28" y="1210"/>
                  </a:lnTo>
                  <a:lnTo>
                    <a:pt x="13" y="1134"/>
                  </a:lnTo>
                  <a:lnTo>
                    <a:pt x="4" y="1056"/>
                  </a:lnTo>
                  <a:lnTo>
                    <a:pt x="0" y="977"/>
                  </a:lnTo>
                  <a:lnTo>
                    <a:pt x="4" y="896"/>
                  </a:lnTo>
                  <a:lnTo>
                    <a:pt x="13" y="818"/>
                  </a:lnTo>
                  <a:lnTo>
                    <a:pt x="28" y="742"/>
                  </a:lnTo>
                  <a:lnTo>
                    <a:pt x="50" y="668"/>
                  </a:lnTo>
                  <a:lnTo>
                    <a:pt x="77" y="596"/>
                  </a:lnTo>
                  <a:lnTo>
                    <a:pt x="109" y="528"/>
                  </a:lnTo>
                  <a:lnTo>
                    <a:pt x="147" y="462"/>
                  </a:lnTo>
                  <a:lnTo>
                    <a:pt x="189" y="399"/>
                  </a:lnTo>
                  <a:lnTo>
                    <a:pt x="236" y="341"/>
                  </a:lnTo>
                  <a:lnTo>
                    <a:pt x="286" y="286"/>
                  </a:lnTo>
                  <a:lnTo>
                    <a:pt x="341" y="235"/>
                  </a:lnTo>
                  <a:lnTo>
                    <a:pt x="400" y="189"/>
                  </a:lnTo>
                  <a:lnTo>
                    <a:pt x="463" y="147"/>
                  </a:lnTo>
                  <a:lnTo>
                    <a:pt x="528" y="110"/>
                  </a:lnTo>
                  <a:lnTo>
                    <a:pt x="597" y="77"/>
                  </a:lnTo>
                  <a:lnTo>
                    <a:pt x="668" y="50"/>
                  </a:lnTo>
                  <a:lnTo>
                    <a:pt x="742" y="29"/>
                  </a:lnTo>
                  <a:lnTo>
                    <a:pt x="819" y="14"/>
                  </a:lnTo>
                  <a:lnTo>
                    <a:pt x="896" y="3"/>
                  </a:lnTo>
                  <a:lnTo>
                    <a:pt x="9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46" name="Freeform 55"/>
            <p:cNvSpPr>
              <a:spLocks/>
            </p:cNvSpPr>
            <p:nvPr/>
          </p:nvSpPr>
          <p:spPr bwMode="auto">
            <a:xfrm>
              <a:off x="9409113" y="2049463"/>
              <a:ext cx="1062038" cy="468313"/>
            </a:xfrm>
            <a:custGeom>
              <a:avLst/>
              <a:gdLst>
                <a:gd name="T0" fmla="*/ 846 w 2677"/>
                <a:gd name="T1" fmla="*/ 14 h 1177"/>
                <a:gd name="T2" fmla="*/ 1051 w 2677"/>
                <a:gd name="T3" fmla="*/ 60 h 1177"/>
                <a:gd name="T4" fmla="*/ 1272 w 2677"/>
                <a:gd name="T5" fmla="*/ 122 h 1177"/>
                <a:gd name="T6" fmla="*/ 1477 w 2677"/>
                <a:gd name="T7" fmla="*/ 187 h 1177"/>
                <a:gd name="T8" fmla="*/ 1635 w 2677"/>
                <a:gd name="T9" fmla="*/ 237 h 1177"/>
                <a:gd name="T10" fmla="*/ 1722 w 2677"/>
                <a:gd name="T11" fmla="*/ 263 h 1177"/>
                <a:gd name="T12" fmla="*/ 1776 w 2677"/>
                <a:gd name="T13" fmla="*/ 316 h 1177"/>
                <a:gd name="T14" fmla="*/ 1783 w 2677"/>
                <a:gd name="T15" fmla="*/ 395 h 1177"/>
                <a:gd name="T16" fmla="*/ 1730 w 2677"/>
                <a:gd name="T17" fmla="*/ 473 h 1177"/>
                <a:gd name="T18" fmla="*/ 1606 w 2677"/>
                <a:gd name="T19" fmla="*/ 521 h 1177"/>
                <a:gd name="T20" fmla="*/ 1442 w 2677"/>
                <a:gd name="T21" fmla="*/ 530 h 1177"/>
                <a:gd name="T22" fmla="*/ 1273 w 2677"/>
                <a:gd name="T23" fmla="*/ 513 h 1177"/>
                <a:gd name="T24" fmla="*/ 1122 w 2677"/>
                <a:gd name="T25" fmla="*/ 488 h 1177"/>
                <a:gd name="T26" fmla="*/ 1013 w 2677"/>
                <a:gd name="T27" fmla="*/ 469 h 1177"/>
                <a:gd name="T28" fmla="*/ 972 w 2677"/>
                <a:gd name="T29" fmla="*/ 475 h 1177"/>
                <a:gd name="T30" fmla="*/ 1029 w 2677"/>
                <a:gd name="T31" fmla="*/ 543 h 1177"/>
                <a:gd name="T32" fmla="*/ 1173 w 2677"/>
                <a:gd name="T33" fmla="*/ 601 h 1177"/>
                <a:gd name="T34" fmla="*/ 1366 w 2677"/>
                <a:gd name="T35" fmla="*/ 639 h 1177"/>
                <a:gd name="T36" fmla="*/ 1568 w 2677"/>
                <a:gd name="T37" fmla="*/ 653 h 1177"/>
                <a:gd name="T38" fmla="*/ 1809 w 2677"/>
                <a:gd name="T39" fmla="*/ 625 h 1177"/>
                <a:gd name="T40" fmla="*/ 2218 w 2677"/>
                <a:gd name="T41" fmla="*/ 502 h 1177"/>
                <a:gd name="T42" fmla="*/ 2511 w 2677"/>
                <a:gd name="T43" fmla="*/ 366 h 1177"/>
                <a:gd name="T44" fmla="*/ 2616 w 2677"/>
                <a:gd name="T45" fmla="*/ 375 h 1177"/>
                <a:gd name="T46" fmla="*/ 2673 w 2677"/>
                <a:gd name="T47" fmla="*/ 457 h 1177"/>
                <a:gd name="T48" fmla="*/ 2647 w 2677"/>
                <a:gd name="T49" fmla="*/ 583 h 1177"/>
                <a:gd name="T50" fmla="*/ 2550 w 2677"/>
                <a:gd name="T51" fmla="*/ 687 h 1177"/>
                <a:gd name="T52" fmla="*/ 2416 w 2677"/>
                <a:gd name="T53" fmla="*/ 779 h 1177"/>
                <a:gd name="T54" fmla="*/ 2234 w 2677"/>
                <a:gd name="T55" fmla="*/ 892 h 1177"/>
                <a:gd name="T56" fmla="*/ 2033 w 2677"/>
                <a:gd name="T57" fmla="*/ 1005 h 1177"/>
                <a:gd name="T58" fmla="*/ 1840 w 2677"/>
                <a:gd name="T59" fmla="*/ 1102 h 1177"/>
                <a:gd name="T60" fmla="*/ 1684 w 2677"/>
                <a:gd name="T61" fmla="*/ 1164 h 1177"/>
                <a:gd name="T62" fmla="*/ 1576 w 2677"/>
                <a:gd name="T63" fmla="*/ 1177 h 1177"/>
                <a:gd name="T64" fmla="*/ 1395 w 2677"/>
                <a:gd name="T65" fmla="*/ 1161 h 1177"/>
                <a:gd name="T66" fmla="*/ 1159 w 2677"/>
                <a:gd name="T67" fmla="*/ 1130 h 1177"/>
                <a:gd name="T68" fmla="*/ 898 w 2677"/>
                <a:gd name="T69" fmla="*/ 1089 h 1177"/>
                <a:gd name="T70" fmla="*/ 647 w 2677"/>
                <a:gd name="T71" fmla="*/ 1047 h 1177"/>
                <a:gd name="T72" fmla="*/ 440 w 2677"/>
                <a:gd name="T73" fmla="*/ 1009 h 1177"/>
                <a:gd name="T74" fmla="*/ 309 w 2677"/>
                <a:gd name="T75" fmla="*/ 984 h 1177"/>
                <a:gd name="T76" fmla="*/ 200 w 2677"/>
                <a:gd name="T77" fmla="*/ 988 h 1177"/>
                <a:gd name="T78" fmla="*/ 87 w 2677"/>
                <a:gd name="T79" fmla="*/ 1052 h 1177"/>
                <a:gd name="T80" fmla="*/ 28 w 2677"/>
                <a:gd name="T81" fmla="*/ 1089 h 1177"/>
                <a:gd name="T82" fmla="*/ 5 w 2677"/>
                <a:gd name="T83" fmla="*/ 1069 h 1177"/>
                <a:gd name="T84" fmla="*/ 0 w 2677"/>
                <a:gd name="T85" fmla="*/ 1048 h 1177"/>
                <a:gd name="T86" fmla="*/ 18 w 2677"/>
                <a:gd name="T87" fmla="*/ 776 h 1177"/>
                <a:gd name="T88" fmla="*/ 38 w 2677"/>
                <a:gd name="T89" fmla="*/ 461 h 1177"/>
                <a:gd name="T90" fmla="*/ 56 w 2677"/>
                <a:gd name="T91" fmla="*/ 179 h 1177"/>
                <a:gd name="T92" fmla="*/ 75 w 2677"/>
                <a:gd name="T93" fmla="*/ 86 h 1177"/>
                <a:gd name="T94" fmla="*/ 127 w 2677"/>
                <a:gd name="T95" fmla="*/ 70 h 1177"/>
                <a:gd name="T96" fmla="*/ 269 w 2677"/>
                <a:gd name="T97" fmla="*/ 48 h 1177"/>
                <a:gd name="T98" fmla="*/ 468 w 2677"/>
                <a:gd name="T99" fmla="*/ 20 h 1177"/>
                <a:gd name="T100" fmla="*/ 653 w 2677"/>
                <a:gd name="T101" fmla="*/ 2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77" h="1177">
                  <a:moveTo>
                    <a:pt x="722" y="0"/>
                  </a:moveTo>
                  <a:lnTo>
                    <a:pt x="760" y="2"/>
                  </a:lnTo>
                  <a:lnTo>
                    <a:pt x="802" y="8"/>
                  </a:lnTo>
                  <a:lnTo>
                    <a:pt x="846" y="14"/>
                  </a:lnTo>
                  <a:lnTo>
                    <a:pt x="895" y="23"/>
                  </a:lnTo>
                  <a:lnTo>
                    <a:pt x="945" y="35"/>
                  </a:lnTo>
                  <a:lnTo>
                    <a:pt x="998" y="47"/>
                  </a:lnTo>
                  <a:lnTo>
                    <a:pt x="1051" y="60"/>
                  </a:lnTo>
                  <a:lnTo>
                    <a:pt x="1106" y="75"/>
                  </a:lnTo>
                  <a:lnTo>
                    <a:pt x="1162" y="90"/>
                  </a:lnTo>
                  <a:lnTo>
                    <a:pt x="1217" y="106"/>
                  </a:lnTo>
                  <a:lnTo>
                    <a:pt x="1272" y="122"/>
                  </a:lnTo>
                  <a:lnTo>
                    <a:pt x="1326" y="139"/>
                  </a:lnTo>
                  <a:lnTo>
                    <a:pt x="1378" y="155"/>
                  </a:lnTo>
                  <a:lnTo>
                    <a:pt x="1429" y="171"/>
                  </a:lnTo>
                  <a:lnTo>
                    <a:pt x="1477" y="187"/>
                  </a:lnTo>
                  <a:lnTo>
                    <a:pt x="1522" y="201"/>
                  </a:lnTo>
                  <a:lnTo>
                    <a:pt x="1563" y="215"/>
                  </a:lnTo>
                  <a:lnTo>
                    <a:pt x="1601" y="226"/>
                  </a:lnTo>
                  <a:lnTo>
                    <a:pt x="1635" y="237"/>
                  </a:lnTo>
                  <a:lnTo>
                    <a:pt x="1663" y="245"/>
                  </a:lnTo>
                  <a:lnTo>
                    <a:pt x="1686" y="252"/>
                  </a:lnTo>
                  <a:lnTo>
                    <a:pt x="1704" y="256"/>
                  </a:lnTo>
                  <a:lnTo>
                    <a:pt x="1722" y="263"/>
                  </a:lnTo>
                  <a:lnTo>
                    <a:pt x="1739" y="273"/>
                  </a:lnTo>
                  <a:lnTo>
                    <a:pt x="1754" y="285"/>
                  </a:lnTo>
                  <a:lnTo>
                    <a:pt x="1766" y="300"/>
                  </a:lnTo>
                  <a:lnTo>
                    <a:pt x="1776" y="316"/>
                  </a:lnTo>
                  <a:lnTo>
                    <a:pt x="1782" y="334"/>
                  </a:lnTo>
                  <a:lnTo>
                    <a:pt x="1786" y="354"/>
                  </a:lnTo>
                  <a:lnTo>
                    <a:pt x="1786" y="375"/>
                  </a:lnTo>
                  <a:lnTo>
                    <a:pt x="1783" y="395"/>
                  </a:lnTo>
                  <a:lnTo>
                    <a:pt x="1775" y="416"/>
                  </a:lnTo>
                  <a:lnTo>
                    <a:pt x="1765" y="436"/>
                  </a:lnTo>
                  <a:lnTo>
                    <a:pt x="1749" y="455"/>
                  </a:lnTo>
                  <a:lnTo>
                    <a:pt x="1730" y="473"/>
                  </a:lnTo>
                  <a:lnTo>
                    <a:pt x="1705" y="489"/>
                  </a:lnTo>
                  <a:lnTo>
                    <a:pt x="1676" y="502"/>
                  </a:lnTo>
                  <a:lnTo>
                    <a:pt x="1643" y="513"/>
                  </a:lnTo>
                  <a:lnTo>
                    <a:pt x="1606" y="521"/>
                  </a:lnTo>
                  <a:lnTo>
                    <a:pt x="1567" y="527"/>
                  </a:lnTo>
                  <a:lnTo>
                    <a:pt x="1526" y="530"/>
                  </a:lnTo>
                  <a:lnTo>
                    <a:pt x="1485" y="531"/>
                  </a:lnTo>
                  <a:lnTo>
                    <a:pt x="1442" y="530"/>
                  </a:lnTo>
                  <a:lnTo>
                    <a:pt x="1400" y="528"/>
                  </a:lnTo>
                  <a:lnTo>
                    <a:pt x="1356" y="524"/>
                  </a:lnTo>
                  <a:lnTo>
                    <a:pt x="1315" y="519"/>
                  </a:lnTo>
                  <a:lnTo>
                    <a:pt x="1273" y="513"/>
                  </a:lnTo>
                  <a:lnTo>
                    <a:pt x="1232" y="507"/>
                  </a:lnTo>
                  <a:lnTo>
                    <a:pt x="1194" y="500"/>
                  </a:lnTo>
                  <a:lnTo>
                    <a:pt x="1157" y="493"/>
                  </a:lnTo>
                  <a:lnTo>
                    <a:pt x="1122" y="488"/>
                  </a:lnTo>
                  <a:lnTo>
                    <a:pt x="1089" y="481"/>
                  </a:lnTo>
                  <a:lnTo>
                    <a:pt x="1060" y="476"/>
                  </a:lnTo>
                  <a:lnTo>
                    <a:pt x="1035" y="472"/>
                  </a:lnTo>
                  <a:lnTo>
                    <a:pt x="1013" y="469"/>
                  </a:lnTo>
                  <a:lnTo>
                    <a:pt x="995" y="467"/>
                  </a:lnTo>
                  <a:lnTo>
                    <a:pt x="983" y="467"/>
                  </a:lnTo>
                  <a:lnTo>
                    <a:pt x="974" y="471"/>
                  </a:lnTo>
                  <a:lnTo>
                    <a:pt x="972" y="475"/>
                  </a:lnTo>
                  <a:lnTo>
                    <a:pt x="975" y="493"/>
                  </a:lnTo>
                  <a:lnTo>
                    <a:pt x="986" y="510"/>
                  </a:lnTo>
                  <a:lnTo>
                    <a:pt x="1004" y="527"/>
                  </a:lnTo>
                  <a:lnTo>
                    <a:pt x="1029" y="543"/>
                  </a:lnTo>
                  <a:lnTo>
                    <a:pt x="1058" y="559"/>
                  </a:lnTo>
                  <a:lnTo>
                    <a:pt x="1093" y="574"/>
                  </a:lnTo>
                  <a:lnTo>
                    <a:pt x="1131" y="587"/>
                  </a:lnTo>
                  <a:lnTo>
                    <a:pt x="1173" y="601"/>
                  </a:lnTo>
                  <a:lnTo>
                    <a:pt x="1218" y="612"/>
                  </a:lnTo>
                  <a:lnTo>
                    <a:pt x="1266" y="622"/>
                  </a:lnTo>
                  <a:lnTo>
                    <a:pt x="1316" y="631"/>
                  </a:lnTo>
                  <a:lnTo>
                    <a:pt x="1366" y="639"/>
                  </a:lnTo>
                  <a:lnTo>
                    <a:pt x="1418" y="645"/>
                  </a:lnTo>
                  <a:lnTo>
                    <a:pt x="1468" y="650"/>
                  </a:lnTo>
                  <a:lnTo>
                    <a:pt x="1518" y="652"/>
                  </a:lnTo>
                  <a:lnTo>
                    <a:pt x="1568" y="653"/>
                  </a:lnTo>
                  <a:lnTo>
                    <a:pt x="1616" y="652"/>
                  </a:lnTo>
                  <a:lnTo>
                    <a:pt x="1661" y="650"/>
                  </a:lnTo>
                  <a:lnTo>
                    <a:pt x="1702" y="644"/>
                  </a:lnTo>
                  <a:lnTo>
                    <a:pt x="1809" y="625"/>
                  </a:lnTo>
                  <a:lnTo>
                    <a:pt x="1915" y="601"/>
                  </a:lnTo>
                  <a:lnTo>
                    <a:pt x="2019" y="571"/>
                  </a:lnTo>
                  <a:lnTo>
                    <a:pt x="2120" y="538"/>
                  </a:lnTo>
                  <a:lnTo>
                    <a:pt x="2218" y="502"/>
                  </a:lnTo>
                  <a:lnTo>
                    <a:pt x="2311" y="463"/>
                  </a:lnTo>
                  <a:lnTo>
                    <a:pt x="2399" y="422"/>
                  </a:lnTo>
                  <a:lnTo>
                    <a:pt x="2481" y="379"/>
                  </a:lnTo>
                  <a:lnTo>
                    <a:pt x="2511" y="366"/>
                  </a:lnTo>
                  <a:lnTo>
                    <a:pt x="2540" y="360"/>
                  </a:lnTo>
                  <a:lnTo>
                    <a:pt x="2567" y="359"/>
                  </a:lnTo>
                  <a:lnTo>
                    <a:pt x="2593" y="365"/>
                  </a:lnTo>
                  <a:lnTo>
                    <a:pt x="2616" y="375"/>
                  </a:lnTo>
                  <a:lnTo>
                    <a:pt x="2636" y="389"/>
                  </a:lnTo>
                  <a:lnTo>
                    <a:pt x="2653" y="408"/>
                  </a:lnTo>
                  <a:lnTo>
                    <a:pt x="2665" y="432"/>
                  </a:lnTo>
                  <a:lnTo>
                    <a:pt x="2673" y="457"/>
                  </a:lnTo>
                  <a:lnTo>
                    <a:pt x="2677" y="485"/>
                  </a:lnTo>
                  <a:lnTo>
                    <a:pt x="2673" y="517"/>
                  </a:lnTo>
                  <a:lnTo>
                    <a:pt x="2663" y="549"/>
                  </a:lnTo>
                  <a:lnTo>
                    <a:pt x="2647" y="583"/>
                  </a:lnTo>
                  <a:lnTo>
                    <a:pt x="2623" y="617"/>
                  </a:lnTo>
                  <a:lnTo>
                    <a:pt x="2591" y="652"/>
                  </a:lnTo>
                  <a:lnTo>
                    <a:pt x="2573" y="668"/>
                  </a:lnTo>
                  <a:lnTo>
                    <a:pt x="2550" y="687"/>
                  </a:lnTo>
                  <a:lnTo>
                    <a:pt x="2523" y="707"/>
                  </a:lnTo>
                  <a:lnTo>
                    <a:pt x="2491" y="729"/>
                  </a:lnTo>
                  <a:lnTo>
                    <a:pt x="2455" y="754"/>
                  </a:lnTo>
                  <a:lnTo>
                    <a:pt x="2416" y="779"/>
                  </a:lnTo>
                  <a:lnTo>
                    <a:pt x="2374" y="807"/>
                  </a:lnTo>
                  <a:lnTo>
                    <a:pt x="2329" y="834"/>
                  </a:lnTo>
                  <a:lnTo>
                    <a:pt x="2282" y="863"/>
                  </a:lnTo>
                  <a:lnTo>
                    <a:pt x="2234" y="892"/>
                  </a:lnTo>
                  <a:lnTo>
                    <a:pt x="2185" y="922"/>
                  </a:lnTo>
                  <a:lnTo>
                    <a:pt x="2134" y="950"/>
                  </a:lnTo>
                  <a:lnTo>
                    <a:pt x="2083" y="977"/>
                  </a:lnTo>
                  <a:lnTo>
                    <a:pt x="2033" y="1005"/>
                  </a:lnTo>
                  <a:lnTo>
                    <a:pt x="1982" y="1032"/>
                  </a:lnTo>
                  <a:lnTo>
                    <a:pt x="1934" y="1057"/>
                  </a:lnTo>
                  <a:lnTo>
                    <a:pt x="1886" y="1080"/>
                  </a:lnTo>
                  <a:lnTo>
                    <a:pt x="1840" y="1102"/>
                  </a:lnTo>
                  <a:lnTo>
                    <a:pt x="1796" y="1122"/>
                  </a:lnTo>
                  <a:lnTo>
                    <a:pt x="1756" y="1139"/>
                  </a:lnTo>
                  <a:lnTo>
                    <a:pt x="1718" y="1153"/>
                  </a:lnTo>
                  <a:lnTo>
                    <a:pt x="1684" y="1164"/>
                  </a:lnTo>
                  <a:lnTo>
                    <a:pt x="1654" y="1172"/>
                  </a:lnTo>
                  <a:lnTo>
                    <a:pt x="1634" y="1175"/>
                  </a:lnTo>
                  <a:lnTo>
                    <a:pt x="1608" y="1177"/>
                  </a:lnTo>
                  <a:lnTo>
                    <a:pt x="1576" y="1177"/>
                  </a:lnTo>
                  <a:lnTo>
                    <a:pt x="1537" y="1174"/>
                  </a:lnTo>
                  <a:lnTo>
                    <a:pt x="1495" y="1171"/>
                  </a:lnTo>
                  <a:lnTo>
                    <a:pt x="1447" y="1167"/>
                  </a:lnTo>
                  <a:lnTo>
                    <a:pt x="1395" y="1161"/>
                  </a:lnTo>
                  <a:lnTo>
                    <a:pt x="1340" y="1154"/>
                  </a:lnTo>
                  <a:lnTo>
                    <a:pt x="1282" y="1147"/>
                  </a:lnTo>
                  <a:lnTo>
                    <a:pt x="1222" y="1139"/>
                  </a:lnTo>
                  <a:lnTo>
                    <a:pt x="1159" y="1130"/>
                  </a:lnTo>
                  <a:lnTo>
                    <a:pt x="1094" y="1121"/>
                  </a:lnTo>
                  <a:lnTo>
                    <a:pt x="1029" y="1111"/>
                  </a:lnTo>
                  <a:lnTo>
                    <a:pt x="964" y="1101"/>
                  </a:lnTo>
                  <a:lnTo>
                    <a:pt x="898" y="1089"/>
                  </a:lnTo>
                  <a:lnTo>
                    <a:pt x="833" y="1079"/>
                  </a:lnTo>
                  <a:lnTo>
                    <a:pt x="769" y="1068"/>
                  </a:lnTo>
                  <a:lnTo>
                    <a:pt x="708" y="1057"/>
                  </a:lnTo>
                  <a:lnTo>
                    <a:pt x="647" y="1047"/>
                  </a:lnTo>
                  <a:lnTo>
                    <a:pt x="590" y="1037"/>
                  </a:lnTo>
                  <a:lnTo>
                    <a:pt x="536" y="1027"/>
                  </a:lnTo>
                  <a:lnTo>
                    <a:pt x="486" y="1018"/>
                  </a:lnTo>
                  <a:lnTo>
                    <a:pt x="440" y="1009"/>
                  </a:lnTo>
                  <a:lnTo>
                    <a:pt x="398" y="1001"/>
                  </a:lnTo>
                  <a:lnTo>
                    <a:pt x="363" y="994"/>
                  </a:lnTo>
                  <a:lnTo>
                    <a:pt x="332" y="989"/>
                  </a:lnTo>
                  <a:lnTo>
                    <a:pt x="309" y="984"/>
                  </a:lnTo>
                  <a:lnTo>
                    <a:pt x="292" y="980"/>
                  </a:lnTo>
                  <a:lnTo>
                    <a:pt x="262" y="976"/>
                  </a:lnTo>
                  <a:lnTo>
                    <a:pt x="230" y="980"/>
                  </a:lnTo>
                  <a:lnTo>
                    <a:pt x="200" y="988"/>
                  </a:lnTo>
                  <a:lnTo>
                    <a:pt x="171" y="1000"/>
                  </a:lnTo>
                  <a:lnTo>
                    <a:pt x="142" y="1016"/>
                  </a:lnTo>
                  <a:lnTo>
                    <a:pt x="114" y="1033"/>
                  </a:lnTo>
                  <a:lnTo>
                    <a:pt x="87" y="1052"/>
                  </a:lnTo>
                  <a:lnTo>
                    <a:pt x="64" y="1073"/>
                  </a:lnTo>
                  <a:lnTo>
                    <a:pt x="49" y="1083"/>
                  </a:lnTo>
                  <a:lnTo>
                    <a:pt x="37" y="1088"/>
                  </a:lnTo>
                  <a:lnTo>
                    <a:pt x="28" y="1089"/>
                  </a:lnTo>
                  <a:lnTo>
                    <a:pt x="20" y="1087"/>
                  </a:lnTo>
                  <a:lnTo>
                    <a:pt x="13" y="1083"/>
                  </a:lnTo>
                  <a:lnTo>
                    <a:pt x="9" y="1077"/>
                  </a:lnTo>
                  <a:lnTo>
                    <a:pt x="5" y="1069"/>
                  </a:lnTo>
                  <a:lnTo>
                    <a:pt x="2" y="1062"/>
                  </a:lnTo>
                  <a:lnTo>
                    <a:pt x="1" y="1056"/>
                  </a:lnTo>
                  <a:lnTo>
                    <a:pt x="1" y="1050"/>
                  </a:lnTo>
                  <a:lnTo>
                    <a:pt x="0" y="1048"/>
                  </a:lnTo>
                  <a:lnTo>
                    <a:pt x="4" y="989"/>
                  </a:lnTo>
                  <a:lnTo>
                    <a:pt x="9" y="923"/>
                  </a:lnTo>
                  <a:lnTo>
                    <a:pt x="13" y="852"/>
                  </a:lnTo>
                  <a:lnTo>
                    <a:pt x="18" y="776"/>
                  </a:lnTo>
                  <a:lnTo>
                    <a:pt x="23" y="699"/>
                  </a:lnTo>
                  <a:lnTo>
                    <a:pt x="28" y="620"/>
                  </a:lnTo>
                  <a:lnTo>
                    <a:pt x="33" y="539"/>
                  </a:lnTo>
                  <a:lnTo>
                    <a:pt x="38" y="461"/>
                  </a:lnTo>
                  <a:lnTo>
                    <a:pt x="43" y="384"/>
                  </a:lnTo>
                  <a:lnTo>
                    <a:pt x="48" y="311"/>
                  </a:lnTo>
                  <a:lnTo>
                    <a:pt x="52" y="241"/>
                  </a:lnTo>
                  <a:lnTo>
                    <a:pt x="56" y="179"/>
                  </a:lnTo>
                  <a:lnTo>
                    <a:pt x="60" y="123"/>
                  </a:lnTo>
                  <a:lnTo>
                    <a:pt x="62" y="107"/>
                  </a:lnTo>
                  <a:lnTo>
                    <a:pt x="67" y="95"/>
                  </a:lnTo>
                  <a:lnTo>
                    <a:pt x="75" y="86"/>
                  </a:lnTo>
                  <a:lnTo>
                    <a:pt x="85" y="80"/>
                  </a:lnTo>
                  <a:lnTo>
                    <a:pt x="97" y="76"/>
                  </a:lnTo>
                  <a:lnTo>
                    <a:pt x="111" y="73"/>
                  </a:lnTo>
                  <a:lnTo>
                    <a:pt x="127" y="70"/>
                  </a:lnTo>
                  <a:lnTo>
                    <a:pt x="145" y="67"/>
                  </a:lnTo>
                  <a:lnTo>
                    <a:pt x="182" y="61"/>
                  </a:lnTo>
                  <a:lnTo>
                    <a:pt x="224" y="55"/>
                  </a:lnTo>
                  <a:lnTo>
                    <a:pt x="269" y="48"/>
                  </a:lnTo>
                  <a:lnTo>
                    <a:pt x="317" y="40"/>
                  </a:lnTo>
                  <a:lnTo>
                    <a:pt x="366" y="33"/>
                  </a:lnTo>
                  <a:lnTo>
                    <a:pt x="417" y="27"/>
                  </a:lnTo>
                  <a:lnTo>
                    <a:pt x="468" y="20"/>
                  </a:lnTo>
                  <a:lnTo>
                    <a:pt x="518" y="14"/>
                  </a:lnTo>
                  <a:lnTo>
                    <a:pt x="566" y="9"/>
                  </a:lnTo>
                  <a:lnTo>
                    <a:pt x="611" y="4"/>
                  </a:lnTo>
                  <a:lnTo>
                    <a:pt x="653" y="2"/>
                  </a:lnTo>
                  <a:lnTo>
                    <a:pt x="691" y="0"/>
                  </a:lnTo>
                  <a:lnTo>
                    <a:pt x="7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47" name="Freeform 56"/>
            <p:cNvSpPr>
              <a:spLocks noEditPoints="1"/>
            </p:cNvSpPr>
            <p:nvPr/>
          </p:nvSpPr>
          <p:spPr bwMode="auto">
            <a:xfrm>
              <a:off x="9005888" y="2062163"/>
              <a:ext cx="336550" cy="433388"/>
            </a:xfrm>
            <a:custGeom>
              <a:avLst/>
              <a:gdLst>
                <a:gd name="T0" fmla="*/ 440 w 849"/>
                <a:gd name="T1" fmla="*/ 654 h 1093"/>
                <a:gd name="T2" fmla="*/ 408 w 849"/>
                <a:gd name="T3" fmla="*/ 658 h 1093"/>
                <a:gd name="T4" fmla="*/ 379 w 849"/>
                <a:gd name="T5" fmla="*/ 667 h 1093"/>
                <a:gd name="T6" fmla="*/ 352 w 849"/>
                <a:gd name="T7" fmla="*/ 681 h 1093"/>
                <a:gd name="T8" fmla="*/ 328 w 849"/>
                <a:gd name="T9" fmla="*/ 700 h 1093"/>
                <a:gd name="T10" fmla="*/ 309 w 849"/>
                <a:gd name="T11" fmla="*/ 724 h 1093"/>
                <a:gd name="T12" fmla="*/ 295 w 849"/>
                <a:gd name="T13" fmla="*/ 749 h 1093"/>
                <a:gd name="T14" fmla="*/ 286 w 849"/>
                <a:gd name="T15" fmla="*/ 780 h 1093"/>
                <a:gd name="T16" fmla="*/ 282 w 849"/>
                <a:gd name="T17" fmla="*/ 811 h 1093"/>
                <a:gd name="T18" fmla="*/ 286 w 849"/>
                <a:gd name="T19" fmla="*/ 842 h 1093"/>
                <a:gd name="T20" fmla="*/ 295 w 849"/>
                <a:gd name="T21" fmla="*/ 873 h 1093"/>
                <a:gd name="T22" fmla="*/ 309 w 849"/>
                <a:gd name="T23" fmla="*/ 899 h 1093"/>
                <a:gd name="T24" fmla="*/ 328 w 849"/>
                <a:gd name="T25" fmla="*/ 923 h 1093"/>
                <a:gd name="T26" fmla="*/ 352 w 849"/>
                <a:gd name="T27" fmla="*/ 942 h 1093"/>
                <a:gd name="T28" fmla="*/ 379 w 849"/>
                <a:gd name="T29" fmla="*/ 956 h 1093"/>
                <a:gd name="T30" fmla="*/ 408 w 849"/>
                <a:gd name="T31" fmla="*/ 965 h 1093"/>
                <a:gd name="T32" fmla="*/ 440 w 849"/>
                <a:gd name="T33" fmla="*/ 969 h 1093"/>
                <a:gd name="T34" fmla="*/ 472 w 849"/>
                <a:gd name="T35" fmla="*/ 965 h 1093"/>
                <a:gd name="T36" fmla="*/ 501 w 849"/>
                <a:gd name="T37" fmla="*/ 956 h 1093"/>
                <a:gd name="T38" fmla="*/ 528 w 849"/>
                <a:gd name="T39" fmla="*/ 942 h 1093"/>
                <a:gd name="T40" fmla="*/ 551 w 849"/>
                <a:gd name="T41" fmla="*/ 923 h 1093"/>
                <a:gd name="T42" fmla="*/ 570 w 849"/>
                <a:gd name="T43" fmla="*/ 899 h 1093"/>
                <a:gd name="T44" fmla="*/ 585 w 849"/>
                <a:gd name="T45" fmla="*/ 873 h 1093"/>
                <a:gd name="T46" fmla="*/ 594 w 849"/>
                <a:gd name="T47" fmla="*/ 842 h 1093"/>
                <a:gd name="T48" fmla="*/ 597 w 849"/>
                <a:gd name="T49" fmla="*/ 811 h 1093"/>
                <a:gd name="T50" fmla="*/ 594 w 849"/>
                <a:gd name="T51" fmla="*/ 780 h 1093"/>
                <a:gd name="T52" fmla="*/ 585 w 849"/>
                <a:gd name="T53" fmla="*/ 749 h 1093"/>
                <a:gd name="T54" fmla="*/ 570 w 849"/>
                <a:gd name="T55" fmla="*/ 724 h 1093"/>
                <a:gd name="T56" fmla="*/ 551 w 849"/>
                <a:gd name="T57" fmla="*/ 700 h 1093"/>
                <a:gd name="T58" fmla="*/ 528 w 849"/>
                <a:gd name="T59" fmla="*/ 681 h 1093"/>
                <a:gd name="T60" fmla="*/ 501 w 849"/>
                <a:gd name="T61" fmla="*/ 667 h 1093"/>
                <a:gd name="T62" fmla="*/ 472 w 849"/>
                <a:gd name="T63" fmla="*/ 658 h 1093"/>
                <a:gd name="T64" fmla="*/ 440 w 849"/>
                <a:gd name="T65" fmla="*/ 654 h 1093"/>
                <a:gd name="T66" fmla="*/ 206 w 849"/>
                <a:gd name="T67" fmla="*/ 0 h 1093"/>
                <a:gd name="T68" fmla="*/ 775 w 849"/>
                <a:gd name="T69" fmla="*/ 28 h 1093"/>
                <a:gd name="T70" fmla="*/ 796 w 849"/>
                <a:gd name="T71" fmla="*/ 32 h 1093"/>
                <a:gd name="T72" fmla="*/ 814 w 849"/>
                <a:gd name="T73" fmla="*/ 41 h 1093"/>
                <a:gd name="T74" fmla="*/ 830 w 849"/>
                <a:gd name="T75" fmla="*/ 55 h 1093"/>
                <a:gd name="T76" fmla="*/ 841 w 849"/>
                <a:gd name="T77" fmla="*/ 72 h 1093"/>
                <a:gd name="T78" fmla="*/ 848 w 849"/>
                <a:gd name="T79" fmla="*/ 91 h 1093"/>
                <a:gd name="T80" fmla="*/ 849 w 849"/>
                <a:gd name="T81" fmla="*/ 112 h 1093"/>
                <a:gd name="T82" fmla="*/ 780 w 849"/>
                <a:gd name="T83" fmla="*/ 1016 h 1093"/>
                <a:gd name="T84" fmla="*/ 775 w 849"/>
                <a:gd name="T85" fmla="*/ 1037 h 1093"/>
                <a:gd name="T86" fmla="*/ 765 w 849"/>
                <a:gd name="T87" fmla="*/ 1056 h 1093"/>
                <a:gd name="T88" fmla="*/ 752 w 849"/>
                <a:gd name="T89" fmla="*/ 1072 h 1093"/>
                <a:gd name="T90" fmla="*/ 735 w 849"/>
                <a:gd name="T91" fmla="*/ 1083 h 1093"/>
                <a:gd name="T92" fmla="*/ 715 w 849"/>
                <a:gd name="T93" fmla="*/ 1091 h 1093"/>
                <a:gd name="T94" fmla="*/ 693 w 849"/>
                <a:gd name="T95" fmla="*/ 1093 h 1093"/>
                <a:gd name="T96" fmla="*/ 63 w 849"/>
                <a:gd name="T97" fmla="*/ 1093 h 1093"/>
                <a:gd name="T98" fmla="*/ 43 w 849"/>
                <a:gd name="T99" fmla="*/ 1090 h 1093"/>
                <a:gd name="T100" fmla="*/ 25 w 849"/>
                <a:gd name="T101" fmla="*/ 1081 h 1093"/>
                <a:gd name="T102" fmla="*/ 12 w 849"/>
                <a:gd name="T103" fmla="*/ 1068 h 1093"/>
                <a:gd name="T104" fmla="*/ 3 w 849"/>
                <a:gd name="T105" fmla="*/ 1051 h 1093"/>
                <a:gd name="T106" fmla="*/ 0 w 849"/>
                <a:gd name="T107" fmla="*/ 1032 h 1093"/>
                <a:gd name="T108" fmla="*/ 2 w 849"/>
                <a:gd name="T109" fmla="*/ 1012 h 1093"/>
                <a:gd name="T110" fmla="*/ 106 w 849"/>
                <a:gd name="T111" fmla="*/ 74 h 1093"/>
                <a:gd name="T112" fmla="*/ 114 w 849"/>
                <a:gd name="T113" fmla="*/ 54 h 1093"/>
                <a:gd name="T114" fmla="*/ 127 w 849"/>
                <a:gd name="T115" fmla="*/ 36 h 1093"/>
                <a:gd name="T116" fmla="*/ 143 w 849"/>
                <a:gd name="T117" fmla="*/ 20 h 1093"/>
                <a:gd name="T118" fmla="*/ 162 w 849"/>
                <a:gd name="T119" fmla="*/ 9 h 1093"/>
                <a:gd name="T120" fmla="*/ 184 w 849"/>
                <a:gd name="T121" fmla="*/ 2 h 1093"/>
                <a:gd name="T122" fmla="*/ 206 w 849"/>
                <a:gd name="T123" fmla="*/ 0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49" h="1093">
                  <a:moveTo>
                    <a:pt x="440" y="654"/>
                  </a:moveTo>
                  <a:lnTo>
                    <a:pt x="408" y="658"/>
                  </a:lnTo>
                  <a:lnTo>
                    <a:pt x="379" y="667"/>
                  </a:lnTo>
                  <a:lnTo>
                    <a:pt x="352" y="681"/>
                  </a:lnTo>
                  <a:lnTo>
                    <a:pt x="328" y="700"/>
                  </a:lnTo>
                  <a:lnTo>
                    <a:pt x="309" y="724"/>
                  </a:lnTo>
                  <a:lnTo>
                    <a:pt x="295" y="749"/>
                  </a:lnTo>
                  <a:lnTo>
                    <a:pt x="286" y="780"/>
                  </a:lnTo>
                  <a:lnTo>
                    <a:pt x="282" y="811"/>
                  </a:lnTo>
                  <a:lnTo>
                    <a:pt x="286" y="842"/>
                  </a:lnTo>
                  <a:lnTo>
                    <a:pt x="295" y="873"/>
                  </a:lnTo>
                  <a:lnTo>
                    <a:pt x="309" y="899"/>
                  </a:lnTo>
                  <a:lnTo>
                    <a:pt x="328" y="923"/>
                  </a:lnTo>
                  <a:lnTo>
                    <a:pt x="352" y="942"/>
                  </a:lnTo>
                  <a:lnTo>
                    <a:pt x="379" y="956"/>
                  </a:lnTo>
                  <a:lnTo>
                    <a:pt x="408" y="965"/>
                  </a:lnTo>
                  <a:lnTo>
                    <a:pt x="440" y="969"/>
                  </a:lnTo>
                  <a:lnTo>
                    <a:pt x="472" y="965"/>
                  </a:lnTo>
                  <a:lnTo>
                    <a:pt x="501" y="956"/>
                  </a:lnTo>
                  <a:lnTo>
                    <a:pt x="528" y="942"/>
                  </a:lnTo>
                  <a:lnTo>
                    <a:pt x="551" y="923"/>
                  </a:lnTo>
                  <a:lnTo>
                    <a:pt x="570" y="899"/>
                  </a:lnTo>
                  <a:lnTo>
                    <a:pt x="585" y="873"/>
                  </a:lnTo>
                  <a:lnTo>
                    <a:pt x="594" y="842"/>
                  </a:lnTo>
                  <a:lnTo>
                    <a:pt x="597" y="811"/>
                  </a:lnTo>
                  <a:lnTo>
                    <a:pt x="594" y="780"/>
                  </a:lnTo>
                  <a:lnTo>
                    <a:pt x="585" y="749"/>
                  </a:lnTo>
                  <a:lnTo>
                    <a:pt x="570" y="724"/>
                  </a:lnTo>
                  <a:lnTo>
                    <a:pt x="551" y="700"/>
                  </a:lnTo>
                  <a:lnTo>
                    <a:pt x="528" y="681"/>
                  </a:lnTo>
                  <a:lnTo>
                    <a:pt x="501" y="667"/>
                  </a:lnTo>
                  <a:lnTo>
                    <a:pt x="472" y="658"/>
                  </a:lnTo>
                  <a:lnTo>
                    <a:pt x="440" y="654"/>
                  </a:lnTo>
                  <a:close/>
                  <a:moveTo>
                    <a:pt x="206" y="0"/>
                  </a:moveTo>
                  <a:lnTo>
                    <a:pt x="775" y="28"/>
                  </a:lnTo>
                  <a:lnTo>
                    <a:pt x="796" y="32"/>
                  </a:lnTo>
                  <a:lnTo>
                    <a:pt x="814" y="41"/>
                  </a:lnTo>
                  <a:lnTo>
                    <a:pt x="830" y="55"/>
                  </a:lnTo>
                  <a:lnTo>
                    <a:pt x="841" y="72"/>
                  </a:lnTo>
                  <a:lnTo>
                    <a:pt x="848" y="91"/>
                  </a:lnTo>
                  <a:lnTo>
                    <a:pt x="849" y="112"/>
                  </a:lnTo>
                  <a:lnTo>
                    <a:pt x="780" y="1016"/>
                  </a:lnTo>
                  <a:lnTo>
                    <a:pt x="775" y="1037"/>
                  </a:lnTo>
                  <a:lnTo>
                    <a:pt x="765" y="1056"/>
                  </a:lnTo>
                  <a:lnTo>
                    <a:pt x="752" y="1072"/>
                  </a:lnTo>
                  <a:lnTo>
                    <a:pt x="735" y="1083"/>
                  </a:lnTo>
                  <a:lnTo>
                    <a:pt x="715" y="1091"/>
                  </a:lnTo>
                  <a:lnTo>
                    <a:pt x="693" y="1093"/>
                  </a:lnTo>
                  <a:lnTo>
                    <a:pt x="63" y="1093"/>
                  </a:lnTo>
                  <a:lnTo>
                    <a:pt x="43" y="1090"/>
                  </a:lnTo>
                  <a:lnTo>
                    <a:pt x="25" y="1081"/>
                  </a:lnTo>
                  <a:lnTo>
                    <a:pt x="12" y="1068"/>
                  </a:lnTo>
                  <a:lnTo>
                    <a:pt x="3" y="1051"/>
                  </a:lnTo>
                  <a:lnTo>
                    <a:pt x="0" y="1032"/>
                  </a:lnTo>
                  <a:lnTo>
                    <a:pt x="2" y="1012"/>
                  </a:lnTo>
                  <a:lnTo>
                    <a:pt x="106" y="74"/>
                  </a:lnTo>
                  <a:lnTo>
                    <a:pt x="114" y="54"/>
                  </a:lnTo>
                  <a:lnTo>
                    <a:pt x="127" y="36"/>
                  </a:lnTo>
                  <a:lnTo>
                    <a:pt x="143" y="20"/>
                  </a:lnTo>
                  <a:lnTo>
                    <a:pt x="162" y="9"/>
                  </a:lnTo>
                  <a:lnTo>
                    <a:pt x="184" y="2"/>
                  </a:lnTo>
                  <a:lnTo>
                    <a:pt x="2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B Mitra" panose="00000400000000000000" pitchFamily="2" charset="-78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0001884" y="3496583"/>
            <a:ext cx="16386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400" b="1" kern="0" dirty="0">
                <a:solidFill>
                  <a:schemeClr val="bg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راهبرد سنتی: تخصیص هزینه به شهرداری برای زیباسازی </a:t>
            </a:r>
          </a:p>
        </p:txBody>
      </p:sp>
      <p:sp>
        <p:nvSpPr>
          <p:cNvPr id="49" name="Title 48"/>
          <p:cNvSpPr>
            <a:spLocks noGrp="1"/>
          </p:cNvSpPr>
          <p:nvPr>
            <p:ph type="title"/>
          </p:nvPr>
        </p:nvSpPr>
        <p:spPr>
          <a:xfrm>
            <a:off x="1270425" y="411921"/>
            <a:ext cx="10515600" cy="868873"/>
          </a:xfrm>
        </p:spPr>
        <p:txBody>
          <a:bodyPr>
            <a:normAutofit/>
          </a:bodyPr>
          <a:lstStyle/>
          <a:p>
            <a:pPr algn="r" rtl="1"/>
            <a:r>
              <a:rPr lang="fa-IR" sz="4000" b="1" dirty="0">
                <a:cs typeface="B Titr" panose="00000700000000000000" pitchFamily="2" charset="-78"/>
              </a:rPr>
              <a:t>نگاه متعارف »» راهبردهای متعارف و همیشگی</a:t>
            </a:r>
            <a:endParaRPr lang="en-US" sz="4000" b="1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35861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3112" y="2151678"/>
            <a:ext cx="85410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4000" b="1" dirty="0">
                <a:solidFill>
                  <a:schemeClr val="bg1"/>
                </a:solidFill>
                <a:cs typeface="B Traffic" panose="00000400000000000000" pitchFamily="2" charset="-78"/>
              </a:rPr>
              <a:t>مسائلی که به دلیل پارادایم فعلی تفکر ما بوجود آمده اند، می‌توانند با همان پارادایم فکری حل شوند.</a:t>
            </a:r>
            <a:endParaRPr lang="en-US" sz="4000" b="1" dirty="0">
              <a:solidFill>
                <a:schemeClr val="bg1"/>
              </a:solidFill>
              <a:cs typeface="B Traffic" panose="00000400000000000000" pitchFamily="2" charset="-78"/>
            </a:endParaRPr>
          </a:p>
          <a:p>
            <a:pPr algn="ctr" rtl="1"/>
            <a:r>
              <a:rPr lang="fa-IR" sz="4000" b="1" dirty="0">
                <a:solidFill>
                  <a:schemeClr val="accent4"/>
                </a:solidFill>
                <a:cs typeface="B Traffic" panose="00000400000000000000" pitchFamily="2" charset="-78"/>
              </a:rPr>
              <a:t>انیشتین</a:t>
            </a:r>
            <a:endParaRPr lang="en-US" sz="4000" b="1" dirty="0">
              <a:solidFill>
                <a:schemeClr val="accent4"/>
              </a:solidFill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68593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b="1" dirty="0">
                <a:solidFill>
                  <a:schemeClr val="bg1"/>
                </a:solidFill>
                <a:cs typeface="B Traffic" panose="00000400000000000000" pitchFamily="2" charset="-78"/>
              </a:rPr>
              <a:t>ضروری ترین و عاجل ترین قدم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212574" y="1767365"/>
            <a:ext cx="96210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6000" b="1" dirty="0">
                <a:solidFill>
                  <a:schemeClr val="bg1"/>
                </a:solidFill>
                <a:cs typeface="B Traffic" panose="00000400000000000000" pitchFamily="2" charset="-78"/>
              </a:rPr>
              <a:t>تغییر پارادایم مدیریت شهری و تغییر راهبردهاست. </a:t>
            </a:r>
            <a:endParaRPr lang="en-US" sz="6000" b="1" dirty="0">
              <a:solidFill>
                <a:schemeClr val="bg1"/>
              </a:solidFill>
              <a:cs typeface="B Traffic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46783" y="527238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fa-IR" b="1" u="sng" kern="0" dirty="0">
                <a:solidFill>
                  <a:schemeClr val="bg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نتیجه: </a:t>
            </a:r>
            <a:r>
              <a:rPr lang="fa-IR" b="1" u="sng" kern="0" dirty="0">
                <a:solidFill>
                  <a:schemeClr val="accent4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تکرار راه حل های قدیمی </a:t>
            </a:r>
          </a:p>
          <a:p>
            <a:pPr algn="r" rtl="1"/>
            <a:r>
              <a:rPr lang="fa-IR" b="1" u="sng" kern="0" dirty="0">
                <a:solidFill>
                  <a:schemeClr val="bg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ریشه: </a:t>
            </a:r>
            <a:r>
              <a:rPr lang="fa-IR" b="1" u="sng" kern="0" dirty="0">
                <a:solidFill>
                  <a:schemeClr val="accent4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تیم مدیریتی غیر روزآمد، عدم استفاده از سه طبقه تحول آفرین: کارآفرینان شهری، جوانان و بخش خصوصی خلاق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0406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3475905" y="6122551"/>
            <a:ext cx="5240192" cy="43880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27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en-US" sz="1800" b="1" kern="0">
              <a:solidFill>
                <a:schemeClr val="accent6">
                  <a:lumMod val="50000"/>
                </a:schemeClr>
              </a:solidFill>
              <a:cs typeface="B Mitra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525" y="269349"/>
            <a:ext cx="10515600" cy="684525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B Titr" panose="00000700000000000000" pitchFamily="2" charset="-78"/>
              </a:rPr>
              <a:t>راهبردهای نوین، مدیریت شهری نوین</a:t>
            </a:r>
            <a:endParaRPr lang="en-IN" sz="3600" b="1" dirty="0">
              <a:solidFill>
                <a:schemeClr val="tx1">
                  <a:lumMod val="75000"/>
                  <a:lumOff val="25000"/>
                </a:schemeClr>
              </a:solidFill>
              <a:cs typeface="B Titr" panose="00000700000000000000" pitchFamily="2" charset="-7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05877" y="1412777"/>
            <a:ext cx="4780249" cy="4653969"/>
            <a:chOff x="3170238" y="1096963"/>
            <a:chExt cx="5227638" cy="5207000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408363" y="1816100"/>
              <a:ext cx="2368550" cy="2868613"/>
            </a:xfrm>
            <a:custGeom>
              <a:avLst/>
              <a:gdLst>
                <a:gd name="T0" fmla="*/ 1108 w 2983"/>
                <a:gd name="T1" fmla="*/ 0 h 3614"/>
                <a:gd name="T2" fmla="*/ 1112 w 2983"/>
                <a:gd name="T3" fmla="*/ 0 h 3614"/>
                <a:gd name="T4" fmla="*/ 2983 w 2983"/>
                <a:gd name="T5" fmla="*/ 2521 h 3614"/>
                <a:gd name="T6" fmla="*/ 0 w 2983"/>
                <a:gd name="T7" fmla="*/ 3614 h 3614"/>
                <a:gd name="T8" fmla="*/ 1108 w 2983"/>
                <a:gd name="T9" fmla="*/ 0 h 3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3" h="3614">
                  <a:moveTo>
                    <a:pt x="1108" y="0"/>
                  </a:moveTo>
                  <a:lnTo>
                    <a:pt x="1112" y="0"/>
                  </a:lnTo>
                  <a:lnTo>
                    <a:pt x="2983" y="2521"/>
                  </a:lnTo>
                  <a:lnTo>
                    <a:pt x="0" y="3614"/>
                  </a:lnTo>
                  <a:lnTo>
                    <a:pt x="1108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b="1">
                <a:solidFill>
                  <a:schemeClr val="accent6">
                    <a:lumMod val="50000"/>
                  </a:schemeClr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5776913" y="1824038"/>
              <a:ext cx="2366963" cy="2874963"/>
            </a:xfrm>
            <a:custGeom>
              <a:avLst/>
              <a:gdLst>
                <a:gd name="T0" fmla="*/ 1917 w 2983"/>
                <a:gd name="T1" fmla="*/ 0 h 3622"/>
                <a:gd name="T2" fmla="*/ 2983 w 2983"/>
                <a:gd name="T3" fmla="*/ 3622 h 3622"/>
                <a:gd name="T4" fmla="*/ 0 w 2983"/>
                <a:gd name="T5" fmla="*/ 2511 h 3622"/>
                <a:gd name="T6" fmla="*/ 1917 w 2983"/>
                <a:gd name="T7" fmla="*/ 0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83" h="3622">
                  <a:moveTo>
                    <a:pt x="1917" y="0"/>
                  </a:moveTo>
                  <a:lnTo>
                    <a:pt x="2983" y="3622"/>
                  </a:lnTo>
                  <a:lnTo>
                    <a:pt x="0" y="2511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b="1">
                <a:solidFill>
                  <a:schemeClr val="accent6">
                    <a:lumMod val="50000"/>
                  </a:schemeClr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4291013" y="1816100"/>
              <a:ext cx="3006725" cy="2000250"/>
            </a:xfrm>
            <a:custGeom>
              <a:avLst/>
              <a:gdLst>
                <a:gd name="T0" fmla="*/ 0 w 3788"/>
                <a:gd name="T1" fmla="*/ 0 h 2521"/>
                <a:gd name="T2" fmla="*/ 3788 w 3788"/>
                <a:gd name="T3" fmla="*/ 10 h 2521"/>
                <a:gd name="T4" fmla="*/ 3788 w 3788"/>
                <a:gd name="T5" fmla="*/ 10 h 2521"/>
                <a:gd name="T6" fmla="*/ 1871 w 3788"/>
                <a:gd name="T7" fmla="*/ 2521 h 2521"/>
                <a:gd name="T8" fmla="*/ 0 w 3788"/>
                <a:gd name="T9" fmla="*/ 0 h 2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8" h="2521">
                  <a:moveTo>
                    <a:pt x="0" y="0"/>
                  </a:moveTo>
                  <a:lnTo>
                    <a:pt x="3788" y="10"/>
                  </a:lnTo>
                  <a:lnTo>
                    <a:pt x="3788" y="10"/>
                  </a:lnTo>
                  <a:lnTo>
                    <a:pt x="1871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b="1">
                <a:solidFill>
                  <a:schemeClr val="accent6">
                    <a:lumMod val="50000"/>
                  </a:schemeClr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3408363" y="3816350"/>
              <a:ext cx="2368550" cy="2487613"/>
            </a:xfrm>
            <a:custGeom>
              <a:avLst/>
              <a:gdLst>
                <a:gd name="T0" fmla="*/ 2983 w 2983"/>
                <a:gd name="T1" fmla="*/ 0 h 3134"/>
                <a:gd name="T2" fmla="*/ 2983 w 2983"/>
                <a:gd name="T3" fmla="*/ 3130 h 3134"/>
                <a:gd name="T4" fmla="*/ 2977 w 2983"/>
                <a:gd name="T5" fmla="*/ 3134 h 3134"/>
                <a:gd name="T6" fmla="*/ 0 w 2983"/>
                <a:gd name="T7" fmla="*/ 1095 h 3134"/>
                <a:gd name="T8" fmla="*/ 0 w 2983"/>
                <a:gd name="T9" fmla="*/ 1093 h 3134"/>
                <a:gd name="T10" fmla="*/ 2983 w 2983"/>
                <a:gd name="T11" fmla="*/ 0 h 3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83" h="3134">
                  <a:moveTo>
                    <a:pt x="2983" y="0"/>
                  </a:moveTo>
                  <a:lnTo>
                    <a:pt x="2983" y="3130"/>
                  </a:lnTo>
                  <a:lnTo>
                    <a:pt x="2977" y="3134"/>
                  </a:lnTo>
                  <a:lnTo>
                    <a:pt x="0" y="1095"/>
                  </a:lnTo>
                  <a:lnTo>
                    <a:pt x="0" y="1093"/>
                  </a:lnTo>
                  <a:lnTo>
                    <a:pt x="2983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b="1">
                <a:solidFill>
                  <a:schemeClr val="accent6">
                    <a:lumMod val="50000"/>
                  </a:schemeClr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5776913" y="3816350"/>
              <a:ext cx="2366963" cy="2484438"/>
            </a:xfrm>
            <a:custGeom>
              <a:avLst/>
              <a:gdLst>
                <a:gd name="T0" fmla="*/ 0 w 2983"/>
                <a:gd name="T1" fmla="*/ 0 h 3130"/>
                <a:gd name="T2" fmla="*/ 2983 w 2983"/>
                <a:gd name="T3" fmla="*/ 1111 h 3130"/>
                <a:gd name="T4" fmla="*/ 2983 w 2983"/>
                <a:gd name="T5" fmla="*/ 1113 h 3130"/>
                <a:gd name="T6" fmla="*/ 0 w 2983"/>
                <a:gd name="T7" fmla="*/ 3130 h 3130"/>
                <a:gd name="T8" fmla="*/ 0 w 2983"/>
                <a:gd name="T9" fmla="*/ 0 h 3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3" h="3130">
                  <a:moveTo>
                    <a:pt x="0" y="0"/>
                  </a:moveTo>
                  <a:lnTo>
                    <a:pt x="2983" y="1111"/>
                  </a:lnTo>
                  <a:lnTo>
                    <a:pt x="2983" y="1113"/>
                  </a:lnTo>
                  <a:lnTo>
                    <a:pt x="0" y="3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b="1">
                <a:solidFill>
                  <a:schemeClr val="accent6">
                    <a:lumMod val="50000"/>
                  </a:schemeClr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3170238" y="1816100"/>
              <a:ext cx="1120775" cy="2868613"/>
            </a:xfrm>
            <a:custGeom>
              <a:avLst/>
              <a:gdLst>
                <a:gd name="T0" fmla="*/ 1406 w 1412"/>
                <a:gd name="T1" fmla="*/ 6 h 3614"/>
                <a:gd name="T2" fmla="*/ 300 w 1412"/>
                <a:gd name="T3" fmla="*/ 3614 h 3614"/>
                <a:gd name="T4" fmla="*/ 0 w 1412"/>
                <a:gd name="T5" fmla="*/ 1518 h 3614"/>
                <a:gd name="T6" fmla="*/ 1406 w 1412"/>
                <a:gd name="T7" fmla="*/ 6 h 3614"/>
                <a:gd name="T8" fmla="*/ 1408 w 1412"/>
                <a:gd name="T9" fmla="*/ 0 h 3614"/>
                <a:gd name="T10" fmla="*/ 1412 w 1412"/>
                <a:gd name="T11" fmla="*/ 0 h 3614"/>
                <a:gd name="T12" fmla="*/ 1406 w 1412"/>
                <a:gd name="T13" fmla="*/ 6 h 3614"/>
                <a:gd name="T14" fmla="*/ 1408 w 1412"/>
                <a:gd name="T15" fmla="*/ 0 h 3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12" h="3614">
                  <a:moveTo>
                    <a:pt x="1406" y="6"/>
                  </a:moveTo>
                  <a:lnTo>
                    <a:pt x="300" y="3614"/>
                  </a:lnTo>
                  <a:lnTo>
                    <a:pt x="0" y="1518"/>
                  </a:lnTo>
                  <a:lnTo>
                    <a:pt x="1406" y="6"/>
                  </a:lnTo>
                  <a:close/>
                  <a:moveTo>
                    <a:pt x="1408" y="0"/>
                  </a:moveTo>
                  <a:lnTo>
                    <a:pt x="1412" y="0"/>
                  </a:lnTo>
                  <a:lnTo>
                    <a:pt x="1406" y="6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b="1">
                <a:solidFill>
                  <a:schemeClr val="accent6">
                    <a:lumMod val="50000"/>
                  </a:schemeClr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7297738" y="1824038"/>
              <a:ext cx="1100138" cy="2874963"/>
            </a:xfrm>
            <a:custGeom>
              <a:avLst/>
              <a:gdLst>
                <a:gd name="T0" fmla="*/ 0 w 1386"/>
                <a:gd name="T1" fmla="*/ 0 h 3622"/>
                <a:gd name="T2" fmla="*/ 1386 w 1386"/>
                <a:gd name="T3" fmla="*/ 1551 h 3622"/>
                <a:gd name="T4" fmla="*/ 1066 w 1386"/>
                <a:gd name="T5" fmla="*/ 3622 h 3622"/>
                <a:gd name="T6" fmla="*/ 0 w 1386"/>
                <a:gd name="T7" fmla="*/ 0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6" h="3622">
                  <a:moveTo>
                    <a:pt x="0" y="0"/>
                  </a:moveTo>
                  <a:lnTo>
                    <a:pt x="1386" y="1551"/>
                  </a:lnTo>
                  <a:lnTo>
                    <a:pt x="1066" y="3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b="1">
                <a:solidFill>
                  <a:schemeClr val="accent6">
                    <a:lumMod val="50000"/>
                  </a:schemeClr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4291013" y="1096963"/>
              <a:ext cx="3006725" cy="727075"/>
            </a:xfrm>
            <a:custGeom>
              <a:avLst/>
              <a:gdLst>
                <a:gd name="T0" fmla="*/ 3786 w 3788"/>
                <a:gd name="T1" fmla="*/ 915 h 915"/>
                <a:gd name="T2" fmla="*/ 3788 w 3788"/>
                <a:gd name="T3" fmla="*/ 915 h 915"/>
                <a:gd name="T4" fmla="*/ 3788 w 3788"/>
                <a:gd name="T5" fmla="*/ 915 h 915"/>
                <a:gd name="T6" fmla="*/ 3786 w 3788"/>
                <a:gd name="T7" fmla="*/ 915 h 915"/>
                <a:gd name="T8" fmla="*/ 1889 w 3788"/>
                <a:gd name="T9" fmla="*/ 0 h 915"/>
                <a:gd name="T10" fmla="*/ 3786 w 3788"/>
                <a:gd name="T11" fmla="*/ 915 h 915"/>
                <a:gd name="T12" fmla="*/ 0 w 3788"/>
                <a:gd name="T13" fmla="*/ 905 h 915"/>
                <a:gd name="T14" fmla="*/ 1889 w 3788"/>
                <a:gd name="T15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88" h="915">
                  <a:moveTo>
                    <a:pt x="3786" y="915"/>
                  </a:moveTo>
                  <a:lnTo>
                    <a:pt x="3788" y="915"/>
                  </a:lnTo>
                  <a:lnTo>
                    <a:pt x="3788" y="915"/>
                  </a:lnTo>
                  <a:lnTo>
                    <a:pt x="3786" y="915"/>
                  </a:lnTo>
                  <a:close/>
                  <a:moveTo>
                    <a:pt x="1889" y="0"/>
                  </a:moveTo>
                  <a:lnTo>
                    <a:pt x="3786" y="915"/>
                  </a:lnTo>
                  <a:lnTo>
                    <a:pt x="0" y="905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b="1">
                <a:solidFill>
                  <a:schemeClr val="accent6">
                    <a:lumMod val="50000"/>
                  </a:schemeClr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3408363" y="4684713"/>
              <a:ext cx="2368550" cy="1619250"/>
            </a:xfrm>
            <a:custGeom>
              <a:avLst/>
              <a:gdLst>
                <a:gd name="T0" fmla="*/ 2965 w 2983"/>
                <a:gd name="T1" fmla="*/ 2033 h 2041"/>
                <a:gd name="T2" fmla="*/ 2983 w 2983"/>
                <a:gd name="T3" fmla="*/ 2037 h 2041"/>
                <a:gd name="T4" fmla="*/ 2977 w 2983"/>
                <a:gd name="T5" fmla="*/ 2041 h 2041"/>
                <a:gd name="T6" fmla="*/ 2965 w 2983"/>
                <a:gd name="T7" fmla="*/ 2033 h 2041"/>
                <a:gd name="T8" fmla="*/ 4 w 2983"/>
                <a:gd name="T9" fmla="*/ 6 h 2041"/>
                <a:gd name="T10" fmla="*/ 2965 w 2983"/>
                <a:gd name="T11" fmla="*/ 2033 h 2041"/>
                <a:gd name="T12" fmla="*/ 966 w 2983"/>
                <a:gd name="T13" fmla="*/ 1603 h 2041"/>
                <a:gd name="T14" fmla="*/ 4 w 2983"/>
                <a:gd name="T15" fmla="*/ 6 h 2041"/>
                <a:gd name="T16" fmla="*/ 0 w 2983"/>
                <a:gd name="T17" fmla="*/ 0 h 2041"/>
                <a:gd name="T18" fmla="*/ 4 w 2983"/>
                <a:gd name="T19" fmla="*/ 6 h 2041"/>
                <a:gd name="T20" fmla="*/ 0 w 2983"/>
                <a:gd name="T21" fmla="*/ 2 h 2041"/>
                <a:gd name="T22" fmla="*/ 0 w 2983"/>
                <a:gd name="T23" fmla="*/ 0 h 2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83" h="2041">
                  <a:moveTo>
                    <a:pt x="2965" y="2033"/>
                  </a:moveTo>
                  <a:lnTo>
                    <a:pt x="2983" y="2037"/>
                  </a:lnTo>
                  <a:lnTo>
                    <a:pt x="2977" y="2041"/>
                  </a:lnTo>
                  <a:lnTo>
                    <a:pt x="2965" y="2033"/>
                  </a:lnTo>
                  <a:close/>
                  <a:moveTo>
                    <a:pt x="4" y="6"/>
                  </a:moveTo>
                  <a:lnTo>
                    <a:pt x="2965" y="2033"/>
                  </a:lnTo>
                  <a:lnTo>
                    <a:pt x="966" y="1603"/>
                  </a:lnTo>
                  <a:lnTo>
                    <a:pt x="4" y="6"/>
                  </a:lnTo>
                  <a:close/>
                  <a:moveTo>
                    <a:pt x="0" y="0"/>
                  </a:moveTo>
                  <a:lnTo>
                    <a:pt x="4" y="6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b="1">
                <a:solidFill>
                  <a:schemeClr val="accent6">
                    <a:lumMod val="50000"/>
                  </a:schemeClr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5776913" y="4699000"/>
              <a:ext cx="2366963" cy="1601788"/>
            </a:xfrm>
            <a:custGeom>
              <a:avLst/>
              <a:gdLst>
                <a:gd name="T0" fmla="*/ 2981 w 2983"/>
                <a:gd name="T1" fmla="*/ 4 h 2019"/>
                <a:gd name="T2" fmla="*/ 1885 w 2983"/>
                <a:gd name="T3" fmla="*/ 1767 h 2019"/>
                <a:gd name="T4" fmla="*/ 0 w 2983"/>
                <a:gd name="T5" fmla="*/ 2019 h 2019"/>
                <a:gd name="T6" fmla="*/ 2981 w 2983"/>
                <a:gd name="T7" fmla="*/ 4 h 2019"/>
                <a:gd name="T8" fmla="*/ 2983 w 2983"/>
                <a:gd name="T9" fmla="*/ 0 h 2019"/>
                <a:gd name="T10" fmla="*/ 2983 w 2983"/>
                <a:gd name="T11" fmla="*/ 2 h 2019"/>
                <a:gd name="T12" fmla="*/ 2981 w 2983"/>
                <a:gd name="T13" fmla="*/ 4 h 2019"/>
                <a:gd name="T14" fmla="*/ 2983 w 2983"/>
                <a:gd name="T15" fmla="*/ 0 h 2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83" h="2019">
                  <a:moveTo>
                    <a:pt x="2981" y="4"/>
                  </a:moveTo>
                  <a:lnTo>
                    <a:pt x="1885" y="1767"/>
                  </a:lnTo>
                  <a:lnTo>
                    <a:pt x="0" y="2019"/>
                  </a:lnTo>
                  <a:lnTo>
                    <a:pt x="2981" y="4"/>
                  </a:lnTo>
                  <a:close/>
                  <a:moveTo>
                    <a:pt x="2983" y="0"/>
                  </a:moveTo>
                  <a:lnTo>
                    <a:pt x="2983" y="2"/>
                  </a:lnTo>
                  <a:lnTo>
                    <a:pt x="2981" y="4"/>
                  </a:lnTo>
                  <a:lnTo>
                    <a:pt x="2983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b="1">
                <a:solidFill>
                  <a:schemeClr val="accent6">
                    <a:lumMod val="50000"/>
                  </a:schemeClr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3991310" y="2632364"/>
              <a:ext cx="1191596" cy="1443172"/>
            </a:xfrm>
            <a:custGeom>
              <a:avLst/>
              <a:gdLst>
                <a:gd name="T0" fmla="*/ 1108 w 2983"/>
                <a:gd name="T1" fmla="*/ 0 h 3614"/>
                <a:gd name="T2" fmla="*/ 1112 w 2983"/>
                <a:gd name="T3" fmla="*/ 0 h 3614"/>
                <a:gd name="T4" fmla="*/ 2983 w 2983"/>
                <a:gd name="T5" fmla="*/ 2521 h 3614"/>
                <a:gd name="T6" fmla="*/ 0 w 2983"/>
                <a:gd name="T7" fmla="*/ 3614 h 3614"/>
                <a:gd name="T8" fmla="*/ 1108 w 2983"/>
                <a:gd name="T9" fmla="*/ 0 h 3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3" h="3614">
                  <a:moveTo>
                    <a:pt x="1108" y="0"/>
                  </a:moveTo>
                  <a:lnTo>
                    <a:pt x="1112" y="0"/>
                  </a:lnTo>
                  <a:lnTo>
                    <a:pt x="2983" y="2521"/>
                  </a:lnTo>
                  <a:lnTo>
                    <a:pt x="0" y="3614"/>
                  </a:lnTo>
                  <a:lnTo>
                    <a:pt x="1108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b="1">
                <a:solidFill>
                  <a:schemeClr val="accent6">
                    <a:lumMod val="50000"/>
                  </a:schemeClr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6404350" y="2660076"/>
              <a:ext cx="1174520" cy="1426596"/>
            </a:xfrm>
            <a:custGeom>
              <a:avLst/>
              <a:gdLst>
                <a:gd name="T0" fmla="*/ 1917 w 2983"/>
                <a:gd name="T1" fmla="*/ 0 h 3622"/>
                <a:gd name="T2" fmla="*/ 2983 w 2983"/>
                <a:gd name="T3" fmla="*/ 3622 h 3622"/>
                <a:gd name="T4" fmla="*/ 0 w 2983"/>
                <a:gd name="T5" fmla="*/ 2511 h 3622"/>
                <a:gd name="T6" fmla="*/ 1917 w 2983"/>
                <a:gd name="T7" fmla="*/ 0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83" h="3622">
                  <a:moveTo>
                    <a:pt x="1917" y="0"/>
                  </a:moveTo>
                  <a:lnTo>
                    <a:pt x="2983" y="3622"/>
                  </a:lnTo>
                  <a:lnTo>
                    <a:pt x="0" y="2511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b="1">
                <a:solidFill>
                  <a:schemeClr val="accent6">
                    <a:lumMod val="50000"/>
                  </a:schemeClr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5052202" y="2169665"/>
              <a:ext cx="1500998" cy="998552"/>
            </a:xfrm>
            <a:custGeom>
              <a:avLst/>
              <a:gdLst>
                <a:gd name="T0" fmla="*/ 0 w 3788"/>
                <a:gd name="T1" fmla="*/ 0 h 2521"/>
                <a:gd name="T2" fmla="*/ 3788 w 3788"/>
                <a:gd name="T3" fmla="*/ 10 h 2521"/>
                <a:gd name="T4" fmla="*/ 3788 w 3788"/>
                <a:gd name="T5" fmla="*/ 10 h 2521"/>
                <a:gd name="T6" fmla="*/ 1871 w 3788"/>
                <a:gd name="T7" fmla="*/ 2521 h 2521"/>
                <a:gd name="T8" fmla="*/ 0 w 3788"/>
                <a:gd name="T9" fmla="*/ 0 h 2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8" h="2521">
                  <a:moveTo>
                    <a:pt x="0" y="0"/>
                  </a:moveTo>
                  <a:lnTo>
                    <a:pt x="3788" y="10"/>
                  </a:lnTo>
                  <a:lnTo>
                    <a:pt x="3788" y="10"/>
                  </a:lnTo>
                  <a:lnTo>
                    <a:pt x="1871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b="1">
                <a:solidFill>
                  <a:schemeClr val="accent6">
                    <a:lumMod val="50000"/>
                  </a:schemeClr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4203173" y="4318589"/>
              <a:ext cx="1205496" cy="1266094"/>
            </a:xfrm>
            <a:custGeom>
              <a:avLst/>
              <a:gdLst>
                <a:gd name="T0" fmla="*/ 2983 w 2983"/>
                <a:gd name="T1" fmla="*/ 0 h 3134"/>
                <a:gd name="T2" fmla="*/ 2983 w 2983"/>
                <a:gd name="T3" fmla="*/ 3130 h 3134"/>
                <a:gd name="T4" fmla="*/ 2977 w 2983"/>
                <a:gd name="T5" fmla="*/ 3134 h 3134"/>
                <a:gd name="T6" fmla="*/ 0 w 2983"/>
                <a:gd name="T7" fmla="*/ 1095 h 3134"/>
                <a:gd name="T8" fmla="*/ 0 w 2983"/>
                <a:gd name="T9" fmla="*/ 1093 h 3134"/>
                <a:gd name="T10" fmla="*/ 2983 w 2983"/>
                <a:gd name="T11" fmla="*/ 0 h 3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83" h="3134">
                  <a:moveTo>
                    <a:pt x="2983" y="0"/>
                  </a:moveTo>
                  <a:lnTo>
                    <a:pt x="2983" y="3130"/>
                  </a:lnTo>
                  <a:lnTo>
                    <a:pt x="2977" y="3134"/>
                  </a:lnTo>
                  <a:lnTo>
                    <a:pt x="0" y="1095"/>
                  </a:lnTo>
                  <a:lnTo>
                    <a:pt x="0" y="1093"/>
                  </a:lnTo>
                  <a:lnTo>
                    <a:pt x="2983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b="1">
                <a:solidFill>
                  <a:schemeClr val="accent6">
                    <a:lumMod val="50000"/>
                  </a:schemeClr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6152565" y="4352238"/>
              <a:ext cx="1136308" cy="1192704"/>
            </a:xfrm>
            <a:custGeom>
              <a:avLst/>
              <a:gdLst>
                <a:gd name="T0" fmla="*/ 0 w 2983"/>
                <a:gd name="T1" fmla="*/ 0 h 3130"/>
                <a:gd name="T2" fmla="*/ 2983 w 2983"/>
                <a:gd name="T3" fmla="*/ 1111 h 3130"/>
                <a:gd name="T4" fmla="*/ 2983 w 2983"/>
                <a:gd name="T5" fmla="*/ 1113 h 3130"/>
                <a:gd name="T6" fmla="*/ 0 w 2983"/>
                <a:gd name="T7" fmla="*/ 3130 h 3130"/>
                <a:gd name="T8" fmla="*/ 0 w 2983"/>
                <a:gd name="T9" fmla="*/ 0 h 3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3" h="3130">
                  <a:moveTo>
                    <a:pt x="0" y="0"/>
                  </a:moveTo>
                  <a:lnTo>
                    <a:pt x="2983" y="1111"/>
                  </a:lnTo>
                  <a:lnTo>
                    <a:pt x="2983" y="1113"/>
                  </a:lnTo>
                  <a:lnTo>
                    <a:pt x="0" y="3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b="1">
                <a:solidFill>
                  <a:schemeClr val="accent6">
                    <a:lumMod val="50000"/>
                  </a:schemeClr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25" name="Freeform 11"/>
            <p:cNvSpPr>
              <a:spLocks noEditPoints="1"/>
            </p:cNvSpPr>
            <p:nvPr/>
          </p:nvSpPr>
          <p:spPr bwMode="auto">
            <a:xfrm>
              <a:off x="3417061" y="2731658"/>
              <a:ext cx="349142" cy="893624"/>
            </a:xfrm>
            <a:custGeom>
              <a:avLst/>
              <a:gdLst>
                <a:gd name="T0" fmla="*/ 1406 w 1412"/>
                <a:gd name="T1" fmla="*/ 6 h 3614"/>
                <a:gd name="T2" fmla="*/ 300 w 1412"/>
                <a:gd name="T3" fmla="*/ 3614 h 3614"/>
                <a:gd name="T4" fmla="*/ 0 w 1412"/>
                <a:gd name="T5" fmla="*/ 1518 h 3614"/>
                <a:gd name="T6" fmla="*/ 1406 w 1412"/>
                <a:gd name="T7" fmla="*/ 6 h 3614"/>
                <a:gd name="T8" fmla="*/ 1408 w 1412"/>
                <a:gd name="T9" fmla="*/ 0 h 3614"/>
                <a:gd name="T10" fmla="*/ 1412 w 1412"/>
                <a:gd name="T11" fmla="*/ 0 h 3614"/>
                <a:gd name="T12" fmla="*/ 1406 w 1412"/>
                <a:gd name="T13" fmla="*/ 6 h 3614"/>
                <a:gd name="T14" fmla="*/ 1408 w 1412"/>
                <a:gd name="T15" fmla="*/ 0 h 3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12" h="3614">
                  <a:moveTo>
                    <a:pt x="1406" y="6"/>
                  </a:moveTo>
                  <a:lnTo>
                    <a:pt x="300" y="3614"/>
                  </a:lnTo>
                  <a:lnTo>
                    <a:pt x="0" y="1518"/>
                  </a:lnTo>
                  <a:lnTo>
                    <a:pt x="1406" y="6"/>
                  </a:lnTo>
                  <a:close/>
                  <a:moveTo>
                    <a:pt x="1408" y="0"/>
                  </a:moveTo>
                  <a:lnTo>
                    <a:pt x="1412" y="0"/>
                  </a:lnTo>
                  <a:lnTo>
                    <a:pt x="1406" y="6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b="1">
                <a:solidFill>
                  <a:schemeClr val="accent6">
                    <a:lumMod val="50000"/>
                  </a:schemeClr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7800702" y="2755638"/>
              <a:ext cx="342712" cy="895600"/>
            </a:xfrm>
            <a:custGeom>
              <a:avLst/>
              <a:gdLst>
                <a:gd name="T0" fmla="*/ 0 w 1386"/>
                <a:gd name="T1" fmla="*/ 0 h 3622"/>
                <a:gd name="T2" fmla="*/ 1386 w 1386"/>
                <a:gd name="T3" fmla="*/ 1551 h 3622"/>
                <a:gd name="T4" fmla="*/ 1066 w 1386"/>
                <a:gd name="T5" fmla="*/ 3622 h 3622"/>
                <a:gd name="T6" fmla="*/ 0 w 1386"/>
                <a:gd name="T7" fmla="*/ 0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6" h="3622">
                  <a:moveTo>
                    <a:pt x="0" y="0"/>
                  </a:moveTo>
                  <a:lnTo>
                    <a:pt x="1386" y="1551"/>
                  </a:lnTo>
                  <a:lnTo>
                    <a:pt x="1066" y="3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b="1">
                <a:solidFill>
                  <a:schemeClr val="accent6">
                    <a:lumMod val="50000"/>
                  </a:schemeClr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5325608" y="1374594"/>
              <a:ext cx="936648" cy="226496"/>
            </a:xfrm>
            <a:custGeom>
              <a:avLst/>
              <a:gdLst>
                <a:gd name="T0" fmla="*/ 3786 w 3788"/>
                <a:gd name="T1" fmla="*/ 915 h 915"/>
                <a:gd name="T2" fmla="*/ 3788 w 3788"/>
                <a:gd name="T3" fmla="*/ 915 h 915"/>
                <a:gd name="T4" fmla="*/ 3788 w 3788"/>
                <a:gd name="T5" fmla="*/ 915 h 915"/>
                <a:gd name="T6" fmla="*/ 3786 w 3788"/>
                <a:gd name="T7" fmla="*/ 915 h 915"/>
                <a:gd name="T8" fmla="*/ 1889 w 3788"/>
                <a:gd name="T9" fmla="*/ 0 h 915"/>
                <a:gd name="T10" fmla="*/ 3786 w 3788"/>
                <a:gd name="T11" fmla="*/ 915 h 915"/>
                <a:gd name="T12" fmla="*/ 0 w 3788"/>
                <a:gd name="T13" fmla="*/ 905 h 915"/>
                <a:gd name="T14" fmla="*/ 1889 w 3788"/>
                <a:gd name="T15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88" h="915">
                  <a:moveTo>
                    <a:pt x="3786" y="915"/>
                  </a:moveTo>
                  <a:lnTo>
                    <a:pt x="3788" y="915"/>
                  </a:lnTo>
                  <a:lnTo>
                    <a:pt x="3788" y="915"/>
                  </a:lnTo>
                  <a:lnTo>
                    <a:pt x="3786" y="915"/>
                  </a:lnTo>
                  <a:close/>
                  <a:moveTo>
                    <a:pt x="1889" y="0"/>
                  </a:moveTo>
                  <a:lnTo>
                    <a:pt x="3786" y="915"/>
                  </a:lnTo>
                  <a:lnTo>
                    <a:pt x="0" y="905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b="1">
                <a:solidFill>
                  <a:schemeClr val="accent6">
                    <a:lumMod val="50000"/>
                  </a:schemeClr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28" name="Freeform 15"/>
            <p:cNvSpPr>
              <a:spLocks noEditPoints="1"/>
            </p:cNvSpPr>
            <p:nvPr/>
          </p:nvSpPr>
          <p:spPr bwMode="auto">
            <a:xfrm>
              <a:off x="4070867" y="5378014"/>
              <a:ext cx="737844" cy="504424"/>
            </a:xfrm>
            <a:custGeom>
              <a:avLst/>
              <a:gdLst>
                <a:gd name="T0" fmla="*/ 2965 w 2983"/>
                <a:gd name="T1" fmla="*/ 2033 h 2041"/>
                <a:gd name="T2" fmla="*/ 2983 w 2983"/>
                <a:gd name="T3" fmla="*/ 2037 h 2041"/>
                <a:gd name="T4" fmla="*/ 2977 w 2983"/>
                <a:gd name="T5" fmla="*/ 2041 h 2041"/>
                <a:gd name="T6" fmla="*/ 2965 w 2983"/>
                <a:gd name="T7" fmla="*/ 2033 h 2041"/>
                <a:gd name="T8" fmla="*/ 4 w 2983"/>
                <a:gd name="T9" fmla="*/ 6 h 2041"/>
                <a:gd name="T10" fmla="*/ 2965 w 2983"/>
                <a:gd name="T11" fmla="*/ 2033 h 2041"/>
                <a:gd name="T12" fmla="*/ 966 w 2983"/>
                <a:gd name="T13" fmla="*/ 1603 h 2041"/>
                <a:gd name="T14" fmla="*/ 4 w 2983"/>
                <a:gd name="T15" fmla="*/ 6 h 2041"/>
                <a:gd name="T16" fmla="*/ 0 w 2983"/>
                <a:gd name="T17" fmla="*/ 0 h 2041"/>
                <a:gd name="T18" fmla="*/ 4 w 2983"/>
                <a:gd name="T19" fmla="*/ 6 h 2041"/>
                <a:gd name="T20" fmla="*/ 0 w 2983"/>
                <a:gd name="T21" fmla="*/ 2 h 2041"/>
                <a:gd name="T22" fmla="*/ 0 w 2983"/>
                <a:gd name="T23" fmla="*/ 0 h 2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83" h="2041">
                  <a:moveTo>
                    <a:pt x="2965" y="2033"/>
                  </a:moveTo>
                  <a:lnTo>
                    <a:pt x="2983" y="2037"/>
                  </a:lnTo>
                  <a:lnTo>
                    <a:pt x="2977" y="2041"/>
                  </a:lnTo>
                  <a:lnTo>
                    <a:pt x="2965" y="2033"/>
                  </a:lnTo>
                  <a:close/>
                  <a:moveTo>
                    <a:pt x="4" y="6"/>
                  </a:moveTo>
                  <a:lnTo>
                    <a:pt x="2965" y="2033"/>
                  </a:lnTo>
                  <a:lnTo>
                    <a:pt x="966" y="1603"/>
                  </a:lnTo>
                  <a:lnTo>
                    <a:pt x="4" y="6"/>
                  </a:lnTo>
                  <a:close/>
                  <a:moveTo>
                    <a:pt x="0" y="0"/>
                  </a:moveTo>
                  <a:lnTo>
                    <a:pt x="4" y="6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b="1">
                <a:solidFill>
                  <a:schemeClr val="accent6">
                    <a:lumMod val="50000"/>
                  </a:schemeClr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29" name="Freeform 16"/>
            <p:cNvSpPr>
              <a:spLocks noEditPoints="1"/>
            </p:cNvSpPr>
            <p:nvPr/>
          </p:nvSpPr>
          <p:spPr bwMode="auto">
            <a:xfrm>
              <a:off x="6660550" y="5455564"/>
              <a:ext cx="737352" cy="498986"/>
            </a:xfrm>
            <a:custGeom>
              <a:avLst/>
              <a:gdLst>
                <a:gd name="T0" fmla="*/ 2981 w 2983"/>
                <a:gd name="T1" fmla="*/ 4 h 2019"/>
                <a:gd name="T2" fmla="*/ 1885 w 2983"/>
                <a:gd name="T3" fmla="*/ 1767 h 2019"/>
                <a:gd name="T4" fmla="*/ 0 w 2983"/>
                <a:gd name="T5" fmla="*/ 2019 h 2019"/>
                <a:gd name="T6" fmla="*/ 2981 w 2983"/>
                <a:gd name="T7" fmla="*/ 4 h 2019"/>
                <a:gd name="T8" fmla="*/ 2983 w 2983"/>
                <a:gd name="T9" fmla="*/ 0 h 2019"/>
                <a:gd name="T10" fmla="*/ 2983 w 2983"/>
                <a:gd name="T11" fmla="*/ 2 h 2019"/>
                <a:gd name="T12" fmla="*/ 2981 w 2983"/>
                <a:gd name="T13" fmla="*/ 4 h 2019"/>
                <a:gd name="T14" fmla="*/ 2983 w 2983"/>
                <a:gd name="T15" fmla="*/ 0 h 2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83" h="2019">
                  <a:moveTo>
                    <a:pt x="2981" y="4"/>
                  </a:moveTo>
                  <a:lnTo>
                    <a:pt x="1885" y="1767"/>
                  </a:lnTo>
                  <a:lnTo>
                    <a:pt x="0" y="2019"/>
                  </a:lnTo>
                  <a:lnTo>
                    <a:pt x="2981" y="4"/>
                  </a:lnTo>
                  <a:close/>
                  <a:moveTo>
                    <a:pt x="2983" y="0"/>
                  </a:moveTo>
                  <a:lnTo>
                    <a:pt x="2983" y="2"/>
                  </a:lnTo>
                  <a:lnTo>
                    <a:pt x="2981" y="4"/>
                  </a:lnTo>
                  <a:lnTo>
                    <a:pt x="2983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b="1">
                <a:solidFill>
                  <a:schemeClr val="accent6">
                    <a:lumMod val="50000"/>
                  </a:schemeClr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926403" y="2454896"/>
            <a:ext cx="360822" cy="442158"/>
            <a:chOff x="6691313" y="-42863"/>
            <a:chExt cx="4246562" cy="5203826"/>
          </a:xfrm>
          <a:solidFill>
            <a:schemeClr val="bg1"/>
          </a:solidFill>
        </p:grpSpPr>
        <p:sp>
          <p:nvSpPr>
            <p:cNvPr id="33" name="Freeform 95"/>
            <p:cNvSpPr>
              <a:spLocks/>
            </p:cNvSpPr>
            <p:nvPr/>
          </p:nvSpPr>
          <p:spPr bwMode="auto">
            <a:xfrm>
              <a:off x="6691313" y="1951037"/>
              <a:ext cx="1292225" cy="257175"/>
            </a:xfrm>
            <a:custGeom>
              <a:avLst/>
              <a:gdLst>
                <a:gd name="T0" fmla="*/ 164 w 1628"/>
                <a:gd name="T1" fmla="*/ 0 h 324"/>
                <a:gd name="T2" fmla="*/ 1466 w 1628"/>
                <a:gd name="T3" fmla="*/ 0 h 324"/>
                <a:gd name="T4" fmla="*/ 1508 w 1628"/>
                <a:gd name="T5" fmla="*/ 6 h 324"/>
                <a:gd name="T6" fmla="*/ 1548 w 1628"/>
                <a:gd name="T7" fmla="*/ 22 h 324"/>
                <a:gd name="T8" fmla="*/ 1580 w 1628"/>
                <a:gd name="T9" fmla="*/ 47 h 324"/>
                <a:gd name="T10" fmla="*/ 1606 w 1628"/>
                <a:gd name="T11" fmla="*/ 79 h 324"/>
                <a:gd name="T12" fmla="*/ 1622 w 1628"/>
                <a:gd name="T13" fmla="*/ 119 h 324"/>
                <a:gd name="T14" fmla="*/ 1628 w 1628"/>
                <a:gd name="T15" fmla="*/ 161 h 324"/>
                <a:gd name="T16" fmla="*/ 1622 w 1628"/>
                <a:gd name="T17" fmla="*/ 205 h 324"/>
                <a:gd name="T18" fmla="*/ 1606 w 1628"/>
                <a:gd name="T19" fmla="*/ 243 h 324"/>
                <a:gd name="T20" fmla="*/ 1580 w 1628"/>
                <a:gd name="T21" fmla="*/ 277 h 324"/>
                <a:gd name="T22" fmla="*/ 1548 w 1628"/>
                <a:gd name="T23" fmla="*/ 301 h 324"/>
                <a:gd name="T24" fmla="*/ 1508 w 1628"/>
                <a:gd name="T25" fmla="*/ 319 h 324"/>
                <a:gd name="T26" fmla="*/ 1466 w 1628"/>
                <a:gd name="T27" fmla="*/ 324 h 324"/>
                <a:gd name="T28" fmla="*/ 164 w 1628"/>
                <a:gd name="T29" fmla="*/ 324 h 324"/>
                <a:gd name="T30" fmla="*/ 120 w 1628"/>
                <a:gd name="T31" fmla="*/ 319 h 324"/>
                <a:gd name="T32" fmla="*/ 82 w 1628"/>
                <a:gd name="T33" fmla="*/ 301 h 324"/>
                <a:gd name="T34" fmla="*/ 48 w 1628"/>
                <a:gd name="T35" fmla="*/ 277 h 324"/>
                <a:gd name="T36" fmla="*/ 22 w 1628"/>
                <a:gd name="T37" fmla="*/ 243 h 324"/>
                <a:gd name="T38" fmla="*/ 6 w 1628"/>
                <a:gd name="T39" fmla="*/ 205 h 324"/>
                <a:gd name="T40" fmla="*/ 0 w 1628"/>
                <a:gd name="T41" fmla="*/ 161 h 324"/>
                <a:gd name="T42" fmla="*/ 6 w 1628"/>
                <a:gd name="T43" fmla="*/ 119 h 324"/>
                <a:gd name="T44" fmla="*/ 22 w 1628"/>
                <a:gd name="T45" fmla="*/ 79 h 324"/>
                <a:gd name="T46" fmla="*/ 48 w 1628"/>
                <a:gd name="T47" fmla="*/ 47 h 324"/>
                <a:gd name="T48" fmla="*/ 82 w 1628"/>
                <a:gd name="T49" fmla="*/ 22 h 324"/>
                <a:gd name="T50" fmla="*/ 120 w 1628"/>
                <a:gd name="T51" fmla="*/ 6 h 324"/>
                <a:gd name="T52" fmla="*/ 164 w 1628"/>
                <a:gd name="T53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28" h="324">
                  <a:moveTo>
                    <a:pt x="164" y="0"/>
                  </a:moveTo>
                  <a:lnTo>
                    <a:pt x="1466" y="0"/>
                  </a:lnTo>
                  <a:lnTo>
                    <a:pt x="1508" y="6"/>
                  </a:lnTo>
                  <a:lnTo>
                    <a:pt x="1548" y="22"/>
                  </a:lnTo>
                  <a:lnTo>
                    <a:pt x="1580" y="47"/>
                  </a:lnTo>
                  <a:lnTo>
                    <a:pt x="1606" y="79"/>
                  </a:lnTo>
                  <a:lnTo>
                    <a:pt x="1622" y="119"/>
                  </a:lnTo>
                  <a:lnTo>
                    <a:pt x="1628" y="161"/>
                  </a:lnTo>
                  <a:lnTo>
                    <a:pt x="1622" y="205"/>
                  </a:lnTo>
                  <a:lnTo>
                    <a:pt x="1606" y="243"/>
                  </a:lnTo>
                  <a:lnTo>
                    <a:pt x="1580" y="277"/>
                  </a:lnTo>
                  <a:lnTo>
                    <a:pt x="1548" y="301"/>
                  </a:lnTo>
                  <a:lnTo>
                    <a:pt x="1508" y="319"/>
                  </a:lnTo>
                  <a:lnTo>
                    <a:pt x="1466" y="324"/>
                  </a:lnTo>
                  <a:lnTo>
                    <a:pt x="164" y="324"/>
                  </a:lnTo>
                  <a:lnTo>
                    <a:pt x="120" y="319"/>
                  </a:lnTo>
                  <a:lnTo>
                    <a:pt x="82" y="301"/>
                  </a:lnTo>
                  <a:lnTo>
                    <a:pt x="48" y="277"/>
                  </a:lnTo>
                  <a:lnTo>
                    <a:pt x="22" y="243"/>
                  </a:lnTo>
                  <a:lnTo>
                    <a:pt x="6" y="205"/>
                  </a:lnTo>
                  <a:lnTo>
                    <a:pt x="0" y="161"/>
                  </a:lnTo>
                  <a:lnTo>
                    <a:pt x="6" y="119"/>
                  </a:lnTo>
                  <a:lnTo>
                    <a:pt x="22" y="79"/>
                  </a:lnTo>
                  <a:lnTo>
                    <a:pt x="48" y="47"/>
                  </a:lnTo>
                  <a:lnTo>
                    <a:pt x="82" y="22"/>
                  </a:lnTo>
                  <a:lnTo>
                    <a:pt x="120" y="6"/>
                  </a:lnTo>
                  <a:lnTo>
                    <a:pt x="1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b="1">
                <a:solidFill>
                  <a:schemeClr val="accent6">
                    <a:lumMod val="50000"/>
                  </a:schemeClr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34" name="Freeform 96"/>
            <p:cNvSpPr>
              <a:spLocks/>
            </p:cNvSpPr>
            <p:nvPr/>
          </p:nvSpPr>
          <p:spPr bwMode="auto">
            <a:xfrm>
              <a:off x="9645650" y="1951037"/>
              <a:ext cx="1292225" cy="257175"/>
            </a:xfrm>
            <a:custGeom>
              <a:avLst/>
              <a:gdLst>
                <a:gd name="T0" fmla="*/ 162 w 1628"/>
                <a:gd name="T1" fmla="*/ 0 h 324"/>
                <a:gd name="T2" fmla="*/ 1464 w 1628"/>
                <a:gd name="T3" fmla="*/ 0 h 324"/>
                <a:gd name="T4" fmla="*/ 1508 w 1628"/>
                <a:gd name="T5" fmla="*/ 6 h 324"/>
                <a:gd name="T6" fmla="*/ 1548 w 1628"/>
                <a:gd name="T7" fmla="*/ 22 h 324"/>
                <a:gd name="T8" fmla="*/ 1580 w 1628"/>
                <a:gd name="T9" fmla="*/ 47 h 324"/>
                <a:gd name="T10" fmla="*/ 1606 w 1628"/>
                <a:gd name="T11" fmla="*/ 79 h 324"/>
                <a:gd name="T12" fmla="*/ 1622 w 1628"/>
                <a:gd name="T13" fmla="*/ 119 h 324"/>
                <a:gd name="T14" fmla="*/ 1628 w 1628"/>
                <a:gd name="T15" fmla="*/ 161 h 324"/>
                <a:gd name="T16" fmla="*/ 1622 w 1628"/>
                <a:gd name="T17" fmla="*/ 205 h 324"/>
                <a:gd name="T18" fmla="*/ 1606 w 1628"/>
                <a:gd name="T19" fmla="*/ 243 h 324"/>
                <a:gd name="T20" fmla="*/ 1580 w 1628"/>
                <a:gd name="T21" fmla="*/ 277 h 324"/>
                <a:gd name="T22" fmla="*/ 1546 w 1628"/>
                <a:gd name="T23" fmla="*/ 301 h 324"/>
                <a:gd name="T24" fmla="*/ 1508 w 1628"/>
                <a:gd name="T25" fmla="*/ 319 h 324"/>
                <a:gd name="T26" fmla="*/ 1464 w 1628"/>
                <a:gd name="T27" fmla="*/ 324 h 324"/>
                <a:gd name="T28" fmla="*/ 162 w 1628"/>
                <a:gd name="T29" fmla="*/ 324 h 324"/>
                <a:gd name="T30" fmla="*/ 120 w 1628"/>
                <a:gd name="T31" fmla="*/ 319 h 324"/>
                <a:gd name="T32" fmla="*/ 80 w 1628"/>
                <a:gd name="T33" fmla="*/ 301 h 324"/>
                <a:gd name="T34" fmla="*/ 48 w 1628"/>
                <a:gd name="T35" fmla="*/ 277 h 324"/>
                <a:gd name="T36" fmla="*/ 22 w 1628"/>
                <a:gd name="T37" fmla="*/ 243 h 324"/>
                <a:gd name="T38" fmla="*/ 6 w 1628"/>
                <a:gd name="T39" fmla="*/ 205 h 324"/>
                <a:gd name="T40" fmla="*/ 0 w 1628"/>
                <a:gd name="T41" fmla="*/ 161 h 324"/>
                <a:gd name="T42" fmla="*/ 6 w 1628"/>
                <a:gd name="T43" fmla="*/ 119 h 324"/>
                <a:gd name="T44" fmla="*/ 22 w 1628"/>
                <a:gd name="T45" fmla="*/ 79 h 324"/>
                <a:gd name="T46" fmla="*/ 48 w 1628"/>
                <a:gd name="T47" fmla="*/ 47 h 324"/>
                <a:gd name="T48" fmla="*/ 80 w 1628"/>
                <a:gd name="T49" fmla="*/ 22 h 324"/>
                <a:gd name="T50" fmla="*/ 120 w 1628"/>
                <a:gd name="T51" fmla="*/ 6 h 324"/>
                <a:gd name="T52" fmla="*/ 162 w 1628"/>
                <a:gd name="T53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28" h="324">
                  <a:moveTo>
                    <a:pt x="162" y="0"/>
                  </a:moveTo>
                  <a:lnTo>
                    <a:pt x="1464" y="0"/>
                  </a:lnTo>
                  <a:lnTo>
                    <a:pt x="1508" y="6"/>
                  </a:lnTo>
                  <a:lnTo>
                    <a:pt x="1548" y="22"/>
                  </a:lnTo>
                  <a:lnTo>
                    <a:pt x="1580" y="47"/>
                  </a:lnTo>
                  <a:lnTo>
                    <a:pt x="1606" y="79"/>
                  </a:lnTo>
                  <a:lnTo>
                    <a:pt x="1622" y="119"/>
                  </a:lnTo>
                  <a:lnTo>
                    <a:pt x="1628" y="161"/>
                  </a:lnTo>
                  <a:lnTo>
                    <a:pt x="1622" y="205"/>
                  </a:lnTo>
                  <a:lnTo>
                    <a:pt x="1606" y="243"/>
                  </a:lnTo>
                  <a:lnTo>
                    <a:pt x="1580" y="277"/>
                  </a:lnTo>
                  <a:lnTo>
                    <a:pt x="1546" y="301"/>
                  </a:lnTo>
                  <a:lnTo>
                    <a:pt x="1508" y="319"/>
                  </a:lnTo>
                  <a:lnTo>
                    <a:pt x="1464" y="324"/>
                  </a:lnTo>
                  <a:lnTo>
                    <a:pt x="162" y="324"/>
                  </a:lnTo>
                  <a:lnTo>
                    <a:pt x="120" y="319"/>
                  </a:lnTo>
                  <a:lnTo>
                    <a:pt x="80" y="301"/>
                  </a:lnTo>
                  <a:lnTo>
                    <a:pt x="48" y="277"/>
                  </a:lnTo>
                  <a:lnTo>
                    <a:pt x="22" y="243"/>
                  </a:lnTo>
                  <a:lnTo>
                    <a:pt x="6" y="205"/>
                  </a:lnTo>
                  <a:lnTo>
                    <a:pt x="0" y="161"/>
                  </a:lnTo>
                  <a:lnTo>
                    <a:pt x="6" y="119"/>
                  </a:lnTo>
                  <a:lnTo>
                    <a:pt x="22" y="79"/>
                  </a:lnTo>
                  <a:lnTo>
                    <a:pt x="48" y="47"/>
                  </a:lnTo>
                  <a:lnTo>
                    <a:pt x="80" y="22"/>
                  </a:lnTo>
                  <a:lnTo>
                    <a:pt x="120" y="6"/>
                  </a:lnTo>
                  <a:lnTo>
                    <a:pt x="1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b="1">
                <a:solidFill>
                  <a:schemeClr val="accent6">
                    <a:lumMod val="50000"/>
                  </a:schemeClr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35" name="Freeform 97"/>
            <p:cNvSpPr>
              <a:spLocks/>
            </p:cNvSpPr>
            <p:nvPr/>
          </p:nvSpPr>
          <p:spPr bwMode="auto">
            <a:xfrm>
              <a:off x="8686800" y="-42863"/>
              <a:ext cx="255588" cy="1290638"/>
            </a:xfrm>
            <a:custGeom>
              <a:avLst/>
              <a:gdLst>
                <a:gd name="T0" fmla="*/ 162 w 324"/>
                <a:gd name="T1" fmla="*/ 0 h 1627"/>
                <a:gd name="T2" fmla="*/ 206 w 324"/>
                <a:gd name="T3" fmla="*/ 6 h 1627"/>
                <a:gd name="T4" fmla="*/ 244 w 324"/>
                <a:gd name="T5" fmla="*/ 22 h 1627"/>
                <a:gd name="T6" fmla="*/ 278 w 324"/>
                <a:gd name="T7" fmla="*/ 48 h 1627"/>
                <a:gd name="T8" fmla="*/ 302 w 324"/>
                <a:gd name="T9" fmla="*/ 82 h 1627"/>
                <a:gd name="T10" fmla="*/ 320 w 324"/>
                <a:gd name="T11" fmla="*/ 120 h 1627"/>
                <a:gd name="T12" fmla="*/ 324 w 324"/>
                <a:gd name="T13" fmla="*/ 163 h 1627"/>
                <a:gd name="T14" fmla="*/ 324 w 324"/>
                <a:gd name="T15" fmla="*/ 1465 h 1627"/>
                <a:gd name="T16" fmla="*/ 320 w 324"/>
                <a:gd name="T17" fmla="*/ 1507 h 1627"/>
                <a:gd name="T18" fmla="*/ 302 w 324"/>
                <a:gd name="T19" fmla="*/ 1547 h 1627"/>
                <a:gd name="T20" fmla="*/ 278 w 324"/>
                <a:gd name="T21" fmla="*/ 1579 h 1627"/>
                <a:gd name="T22" fmla="*/ 244 w 324"/>
                <a:gd name="T23" fmla="*/ 1605 h 1627"/>
                <a:gd name="T24" fmla="*/ 206 w 324"/>
                <a:gd name="T25" fmla="*/ 1621 h 1627"/>
                <a:gd name="T26" fmla="*/ 162 w 324"/>
                <a:gd name="T27" fmla="*/ 1627 h 1627"/>
                <a:gd name="T28" fmla="*/ 118 w 324"/>
                <a:gd name="T29" fmla="*/ 1621 h 1627"/>
                <a:gd name="T30" fmla="*/ 80 w 324"/>
                <a:gd name="T31" fmla="*/ 1605 h 1627"/>
                <a:gd name="T32" fmla="*/ 46 w 324"/>
                <a:gd name="T33" fmla="*/ 1579 h 1627"/>
                <a:gd name="T34" fmla="*/ 22 w 324"/>
                <a:gd name="T35" fmla="*/ 1547 h 1627"/>
                <a:gd name="T36" fmla="*/ 4 w 324"/>
                <a:gd name="T37" fmla="*/ 1507 h 1627"/>
                <a:gd name="T38" fmla="*/ 0 w 324"/>
                <a:gd name="T39" fmla="*/ 1465 h 1627"/>
                <a:gd name="T40" fmla="*/ 0 w 324"/>
                <a:gd name="T41" fmla="*/ 163 h 1627"/>
                <a:gd name="T42" fmla="*/ 4 w 324"/>
                <a:gd name="T43" fmla="*/ 120 h 1627"/>
                <a:gd name="T44" fmla="*/ 22 w 324"/>
                <a:gd name="T45" fmla="*/ 82 h 1627"/>
                <a:gd name="T46" fmla="*/ 46 w 324"/>
                <a:gd name="T47" fmla="*/ 48 h 1627"/>
                <a:gd name="T48" fmla="*/ 80 w 324"/>
                <a:gd name="T49" fmla="*/ 22 h 1627"/>
                <a:gd name="T50" fmla="*/ 118 w 324"/>
                <a:gd name="T51" fmla="*/ 6 h 1627"/>
                <a:gd name="T52" fmla="*/ 162 w 324"/>
                <a:gd name="T53" fmla="*/ 0 h 1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4" h="1627">
                  <a:moveTo>
                    <a:pt x="162" y="0"/>
                  </a:moveTo>
                  <a:lnTo>
                    <a:pt x="206" y="6"/>
                  </a:lnTo>
                  <a:lnTo>
                    <a:pt x="244" y="22"/>
                  </a:lnTo>
                  <a:lnTo>
                    <a:pt x="278" y="48"/>
                  </a:lnTo>
                  <a:lnTo>
                    <a:pt x="302" y="82"/>
                  </a:lnTo>
                  <a:lnTo>
                    <a:pt x="320" y="120"/>
                  </a:lnTo>
                  <a:lnTo>
                    <a:pt x="324" y="163"/>
                  </a:lnTo>
                  <a:lnTo>
                    <a:pt x="324" y="1465"/>
                  </a:lnTo>
                  <a:lnTo>
                    <a:pt x="320" y="1507"/>
                  </a:lnTo>
                  <a:lnTo>
                    <a:pt x="302" y="1547"/>
                  </a:lnTo>
                  <a:lnTo>
                    <a:pt x="278" y="1579"/>
                  </a:lnTo>
                  <a:lnTo>
                    <a:pt x="244" y="1605"/>
                  </a:lnTo>
                  <a:lnTo>
                    <a:pt x="206" y="1621"/>
                  </a:lnTo>
                  <a:lnTo>
                    <a:pt x="162" y="1627"/>
                  </a:lnTo>
                  <a:lnTo>
                    <a:pt x="118" y="1621"/>
                  </a:lnTo>
                  <a:lnTo>
                    <a:pt x="80" y="1605"/>
                  </a:lnTo>
                  <a:lnTo>
                    <a:pt x="46" y="1579"/>
                  </a:lnTo>
                  <a:lnTo>
                    <a:pt x="22" y="1547"/>
                  </a:lnTo>
                  <a:lnTo>
                    <a:pt x="4" y="1507"/>
                  </a:lnTo>
                  <a:lnTo>
                    <a:pt x="0" y="1465"/>
                  </a:lnTo>
                  <a:lnTo>
                    <a:pt x="0" y="163"/>
                  </a:lnTo>
                  <a:lnTo>
                    <a:pt x="4" y="120"/>
                  </a:lnTo>
                  <a:lnTo>
                    <a:pt x="22" y="82"/>
                  </a:lnTo>
                  <a:lnTo>
                    <a:pt x="46" y="48"/>
                  </a:lnTo>
                  <a:lnTo>
                    <a:pt x="80" y="22"/>
                  </a:lnTo>
                  <a:lnTo>
                    <a:pt x="118" y="6"/>
                  </a:lnTo>
                  <a:lnTo>
                    <a:pt x="1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b="1">
                <a:solidFill>
                  <a:schemeClr val="accent6">
                    <a:lumMod val="50000"/>
                  </a:schemeClr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36" name="Freeform 98"/>
            <p:cNvSpPr>
              <a:spLocks/>
            </p:cNvSpPr>
            <p:nvPr/>
          </p:nvSpPr>
          <p:spPr bwMode="auto">
            <a:xfrm>
              <a:off x="9364663" y="541337"/>
              <a:ext cx="989013" cy="989013"/>
            </a:xfrm>
            <a:custGeom>
              <a:avLst/>
              <a:gdLst>
                <a:gd name="T0" fmla="*/ 1067 w 1247"/>
                <a:gd name="T1" fmla="*/ 0 h 1245"/>
                <a:gd name="T2" fmla="*/ 1103 w 1247"/>
                <a:gd name="T3" fmla="*/ 0 h 1245"/>
                <a:gd name="T4" fmla="*/ 1137 w 1247"/>
                <a:gd name="T5" fmla="*/ 7 h 1245"/>
                <a:gd name="T6" fmla="*/ 1171 w 1247"/>
                <a:gd name="T7" fmla="*/ 23 h 1245"/>
                <a:gd name="T8" fmla="*/ 1199 w 1247"/>
                <a:gd name="T9" fmla="*/ 47 h 1245"/>
                <a:gd name="T10" fmla="*/ 1223 w 1247"/>
                <a:gd name="T11" fmla="*/ 75 h 1245"/>
                <a:gd name="T12" fmla="*/ 1239 w 1247"/>
                <a:gd name="T13" fmla="*/ 109 h 1245"/>
                <a:gd name="T14" fmla="*/ 1247 w 1247"/>
                <a:gd name="T15" fmla="*/ 143 h 1245"/>
                <a:gd name="T16" fmla="*/ 1247 w 1247"/>
                <a:gd name="T17" fmla="*/ 179 h 1245"/>
                <a:gd name="T18" fmla="*/ 1239 w 1247"/>
                <a:gd name="T19" fmla="*/ 215 h 1245"/>
                <a:gd name="T20" fmla="*/ 1223 w 1247"/>
                <a:gd name="T21" fmla="*/ 247 h 1245"/>
                <a:gd name="T22" fmla="*/ 1199 w 1247"/>
                <a:gd name="T23" fmla="*/ 277 h 1245"/>
                <a:gd name="T24" fmla="*/ 277 w 1247"/>
                <a:gd name="T25" fmla="*/ 1198 h 1245"/>
                <a:gd name="T26" fmla="*/ 244 w 1247"/>
                <a:gd name="T27" fmla="*/ 1225 h 1245"/>
                <a:gd name="T28" fmla="*/ 204 w 1247"/>
                <a:gd name="T29" fmla="*/ 1239 h 1245"/>
                <a:gd name="T30" fmla="*/ 162 w 1247"/>
                <a:gd name="T31" fmla="*/ 1245 h 1245"/>
                <a:gd name="T32" fmla="*/ 132 w 1247"/>
                <a:gd name="T33" fmla="*/ 1243 h 1245"/>
                <a:gd name="T34" fmla="*/ 102 w 1247"/>
                <a:gd name="T35" fmla="*/ 1233 h 1245"/>
                <a:gd name="T36" fmla="*/ 74 w 1247"/>
                <a:gd name="T37" fmla="*/ 1219 h 1245"/>
                <a:gd name="T38" fmla="*/ 48 w 1247"/>
                <a:gd name="T39" fmla="*/ 1198 h 1245"/>
                <a:gd name="T40" fmla="*/ 24 w 1247"/>
                <a:gd name="T41" fmla="*/ 1170 h 1245"/>
                <a:gd name="T42" fmla="*/ 8 w 1247"/>
                <a:gd name="T43" fmla="*/ 1136 h 1245"/>
                <a:gd name="T44" fmla="*/ 0 w 1247"/>
                <a:gd name="T45" fmla="*/ 1102 h 1245"/>
                <a:gd name="T46" fmla="*/ 0 w 1247"/>
                <a:gd name="T47" fmla="*/ 1066 h 1245"/>
                <a:gd name="T48" fmla="*/ 8 w 1247"/>
                <a:gd name="T49" fmla="*/ 1030 h 1245"/>
                <a:gd name="T50" fmla="*/ 24 w 1247"/>
                <a:gd name="T51" fmla="*/ 998 h 1245"/>
                <a:gd name="T52" fmla="*/ 48 w 1247"/>
                <a:gd name="T53" fmla="*/ 968 h 1245"/>
                <a:gd name="T54" fmla="*/ 970 w 1247"/>
                <a:gd name="T55" fmla="*/ 47 h 1245"/>
                <a:gd name="T56" fmla="*/ 1000 w 1247"/>
                <a:gd name="T57" fmla="*/ 23 h 1245"/>
                <a:gd name="T58" fmla="*/ 1032 w 1247"/>
                <a:gd name="T59" fmla="*/ 7 h 1245"/>
                <a:gd name="T60" fmla="*/ 1067 w 1247"/>
                <a:gd name="T61" fmla="*/ 0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47" h="1245">
                  <a:moveTo>
                    <a:pt x="1067" y="0"/>
                  </a:moveTo>
                  <a:lnTo>
                    <a:pt x="1103" y="0"/>
                  </a:lnTo>
                  <a:lnTo>
                    <a:pt x="1137" y="7"/>
                  </a:lnTo>
                  <a:lnTo>
                    <a:pt x="1171" y="23"/>
                  </a:lnTo>
                  <a:lnTo>
                    <a:pt x="1199" y="47"/>
                  </a:lnTo>
                  <a:lnTo>
                    <a:pt x="1223" y="75"/>
                  </a:lnTo>
                  <a:lnTo>
                    <a:pt x="1239" y="109"/>
                  </a:lnTo>
                  <a:lnTo>
                    <a:pt x="1247" y="143"/>
                  </a:lnTo>
                  <a:lnTo>
                    <a:pt x="1247" y="179"/>
                  </a:lnTo>
                  <a:lnTo>
                    <a:pt x="1239" y="215"/>
                  </a:lnTo>
                  <a:lnTo>
                    <a:pt x="1223" y="247"/>
                  </a:lnTo>
                  <a:lnTo>
                    <a:pt x="1199" y="277"/>
                  </a:lnTo>
                  <a:lnTo>
                    <a:pt x="277" y="1198"/>
                  </a:lnTo>
                  <a:lnTo>
                    <a:pt x="244" y="1225"/>
                  </a:lnTo>
                  <a:lnTo>
                    <a:pt x="204" y="1239"/>
                  </a:lnTo>
                  <a:lnTo>
                    <a:pt x="162" y="1245"/>
                  </a:lnTo>
                  <a:lnTo>
                    <a:pt x="132" y="1243"/>
                  </a:lnTo>
                  <a:lnTo>
                    <a:pt x="102" y="1233"/>
                  </a:lnTo>
                  <a:lnTo>
                    <a:pt x="74" y="1219"/>
                  </a:lnTo>
                  <a:lnTo>
                    <a:pt x="48" y="1198"/>
                  </a:lnTo>
                  <a:lnTo>
                    <a:pt x="24" y="1170"/>
                  </a:lnTo>
                  <a:lnTo>
                    <a:pt x="8" y="1136"/>
                  </a:lnTo>
                  <a:lnTo>
                    <a:pt x="0" y="1102"/>
                  </a:lnTo>
                  <a:lnTo>
                    <a:pt x="0" y="1066"/>
                  </a:lnTo>
                  <a:lnTo>
                    <a:pt x="8" y="1030"/>
                  </a:lnTo>
                  <a:lnTo>
                    <a:pt x="24" y="998"/>
                  </a:lnTo>
                  <a:lnTo>
                    <a:pt x="48" y="968"/>
                  </a:lnTo>
                  <a:lnTo>
                    <a:pt x="970" y="47"/>
                  </a:lnTo>
                  <a:lnTo>
                    <a:pt x="1000" y="23"/>
                  </a:lnTo>
                  <a:lnTo>
                    <a:pt x="1032" y="7"/>
                  </a:lnTo>
                  <a:lnTo>
                    <a:pt x="10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b="1">
                <a:solidFill>
                  <a:schemeClr val="accent6">
                    <a:lumMod val="50000"/>
                  </a:schemeClr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37" name="Freeform 99"/>
            <p:cNvSpPr>
              <a:spLocks/>
            </p:cNvSpPr>
            <p:nvPr/>
          </p:nvSpPr>
          <p:spPr bwMode="auto">
            <a:xfrm>
              <a:off x="7275513" y="541337"/>
              <a:ext cx="989013" cy="989013"/>
            </a:xfrm>
            <a:custGeom>
              <a:avLst/>
              <a:gdLst>
                <a:gd name="T0" fmla="*/ 144 w 1247"/>
                <a:gd name="T1" fmla="*/ 0 h 1245"/>
                <a:gd name="T2" fmla="*/ 180 w 1247"/>
                <a:gd name="T3" fmla="*/ 0 h 1245"/>
                <a:gd name="T4" fmla="*/ 216 w 1247"/>
                <a:gd name="T5" fmla="*/ 7 h 1245"/>
                <a:gd name="T6" fmla="*/ 247 w 1247"/>
                <a:gd name="T7" fmla="*/ 23 h 1245"/>
                <a:gd name="T8" fmla="*/ 277 w 1247"/>
                <a:gd name="T9" fmla="*/ 47 h 1245"/>
                <a:gd name="T10" fmla="*/ 1199 w 1247"/>
                <a:gd name="T11" fmla="*/ 968 h 1245"/>
                <a:gd name="T12" fmla="*/ 1223 w 1247"/>
                <a:gd name="T13" fmla="*/ 998 h 1245"/>
                <a:gd name="T14" fmla="*/ 1239 w 1247"/>
                <a:gd name="T15" fmla="*/ 1030 h 1245"/>
                <a:gd name="T16" fmla="*/ 1247 w 1247"/>
                <a:gd name="T17" fmla="*/ 1066 h 1245"/>
                <a:gd name="T18" fmla="*/ 1247 w 1247"/>
                <a:gd name="T19" fmla="*/ 1102 h 1245"/>
                <a:gd name="T20" fmla="*/ 1239 w 1247"/>
                <a:gd name="T21" fmla="*/ 1136 h 1245"/>
                <a:gd name="T22" fmla="*/ 1223 w 1247"/>
                <a:gd name="T23" fmla="*/ 1170 h 1245"/>
                <a:gd name="T24" fmla="*/ 1199 w 1247"/>
                <a:gd name="T25" fmla="*/ 1198 h 1245"/>
                <a:gd name="T26" fmla="*/ 1165 w 1247"/>
                <a:gd name="T27" fmla="*/ 1225 h 1245"/>
                <a:gd name="T28" fmla="*/ 1125 w 1247"/>
                <a:gd name="T29" fmla="*/ 1239 h 1245"/>
                <a:gd name="T30" fmla="*/ 1085 w 1247"/>
                <a:gd name="T31" fmla="*/ 1245 h 1245"/>
                <a:gd name="T32" fmla="*/ 1053 w 1247"/>
                <a:gd name="T33" fmla="*/ 1243 h 1245"/>
                <a:gd name="T34" fmla="*/ 1023 w 1247"/>
                <a:gd name="T35" fmla="*/ 1233 h 1245"/>
                <a:gd name="T36" fmla="*/ 995 w 1247"/>
                <a:gd name="T37" fmla="*/ 1219 h 1245"/>
                <a:gd name="T38" fmla="*/ 970 w 1247"/>
                <a:gd name="T39" fmla="*/ 1198 h 1245"/>
                <a:gd name="T40" fmla="*/ 48 w 1247"/>
                <a:gd name="T41" fmla="*/ 277 h 1245"/>
                <a:gd name="T42" fmla="*/ 24 w 1247"/>
                <a:gd name="T43" fmla="*/ 247 h 1245"/>
                <a:gd name="T44" fmla="*/ 8 w 1247"/>
                <a:gd name="T45" fmla="*/ 215 h 1245"/>
                <a:gd name="T46" fmla="*/ 0 w 1247"/>
                <a:gd name="T47" fmla="*/ 179 h 1245"/>
                <a:gd name="T48" fmla="*/ 0 w 1247"/>
                <a:gd name="T49" fmla="*/ 143 h 1245"/>
                <a:gd name="T50" fmla="*/ 8 w 1247"/>
                <a:gd name="T51" fmla="*/ 109 h 1245"/>
                <a:gd name="T52" fmla="*/ 24 w 1247"/>
                <a:gd name="T53" fmla="*/ 75 h 1245"/>
                <a:gd name="T54" fmla="*/ 48 w 1247"/>
                <a:gd name="T55" fmla="*/ 47 h 1245"/>
                <a:gd name="T56" fmla="*/ 76 w 1247"/>
                <a:gd name="T57" fmla="*/ 23 h 1245"/>
                <a:gd name="T58" fmla="*/ 110 w 1247"/>
                <a:gd name="T59" fmla="*/ 7 h 1245"/>
                <a:gd name="T60" fmla="*/ 144 w 1247"/>
                <a:gd name="T61" fmla="*/ 0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47" h="1245">
                  <a:moveTo>
                    <a:pt x="144" y="0"/>
                  </a:moveTo>
                  <a:lnTo>
                    <a:pt x="180" y="0"/>
                  </a:lnTo>
                  <a:lnTo>
                    <a:pt x="216" y="7"/>
                  </a:lnTo>
                  <a:lnTo>
                    <a:pt x="247" y="23"/>
                  </a:lnTo>
                  <a:lnTo>
                    <a:pt x="277" y="47"/>
                  </a:lnTo>
                  <a:lnTo>
                    <a:pt x="1199" y="968"/>
                  </a:lnTo>
                  <a:lnTo>
                    <a:pt x="1223" y="998"/>
                  </a:lnTo>
                  <a:lnTo>
                    <a:pt x="1239" y="1030"/>
                  </a:lnTo>
                  <a:lnTo>
                    <a:pt x="1247" y="1066"/>
                  </a:lnTo>
                  <a:lnTo>
                    <a:pt x="1247" y="1102"/>
                  </a:lnTo>
                  <a:lnTo>
                    <a:pt x="1239" y="1136"/>
                  </a:lnTo>
                  <a:lnTo>
                    <a:pt x="1223" y="1170"/>
                  </a:lnTo>
                  <a:lnTo>
                    <a:pt x="1199" y="1198"/>
                  </a:lnTo>
                  <a:lnTo>
                    <a:pt x="1165" y="1225"/>
                  </a:lnTo>
                  <a:lnTo>
                    <a:pt x="1125" y="1239"/>
                  </a:lnTo>
                  <a:lnTo>
                    <a:pt x="1085" y="1245"/>
                  </a:lnTo>
                  <a:lnTo>
                    <a:pt x="1053" y="1243"/>
                  </a:lnTo>
                  <a:lnTo>
                    <a:pt x="1023" y="1233"/>
                  </a:lnTo>
                  <a:lnTo>
                    <a:pt x="995" y="1219"/>
                  </a:lnTo>
                  <a:lnTo>
                    <a:pt x="970" y="1198"/>
                  </a:lnTo>
                  <a:lnTo>
                    <a:pt x="48" y="277"/>
                  </a:lnTo>
                  <a:lnTo>
                    <a:pt x="24" y="247"/>
                  </a:lnTo>
                  <a:lnTo>
                    <a:pt x="8" y="215"/>
                  </a:lnTo>
                  <a:lnTo>
                    <a:pt x="0" y="179"/>
                  </a:lnTo>
                  <a:lnTo>
                    <a:pt x="0" y="143"/>
                  </a:lnTo>
                  <a:lnTo>
                    <a:pt x="8" y="109"/>
                  </a:lnTo>
                  <a:lnTo>
                    <a:pt x="24" y="75"/>
                  </a:lnTo>
                  <a:lnTo>
                    <a:pt x="48" y="47"/>
                  </a:lnTo>
                  <a:lnTo>
                    <a:pt x="76" y="23"/>
                  </a:lnTo>
                  <a:lnTo>
                    <a:pt x="110" y="7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b="1">
                <a:solidFill>
                  <a:schemeClr val="accent6">
                    <a:lumMod val="50000"/>
                  </a:schemeClr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38" name="Freeform 100"/>
            <p:cNvSpPr>
              <a:spLocks noEditPoints="1"/>
            </p:cNvSpPr>
            <p:nvPr/>
          </p:nvSpPr>
          <p:spPr bwMode="auto">
            <a:xfrm>
              <a:off x="6869113" y="1601787"/>
              <a:ext cx="3687763" cy="3559176"/>
            </a:xfrm>
            <a:custGeom>
              <a:avLst/>
              <a:gdLst>
                <a:gd name="T0" fmla="*/ 326 w 4646"/>
                <a:gd name="T1" fmla="*/ 2009 h 4485"/>
                <a:gd name="T2" fmla="*/ 336 w 4646"/>
                <a:gd name="T3" fmla="*/ 4043 h 4485"/>
                <a:gd name="T4" fmla="*/ 966 w 4646"/>
                <a:gd name="T5" fmla="*/ 4033 h 4485"/>
                <a:gd name="T6" fmla="*/ 956 w 4646"/>
                <a:gd name="T7" fmla="*/ 1999 h 4485"/>
                <a:gd name="T8" fmla="*/ 2263 w 4646"/>
                <a:gd name="T9" fmla="*/ 985 h 4485"/>
                <a:gd name="T10" fmla="*/ 2183 w 4646"/>
                <a:gd name="T11" fmla="*/ 1381 h 4485"/>
                <a:gd name="T12" fmla="*/ 1947 w 4646"/>
                <a:gd name="T13" fmla="*/ 1720 h 4485"/>
                <a:gd name="T14" fmla="*/ 1652 w 4646"/>
                <a:gd name="T15" fmla="*/ 1946 h 4485"/>
                <a:gd name="T16" fmla="*/ 1435 w 4646"/>
                <a:gd name="T17" fmla="*/ 2051 h 4485"/>
                <a:gd name="T18" fmla="*/ 1315 w 4646"/>
                <a:gd name="T19" fmla="*/ 2093 h 4485"/>
                <a:gd name="T20" fmla="*/ 1289 w 4646"/>
                <a:gd name="T21" fmla="*/ 3841 h 4485"/>
                <a:gd name="T22" fmla="*/ 1337 w 4646"/>
                <a:gd name="T23" fmla="*/ 3979 h 4485"/>
                <a:gd name="T24" fmla="*/ 1522 w 4646"/>
                <a:gd name="T25" fmla="*/ 4138 h 4485"/>
                <a:gd name="T26" fmla="*/ 3663 w 4646"/>
                <a:gd name="T27" fmla="*/ 4158 h 4485"/>
                <a:gd name="T28" fmla="*/ 3886 w 4646"/>
                <a:gd name="T29" fmla="*/ 4092 h 4485"/>
                <a:gd name="T30" fmla="*/ 4006 w 4646"/>
                <a:gd name="T31" fmla="*/ 3977 h 4485"/>
                <a:gd name="T32" fmla="*/ 4054 w 4646"/>
                <a:gd name="T33" fmla="*/ 3855 h 4485"/>
                <a:gd name="T34" fmla="*/ 4066 w 4646"/>
                <a:gd name="T35" fmla="*/ 3781 h 4485"/>
                <a:gd name="T36" fmla="*/ 4319 w 4646"/>
                <a:gd name="T37" fmla="*/ 2107 h 4485"/>
                <a:gd name="T38" fmla="*/ 4231 w 4646"/>
                <a:gd name="T39" fmla="*/ 1910 h 4485"/>
                <a:gd name="T40" fmla="*/ 4028 w 4646"/>
                <a:gd name="T41" fmla="*/ 1792 h 4485"/>
                <a:gd name="T42" fmla="*/ 2793 w 4646"/>
                <a:gd name="T43" fmla="*/ 1764 h 4485"/>
                <a:gd name="T44" fmla="*/ 2711 w 4646"/>
                <a:gd name="T45" fmla="*/ 1625 h 4485"/>
                <a:gd name="T46" fmla="*/ 2685 w 4646"/>
                <a:gd name="T47" fmla="*/ 578 h 4485"/>
                <a:gd name="T48" fmla="*/ 2566 w 4646"/>
                <a:gd name="T49" fmla="*/ 389 h 4485"/>
                <a:gd name="T50" fmla="*/ 2360 w 4646"/>
                <a:gd name="T51" fmla="*/ 325 h 4485"/>
                <a:gd name="T52" fmla="*/ 2426 w 4646"/>
                <a:gd name="T53" fmla="*/ 6 h 4485"/>
                <a:gd name="T54" fmla="*/ 2693 w 4646"/>
                <a:gd name="T55" fmla="*/ 86 h 4485"/>
                <a:gd name="T56" fmla="*/ 2913 w 4646"/>
                <a:gd name="T57" fmla="*/ 295 h 4485"/>
                <a:gd name="T58" fmla="*/ 3023 w 4646"/>
                <a:gd name="T59" fmla="*/ 610 h 4485"/>
                <a:gd name="T60" fmla="*/ 3968 w 4646"/>
                <a:gd name="T61" fmla="*/ 1463 h 4485"/>
                <a:gd name="T62" fmla="*/ 4271 w 4646"/>
                <a:gd name="T63" fmla="*/ 1537 h 4485"/>
                <a:gd name="T64" fmla="*/ 4513 w 4646"/>
                <a:gd name="T65" fmla="*/ 1742 h 4485"/>
                <a:gd name="T66" fmla="*/ 4636 w 4646"/>
                <a:gd name="T67" fmla="*/ 2031 h 4485"/>
                <a:gd name="T68" fmla="*/ 4387 w 4646"/>
                <a:gd name="T69" fmla="*/ 3825 h 4485"/>
                <a:gd name="T70" fmla="*/ 4265 w 4646"/>
                <a:gd name="T71" fmla="*/ 4168 h 4485"/>
                <a:gd name="T72" fmla="*/ 4016 w 4646"/>
                <a:gd name="T73" fmla="*/ 4389 h 4485"/>
                <a:gd name="T74" fmla="*/ 3683 w 4646"/>
                <a:gd name="T75" fmla="*/ 4481 h 4485"/>
                <a:gd name="T76" fmla="*/ 1469 w 4646"/>
                <a:gd name="T77" fmla="*/ 4461 h 4485"/>
                <a:gd name="T78" fmla="*/ 1169 w 4646"/>
                <a:gd name="T79" fmla="*/ 4290 h 4485"/>
                <a:gd name="T80" fmla="*/ 956 w 4646"/>
                <a:gd name="T81" fmla="*/ 4367 h 4485"/>
                <a:gd name="T82" fmla="*/ 166 w 4646"/>
                <a:gd name="T83" fmla="*/ 4322 h 4485"/>
                <a:gd name="T84" fmla="*/ 22 w 4646"/>
                <a:gd name="T85" fmla="*/ 4150 h 4485"/>
                <a:gd name="T86" fmla="*/ 6 w 4646"/>
                <a:gd name="T87" fmla="*/ 1948 h 4485"/>
                <a:gd name="T88" fmla="*/ 120 w 4646"/>
                <a:gd name="T89" fmla="*/ 1752 h 4485"/>
                <a:gd name="T90" fmla="*/ 336 w 4646"/>
                <a:gd name="T91" fmla="*/ 1674 h 4485"/>
                <a:gd name="T92" fmla="*/ 1118 w 4646"/>
                <a:gd name="T93" fmla="*/ 1716 h 4485"/>
                <a:gd name="T94" fmla="*/ 1233 w 4646"/>
                <a:gd name="T95" fmla="*/ 1778 h 4485"/>
                <a:gd name="T96" fmla="*/ 1373 w 4646"/>
                <a:gd name="T97" fmla="*/ 1722 h 4485"/>
                <a:gd name="T98" fmla="*/ 1594 w 4646"/>
                <a:gd name="T99" fmla="*/ 1595 h 4485"/>
                <a:gd name="T100" fmla="*/ 1852 w 4646"/>
                <a:gd name="T101" fmla="*/ 1320 h 4485"/>
                <a:gd name="T102" fmla="*/ 1937 w 4646"/>
                <a:gd name="T103" fmla="*/ 985 h 4485"/>
                <a:gd name="T104" fmla="*/ 1981 w 4646"/>
                <a:gd name="T105" fmla="*/ 82 h 4485"/>
                <a:gd name="T106" fmla="*/ 2081 w 4646"/>
                <a:gd name="T107" fmla="*/ 32 h 4485"/>
                <a:gd name="T108" fmla="*/ 2245 w 4646"/>
                <a:gd name="T109" fmla="*/ 4 h 4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46" h="4485">
                  <a:moveTo>
                    <a:pt x="336" y="1999"/>
                  </a:moveTo>
                  <a:lnTo>
                    <a:pt x="330" y="1999"/>
                  </a:lnTo>
                  <a:lnTo>
                    <a:pt x="328" y="2003"/>
                  </a:lnTo>
                  <a:lnTo>
                    <a:pt x="326" y="2009"/>
                  </a:lnTo>
                  <a:lnTo>
                    <a:pt x="326" y="4033"/>
                  </a:lnTo>
                  <a:lnTo>
                    <a:pt x="328" y="4039"/>
                  </a:lnTo>
                  <a:lnTo>
                    <a:pt x="330" y="4041"/>
                  </a:lnTo>
                  <a:lnTo>
                    <a:pt x="336" y="4043"/>
                  </a:lnTo>
                  <a:lnTo>
                    <a:pt x="956" y="4043"/>
                  </a:lnTo>
                  <a:lnTo>
                    <a:pt x="960" y="4041"/>
                  </a:lnTo>
                  <a:lnTo>
                    <a:pt x="964" y="4039"/>
                  </a:lnTo>
                  <a:lnTo>
                    <a:pt x="966" y="4033"/>
                  </a:lnTo>
                  <a:lnTo>
                    <a:pt x="966" y="2009"/>
                  </a:lnTo>
                  <a:lnTo>
                    <a:pt x="964" y="2003"/>
                  </a:lnTo>
                  <a:lnTo>
                    <a:pt x="960" y="1999"/>
                  </a:lnTo>
                  <a:lnTo>
                    <a:pt x="956" y="1999"/>
                  </a:lnTo>
                  <a:lnTo>
                    <a:pt x="336" y="1999"/>
                  </a:lnTo>
                  <a:close/>
                  <a:moveTo>
                    <a:pt x="2310" y="325"/>
                  </a:moveTo>
                  <a:lnTo>
                    <a:pt x="2263" y="327"/>
                  </a:lnTo>
                  <a:lnTo>
                    <a:pt x="2263" y="985"/>
                  </a:lnTo>
                  <a:lnTo>
                    <a:pt x="2257" y="1088"/>
                  </a:lnTo>
                  <a:lnTo>
                    <a:pt x="2243" y="1190"/>
                  </a:lnTo>
                  <a:lnTo>
                    <a:pt x="2217" y="1286"/>
                  </a:lnTo>
                  <a:lnTo>
                    <a:pt x="2183" y="1381"/>
                  </a:lnTo>
                  <a:lnTo>
                    <a:pt x="2139" y="1471"/>
                  </a:lnTo>
                  <a:lnTo>
                    <a:pt x="2083" y="1559"/>
                  </a:lnTo>
                  <a:lnTo>
                    <a:pt x="2021" y="1641"/>
                  </a:lnTo>
                  <a:lnTo>
                    <a:pt x="1947" y="1720"/>
                  </a:lnTo>
                  <a:lnTo>
                    <a:pt x="1866" y="1794"/>
                  </a:lnTo>
                  <a:lnTo>
                    <a:pt x="1776" y="1866"/>
                  </a:lnTo>
                  <a:lnTo>
                    <a:pt x="1712" y="1908"/>
                  </a:lnTo>
                  <a:lnTo>
                    <a:pt x="1652" y="1946"/>
                  </a:lnTo>
                  <a:lnTo>
                    <a:pt x="1592" y="1977"/>
                  </a:lnTo>
                  <a:lnTo>
                    <a:pt x="1534" y="2005"/>
                  </a:lnTo>
                  <a:lnTo>
                    <a:pt x="1483" y="2031"/>
                  </a:lnTo>
                  <a:lnTo>
                    <a:pt x="1435" y="2051"/>
                  </a:lnTo>
                  <a:lnTo>
                    <a:pt x="1393" y="2067"/>
                  </a:lnTo>
                  <a:lnTo>
                    <a:pt x="1359" y="2079"/>
                  </a:lnTo>
                  <a:lnTo>
                    <a:pt x="1333" y="2089"/>
                  </a:lnTo>
                  <a:lnTo>
                    <a:pt x="1315" y="2093"/>
                  </a:lnTo>
                  <a:lnTo>
                    <a:pt x="1307" y="2097"/>
                  </a:lnTo>
                  <a:lnTo>
                    <a:pt x="1299" y="2097"/>
                  </a:lnTo>
                  <a:lnTo>
                    <a:pt x="1289" y="2101"/>
                  </a:lnTo>
                  <a:lnTo>
                    <a:pt x="1289" y="3841"/>
                  </a:lnTo>
                  <a:lnTo>
                    <a:pt x="1291" y="3849"/>
                  </a:lnTo>
                  <a:lnTo>
                    <a:pt x="1295" y="3859"/>
                  </a:lnTo>
                  <a:lnTo>
                    <a:pt x="1309" y="3923"/>
                  </a:lnTo>
                  <a:lnTo>
                    <a:pt x="1337" y="3979"/>
                  </a:lnTo>
                  <a:lnTo>
                    <a:pt x="1371" y="4031"/>
                  </a:lnTo>
                  <a:lnTo>
                    <a:pt x="1415" y="4074"/>
                  </a:lnTo>
                  <a:lnTo>
                    <a:pt x="1467" y="4112"/>
                  </a:lnTo>
                  <a:lnTo>
                    <a:pt x="1522" y="4138"/>
                  </a:lnTo>
                  <a:lnTo>
                    <a:pt x="1582" y="4156"/>
                  </a:lnTo>
                  <a:lnTo>
                    <a:pt x="1646" y="4162"/>
                  </a:lnTo>
                  <a:lnTo>
                    <a:pt x="3587" y="4162"/>
                  </a:lnTo>
                  <a:lnTo>
                    <a:pt x="3663" y="4158"/>
                  </a:lnTo>
                  <a:lnTo>
                    <a:pt x="3731" y="4150"/>
                  </a:lnTo>
                  <a:lnTo>
                    <a:pt x="3791" y="4134"/>
                  </a:lnTo>
                  <a:lnTo>
                    <a:pt x="3842" y="4116"/>
                  </a:lnTo>
                  <a:lnTo>
                    <a:pt x="3886" y="4092"/>
                  </a:lnTo>
                  <a:lnTo>
                    <a:pt x="3926" y="4066"/>
                  </a:lnTo>
                  <a:lnTo>
                    <a:pt x="3958" y="4039"/>
                  </a:lnTo>
                  <a:lnTo>
                    <a:pt x="3984" y="4009"/>
                  </a:lnTo>
                  <a:lnTo>
                    <a:pt x="4006" y="3977"/>
                  </a:lnTo>
                  <a:lnTo>
                    <a:pt x="4024" y="3945"/>
                  </a:lnTo>
                  <a:lnTo>
                    <a:pt x="4036" y="3913"/>
                  </a:lnTo>
                  <a:lnTo>
                    <a:pt x="4046" y="3883"/>
                  </a:lnTo>
                  <a:lnTo>
                    <a:pt x="4054" y="3855"/>
                  </a:lnTo>
                  <a:lnTo>
                    <a:pt x="4060" y="3829"/>
                  </a:lnTo>
                  <a:lnTo>
                    <a:pt x="4062" y="3805"/>
                  </a:lnTo>
                  <a:lnTo>
                    <a:pt x="4066" y="3785"/>
                  </a:lnTo>
                  <a:lnTo>
                    <a:pt x="4066" y="3781"/>
                  </a:lnTo>
                  <a:lnTo>
                    <a:pt x="4066" y="3779"/>
                  </a:lnTo>
                  <a:lnTo>
                    <a:pt x="4317" y="2219"/>
                  </a:lnTo>
                  <a:lnTo>
                    <a:pt x="4321" y="2163"/>
                  </a:lnTo>
                  <a:lnTo>
                    <a:pt x="4319" y="2107"/>
                  </a:lnTo>
                  <a:lnTo>
                    <a:pt x="4307" y="2053"/>
                  </a:lnTo>
                  <a:lnTo>
                    <a:pt x="4289" y="2003"/>
                  </a:lnTo>
                  <a:lnTo>
                    <a:pt x="4265" y="1954"/>
                  </a:lnTo>
                  <a:lnTo>
                    <a:pt x="4231" y="1910"/>
                  </a:lnTo>
                  <a:lnTo>
                    <a:pt x="4193" y="1872"/>
                  </a:lnTo>
                  <a:lnTo>
                    <a:pt x="4142" y="1836"/>
                  </a:lnTo>
                  <a:lnTo>
                    <a:pt x="4086" y="1808"/>
                  </a:lnTo>
                  <a:lnTo>
                    <a:pt x="4028" y="1792"/>
                  </a:lnTo>
                  <a:lnTo>
                    <a:pt x="3968" y="1786"/>
                  </a:lnTo>
                  <a:lnTo>
                    <a:pt x="2875" y="1786"/>
                  </a:lnTo>
                  <a:lnTo>
                    <a:pt x="2831" y="1780"/>
                  </a:lnTo>
                  <a:lnTo>
                    <a:pt x="2793" y="1764"/>
                  </a:lnTo>
                  <a:lnTo>
                    <a:pt x="2759" y="1738"/>
                  </a:lnTo>
                  <a:lnTo>
                    <a:pt x="2735" y="1706"/>
                  </a:lnTo>
                  <a:lnTo>
                    <a:pt x="2717" y="1666"/>
                  </a:lnTo>
                  <a:lnTo>
                    <a:pt x="2711" y="1625"/>
                  </a:lnTo>
                  <a:lnTo>
                    <a:pt x="2711" y="805"/>
                  </a:lnTo>
                  <a:lnTo>
                    <a:pt x="2709" y="722"/>
                  </a:lnTo>
                  <a:lnTo>
                    <a:pt x="2699" y="646"/>
                  </a:lnTo>
                  <a:lnTo>
                    <a:pt x="2685" y="578"/>
                  </a:lnTo>
                  <a:lnTo>
                    <a:pt x="2663" y="518"/>
                  </a:lnTo>
                  <a:lnTo>
                    <a:pt x="2638" y="466"/>
                  </a:lnTo>
                  <a:lnTo>
                    <a:pt x="2604" y="423"/>
                  </a:lnTo>
                  <a:lnTo>
                    <a:pt x="2566" y="389"/>
                  </a:lnTo>
                  <a:lnTo>
                    <a:pt x="2518" y="361"/>
                  </a:lnTo>
                  <a:lnTo>
                    <a:pt x="2466" y="341"/>
                  </a:lnTo>
                  <a:lnTo>
                    <a:pt x="2414" y="329"/>
                  </a:lnTo>
                  <a:lnTo>
                    <a:pt x="2360" y="325"/>
                  </a:lnTo>
                  <a:lnTo>
                    <a:pt x="2310" y="325"/>
                  </a:lnTo>
                  <a:close/>
                  <a:moveTo>
                    <a:pt x="2302" y="0"/>
                  </a:moveTo>
                  <a:lnTo>
                    <a:pt x="2362" y="2"/>
                  </a:lnTo>
                  <a:lnTo>
                    <a:pt x="2426" y="6"/>
                  </a:lnTo>
                  <a:lnTo>
                    <a:pt x="2494" y="16"/>
                  </a:lnTo>
                  <a:lnTo>
                    <a:pt x="2560" y="32"/>
                  </a:lnTo>
                  <a:lnTo>
                    <a:pt x="2628" y="54"/>
                  </a:lnTo>
                  <a:lnTo>
                    <a:pt x="2693" y="86"/>
                  </a:lnTo>
                  <a:lnTo>
                    <a:pt x="2757" y="128"/>
                  </a:lnTo>
                  <a:lnTo>
                    <a:pt x="2817" y="175"/>
                  </a:lnTo>
                  <a:lnTo>
                    <a:pt x="2869" y="231"/>
                  </a:lnTo>
                  <a:lnTo>
                    <a:pt x="2913" y="295"/>
                  </a:lnTo>
                  <a:lnTo>
                    <a:pt x="2951" y="363"/>
                  </a:lnTo>
                  <a:lnTo>
                    <a:pt x="2983" y="439"/>
                  </a:lnTo>
                  <a:lnTo>
                    <a:pt x="3007" y="520"/>
                  </a:lnTo>
                  <a:lnTo>
                    <a:pt x="3023" y="610"/>
                  </a:lnTo>
                  <a:lnTo>
                    <a:pt x="3035" y="706"/>
                  </a:lnTo>
                  <a:lnTo>
                    <a:pt x="3036" y="807"/>
                  </a:lnTo>
                  <a:lnTo>
                    <a:pt x="3036" y="1463"/>
                  </a:lnTo>
                  <a:lnTo>
                    <a:pt x="3968" y="1463"/>
                  </a:lnTo>
                  <a:lnTo>
                    <a:pt x="4046" y="1467"/>
                  </a:lnTo>
                  <a:lnTo>
                    <a:pt x="4124" y="1481"/>
                  </a:lnTo>
                  <a:lnTo>
                    <a:pt x="4199" y="1505"/>
                  </a:lnTo>
                  <a:lnTo>
                    <a:pt x="4271" y="1537"/>
                  </a:lnTo>
                  <a:lnTo>
                    <a:pt x="4341" y="1579"/>
                  </a:lnTo>
                  <a:lnTo>
                    <a:pt x="4405" y="1627"/>
                  </a:lnTo>
                  <a:lnTo>
                    <a:pt x="4463" y="1682"/>
                  </a:lnTo>
                  <a:lnTo>
                    <a:pt x="4513" y="1742"/>
                  </a:lnTo>
                  <a:lnTo>
                    <a:pt x="4555" y="1810"/>
                  </a:lnTo>
                  <a:lnTo>
                    <a:pt x="4590" y="1880"/>
                  </a:lnTo>
                  <a:lnTo>
                    <a:pt x="4616" y="1954"/>
                  </a:lnTo>
                  <a:lnTo>
                    <a:pt x="4636" y="2031"/>
                  </a:lnTo>
                  <a:lnTo>
                    <a:pt x="4646" y="2109"/>
                  </a:lnTo>
                  <a:lnTo>
                    <a:pt x="4646" y="2189"/>
                  </a:lnTo>
                  <a:lnTo>
                    <a:pt x="4638" y="2270"/>
                  </a:lnTo>
                  <a:lnTo>
                    <a:pt x="4387" y="3825"/>
                  </a:lnTo>
                  <a:lnTo>
                    <a:pt x="4371" y="3921"/>
                  </a:lnTo>
                  <a:lnTo>
                    <a:pt x="4343" y="4011"/>
                  </a:lnTo>
                  <a:lnTo>
                    <a:pt x="4309" y="4092"/>
                  </a:lnTo>
                  <a:lnTo>
                    <a:pt x="4265" y="4168"/>
                  </a:lnTo>
                  <a:lnTo>
                    <a:pt x="4213" y="4236"/>
                  </a:lnTo>
                  <a:lnTo>
                    <a:pt x="4154" y="4298"/>
                  </a:lnTo>
                  <a:lnTo>
                    <a:pt x="4086" y="4350"/>
                  </a:lnTo>
                  <a:lnTo>
                    <a:pt x="4016" y="4389"/>
                  </a:lnTo>
                  <a:lnTo>
                    <a:pt x="3940" y="4423"/>
                  </a:lnTo>
                  <a:lnTo>
                    <a:pt x="3860" y="4451"/>
                  </a:lnTo>
                  <a:lnTo>
                    <a:pt x="3775" y="4469"/>
                  </a:lnTo>
                  <a:lnTo>
                    <a:pt x="3683" y="4481"/>
                  </a:lnTo>
                  <a:lnTo>
                    <a:pt x="3587" y="4485"/>
                  </a:lnTo>
                  <a:lnTo>
                    <a:pt x="1646" y="4485"/>
                  </a:lnTo>
                  <a:lnTo>
                    <a:pt x="1556" y="4479"/>
                  </a:lnTo>
                  <a:lnTo>
                    <a:pt x="1469" y="4461"/>
                  </a:lnTo>
                  <a:lnTo>
                    <a:pt x="1387" y="4433"/>
                  </a:lnTo>
                  <a:lnTo>
                    <a:pt x="1307" y="4393"/>
                  </a:lnTo>
                  <a:lnTo>
                    <a:pt x="1235" y="4346"/>
                  </a:lnTo>
                  <a:lnTo>
                    <a:pt x="1169" y="4290"/>
                  </a:lnTo>
                  <a:lnTo>
                    <a:pt x="1123" y="4322"/>
                  </a:lnTo>
                  <a:lnTo>
                    <a:pt x="1072" y="4346"/>
                  </a:lnTo>
                  <a:lnTo>
                    <a:pt x="1016" y="4361"/>
                  </a:lnTo>
                  <a:lnTo>
                    <a:pt x="956" y="4367"/>
                  </a:lnTo>
                  <a:lnTo>
                    <a:pt x="336" y="4367"/>
                  </a:lnTo>
                  <a:lnTo>
                    <a:pt x="276" y="4361"/>
                  </a:lnTo>
                  <a:lnTo>
                    <a:pt x="218" y="4346"/>
                  </a:lnTo>
                  <a:lnTo>
                    <a:pt x="166" y="4322"/>
                  </a:lnTo>
                  <a:lnTo>
                    <a:pt x="120" y="4288"/>
                  </a:lnTo>
                  <a:lnTo>
                    <a:pt x="80" y="4248"/>
                  </a:lnTo>
                  <a:lnTo>
                    <a:pt x="46" y="4202"/>
                  </a:lnTo>
                  <a:lnTo>
                    <a:pt x="22" y="4150"/>
                  </a:lnTo>
                  <a:lnTo>
                    <a:pt x="6" y="4092"/>
                  </a:lnTo>
                  <a:lnTo>
                    <a:pt x="0" y="4033"/>
                  </a:lnTo>
                  <a:lnTo>
                    <a:pt x="0" y="2009"/>
                  </a:lnTo>
                  <a:lnTo>
                    <a:pt x="6" y="1948"/>
                  </a:lnTo>
                  <a:lnTo>
                    <a:pt x="22" y="1892"/>
                  </a:lnTo>
                  <a:lnTo>
                    <a:pt x="46" y="1840"/>
                  </a:lnTo>
                  <a:lnTo>
                    <a:pt x="80" y="1794"/>
                  </a:lnTo>
                  <a:lnTo>
                    <a:pt x="120" y="1752"/>
                  </a:lnTo>
                  <a:lnTo>
                    <a:pt x="166" y="1720"/>
                  </a:lnTo>
                  <a:lnTo>
                    <a:pt x="218" y="1694"/>
                  </a:lnTo>
                  <a:lnTo>
                    <a:pt x="276" y="1680"/>
                  </a:lnTo>
                  <a:lnTo>
                    <a:pt x="336" y="1674"/>
                  </a:lnTo>
                  <a:lnTo>
                    <a:pt x="952" y="1674"/>
                  </a:lnTo>
                  <a:lnTo>
                    <a:pt x="1012" y="1678"/>
                  </a:lnTo>
                  <a:lnTo>
                    <a:pt x="1068" y="1694"/>
                  </a:lnTo>
                  <a:lnTo>
                    <a:pt x="1118" y="1716"/>
                  </a:lnTo>
                  <a:lnTo>
                    <a:pt x="1163" y="1748"/>
                  </a:lnTo>
                  <a:lnTo>
                    <a:pt x="1203" y="1786"/>
                  </a:lnTo>
                  <a:lnTo>
                    <a:pt x="1219" y="1782"/>
                  </a:lnTo>
                  <a:lnTo>
                    <a:pt x="1233" y="1778"/>
                  </a:lnTo>
                  <a:lnTo>
                    <a:pt x="1255" y="1770"/>
                  </a:lnTo>
                  <a:lnTo>
                    <a:pt x="1289" y="1758"/>
                  </a:lnTo>
                  <a:lnTo>
                    <a:pt x="1327" y="1742"/>
                  </a:lnTo>
                  <a:lnTo>
                    <a:pt x="1373" y="1722"/>
                  </a:lnTo>
                  <a:lnTo>
                    <a:pt x="1425" y="1696"/>
                  </a:lnTo>
                  <a:lnTo>
                    <a:pt x="1479" y="1666"/>
                  </a:lnTo>
                  <a:lnTo>
                    <a:pt x="1536" y="1633"/>
                  </a:lnTo>
                  <a:lnTo>
                    <a:pt x="1594" y="1595"/>
                  </a:lnTo>
                  <a:lnTo>
                    <a:pt x="1674" y="1531"/>
                  </a:lnTo>
                  <a:lnTo>
                    <a:pt x="1744" y="1463"/>
                  </a:lnTo>
                  <a:lnTo>
                    <a:pt x="1804" y="1393"/>
                  </a:lnTo>
                  <a:lnTo>
                    <a:pt x="1852" y="1320"/>
                  </a:lnTo>
                  <a:lnTo>
                    <a:pt x="1889" y="1240"/>
                  </a:lnTo>
                  <a:lnTo>
                    <a:pt x="1915" y="1158"/>
                  </a:lnTo>
                  <a:lnTo>
                    <a:pt x="1931" y="1074"/>
                  </a:lnTo>
                  <a:lnTo>
                    <a:pt x="1937" y="985"/>
                  </a:lnTo>
                  <a:lnTo>
                    <a:pt x="1937" y="193"/>
                  </a:lnTo>
                  <a:lnTo>
                    <a:pt x="1943" y="154"/>
                  </a:lnTo>
                  <a:lnTo>
                    <a:pt x="1957" y="116"/>
                  </a:lnTo>
                  <a:lnTo>
                    <a:pt x="1981" y="82"/>
                  </a:lnTo>
                  <a:lnTo>
                    <a:pt x="2013" y="58"/>
                  </a:lnTo>
                  <a:lnTo>
                    <a:pt x="2051" y="40"/>
                  </a:lnTo>
                  <a:lnTo>
                    <a:pt x="2061" y="36"/>
                  </a:lnTo>
                  <a:lnTo>
                    <a:pt x="2081" y="32"/>
                  </a:lnTo>
                  <a:lnTo>
                    <a:pt x="2111" y="24"/>
                  </a:lnTo>
                  <a:lnTo>
                    <a:pt x="2149" y="16"/>
                  </a:lnTo>
                  <a:lnTo>
                    <a:pt x="2193" y="10"/>
                  </a:lnTo>
                  <a:lnTo>
                    <a:pt x="2245" y="4"/>
                  </a:lnTo>
                  <a:lnTo>
                    <a:pt x="23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b="1">
                <a:solidFill>
                  <a:schemeClr val="accent6">
                    <a:lumMod val="50000"/>
                  </a:schemeClr>
                </a:solidFill>
                <a:cs typeface="B Mitra" panose="00000400000000000000" pitchFamily="2" charset="-78"/>
              </a:endParaRPr>
            </a:p>
          </p:txBody>
        </p:sp>
      </p:grpSp>
      <p:sp>
        <p:nvSpPr>
          <p:cNvPr id="39" name="Freeform 111"/>
          <p:cNvSpPr>
            <a:spLocks noEditPoints="1"/>
          </p:cNvSpPr>
          <p:nvPr/>
        </p:nvSpPr>
        <p:spPr bwMode="auto">
          <a:xfrm>
            <a:off x="7070717" y="3336929"/>
            <a:ext cx="279010" cy="349482"/>
          </a:xfrm>
          <a:custGeom>
            <a:avLst/>
            <a:gdLst>
              <a:gd name="T0" fmla="*/ 333 w 5234"/>
              <a:gd name="T1" fmla="*/ 5775 h 6556"/>
              <a:gd name="T2" fmla="*/ 416 w 5234"/>
              <a:gd name="T3" fmla="*/ 5968 h 6556"/>
              <a:gd name="T4" fmla="*/ 580 w 5234"/>
              <a:gd name="T5" fmla="*/ 6120 h 6556"/>
              <a:gd name="T6" fmla="*/ 801 w 5234"/>
              <a:gd name="T7" fmla="*/ 6211 h 6556"/>
              <a:gd name="T8" fmla="*/ 4264 w 5234"/>
              <a:gd name="T9" fmla="*/ 6229 h 6556"/>
              <a:gd name="T10" fmla="*/ 4513 w 5234"/>
              <a:gd name="T11" fmla="*/ 6187 h 6556"/>
              <a:gd name="T12" fmla="*/ 4718 w 5234"/>
              <a:gd name="T13" fmla="*/ 6076 h 6556"/>
              <a:gd name="T14" fmla="*/ 4856 w 5234"/>
              <a:gd name="T15" fmla="*/ 5908 h 6556"/>
              <a:gd name="T16" fmla="*/ 4909 w 5234"/>
              <a:gd name="T17" fmla="*/ 5703 h 6556"/>
              <a:gd name="T18" fmla="*/ 3900 w 5234"/>
              <a:gd name="T19" fmla="*/ 2179 h 6556"/>
              <a:gd name="T20" fmla="*/ 3852 w 5234"/>
              <a:gd name="T21" fmla="*/ 2294 h 6556"/>
              <a:gd name="T22" fmla="*/ 3736 w 5234"/>
              <a:gd name="T23" fmla="*/ 2342 h 6556"/>
              <a:gd name="T24" fmla="*/ 3623 w 5234"/>
              <a:gd name="T25" fmla="*/ 2294 h 6556"/>
              <a:gd name="T26" fmla="*/ 3575 w 5234"/>
              <a:gd name="T27" fmla="*/ 2179 h 6556"/>
              <a:gd name="T28" fmla="*/ 1659 w 5234"/>
              <a:gd name="T29" fmla="*/ 2179 h 6556"/>
              <a:gd name="T30" fmla="*/ 1611 w 5234"/>
              <a:gd name="T31" fmla="*/ 2294 h 6556"/>
              <a:gd name="T32" fmla="*/ 1498 w 5234"/>
              <a:gd name="T33" fmla="*/ 2342 h 6556"/>
              <a:gd name="T34" fmla="*/ 1382 w 5234"/>
              <a:gd name="T35" fmla="*/ 2294 h 6556"/>
              <a:gd name="T36" fmla="*/ 1334 w 5234"/>
              <a:gd name="T37" fmla="*/ 2179 h 6556"/>
              <a:gd name="T38" fmla="*/ 2617 w 5234"/>
              <a:gd name="T39" fmla="*/ 327 h 6556"/>
              <a:gd name="T40" fmla="*/ 2314 w 5234"/>
              <a:gd name="T41" fmla="*/ 375 h 6556"/>
              <a:gd name="T42" fmla="*/ 2053 w 5234"/>
              <a:gd name="T43" fmla="*/ 510 h 6556"/>
              <a:gd name="T44" fmla="*/ 1846 w 5234"/>
              <a:gd name="T45" fmla="*/ 718 h 6556"/>
              <a:gd name="T46" fmla="*/ 1709 w 5234"/>
              <a:gd name="T47" fmla="*/ 981 h 6556"/>
              <a:gd name="T48" fmla="*/ 1659 w 5234"/>
              <a:gd name="T49" fmla="*/ 1284 h 6556"/>
              <a:gd name="T50" fmla="*/ 3551 w 5234"/>
              <a:gd name="T51" fmla="*/ 1078 h 6556"/>
              <a:gd name="T52" fmla="*/ 3444 w 5234"/>
              <a:gd name="T53" fmla="*/ 799 h 6556"/>
              <a:gd name="T54" fmla="*/ 3258 w 5234"/>
              <a:gd name="T55" fmla="*/ 572 h 6556"/>
              <a:gd name="T56" fmla="*/ 3011 w 5234"/>
              <a:gd name="T57" fmla="*/ 411 h 6556"/>
              <a:gd name="T58" fmla="*/ 2721 w 5234"/>
              <a:gd name="T59" fmla="*/ 331 h 6556"/>
              <a:gd name="T60" fmla="*/ 2741 w 5234"/>
              <a:gd name="T61" fmla="*/ 6 h 6556"/>
              <a:gd name="T62" fmla="*/ 3089 w 5234"/>
              <a:gd name="T63" fmla="*/ 90 h 6556"/>
              <a:gd name="T64" fmla="*/ 3392 w 5234"/>
              <a:gd name="T65" fmla="*/ 261 h 6556"/>
              <a:gd name="T66" fmla="*/ 3637 w 5234"/>
              <a:gd name="T67" fmla="*/ 508 h 6556"/>
              <a:gd name="T68" fmla="*/ 3810 w 5234"/>
              <a:gd name="T69" fmla="*/ 811 h 6556"/>
              <a:gd name="T70" fmla="*/ 3894 w 5234"/>
              <a:gd name="T71" fmla="*/ 1160 h 6556"/>
              <a:gd name="T72" fmla="*/ 4736 w 5234"/>
              <a:gd name="T73" fmla="*/ 1288 h 6556"/>
              <a:gd name="T74" fmla="*/ 4832 w 5234"/>
              <a:gd name="T75" fmla="*/ 1355 h 6556"/>
              <a:gd name="T76" fmla="*/ 5234 w 5234"/>
              <a:gd name="T77" fmla="*/ 5683 h 6556"/>
              <a:gd name="T78" fmla="*/ 5212 w 5234"/>
              <a:gd name="T79" fmla="*/ 5880 h 6556"/>
              <a:gd name="T80" fmla="*/ 5101 w 5234"/>
              <a:gd name="T81" fmla="*/ 6129 h 6556"/>
              <a:gd name="T82" fmla="*/ 4913 w 5234"/>
              <a:gd name="T83" fmla="*/ 6335 h 6556"/>
              <a:gd name="T84" fmla="*/ 4664 w 5234"/>
              <a:gd name="T85" fmla="*/ 6480 h 6556"/>
              <a:gd name="T86" fmla="*/ 4370 w 5234"/>
              <a:gd name="T87" fmla="*/ 6550 h 6556"/>
              <a:gd name="T88" fmla="*/ 864 w 5234"/>
              <a:gd name="T89" fmla="*/ 6550 h 6556"/>
              <a:gd name="T90" fmla="*/ 570 w 5234"/>
              <a:gd name="T91" fmla="*/ 6480 h 6556"/>
              <a:gd name="T92" fmla="*/ 321 w 5234"/>
              <a:gd name="T93" fmla="*/ 6335 h 6556"/>
              <a:gd name="T94" fmla="*/ 133 w 5234"/>
              <a:gd name="T95" fmla="*/ 6129 h 6556"/>
              <a:gd name="T96" fmla="*/ 22 w 5234"/>
              <a:gd name="T97" fmla="*/ 5880 h 6556"/>
              <a:gd name="T98" fmla="*/ 0 w 5234"/>
              <a:gd name="T99" fmla="*/ 5683 h 6556"/>
              <a:gd name="T100" fmla="*/ 404 w 5234"/>
              <a:gd name="T101" fmla="*/ 1355 h 6556"/>
              <a:gd name="T102" fmla="*/ 500 w 5234"/>
              <a:gd name="T103" fmla="*/ 1288 h 6556"/>
              <a:gd name="T104" fmla="*/ 1340 w 5234"/>
              <a:gd name="T105" fmla="*/ 1160 h 6556"/>
              <a:gd name="T106" fmla="*/ 1426 w 5234"/>
              <a:gd name="T107" fmla="*/ 811 h 6556"/>
              <a:gd name="T108" fmla="*/ 1597 w 5234"/>
              <a:gd name="T109" fmla="*/ 508 h 6556"/>
              <a:gd name="T110" fmla="*/ 1842 w 5234"/>
              <a:gd name="T111" fmla="*/ 261 h 6556"/>
              <a:gd name="T112" fmla="*/ 2147 w 5234"/>
              <a:gd name="T113" fmla="*/ 90 h 6556"/>
              <a:gd name="T114" fmla="*/ 2494 w 5234"/>
              <a:gd name="T115" fmla="*/ 6 h 6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234" h="6556">
                <a:moveTo>
                  <a:pt x="689" y="1609"/>
                </a:moveTo>
                <a:lnTo>
                  <a:pt x="327" y="5703"/>
                </a:lnTo>
                <a:lnTo>
                  <a:pt x="333" y="5775"/>
                </a:lnTo>
                <a:lnTo>
                  <a:pt x="351" y="5842"/>
                </a:lnTo>
                <a:lnTo>
                  <a:pt x="378" y="5908"/>
                </a:lnTo>
                <a:lnTo>
                  <a:pt x="416" y="5968"/>
                </a:lnTo>
                <a:lnTo>
                  <a:pt x="462" y="6024"/>
                </a:lnTo>
                <a:lnTo>
                  <a:pt x="518" y="6076"/>
                </a:lnTo>
                <a:lnTo>
                  <a:pt x="580" y="6120"/>
                </a:lnTo>
                <a:lnTo>
                  <a:pt x="647" y="6157"/>
                </a:lnTo>
                <a:lnTo>
                  <a:pt x="721" y="6187"/>
                </a:lnTo>
                <a:lnTo>
                  <a:pt x="801" y="6211"/>
                </a:lnTo>
                <a:lnTo>
                  <a:pt x="882" y="6225"/>
                </a:lnTo>
                <a:lnTo>
                  <a:pt x="970" y="6229"/>
                </a:lnTo>
                <a:lnTo>
                  <a:pt x="4264" y="6229"/>
                </a:lnTo>
                <a:lnTo>
                  <a:pt x="4352" y="6225"/>
                </a:lnTo>
                <a:lnTo>
                  <a:pt x="4433" y="6211"/>
                </a:lnTo>
                <a:lnTo>
                  <a:pt x="4513" y="6187"/>
                </a:lnTo>
                <a:lnTo>
                  <a:pt x="4587" y="6157"/>
                </a:lnTo>
                <a:lnTo>
                  <a:pt x="4656" y="6120"/>
                </a:lnTo>
                <a:lnTo>
                  <a:pt x="4718" y="6076"/>
                </a:lnTo>
                <a:lnTo>
                  <a:pt x="4772" y="6026"/>
                </a:lnTo>
                <a:lnTo>
                  <a:pt x="4818" y="5970"/>
                </a:lnTo>
                <a:lnTo>
                  <a:pt x="4856" y="5908"/>
                </a:lnTo>
                <a:lnTo>
                  <a:pt x="4884" y="5844"/>
                </a:lnTo>
                <a:lnTo>
                  <a:pt x="4901" y="5775"/>
                </a:lnTo>
                <a:lnTo>
                  <a:pt x="4909" y="5703"/>
                </a:lnTo>
                <a:lnTo>
                  <a:pt x="4545" y="1609"/>
                </a:lnTo>
                <a:lnTo>
                  <a:pt x="3900" y="1609"/>
                </a:lnTo>
                <a:lnTo>
                  <a:pt x="3900" y="2179"/>
                </a:lnTo>
                <a:lnTo>
                  <a:pt x="3894" y="2223"/>
                </a:lnTo>
                <a:lnTo>
                  <a:pt x="3878" y="2262"/>
                </a:lnTo>
                <a:lnTo>
                  <a:pt x="3852" y="2294"/>
                </a:lnTo>
                <a:lnTo>
                  <a:pt x="3820" y="2320"/>
                </a:lnTo>
                <a:lnTo>
                  <a:pt x="3780" y="2336"/>
                </a:lnTo>
                <a:lnTo>
                  <a:pt x="3736" y="2342"/>
                </a:lnTo>
                <a:lnTo>
                  <a:pt x="3695" y="2336"/>
                </a:lnTo>
                <a:lnTo>
                  <a:pt x="3655" y="2320"/>
                </a:lnTo>
                <a:lnTo>
                  <a:pt x="3623" y="2294"/>
                </a:lnTo>
                <a:lnTo>
                  <a:pt x="3597" y="2262"/>
                </a:lnTo>
                <a:lnTo>
                  <a:pt x="3581" y="2223"/>
                </a:lnTo>
                <a:lnTo>
                  <a:pt x="3575" y="2179"/>
                </a:lnTo>
                <a:lnTo>
                  <a:pt x="3575" y="1609"/>
                </a:lnTo>
                <a:lnTo>
                  <a:pt x="1659" y="1609"/>
                </a:lnTo>
                <a:lnTo>
                  <a:pt x="1659" y="2179"/>
                </a:lnTo>
                <a:lnTo>
                  <a:pt x="1655" y="2223"/>
                </a:lnTo>
                <a:lnTo>
                  <a:pt x="1637" y="2262"/>
                </a:lnTo>
                <a:lnTo>
                  <a:pt x="1611" y="2294"/>
                </a:lnTo>
                <a:lnTo>
                  <a:pt x="1579" y="2320"/>
                </a:lnTo>
                <a:lnTo>
                  <a:pt x="1540" y="2336"/>
                </a:lnTo>
                <a:lnTo>
                  <a:pt x="1498" y="2342"/>
                </a:lnTo>
                <a:lnTo>
                  <a:pt x="1454" y="2336"/>
                </a:lnTo>
                <a:lnTo>
                  <a:pt x="1416" y="2320"/>
                </a:lnTo>
                <a:lnTo>
                  <a:pt x="1382" y="2294"/>
                </a:lnTo>
                <a:lnTo>
                  <a:pt x="1356" y="2262"/>
                </a:lnTo>
                <a:lnTo>
                  <a:pt x="1340" y="2223"/>
                </a:lnTo>
                <a:lnTo>
                  <a:pt x="1334" y="2179"/>
                </a:lnTo>
                <a:lnTo>
                  <a:pt x="1334" y="1609"/>
                </a:lnTo>
                <a:lnTo>
                  <a:pt x="689" y="1609"/>
                </a:lnTo>
                <a:close/>
                <a:moveTo>
                  <a:pt x="2617" y="327"/>
                </a:moveTo>
                <a:lnTo>
                  <a:pt x="2513" y="331"/>
                </a:lnTo>
                <a:lnTo>
                  <a:pt x="2412" y="349"/>
                </a:lnTo>
                <a:lnTo>
                  <a:pt x="2314" y="375"/>
                </a:lnTo>
                <a:lnTo>
                  <a:pt x="2223" y="411"/>
                </a:lnTo>
                <a:lnTo>
                  <a:pt x="2135" y="456"/>
                </a:lnTo>
                <a:lnTo>
                  <a:pt x="2053" y="510"/>
                </a:lnTo>
                <a:lnTo>
                  <a:pt x="1978" y="572"/>
                </a:lnTo>
                <a:lnTo>
                  <a:pt x="1908" y="642"/>
                </a:lnTo>
                <a:lnTo>
                  <a:pt x="1846" y="718"/>
                </a:lnTo>
                <a:lnTo>
                  <a:pt x="1792" y="799"/>
                </a:lnTo>
                <a:lnTo>
                  <a:pt x="1747" y="887"/>
                </a:lnTo>
                <a:lnTo>
                  <a:pt x="1709" y="981"/>
                </a:lnTo>
                <a:lnTo>
                  <a:pt x="1683" y="1078"/>
                </a:lnTo>
                <a:lnTo>
                  <a:pt x="1665" y="1178"/>
                </a:lnTo>
                <a:lnTo>
                  <a:pt x="1659" y="1284"/>
                </a:lnTo>
                <a:lnTo>
                  <a:pt x="3575" y="1284"/>
                </a:lnTo>
                <a:lnTo>
                  <a:pt x="3569" y="1178"/>
                </a:lnTo>
                <a:lnTo>
                  <a:pt x="3551" y="1078"/>
                </a:lnTo>
                <a:lnTo>
                  <a:pt x="3525" y="981"/>
                </a:lnTo>
                <a:lnTo>
                  <a:pt x="3489" y="887"/>
                </a:lnTo>
                <a:lnTo>
                  <a:pt x="3444" y="799"/>
                </a:lnTo>
                <a:lnTo>
                  <a:pt x="3388" y="718"/>
                </a:lnTo>
                <a:lnTo>
                  <a:pt x="3326" y="642"/>
                </a:lnTo>
                <a:lnTo>
                  <a:pt x="3258" y="572"/>
                </a:lnTo>
                <a:lnTo>
                  <a:pt x="3181" y="510"/>
                </a:lnTo>
                <a:lnTo>
                  <a:pt x="3099" y="456"/>
                </a:lnTo>
                <a:lnTo>
                  <a:pt x="3011" y="411"/>
                </a:lnTo>
                <a:lnTo>
                  <a:pt x="2920" y="375"/>
                </a:lnTo>
                <a:lnTo>
                  <a:pt x="2822" y="349"/>
                </a:lnTo>
                <a:lnTo>
                  <a:pt x="2721" y="331"/>
                </a:lnTo>
                <a:lnTo>
                  <a:pt x="2617" y="327"/>
                </a:lnTo>
                <a:close/>
                <a:moveTo>
                  <a:pt x="2617" y="0"/>
                </a:moveTo>
                <a:lnTo>
                  <a:pt x="2741" y="6"/>
                </a:lnTo>
                <a:lnTo>
                  <a:pt x="2860" y="24"/>
                </a:lnTo>
                <a:lnTo>
                  <a:pt x="2976" y="52"/>
                </a:lnTo>
                <a:lnTo>
                  <a:pt x="3089" y="90"/>
                </a:lnTo>
                <a:lnTo>
                  <a:pt x="3195" y="138"/>
                </a:lnTo>
                <a:lnTo>
                  <a:pt x="3296" y="195"/>
                </a:lnTo>
                <a:lnTo>
                  <a:pt x="3392" y="261"/>
                </a:lnTo>
                <a:lnTo>
                  <a:pt x="3481" y="337"/>
                </a:lnTo>
                <a:lnTo>
                  <a:pt x="3563" y="419"/>
                </a:lnTo>
                <a:lnTo>
                  <a:pt x="3637" y="508"/>
                </a:lnTo>
                <a:lnTo>
                  <a:pt x="3704" y="602"/>
                </a:lnTo>
                <a:lnTo>
                  <a:pt x="3760" y="704"/>
                </a:lnTo>
                <a:lnTo>
                  <a:pt x="3810" y="811"/>
                </a:lnTo>
                <a:lnTo>
                  <a:pt x="3848" y="923"/>
                </a:lnTo>
                <a:lnTo>
                  <a:pt x="3876" y="1039"/>
                </a:lnTo>
                <a:lnTo>
                  <a:pt x="3894" y="1160"/>
                </a:lnTo>
                <a:lnTo>
                  <a:pt x="3900" y="1284"/>
                </a:lnTo>
                <a:lnTo>
                  <a:pt x="4694" y="1284"/>
                </a:lnTo>
                <a:lnTo>
                  <a:pt x="4736" y="1288"/>
                </a:lnTo>
                <a:lnTo>
                  <a:pt x="4772" y="1302"/>
                </a:lnTo>
                <a:lnTo>
                  <a:pt x="4806" y="1326"/>
                </a:lnTo>
                <a:lnTo>
                  <a:pt x="4832" y="1355"/>
                </a:lnTo>
                <a:lnTo>
                  <a:pt x="4848" y="1391"/>
                </a:lnTo>
                <a:lnTo>
                  <a:pt x="4858" y="1431"/>
                </a:lnTo>
                <a:lnTo>
                  <a:pt x="5234" y="5683"/>
                </a:lnTo>
                <a:lnTo>
                  <a:pt x="5234" y="5697"/>
                </a:lnTo>
                <a:lnTo>
                  <a:pt x="5228" y="5791"/>
                </a:lnTo>
                <a:lnTo>
                  <a:pt x="5212" y="5880"/>
                </a:lnTo>
                <a:lnTo>
                  <a:pt x="5184" y="5968"/>
                </a:lnTo>
                <a:lnTo>
                  <a:pt x="5148" y="6052"/>
                </a:lnTo>
                <a:lnTo>
                  <a:pt x="5101" y="6129"/>
                </a:lnTo>
                <a:lnTo>
                  <a:pt x="5047" y="6203"/>
                </a:lnTo>
                <a:lnTo>
                  <a:pt x="4983" y="6273"/>
                </a:lnTo>
                <a:lnTo>
                  <a:pt x="4913" y="6335"/>
                </a:lnTo>
                <a:lnTo>
                  <a:pt x="4836" y="6391"/>
                </a:lnTo>
                <a:lnTo>
                  <a:pt x="4754" y="6438"/>
                </a:lnTo>
                <a:lnTo>
                  <a:pt x="4664" y="6480"/>
                </a:lnTo>
                <a:lnTo>
                  <a:pt x="4571" y="6512"/>
                </a:lnTo>
                <a:lnTo>
                  <a:pt x="4471" y="6536"/>
                </a:lnTo>
                <a:lnTo>
                  <a:pt x="4370" y="6550"/>
                </a:lnTo>
                <a:lnTo>
                  <a:pt x="4264" y="6556"/>
                </a:lnTo>
                <a:lnTo>
                  <a:pt x="970" y="6556"/>
                </a:lnTo>
                <a:lnTo>
                  <a:pt x="864" y="6550"/>
                </a:lnTo>
                <a:lnTo>
                  <a:pt x="763" y="6536"/>
                </a:lnTo>
                <a:lnTo>
                  <a:pt x="663" y="6512"/>
                </a:lnTo>
                <a:lnTo>
                  <a:pt x="570" y="6480"/>
                </a:lnTo>
                <a:lnTo>
                  <a:pt x="482" y="6438"/>
                </a:lnTo>
                <a:lnTo>
                  <a:pt x="398" y="6391"/>
                </a:lnTo>
                <a:lnTo>
                  <a:pt x="321" y="6335"/>
                </a:lnTo>
                <a:lnTo>
                  <a:pt x="251" y="6273"/>
                </a:lnTo>
                <a:lnTo>
                  <a:pt x="187" y="6203"/>
                </a:lnTo>
                <a:lnTo>
                  <a:pt x="133" y="6129"/>
                </a:lnTo>
                <a:lnTo>
                  <a:pt x="88" y="6052"/>
                </a:lnTo>
                <a:lnTo>
                  <a:pt x="50" y="5968"/>
                </a:lnTo>
                <a:lnTo>
                  <a:pt x="22" y="5880"/>
                </a:lnTo>
                <a:lnTo>
                  <a:pt x="6" y="5791"/>
                </a:lnTo>
                <a:lnTo>
                  <a:pt x="0" y="5697"/>
                </a:lnTo>
                <a:lnTo>
                  <a:pt x="0" y="5683"/>
                </a:lnTo>
                <a:lnTo>
                  <a:pt x="376" y="1431"/>
                </a:lnTo>
                <a:lnTo>
                  <a:pt x="386" y="1391"/>
                </a:lnTo>
                <a:lnTo>
                  <a:pt x="404" y="1355"/>
                </a:lnTo>
                <a:lnTo>
                  <a:pt x="430" y="1326"/>
                </a:lnTo>
                <a:lnTo>
                  <a:pt x="462" y="1302"/>
                </a:lnTo>
                <a:lnTo>
                  <a:pt x="500" y="1288"/>
                </a:lnTo>
                <a:lnTo>
                  <a:pt x="540" y="1284"/>
                </a:lnTo>
                <a:lnTo>
                  <a:pt x="1334" y="1284"/>
                </a:lnTo>
                <a:lnTo>
                  <a:pt x="1340" y="1160"/>
                </a:lnTo>
                <a:lnTo>
                  <a:pt x="1358" y="1039"/>
                </a:lnTo>
                <a:lnTo>
                  <a:pt x="1386" y="923"/>
                </a:lnTo>
                <a:lnTo>
                  <a:pt x="1426" y="811"/>
                </a:lnTo>
                <a:lnTo>
                  <a:pt x="1474" y="704"/>
                </a:lnTo>
                <a:lnTo>
                  <a:pt x="1532" y="602"/>
                </a:lnTo>
                <a:lnTo>
                  <a:pt x="1597" y="508"/>
                </a:lnTo>
                <a:lnTo>
                  <a:pt x="1671" y="419"/>
                </a:lnTo>
                <a:lnTo>
                  <a:pt x="1753" y="337"/>
                </a:lnTo>
                <a:lnTo>
                  <a:pt x="1842" y="261"/>
                </a:lnTo>
                <a:lnTo>
                  <a:pt x="1938" y="195"/>
                </a:lnTo>
                <a:lnTo>
                  <a:pt x="2039" y="138"/>
                </a:lnTo>
                <a:lnTo>
                  <a:pt x="2147" y="90"/>
                </a:lnTo>
                <a:lnTo>
                  <a:pt x="2259" y="52"/>
                </a:lnTo>
                <a:lnTo>
                  <a:pt x="2374" y="24"/>
                </a:lnTo>
                <a:lnTo>
                  <a:pt x="2494" y="6"/>
                </a:lnTo>
                <a:lnTo>
                  <a:pt x="261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b="1">
              <a:solidFill>
                <a:schemeClr val="accent6">
                  <a:lumMod val="50000"/>
                </a:schemeClr>
              </a:solidFill>
              <a:cs typeface="B Mitra" panose="00000400000000000000" pitchFamily="2" charset="-78"/>
            </a:endParaRPr>
          </a:p>
        </p:txBody>
      </p:sp>
      <p:sp>
        <p:nvSpPr>
          <p:cNvPr id="40" name="Freeform 116"/>
          <p:cNvSpPr>
            <a:spLocks noEditPoints="1"/>
          </p:cNvSpPr>
          <p:nvPr/>
        </p:nvSpPr>
        <p:spPr bwMode="auto">
          <a:xfrm>
            <a:off x="4819786" y="3348680"/>
            <a:ext cx="314634" cy="341852"/>
          </a:xfrm>
          <a:custGeom>
            <a:avLst/>
            <a:gdLst>
              <a:gd name="T0" fmla="*/ 333 w 6034"/>
              <a:gd name="T1" fmla="*/ 4904 h 6556"/>
              <a:gd name="T2" fmla="*/ 2846 w 6034"/>
              <a:gd name="T3" fmla="*/ 3034 h 6556"/>
              <a:gd name="T4" fmla="*/ 5699 w 6034"/>
              <a:gd name="T5" fmla="*/ 1808 h 6556"/>
              <a:gd name="T6" fmla="*/ 4691 w 6034"/>
              <a:gd name="T7" fmla="*/ 3269 h 6556"/>
              <a:gd name="T8" fmla="*/ 4667 w 6034"/>
              <a:gd name="T9" fmla="*/ 3353 h 6556"/>
              <a:gd name="T10" fmla="*/ 4607 w 6034"/>
              <a:gd name="T11" fmla="*/ 3413 h 6556"/>
              <a:gd name="T12" fmla="*/ 4524 w 6034"/>
              <a:gd name="T13" fmla="*/ 3434 h 6556"/>
              <a:gd name="T14" fmla="*/ 4440 w 6034"/>
              <a:gd name="T15" fmla="*/ 3413 h 6556"/>
              <a:gd name="T16" fmla="*/ 4380 w 6034"/>
              <a:gd name="T17" fmla="*/ 3353 h 6556"/>
              <a:gd name="T18" fmla="*/ 4358 w 6034"/>
              <a:gd name="T19" fmla="*/ 3269 h 6556"/>
              <a:gd name="T20" fmla="*/ 3178 w 6034"/>
              <a:gd name="T21" fmla="*/ 3034 h 6556"/>
              <a:gd name="T22" fmla="*/ 5699 w 6034"/>
              <a:gd name="T23" fmla="*/ 4898 h 6556"/>
              <a:gd name="T24" fmla="*/ 1724 w 6034"/>
              <a:gd name="T25" fmla="*/ 977 h 6556"/>
              <a:gd name="T26" fmla="*/ 3013 w 6034"/>
              <a:gd name="T27" fmla="*/ 2745 h 6556"/>
              <a:gd name="T28" fmla="*/ 1724 w 6034"/>
              <a:gd name="T29" fmla="*/ 977 h 6556"/>
              <a:gd name="T30" fmla="*/ 2104 w 6034"/>
              <a:gd name="T31" fmla="*/ 791 h 6556"/>
              <a:gd name="T32" fmla="*/ 5480 w 6034"/>
              <a:gd name="T33" fmla="*/ 1547 h 6556"/>
              <a:gd name="T34" fmla="*/ 3013 w 6034"/>
              <a:gd name="T35" fmla="*/ 0 h 6556"/>
              <a:gd name="T36" fmla="*/ 3085 w 6034"/>
              <a:gd name="T37" fmla="*/ 18 h 6556"/>
              <a:gd name="T38" fmla="*/ 5936 w 6034"/>
              <a:gd name="T39" fmla="*/ 1395 h 6556"/>
              <a:gd name="T40" fmla="*/ 5994 w 6034"/>
              <a:gd name="T41" fmla="*/ 1441 h 6556"/>
              <a:gd name="T42" fmla="*/ 6028 w 6034"/>
              <a:gd name="T43" fmla="*/ 1509 h 6556"/>
              <a:gd name="T44" fmla="*/ 6032 w 6034"/>
              <a:gd name="T45" fmla="*/ 1547 h 6556"/>
              <a:gd name="T46" fmla="*/ 6034 w 6034"/>
              <a:gd name="T47" fmla="*/ 1551 h 6556"/>
              <a:gd name="T48" fmla="*/ 6030 w 6034"/>
              <a:gd name="T49" fmla="*/ 5043 h 6556"/>
              <a:gd name="T50" fmla="*/ 5998 w 6034"/>
              <a:gd name="T51" fmla="*/ 5109 h 6556"/>
              <a:gd name="T52" fmla="*/ 5940 w 6034"/>
              <a:gd name="T53" fmla="*/ 5155 h 6556"/>
              <a:gd name="T54" fmla="*/ 3087 w 6034"/>
              <a:gd name="T55" fmla="*/ 6538 h 6556"/>
              <a:gd name="T56" fmla="*/ 3085 w 6034"/>
              <a:gd name="T57" fmla="*/ 6540 h 6556"/>
              <a:gd name="T58" fmla="*/ 3071 w 6034"/>
              <a:gd name="T59" fmla="*/ 6544 h 6556"/>
              <a:gd name="T60" fmla="*/ 3067 w 6034"/>
              <a:gd name="T61" fmla="*/ 6546 h 6556"/>
              <a:gd name="T62" fmla="*/ 3053 w 6034"/>
              <a:gd name="T63" fmla="*/ 6550 h 6556"/>
              <a:gd name="T64" fmla="*/ 3049 w 6034"/>
              <a:gd name="T65" fmla="*/ 6552 h 6556"/>
              <a:gd name="T66" fmla="*/ 3041 w 6034"/>
              <a:gd name="T67" fmla="*/ 6554 h 6556"/>
              <a:gd name="T68" fmla="*/ 3031 w 6034"/>
              <a:gd name="T69" fmla="*/ 6554 h 6556"/>
              <a:gd name="T70" fmla="*/ 3019 w 6034"/>
              <a:gd name="T71" fmla="*/ 6556 h 6556"/>
              <a:gd name="T72" fmla="*/ 3007 w 6034"/>
              <a:gd name="T73" fmla="*/ 6556 h 6556"/>
              <a:gd name="T74" fmla="*/ 2995 w 6034"/>
              <a:gd name="T75" fmla="*/ 6554 h 6556"/>
              <a:gd name="T76" fmla="*/ 2987 w 6034"/>
              <a:gd name="T77" fmla="*/ 6554 h 6556"/>
              <a:gd name="T78" fmla="*/ 2977 w 6034"/>
              <a:gd name="T79" fmla="*/ 6552 h 6556"/>
              <a:gd name="T80" fmla="*/ 2973 w 6034"/>
              <a:gd name="T81" fmla="*/ 6550 h 6556"/>
              <a:gd name="T82" fmla="*/ 2959 w 6034"/>
              <a:gd name="T83" fmla="*/ 6546 h 6556"/>
              <a:gd name="T84" fmla="*/ 2955 w 6034"/>
              <a:gd name="T85" fmla="*/ 6544 h 6556"/>
              <a:gd name="T86" fmla="*/ 2943 w 6034"/>
              <a:gd name="T87" fmla="*/ 6540 h 6556"/>
              <a:gd name="T88" fmla="*/ 2941 w 6034"/>
              <a:gd name="T89" fmla="*/ 6538 h 6556"/>
              <a:gd name="T90" fmla="*/ 96 w 6034"/>
              <a:gd name="T91" fmla="*/ 5159 h 6556"/>
              <a:gd name="T92" fmla="*/ 36 w 6034"/>
              <a:gd name="T93" fmla="*/ 5113 h 6556"/>
              <a:gd name="T94" fmla="*/ 6 w 6034"/>
              <a:gd name="T95" fmla="*/ 5047 h 6556"/>
              <a:gd name="T96" fmla="*/ 0 w 6034"/>
              <a:gd name="T97" fmla="*/ 1541 h 6556"/>
              <a:gd name="T98" fmla="*/ 20 w 6034"/>
              <a:gd name="T99" fmla="*/ 1471 h 6556"/>
              <a:gd name="T100" fmla="*/ 64 w 6034"/>
              <a:gd name="T101" fmla="*/ 1415 h 6556"/>
              <a:gd name="T102" fmla="*/ 2941 w 6034"/>
              <a:gd name="T103" fmla="*/ 18 h 6556"/>
              <a:gd name="T104" fmla="*/ 3013 w 6034"/>
              <a:gd name="T105" fmla="*/ 0 h 6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34" h="6556">
                <a:moveTo>
                  <a:pt x="333" y="1814"/>
                </a:moveTo>
                <a:lnTo>
                  <a:pt x="333" y="4904"/>
                </a:lnTo>
                <a:lnTo>
                  <a:pt x="2846" y="6124"/>
                </a:lnTo>
                <a:lnTo>
                  <a:pt x="2846" y="3034"/>
                </a:lnTo>
                <a:lnTo>
                  <a:pt x="333" y="1814"/>
                </a:lnTo>
                <a:close/>
                <a:moveTo>
                  <a:pt x="5699" y="1808"/>
                </a:moveTo>
                <a:lnTo>
                  <a:pt x="4691" y="2298"/>
                </a:lnTo>
                <a:lnTo>
                  <a:pt x="4691" y="3269"/>
                </a:lnTo>
                <a:lnTo>
                  <a:pt x="4685" y="3313"/>
                </a:lnTo>
                <a:lnTo>
                  <a:pt x="4667" y="3353"/>
                </a:lnTo>
                <a:lnTo>
                  <a:pt x="4641" y="3387"/>
                </a:lnTo>
                <a:lnTo>
                  <a:pt x="4607" y="3413"/>
                </a:lnTo>
                <a:lnTo>
                  <a:pt x="4567" y="3429"/>
                </a:lnTo>
                <a:lnTo>
                  <a:pt x="4524" y="3434"/>
                </a:lnTo>
                <a:lnTo>
                  <a:pt x="4480" y="3429"/>
                </a:lnTo>
                <a:lnTo>
                  <a:pt x="4440" y="3413"/>
                </a:lnTo>
                <a:lnTo>
                  <a:pt x="4406" y="3387"/>
                </a:lnTo>
                <a:lnTo>
                  <a:pt x="4380" y="3353"/>
                </a:lnTo>
                <a:lnTo>
                  <a:pt x="4364" y="3313"/>
                </a:lnTo>
                <a:lnTo>
                  <a:pt x="4358" y="3269"/>
                </a:lnTo>
                <a:lnTo>
                  <a:pt x="4358" y="2460"/>
                </a:lnTo>
                <a:lnTo>
                  <a:pt x="3178" y="3034"/>
                </a:lnTo>
                <a:lnTo>
                  <a:pt x="3178" y="6124"/>
                </a:lnTo>
                <a:lnTo>
                  <a:pt x="5699" y="4898"/>
                </a:lnTo>
                <a:lnTo>
                  <a:pt x="5699" y="1808"/>
                </a:lnTo>
                <a:close/>
                <a:moveTo>
                  <a:pt x="1724" y="977"/>
                </a:moveTo>
                <a:lnTo>
                  <a:pt x="544" y="1547"/>
                </a:lnTo>
                <a:lnTo>
                  <a:pt x="3013" y="2745"/>
                </a:lnTo>
                <a:lnTo>
                  <a:pt x="4191" y="2173"/>
                </a:lnTo>
                <a:lnTo>
                  <a:pt x="1724" y="977"/>
                </a:lnTo>
                <a:close/>
                <a:moveTo>
                  <a:pt x="3013" y="351"/>
                </a:moveTo>
                <a:lnTo>
                  <a:pt x="2104" y="791"/>
                </a:lnTo>
                <a:lnTo>
                  <a:pt x="4571" y="1989"/>
                </a:lnTo>
                <a:lnTo>
                  <a:pt x="5480" y="1547"/>
                </a:lnTo>
                <a:lnTo>
                  <a:pt x="3013" y="351"/>
                </a:lnTo>
                <a:close/>
                <a:moveTo>
                  <a:pt x="3013" y="0"/>
                </a:moveTo>
                <a:lnTo>
                  <a:pt x="3051" y="4"/>
                </a:lnTo>
                <a:lnTo>
                  <a:pt x="3085" y="18"/>
                </a:lnTo>
                <a:lnTo>
                  <a:pt x="5903" y="1383"/>
                </a:lnTo>
                <a:lnTo>
                  <a:pt x="5936" y="1395"/>
                </a:lnTo>
                <a:lnTo>
                  <a:pt x="5968" y="1415"/>
                </a:lnTo>
                <a:lnTo>
                  <a:pt x="5994" y="1441"/>
                </a:lnTo>
                <a:lnTo>
                  <a:pt x="6016" y="1473"/>
                </a:lnTo>
                <a:lnTo>
                  <a:pt x="6028" y="1509"/>
                </a:lnTo>
                <a:lnTo>
                  <a:pt x="6032" y="1547"/>
                </a:lnTo>
                <a:lnTo>
                  <a:pt x="6032" y="1547"/>
                </a:lnTo>
                <a:lnTo>
                  <a:pt x="6032" y="1549"/>
                </a:lnTo>
                <a:lnTo>
                  <a:pt x="6034" y="1551"/>
                </a:lnTo>
                <a:lnTo>
                  <a:pt x="6034" y="5005"/>
                </a:lnTo>
                <a:lnTo>
                  <a:pt x="6030" y="5043"/>
                </a:lnTo>
                <a:lnTo>
                  <a:pt x="6018" y="5077"/>
                </a:lnTo>
                <a:lnTo>
                  <a:pt x="5998" y="5109"/>
                </a:lnTo>
                <a:lnTo>
                  <a:pt x="5972" y="5135"/>
                </a:lnTo>
                <a:lnTo>
                  <a:pt x="5940" y="5155"/>
                </a:lnTo>
                <a:lnTo>
                  <a:pt x="3087" y="6538"/>
                </a:lnTo>
                <a:lnTo>
                  <a:pt x="3087" y="6538"/>
                </a:lnTo>
                <a:lnTo>
                  <a:pt x="3085" y="6540"/>
                </a:lnTo>
                <a:lnTo>
                  <a:pt x="3085" y="6540"/>
                </a:lnTo>
                <a:lnTo>
                  <a:pt x="3079" y="6542"/>
                </a:lnTo>
                <a:lnTo>
                  <a:pt x="3071" y="6544"/>
                </a:lnTo>
                <a:lnTo>
                  <a:pt x="3069" y="6546"/>
                </a:lnTo>
                <a:lnTo>
                  <a:pt x="3067" y="6546"/>
                </a:lnTo>
                <a:lnTo>
                  <a:pt x="3067" y="6546"/>
                </a:lnTo>
                <a:lnTo>
                  <a:pt x="3053" y="6550"/>
                </a:lnTo>
                <a:lnTo>
                  <a:pt x="3051" y="6552"/>
                </a:lnTo>
                <a:lnTo>
                  <a:pt x="3049" y="6552"/>
                </a:lnTo>
                <a:lnTo>
                  <a:pt x="3045" y="6554"/>
                </a:lnTo>
                <a:lnTo>
                  <a:pt x="3041" y="6554"/>
                </a:lnTo>
                <a:lnTo>
                  <a:pt x="3035" y="6554"/>
                </a:lnTo>
                <a:lnTo>
                  <a:pt x="3031" y="6554"/>
                </a:lnTo>
                <a:lnTo>
                  <a:pt x="3025" y="6556"/>
                </a:lnTo>
                <a:lnTo>
                  <a:pt x="3019" y="6556"/>
                </a:lnTo>
                <a:lnTo>
                  <a:pt x="3013" y="6556"/>
                </a:lnTo>
                <a:lnTo>
                  <a:pt x="3007" y="6556"/>
                </a:lnTo>
                <a:lnTo>
                  <a:pt x="3001" y="6554"/>
                </a:lnTo>
                <a:lnTo>
                  <a:pt x="2995" y="6554"/>
                </a:lnTo>
                <a:lnTo>
                  <a:pt x="2991" y="6554"/>
                </a:lnTo>
                <a:lnTo>
                  <a:pt x="2987" y="6554"/>
                </a:lnTo>
                <a:lnTo>
                  <a:pt x="2981" y="6552"/>
                </a:lnTo>
                <a:lnTo>
                  <a:pt x="2977" y="6552"/>
                </a:lnTo>
                <a:lnTo>
                  <a:pt x="2975" y="6552"/>
                </a:lnTo>
                <a:lnTo>
                  <a:pt x="2973" y="6550"/>
                </a:lnTo>
                <a:lnTo>
                  <a:pt x="2961" y="6546"/>
                </a:lnTo>
                <a:lnTo>
                  <a:pt x="2959" y="6546"/>
                </a:lnTo>
                <a:lnTo>
                  <a:pt x="2957" y="6546"/>
                </a:lnTo>
                <a:lnTo>
                  <a:pt x="2955" y="6544"/>
                </a:lnTo>
                <a:lnTo>
                  <a:pt x="2949" y="6542"/>
                </a:lnTo>
                <a:lnTo>
                  <a:pt x="2943" y="6540"/>
                </a:lnTo>
                <a:lnTo>
                  <a:pt x="2941" y="6538"/>
                </a:lnTo>
                <a:lnTo>
                  <a:pt x="2941" y="6538"/>
                </a:lnTo>
                <a:lnTo>
                  <a:pt x="2941" y="6538"/>
                </a:lnTo>
                <a:lnTo>
                  <a:pt x="96" y="5159"/>
                </a:lnTo>
                <a:lnTo>
                  <a:pt x="64" y="5139"/>
                </a:lnTo>
                <a:lnTo>
                  <a:pt x="36" y="5113"/>
                </a:lnTo>
                <a:lnTo>
                  <a:pt x="18" y="5081"/>
                </a:lnTo>
                <a:lnTo>
                  <a:pt x="6" y="5047"/>
                </a:lnTo>
                <a:lnTo>
                  <a:pt x="0" y="5009"/>
                </a:lnTo>
                <a:lnTo>
                  <a:pt x="0" y="1541"/>
                </a:lnTo>
                <a:lnTo>
                  <a:pt x="6" y="1505"/>
                </a:lnTo>
                <a:lnTo>
                  <a:pt x="20" y="1471"/>
                </a:lnTo>
                <a:lnTo>
                  <a:pt x="38" y="1441"/>
                </a:lnTo>
                <a:lnTo>
                  <a:pt x="64" y="1415"/>
                </a:lnTo>
                <a:lnTo>
                  <a:pt x="96" y="1397"/>
                </a:lnTo>
                <a:lnTo>
                  <a:pt x="2941" y="18"/>
                </a:lnTo>
                <a:lnTo>
                  <a:pt x="2975" y="4"/>
                </a:lnTo>
                <a:lnTo>
                  <a:pt x="301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b="1">
              <a:solidFill>
                <a:schemeClr val="accent6">
                  <a:lumMod val="50000"/>
                </a:schemeClr>
              </a:solidFill>
              <a:cs typeface="B Mitra" panose="00000400000000000000" pitchFamily="2" charset="-78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538429" y="4610104"/>
            <a:ext cx="373862" cy="324620"/>
            <a:chOff x="7246938" y="438150"/>
            <a:chExt cx="5207000" cy="4521201"/>
          </a:xfrm>
          <a:solidFill>
            <a:schemeClr val="bg1"/>
          </a:solidFill>
        </p:grpSpPr>
        <p:sp>
          <p:nvSpPr>
            <p:cNvPr id="42" name="Freeform 121"/>
            <p:cNvSpPr>
              <a:spLocks noEditPoints="1"/>
            </p:cNvSpPr>
            <p:nvPr/>
          </p:nvSpPr>
          <p:spPr bwMode="auto">
            <a:xfrm>
              <a:off x="10101263" y="438150"/>
              <a:ext cx="2352675" cy="1212850"/>
            </a:xfrm>
            <a:custGeom>
              <a:avLst/>
              <a:gdLst>
                <a:gd name="T0" fmla="*/ 1214 w 2965"/>
                <a:gd name="T1" fmla="*/ 342 h 1529"/>
                <a:gd name="T2" fmla="*/ 870 w 2965"/>
                <a:gd name="T3" fmla="*/ 404 h 1529"/>
                <a:gd name="T4" fmla="*/ 601 w 2965"/>
                <a:gd name="T5" fmla="*/ 499 h 1529"/>
                <a:gd name="T6" fmla="*/ 420 w 2965"/>
                <a:gd name="T7" fmla="*/ 612 h 1529"/>
                <a:gd name="T8" fmla="*/ 333 w 2965"/>
                <a:gd name="T9" fmla="*/ 730 h 1529"/>
                <a:gd name="T10" fmla="*/ 351 w 2965"/>
                <a:gd name="T11" fmla="*/ 841 h 1529"/>
                <a:gd name="T12" fmla="*/ 470 w 2965"/>
                <a:gd name="T13" fmla="*/ 960 h 1529"/>
                <a:gd name="T14" fmla="*/ 681 w 2965"/>
                <a:gd name="T15" fmla="*/ 1070 h 1529"/>
                <a:gd name="T16" fmla="*/ 975 w 2965"/>
                <a:gd name="T17" fmla="*/ 1155 h 1529"/>
                <a:gd name="T18" fmla="*/ 1345 w 2965"/>
                <a:gd name="T19" fmla="*/ 1201 h 1529"/>
                <a:gd name="T20" fmla="*/ 1749 w 2965"/>
                <a:gd name="T21" fmla="*/ 1191 h 1529"/>
                <a:gd name="T22" fmla="*/ 2096 w 2965"/>
                <a:gd name="T23" fmla="*/ 1129 h 1529"/>
                <a:gd name="T24" fmla="*/ 2362 w 2965"/>
                <a:gd name="T25" fmla="*/ 1034 h 1529"/>
                <a:gd name="T26" fmla="*/ 2545 w 2965"/>
                <a:gd name="T27" fmla="*/ 921 h 1529"/>
                <a:gd name="T28" fmla="*/ 2631 w 2965"/>
                <a:gd name="T29" fmla="*/ 803 h 1529"/>
                <a:gd name="T30" fmla="*/ 2613 w 2965"/>
                <a:gd name="T31" fmla="*/ 692 h 1529"/>
                <a:gd name="T32" fmla="*/ 2495 w 2965"/>
                <a:gd name="T33" fmla="*/ 575 h 1529"/>
                <a:gd name="T34" fmla="*/ 2283 w 2965"/>
                <a:gd name="T35" fmla="*/ 463 h 1529"/>
                <a:gd name="T36" fmla="*/ 1988 w 2965"/>
                <a:gd name="T37" fmla="*/ 378 h 1529"/>
                <a:gd name="T38" fmla="*/ 1620 w 2965"/>
                <a:gd name="T39" fmla="*/ 332 h 1529"/>
                <a:gd name="T40" fmla="*/ 1630 w 2965"/>
                <a:gd name="T41" fmla="*/ 4 h 1529"/>
                <a:gd name="T42" fmla="*/ 2038 w 2965"/>
                <a:gd name="T43" fmla="*/ 52 h 1529"/>
                <a:gd name="T44" fmla="*/ 2390 w 2965"/>
                <a:gd name="T45" fmla="*/ 153 h 1529"/>
                <a:gd name="T46" fmla="*/ 2671 w 2965"/>
                <a:gd name="T47" fmla="*/ 296 h 1529"/>
                <a:gd name="T48" fmla="*/ 2864 w 2965"/>
                <a:gd name="T49" fmla="*/ 479 h 1529"/>
                <a:gd name="T50" fmla="*/ 2959 w 2965"/>
                <a:gd name="T51" fmla="*/ 690 h 1529"/>
                <a:gd name="T52" fmla="*/ 2939 w 2965"/>
                <a:gd name="T53" fmla="*/ 915 h 1529"/>
                <a:gd name="T54" fmla="*/ 2810 w 2965"/>
                <a:gd name="T55" fmla="*/ 1117 h 1529"/>
                <a:gd name="T56" fmla="*/ 2587 w 2965"/>
                <a:gd name="T57" fmla="*/ 1286 h 1529"/>
                <a:gd name="T58" fmla="*/ 2281 w 2965"/>
                <a:gd name="T59" fmla="*/ 1418 h 1529"/>
                <a:gd name="T60" fmla="*/ 1908 w 2965"/>
                <a:gd name="T61" fmla="*/ 1501 h 1529"/>
                <a:gd name="T62" fmla="*/ 1483 w 2965"/>
                <a:gd name="T63" fmla="*/ 1529 h 1529"/>
                <a:gd name="T64" fmla="*/ 1057 w 2965"/>
                <a:gd name="T65" fmla="*/ 1501 h 1529"/>
                <a:gd name="T66" fmla="*/ 683 w 2965"/>
                <a:gd name="T67" fmla="*/ 1418 h 1529"/>
                <a:gd name="T68" fmla="*/ 378 w 2965"/>
                <a:gd name="T69" fmla="*/ 1286 h 1529"/>
                <a:gd name="T70" fmla="*/ 154 w 2965"/>
                <a:gd name="T71" fmla="*/ 1117 h 1529"/>
                <a:gd name="T72" fmla="*/ 26 w 2965"/>
                <a:gd name="T73" fmla="*/ 915 h 1529"/>
                <a:gd name="T74" fmla="*/ 6 w 2965"/>
                <a:gd name="T75" fmla="*/ 690 h 1529"/>
                <a:gd name="T76" fmla="*/ 100 w 2965"/>
                <a:gd name="T77" fmla="*/ 479 h 1529"/>
                <a:gd name="T78" fmla="*/ 295 w 2965"/>
                <a:gd name="T79" fmla="*/ 296 h 1529"/>
                <a:gd name="T80" fmla="*/ 573 w 2965"/>
                <a:gd name="T81" fmla="*/ 153 h 1529"/>
                <a:gd name="T82" fmla="*/ 926 w 2965"/>
                <a:gd name="T83" fmla="*/ 52 h 1529"/>
                <a:gd name="T84" fmla="*/ 1335 w 2965"/>
                <a:gd name="T85" fmla="*/ 4 h 1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65" h="1529">
                  <a:moveTo>
                    <a:pt x="1483" y="330"/>
                  </a:moveTo>
                  <a:lnTo>
                    <a:pt x="1345" y="332"/>
                  </a:lnTo>
                  <a:lnTo>
                    <a:pt x="1214" y="342"/>
                  </a:lnTo>
                  <a:lnTo>
                    <a:pt x="1091" y="358"/>
                  </a:lnTo>
                  <a:lnTo>
                    <a:pt x="975" y="378"/>
                  </a:lnTo>
                  <a:lnTo>
                    <a:pt x="870" y="404"/>
                  </a:lnTo>
                  <a:lnTo>
                    <a:pt x="770" y="431"/>
                  </a:lnTo>
                  <a:lnTo>
                    <a:pt x="681" y="463"/>
                  </a:lnTo>
                  <a:lnTo>
                    <a:pt x="601" y="499"/>
                  </a:lnTo>
                  <a:lnTo>
                    <a:pt x="532" y="535"/>
                  </a:lnTo>
                  <a:lnTo>
                    <a:pt x="470" y="575"/>
                  </a:lnTo>
                  <a:lnTo>
                    <a:pt x="420" y="612"/>
                  </a:lnTo>
                  <a:lnTo>
                    <a:pt x="380" y="652"/>
                  </a:lnTo>
                  <a:lnTo>
                    <a:pt x="351" y="692"/>
                  </a:lnTo>
                  <a:lnTo>
                    <a:pt x="333" y="730"/>
                  </a:lnTo>
                  <a:lnTo>
                    <a:pt x="327" y="767"/>
                  </a:lnTo>
                  <a:lnTo>
                    <a:pt x="333" y="803"/>
                  </a:lnTo>
                  <a:lnTo>
                    <a:pt x="351" y="841"/>
                  </a:lnTo>
                  <a:lnTo>
                    <a:pt x="380" y="881"/>
                  </a:lnTo>
                  <a:lnTo>
                    <a:pt x="420" y="921"/>
                  </a:lnTo>
                  <a:lnTo>
                    <a:pt x="470" y="960"/>
                  </a:lnTo>
                  <a:lnTo>
                    <a:pt x="532" y="998"/>
                  </a:lnTo>
                  <a:lnTo>
                    <a:pt x="601" y="1034"/>
                  </a:lnTo>
                  <a:lnTo>
                    <a:pt x="681" y="1070"/>
                  </a:lnTo>
                  <a:lnTo>
                    <a:pt x="770" y="1101"/>
                  </a:lnTo>
                  <a:lnTo>
                    <a:pt x="870" y="1129"/>
                  </a:lnTo>
                  <a:lnTo>
                    <a:pt x="975" y="1155"/>
                  </a:lnTo>
                  <a:lnTo>
                    <a:pt x="1091" y="1175"/>
                  </a:lnTo>
                  <a:lnTo>
                    <a:pt x="1214" y="1191"/>
                  </a:lnTo>
                  <a:lnTo>
                    <a:pt x="1345" y="1201"/>
                  </a:lnTo>
                  <a:lnTo>
                    <a:pt x="1483" y="1205"/>
                  </a:lnTo>
                  <a:lnTo>
                    <a:pt x="1620" y="1201"/>
                  </a:lnTo>
                  <a:lnTo>
                    <a:pt x="1749" y="1191"/>
                  </a:lnTo>
                  <a:lnTo>
                    <a:pt x="1873" y="1175"/>
                  </a:lnTo>
                  <a:lnTo>
                    <a:pt x="1988" y="1155"/>
                  </a:lnTo>
                  <a:lnTo>
                    <a:pt x="2096" y="1129"/>
                  </a:lnTo>
                  <a:lnTo>
                    <a:pt x="2193" y="1101"/>
                  </a:lnTo>
                  <a:lnTo>
                    <a:pt x="2283" y="1070"/>
                  </a:lnTo>
                  <a:lnTo>
                    <a:pt x="2362" y="1034"/>
                  </a:lnTo>
                  <a:lnTo>
                    <a:pt x="2434" y="998"/>
                  </a:lnTo>
                  <a:lnTo>
                    <a:pt x="2495" y="960"/>
                  </a:lnTo>
                  <a:lnTo>
                    <a:pt x="2545" y="921"/>
                  </a:lnTo>
                  <a:lnTo>
                    <a:pt x="2585" y="881"/>
                  </a:lnTo>
                  <a:lnTo>
                    <a:pt x="2613" y="841"/>
                  </a:lnTo>
                  <a:lnTo>
                    <a:pt x="2631" y="803"/>
                  </a:lnTo>
                  <a:lnTo>
                    <a:pt x="2637" y="767"/>
                  </a:lnTo>
                  <a:lnTo>
                    <a:pt x="2631" y="730"/>
                  </a:lnTo>
                  <a:lnTo>
                    <a:pt x="2613" y="692"/>
                  </a:lnTo>
                  <a:lnTo>
                    <a:pt x="2585" y="652"/>
                  </a:lnTo>
                  <a:lnTo>
                    <a:pt x="2545" y="612"/>
                  </a:lnTo>
                  <a:lnTo>
                    <a:pt x="2495" y="575"/>
                  </a:lnTo>
                  <a:lnTo>
                    <a:pt x="2434" y="535"/>
                  </a:lnTo>
                  <a:lnTo>
                    <a:pt x="2362" y="499"/>
                  </a:lnTo>
                  <a:lnTo>
                    <a:pt x="2283" y="463"/>
                  </a:lnTo>
                  <a:lnTo>
                    <a:pt x="2193" y="431"/>
                  </a:lnTo>
                  <a:lnTo>
                    <a:pt x="2096" y="404"/>
                  </a:lnTo>
                  <a:lnTo>
                    <a:pt x="1988" y="378"/>
                  </a:lnTo>
                  <a:lnTo>
                    <a:pt x="1873" y="358"/>
                  </a:lnTo>
                  <a:lnTo>
                    <a:pt x="1749" y="342"/>
                  </a:lnTo>
                  <a:lnTo>
                    <a:pt x="1620" y="332"/>
                  </a:lnTo>
                  <a:lnTo>
                    <a:pt x="1483" y="330"/>
                  </a:lnTo>
                  <a:close/>
                  <a:moveTo>
                    <a:pt x="1483" y="0"/>
                  </a:moveTo>
                  <a:lnTo>
                    <a:pt x="1630" y="4"/>
                  </a:lnTo>
                  <a:lnTo>
                    <a:pt x="1771" y="14"/>
                  </a:lnTo>
                  <a:lnTo>
                    <a:pt x="1908" y="30"/>
                  </a:lnTo>
                  <a:lnTo>
                    <a:pt x="2038" y="52"/>
                  </a:lnTo>
                  <a:lnTo>
                    <a:pt x="2163" y="80"/>
                  </a:lnTo>
                  <a:lnTo>
                    <a:pt x="2281" y="113"/>
                  </a:lnTo>
                  <a:lnTo>
                    <a:pt x="2390" y="153"/>
                  </a:lnTo>
                  <a:lnTo>
                    <a:pt x="2493" y="197"/>
                  </a:lnTo>
                  <a:lnTo>
                    <a:pt x="2587" y="245"/>
                  </a:lnTo>
                  <a:lnTo>
                    <a:pt x="2671" y="296"/>
                  </a:lnTo>
                  <a:lnTo>
                    <a:pt x="2746" y="354"/>
                  </a:lnTo>
                  <a:lnTo>
                    <a:pt x="2810" y="414"/>
                  </a:lnTo>
                  <a:lnTo>
                    <a:pt x="2864" y="479"/>
                  </a:lnTo>
                  <a:lnTo>
                    <a:pt x="2907" y="545"/>
                  </a:lnTo>
                  <a:lnTo>
                    <a:pt x="2939" y="616"/>
                  </a:lnTo>
                  <a:lnTo>
                    <a:pt x="2959" y="690"/>
                  </a:lnTo>
                  <a:lnTo>
                    <a:pt x="2965" y="765"/>
                  </a:lnTo>
                  <a:lnTo>
                    <a:pt x="2959" y="841"/>
                  </a:lnTo>
                  <a:lnTo>
                    <a:pt x="2939" y="915"/>
                  </a:lnTo>
                  <a:lnTo>
                    <a:pt x="2907" y="984"/>
                  </a:lnTo>
                  <a:lnTo>
                    <a:pt x="2864" y="1052"/>
                  </a:lnTo>
                  <a:lnTo>
                    <a:pt x="2810" y="1117"/>
                  </a:lnTo>
                  <a:lnTo>
                    <a:pt x="2746" y="1177"/>
                  </a:lnTo>
                  <a:lnTo>
                    <a:pt x="2671" y="1235"/>
                  </a:lnTo>
                  <a:lnTo>
                    <a:pt x="2587" y="1286"/>
                  </a:lnTo>
                  <a:lnTo>
                    <a:pt x="2493" y="1334"/>
                  </a:lnTo>
                  <a:lnTo>
                    <a:pt x="2390" y="1378"/>
                  </a:lnTo>
                  <a:lnTo>
                    <a:pt x="2281" y="1418"/>
                  </a:lnTo>
                  <a:lnTo>
                    <a:pt x="2163" y="1449"/>
                  </a:lnTo>
                  <a:lnTo>
                    <a:pt x="2038" y="1477"/>
                  </a:lnTo>
                  <a:lnTo>
                    <a:pt x="1908" y="1501"/>
                  </a:lnTo>
                  <a:lnTo>
                    <a:pt x="1771" y="1517"/>
                  </a:lnTo>
                  <a:lnTo>
                    <a:pt x="1630" y="1527"/>
                  </a:lnTo>
                  <a:lnTo>
                    <a:pt x="1483" y="1529"/>
                  </a:lnTo>
                  <a:lnTo>
                    <a:pt x="1335" y="1527"/>
                  </a:lnTo>
                  <a:lnTo>
                    <a:pt x="1192" y="1517"/>
                  </a:lnTo>
                  <a:lnTo>
                    <a:pt x="1057" y="1501"/>
                  </a:lnTo>
                  <a:lnTo>
                    <a:pt x="926" y="1477"/>
                  </a:lnTo>
                  <a:lnTo>
                    <a:pt x="800" y="1449"/>
                  </a:lnTo>
                  <a:lnTo>
                    <a:pt x="683" y="1418"/>
                  </a:lnTo>
                  <a:lnTo>
                    <a:pt x="573" y="1378"/>
                  </a:lnTo>
                  <a:lnTo>
                    <a:pt x="472" y="1334"/>
                  </a:lnTo>
                  <a:lnTo>
                    <a:pt x="378" y="1286"/>
                  </a:lnTo>
                  <a:lnTo>
                    <a:pt x="295" y="1235"/>
                  </a:lnTo>
                  <a:lnTo>
                    <a:pt x="219" y="1177"/>
                  </a:lnTo>
                  <a:lnTo>
                    <a:pt x="154" y="1117"/>
                  </a:lnTo>
                  <a:lnTo>
                    <a:pt x="100" y="1052"/>
                  </a:lnTo>
                  <a:lnTo>
                    <a:pt x="56" y="984"/>
                  </a:lnTo>
                  <a:lnTo>
                    <a:pt x="26" y="915"/>
                  </a:lnTo>
                  <a:lnTo>
                    <a:pt x="6" y="841"/>
                  </a:lnTo>
                  <a:lnTo>
                    <a:pt x="0" y="765"/>
                  </a:lnTo>
                  <a:lnTo>
                    <a:pt x="6" y="690"/>
                  </a:lnTo>
                  <a:lnTo>
                    <a:pt x="26" y="616"/>
                  </a:lnTo>
                  <a:lnTo>
                    <a:pt x="56" y="545"/>
                  </a:lnTo>
                  <a:lnTo>
                    <a:pt x="100" y="479"/>
                  </a:lnTo>
                  <a:lnTo>
                    <a:pt x="154" y="414"/>
                  </a:lnTo>
                  <a:lnTo>
                    <a:pt x="219" y="354"/>
                  </a:lnTo>
                  <a:lnTo>
                    <a:pt x="295" y="296"/>
                  </a:lnTo>
                  <a:lnTo>
                    <a:pt x="378" y="245"/>
                  </a:lnTo>
                  <a:lnTo>
                    <a:pt x="472" y="197"/>
                  </a:lnTo>
                  <a:lnTo>
                    <a:pt x="573" y="153"/>
                  </a:lnTo>
                  <a:lnTo>
                    <a:pt x="683" y="113"/>
                  </a:lnTo>
                  <a:lnTo>
                    <a:pt x="800" y="80"/>
                  </a:lnTo>
                  <a:lnTo>
                    <a:pt x="926" y="52"/>
                  </a:lnTo>
                  <a:lnTo>
                    <a:pt x="1057" y="30"/>
                  </a:lnTo>
                  <a:lnTo>
                    <a:pt x="1192" y="14"/>
                  </a:lnTo>
                  <a:lnTo>
                    <a:pt x="1335" y="4"/>
                  </a:lnTo>
                  <a:lnTo>
                    <a:pt x="14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b="1">
                <a:solidFill>
                  <a:schemeClr val="accent6">
                    <a:lumMod val="50000"/>
                  </a:schemeClr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43" name="Freeform 122"/>
            <p:cNvSpPr>
              <a:spLocks/>
            </p:cNvSpPr>
            <p:nvPr/>
          </p:nvSpPr>
          <p:spPr bwMode="auto">
            <a:xfrm>
              <a:off x="10125076" y="1655763"/>
              <a:ext cx="2314575" cy="657225"/>
            </a:xfrm>
            <a:custGeom>
              <a:avLst/>
              <a:gdLst>
                <a:gd name="T0" fmla="*/ 2774 w 2917"/>
                <a:gd name="T1" fmla="*/ 0 h 827"/>
                <a:gd name="T2" fmla="*/ 2843 w 2917"/>
                <a:gd name="T3" fmla="*/ 28 h 827"/>
                <a:gd name="T4" fmla="*/ 2893 w 2917"/>
                <a:gd name="T5" fmla="*/ 79 h 827"/>
                <a:gd name="T6" fmla="*/ 2917 w 2917"/>
                <a:gd name="T7" fmla="*/ 145 h 827"/>
                <a:gd name="T8" fmla="*/ 2909 w 2917"/>
                <a:gd name="T9" fmla="*/ 219 h 827"/>
                <a:gd name="T10" fmla="*/ 2836 w 2917"/>
                <a:gd name="T11" fmla="*/ 352 h 827"/>
                <a:gd name="T12" fmla="*/ 2720 w 2917"/>
                <a:gd name="T13" fmla="*/ 473 h 827"/>
                <a:gd name="T14" fmla="*/ 2565 w 2917"/>
                <a:gd name="T15" fmla="*/ 580 h 827"/>
                <a:gd name="T16" fmla="*/ 2370 w 2917"/>
                <a:gd name="T17" fmla="*/ 672 h 827"/>
                <a:gd name="T18" fmla="*/ 2133 w 2917"/>
                <a:gd name="T19" fmla="*/ 747 h 827"/>
                <a:gd name="T20" fmla="*/ 1873 w 2917"/>
                <a:gd name="T21" fmla="*/ 797 h 827"/>
                <a:gd name="T22" fmla="*/ 1596 w 2917"/>
                <a:gd name="T23" fmla="*/ 823 h 827"/>
                <a:gd name="T24" fmla="*/ 1315 w 2917"/>
                <a:gd name="T25" fmla="*/ 825 h 827"/>
                <a:gd name="T26" fmla="*/ 1051 w 2917"/>
                <a:gd name="T27" fmla="*/ 801 h 827"/>
                <a:gd name="T28" fmla="*/ 804 w 2917"/>
                <a:gd name="T29" fmla="*/ 755 h 827"/>
                <a:gd name="T30" fmla="*/ 583 w 2917"/>
                <a:gd name="T31" fmla="*/ 690 h 827"/>
                <a:gd name="T32" fmla="*/ 388 w 2917"/>
                <a:gd name="T33" fmla="*/ 606 h 827"/>
                <a:gd name="T34" fmla="*/ 227 w 2917"/>
                <a:gd name="T35" fmla="*/ 505 h 827"/>
                <a:gd name="T36" fmla="*/ 100 w 2917"/>
                <a:gd name="T37" fmla="*/ 390 h 827"/>
                <a:gd name="T38" fmla="*/ 14 w 2917"/>
                <a:gd name="T39" fmla="*/ 258 h 827"/>
                <a:gd name="T40" fmla="*/ 0 w 2917"/>
                <a:gd name="T41" fmla="*/ 187 h 827"/>
                <a:gd name="T42" fmla="*/ 16 w 2917"/>
                <a:gd name="T43" fmla="*/ 117 h 827"/>
                <a:gd name="T44" fmla="*/ 62 w 2917"/>
                <a:gd name="T45" fmla="*/ 61 h 827"/>
                <a:gd name="T46" fmla="*/ 130 w 2917"/>
                <a:gd name="T47" fmla="*/ 30 h 827"/>
                <a:gd name="T48" fmla="*/ 201 w 2917"/>
                <a:gd name="T49" fmla="*/ 30 h 827"/>
                <a:gd name="T50" fmla="*/ 267 w 2917"/>
                <a:gd name="T51" fmla="*/ 61 h 827"/>
                <a:gd name="T52" fmla="*/ 313 w 2917"/>
                <a:gd name="T53" fmla="*/ 119 h 827"/>
                <a:gd name="T54" fmla="*/ 384 w 2917"/>
                <a:gd name="T55" fmla="*/ 213 h 827"/>
                <a:gd name="T56" fmla="*/ 514 w 2917"/>
                <a:gd name="T57" fmla="*/ 302 h 827"/>
                <a:gd name="T58" fmla="*/ 689 w 2917"/>
                <a:gd name="T59" fmla="*/ 380 h 827"/>
                <a:gd name="T60" fmla="*/ 910 w 2917"/>
                <a:gd name="T61" fmla="*/ 443 h 827"/>
                <a:gd name="T62" fmla="*/ 1166 w 2917"/>
                <a:gd name="T63" fmla="*/ 485 h 827"/>
                <a:gd name="T64" fmla="*/ 1453 w 2917"/>
                <a:gd name="T65" fmla="*/ 501 h 827"/>
                <a:gd name="T66" fmla="*/ 1727 w 2917"/>
                <a:gd name="T67" fmla="*/ 487 h 827"/>
                <a:gd name="T68" fmla="*/ 1972 w 2917"/>
                <a:gd name="T69" fmla="*/ 449 h 827"/>
                <a:gd name="T70" fmla="*/ 2185 w 2917"/>
                <a:gd name="T71" fmla="*/ 392 h 827"/>
                <a:gd name="T72" fmla="*/ 2360 w 2917"/>
                <a:gd name="T73" fmla="*/ 320 h 827"/>
                <a:gd name="T74" fmla="*/ 2493 w 2917"/>
                <a:gd name="T75" fmla="*/ 236 h 827"/>
                <a:gd name="T76" fmla="*/ 2577 w 2917"/>
                <a:gd name="T77" fmla="*/ 151 h 827"/>
                <a:gd name="T78" fmla="*/ 2617 w 2917"/>
                <a:gd name="T79" fmla="*/ 73 h 827"/>
                <a:gd name="T80" fmla="*/ 2670 w 2917"/>
                <a:gd name="T81" fmla="*/ 24 h 827"/>
                <a:gd name="T82" fmla="*/ 2738 w 2917"/>
                <a:gd name="T83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7" h="827">
                  <a:moveTo>
                    <a:pt x="2738" y="0"/>
                  </a:moveTo>
                  <a:lnTo>
                    <a:pt x="2774" y="0"/>
                  </a:lnTo>
                  <a:lnTo>
                    <a:pt x="2810" y="10"/>
                  </a:lnTo>
                  <a:lnTo>
                    <a:pt x="2843" y="28"/>
                  </a:lnTo>
                  <a:lnTo>
                    <a:pt x="2871" y="50"/>
                  </a:lnTo>
                  <a:lnTo>
                    <a:pt x="2893" y="79"/>
                  </a:lnTo>
                  <a:lnTo>
                    <a:pt x="2909" y="111"/>
                  </a:lnTo>
                  <a:lnTo>
                    <a:pt x="2917" y="145"/>
                  </a:lnTo>
                  <a:lnTo>
                    <a:pt x="2917" y="183"/>
                  </a:lnTo>
                  <a:lnTo>
                    <a:pt x="2909" y="219"/>
                  </a:lnTo>
                  <a:lnTo>
                    <a:pt x="2877" y="286"/>
                  </a:lnTo>
                  <a:lnTo>
                    <a:pt x="2836" y="352"/>
                  </a:lnTo>
                  <a:lnTo>
                    <a:pt x="2784" y="415"/>
                  </a:lnTo>
                  <a:lnTo>
                    <a:pt x="2720" y="473"/>
                  </a:lnTo>
                  <a:lnTo>
                    <a:pt x="2647" y="529"/>
                  </a:lnTo>
                  <a:lnTo>
                    <a:pt x="2565" y="580"/>
                  </a:lnTo>
                  <a:lnTo>
                    <a:pt x="2471" y="628"/>
                  </a:lnTo>
                  <a:lnTo>
                    <a:pt x="2370" y="672"/>
                  </a:lnTo>
                  <a:lnTo>
                    <a:pt x="2257" y="712"/>
                  </a:lnTo>
                  <a:lnTo>
                    <a:pt x="2133" y="747"/>
                  </a:lnTo>
                  <a:lnTo>
                    <a:pt x="2006" y="775"/>
                  </a:lnTo>
                  <a:lnTo>
                    <a:pt x="1873" y="797"/>
                  </a:lnTo>
                  <a:lnTo>
                    <a:pt x="1737" y="815"/>
                  </a:lnTo>
                  <a:lnTo>
                    <a:pt x="1596" y="823"/>
                  </a:lnTo>
                  <a:lnTo>
                    <a:pt x="1453" y="827"/>
                  </a:lnTo>
                  <a:lnTo>
                    <a:pt x="1315" y="825"/>
                  </a:lnTo>
                  <a:lnTo>
                    <a:pt x="1180" y="815"/>
                  </a:lnTo>
                  <a:lnTo>
                    <a:pt x="1051" y="801"/>
                  </a:lnTo>
                  <a:lnTo>
                    <a:pt x="925" y="781"/>
                  </a:lnTo>
                  <a:lnTo>
                    <a:pt x="804" y="755"/>
                  </a:lnTo>
                  <a:lnTo>
                    <a:pt x="691" y="726"/>
                  </a:lnTo>
                  <a:lnTo>
                    <a:pt x="583" y="690"/>
                  </a:lnTo>
                  <a:lnTo>
                    <a:pt x="482" y="650"/>
                  </a:lnTo>
                  <a:lnTo>
                    <a:pt x="388" y="606"/>
                  </a:lnTo>
                  <a:lnTo>
                    <a:pt x="303" y="559"/>
                  </a:lnTo>
                  <a:lnTo>
                    <a:pt x="227" y="505"/>
                  </a:lnTo>
                  <a:lnTo>
                    <a:pt x="159" y="449"/>
                  </a:lnTo>
                  <a:lnTo>
                    <a:pt x="100" y="390"/>
                  </a:lnTo>
                  <a:lnTo>
                    <a:pt x="52" y="326"/>
                  </a:lnTo>
                  <a:lnTo>
                    <a:pt x="14" y="258"/>
                  </a:lnTo>
                  <a:lnTo>
                    <a:pt x="2" y="223"/>
                  </a:lnTo>
                  <a:lnTo>
                    <a:pt x="0" y="187"/>
                  </a:lnTo>
                  <a:lnTo>
                    <a:pt x="4" y="151"/>
                  </a:lnTo>
                  <a:lnTo>
                    <a:pt x="16" y="117"/>
                  </a:lnTo>
                  <a:lnTo>
                    <a:pt x="36" y="87"/>
                  </a:lnTo>
                  <a:lnTo>
                    <a:pt x="62" y="61"/>
                  </a:lnTo>
                  <a:lnTo>
                    <a:pt x="94" y="42"/>
                  </a:lnTo>
                  <a:lnTo>
                    <a:pt x="130" y="30"/>
                  </a:lnTo>
                  <a:lnTo>
                    <a:pt x="165" y="26"/>
                  </a:lnTo>
                  <a:lnTo>
                    <a:pt x="201" y="30"/>
                  </a:lnTo>
                  <a:lnTo>
                    <a:pt x="235" y="42"/>
                  </a:lnTo>
                  <a:lnTo>
                    <a:pt x="267" y="61"/>
                  </a:lnTo>
                  <a:lnTo>
                    <a:pt x="293" y="87"/>
                  </a:lnTo>
                  <a:lnTo>
                    <a:pt x="313" y="119"/>
                  </a:lnTo>
                  <a:lnTo>
                    <a:pt x="340" y="167"/>
                  </a:lnTo>
                  <a:lnTo>
                    <a:pt x="384" y="213"/>
                  </a:lnTo>
                  <a:lnTo>
                    <a:pt x="442" y="258"/>
                  </a:lnTo>
                  <a:lnTo>
                    <a:pt x="514" y="302"/>
                  </a:lnTo>
                  <a:lnTo>
                    <a:pt x="595" y="342"/>
                  </a:lnTo>
                  <a:lnTo>
                    <a:pt x="689" y="380"/>
                  </a:lnTo>
                  <a:lnTo>
                    <a:pt x="794" y="413"/>
                  </a:lnTo>
                  <a:lnTo>
                    <a:pt x="910" y="443"/>
                  </a:lnTo>
                  <a:lnTo>
                    <a:pt x="1033" y="467"/>
                  </a:lnTo>
                  <a:lnTo>
                    <a:pt x="1166" y="485"/>
                  </a:lnTo>
                  <a:lnTo>
                    <a:pt x="1305" y="497"/>
                  </a:lnTo>
                  <a:lnTo>
                    <a:pt x="1453" y="501"/>
                  </a:lnTo>
                  <a:lnTo>
                    <a:pt x="1594" y="497"/>
                  </a:lnTo>
                  <a:lnTo>
                    <a:pt x="1727" y="487"/>
                  </a:lnTo>
                  <a:lnTo>
                    <a:pt x="1855" y="471"/>
                  </a:lnTo>
                  <a:lnTo>
                    <a:pt x="1972" y="449"/>
                  </a:lnTo>
                  <a:lnTo>
                    <a:pt x="2083" y="421"/>
                  </a:lnTo>
                  <a:lnTo>
                    <a:pt x="2185" y="392"/>
                  </a:lnTo>
                  <a:lnTo>
                    <a:pt x="2278" y="356"/>
                  </a:lnTo>
                  <a:lnTo>
                    <a:pt x="2360" y="320"/>
                  </a:lnTo>
                  <a:lnTo>
                    <a:pt x="2432" y="278"/>
                  </a:lnTo>
                  <a:lnTo>
                    <a:pt x="2493" y="236"/>
                  </a:lnTo>
                  <a:lnTo>
                    <a:pt x="2541" y="195"/>
                  </a:lnTo>
                  <a:lnTo>
                    <a:pt x="2577" y="151"/>
                  </a:lnTo>
                  <a:lnTo>
                    <a:pt x="2601" y="107"/>
                  </a:lnTo>
                  <a:lnTo>
                    <a:pt x="2617" y="73"/>
                  </a:lnTo>
                  <a:lnTo>
                    <a:pt x="2641" y="46"/>
                  </a:lnTo>
                  <a:lnTo>
                    <a:pt x="2670" y="24"/>
                  </a:lnTo>
                  <a:lnTo>
                    <a:pt x="2702" y="8"/>
                  </a:lnTo>
                  <a:lnTo>
                    <a:pt x="2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b="1">
                <a:solidFill>
                  <a:schemeClr val="accent6">
                    <a:lumMod val="50000"/>
                  </a:schemeClr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44" name="Freeform 123"/>
            <p:cNvSpPr>
              <a:spLocks/>
            </p:cNvSpPr>
            <p:nvPr/>
          </p:nvSpPr>
          <p:spPr bwMode="auto">
            <a:xfrm>
              <a:off x="10125076" y="2319338"/>
              <a:ext cx="2314575" cy="655638"/>
            </a:xfrm>
            <a:custGeom>
              <a:avLst/>
              <a:gdLst>
                <a:gd name="T0" fmla="*/ 2774 w 2917"/>
                <a:gd name="T1" fmla="*/ 0 h 827"/>
                <a:gd name="T2" fmla="*/ 2843 w 2917"/>
                <a:gd name="T3" fmla="*/ 26 h 827"/>
                <a:gd name="T4" fmla="*/ 2893 w 2917"/>
                <a:gd name="T5" fmla="*/ 77 h 827"/>
                <a:gd name="T6" fmla="*/ 2917 w 2917"/>
                <a:gd name="T7" fmla="*/ 145 h 827"/>
                <a:gd name="T8" fmla="*/ 2909 w 2917"/>
                <a:gd name="T9" fmla="*/ 217 h 827"/>
                <a:gd name="T10" fmla="*/ 2836 w 2917"/>
                <a:gd name="T11" fmla="*/ 352 h 827"/>
                <a:gd name="T12" fmla="*/ 2720 w 2917"/>
                <a:gd name="T13" fmla="*/ 473 h 827"/>
                <a:gd name="T14" fmla="*/ 2565 w 2917"/>
                <a:gd name="T15" fmla="*/ 580 h 827"/>
                <a:gd name="T16" fmla="*/ 2370 w 2917"/>
                <a:gd name="T17" fmla="*/ 672 h 827"/>
                <a:gd name="T18" fmla="*/ 2133 w 2917"/>
                <a:gd name="T19" fmla="*/ 745 h 827"/>
                <a:gd name="T20" fmla="*/ 1873 w 2917"/>
                <a:gd name="T21" fmla="*/ 797 h 827"/>
                <a:gd name="T22" fmla="*/ 1596 w 2917"/>
                <a:gd name="T23" fmla="*/ 823 h 827"/>
                <a:gd name="T24" fmla="*/ 1315 w 2917"/>
                <a:gd name="T25" fmla="*/ 823 h 827"/>
                <a:gd name="T26" fmla="*/ 1051 w 2917"/>
                <a:gd name="T27" fmla="*/ 799 h 827"/>
                <a:gd name="T28" fmla="*/ 804 w 2917"/>
                <a:gd name="T29" fmla="*/ 755 h 827"/>
                <a:gd name="T30" fmla="*/ 583 w 2917"/>
                <a:gd name="T31" fmla="*/ 690 h 827"/>
                <a:gd name="T32" fmla="*/ 388 w 2917"/>
                <a:gd name="T33" fmla="*/ 604 h 827"/>
                <a:gd name="T34" fmla="*/ 227 w 2917"/>
                <a:gd name="T35" fmla="*/ 505 h 827"/>
                <a:gd name="T36" fmla="*/ 100 w 2917"/>
                <a:gd name="T37" fmla="*/ 388 h 827"/>
                <a:gd name="T38" fmla="*/ 14 w 2917"/>
                <a:gd name="T39" fmla="*/ 258 h 827"/>
                <a:gd name="T40" fmla="*/ 0 w 2917"/>
                <a:gd name="T41" fmla="*/ 185 h 827"/>
                <a:gd name="T42" fmla="*/ 16 w 2917"/>
                <a:gd name="T43" fmla="*/ 115 h 827"/>
                <a:gd name="T44" fmla="*/ 62 w 2917"/>
                <a:gd name="T45" fmla="*/ 60 h 827"/>
                <a:gd name="T46" fmla="*/ 130 w 2917"/>
                <a:gd name="T47" fmla="*/ 28 h 827"/>
                <a:gd name="T48" fmla="*/ 201 w 2917"/>
                <a:gd name="T49" fmla="*/ 30 h 827"/>
                <a:gd name="T50" fmla="*/ 267 w 2917"/>
                <a:gd name="T51" fmla="*/ 62 h 827"/>
                <a:gd name="T52" fmla="*/ 313 w 2917"/>
                <a:gd name="T53" fmla="*/ 119 h 827"/>
                <a:gd name="T54" fmla="*/ 384 w 2917"/>
                <a:gd name="T55" fmla="*/ 213 h 827"/>
                <a:gd name="T56" fmla="*/ 514 w 2917"/>
                <a:gd name="T57" fmla="*/ 300 h 827"/>
                <a:gd name="T58" fmla="*/ 689 w 2917"/>
                <a:gd name="T59" fmla="*/ 380 h 827"/>
                <a:gd name="T60" fmla="*/ 910 w 2917"/>
                <a:gd name="T61" fmla="*/ 441 h 827"/>
                <a:gd name="T62" fmla="*/ 1166 w 2917"/>
                <a:gd name="T63" fmla="*/ 483 h 827"/>
                <a:gd name="T64" fmla="*/ 1453 w 2917"/>
                <a:gd name="T65" fmla="*/ 499 h 827"/>
                <a:gd name="T66" fmla="*/ 1727 w 2917"/>
                <a:gd name="T67" fmla="*/ 485 h 827"/>
                <a:gd name="T68" fmla="*/ 1972 w 2917"/>
                <a:gd name="T69" fmla="*/ 447 h 827"/>
                <a:gd name="T70" fmla="*/ 2185 w 2917"/>
                <a:gd name="T71" fmla="*/ 390 h 827"/>
                <a:gd name="T72" fmla="*/ 2360 w 2917"/>
                <a:gd name="T73" fmla="*/ 318 h 827"/>
                <a:gd name="T74" fmla="*/ 2493 w 2917"/>
                <a:gd name="T75" fmla="*/ 236 h 827"/>
                <a:gd name="T76" fmla="*/ 2577 w 2917"/>
                <a:gd name="T77" fmla="*/ 149 h 827"/>
                <a:gd name="T78" fmla="*/ 2617 w 2917"/>
                <a:gd name="T79" fmla="*/ 71 h 827"/>
                <a:gd name="T80" fmla="*/ 2670 w 2917"/>
                <a:gd name="T81" fmla="*/ 22 h 827"/>
                <a:gd name="T82" fmla="*/ 2738 w 2917"/>
                <a:gd name="T83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7" h="827">
                  <a:moveTo>
                    <a:pt x="2738" y="0"/>
                  </a:moveTo>
                  <a:lnTo>
                    <a:pt x="2774" y="0"/>
                  </a:lnTo>
                  <a:lnTo>
                    <a:pt x="2810" y="8"/>
                  </a:lnTo>
                  <a:lnTo>
                    <a:pt x="2843" y="26"/>
                  </a:lnTo>
                  <a:lnTo>
                    <a:pt x="2871" y="50"/>
                  </a:lnTo>
                  <a:lnTo>
                    <a:pt x="2893" y="77"/>
                  </a:lnTo>
                  <a:lnTo>
                    <a:pt x="2909" y="109"/>
                  </a:lnTo>
                  <a:lnTo>
                    <a:pt x="2917" y="145"/>
                  </a:lnTo>
                  <a:lnTo>
                    <a:pt x="2917" y="181"/>
                  </a:lnTo>
                  <a:lnTo>
                    <a:pt x="2909" y="217"/>
                  </a:lnTo>
                  <a:lnTo>
                    <a:pt x="2877" y="286"/>
                  </a:lnTo>
                  <a:lnTo>
                    <a:pt x="2836" y="352"/>
                  </a:lnTo>
                  <a:lnTo>
                    <a:pt x="2784" y="413"/>
                  </a:lnTo>
                  <a:lnTo>
                    <a:pt x="2720" y="473"/>
                  </a:lnTo>
                  <a:lnTo>
                    <a:pt x="2647" y="529"/>
                  </a:lnTo>
                  <a:lnTo>
                    <a:pt x="2565" y="580"/>
                  </a:lnTo>
                  <a:lnTo>
                    <a:pt x="2471" y="628"/>
                  </a:lnTo>
                  <a:lnTo>
                    <a:pt x="2370" y="672"/>
                  </a:lnTo>
                  <a:lnTo>
                    <a:pt x="2257" y="712"/>
                  </a:lnTo>
                  <a:lnTo>
                    <a:pt x="2133" y="745"/>
                  </a:lnTo>
                  <a:lnTo>
                    <a:pt x="2006" y="775"/>
                  </a:lnTo>
                  <a:lnTo>
                    <a:pt x="1873" y="797"/>
                  </a:lnTo>
                  <a:lnTo>
                    <a:pt x="1737" y="813"/>
                  </a:lnTo>
                  <a:lnTo>
                    <a:pt x="1596" y="823"/>
                  </a:lnTo>
                  <a:lnTo>
                    <a:pt x="1453" y="827"/>
                  </a:lnTo>
                  <a:lnTo>
                    <a:pt x="1315" y="823"/>
                  </a:lnTo>
                  <a:lnTo>
                    <a:pt x="1180" y="815"/>
                  </a:lnTo>
                  <a:lnTo>
                    <a:pt x="1051" y="799"/>
                  </a:lnTo>
                  <a:lnTo>
                    <a:pt x="925" y="779"/>
                  </a:lnTo>
                  <a:lnTo>
                    <a:pt x="804" y="755"/>
                  </a:lnTo>
                  <a:lnTo>
                    <a:pt x="691" y="724"/>
                  </a:lnTo>
                  <a:lnTo>
                    <a:pt x="583" y="690"/>
                  </a:lnTo>
                  <a:lnTo>
                    <a:pt x="482" y="650"/>
                  </a:lnTo>
                  <a:lnTo>
                    <a:pt x="388" y="604"/>
                  </a:lnTo>
                  <a:lnTo>
                    <a:pt x="303" y="557"/>
                  </a:lnTo>
                  <a:lnTo>
                    <a:pt x="227" y="505"/>
                  </a:lnTo>
                  <a:lnTo>
                    <a:pt x="159" y="447"/>
                  </a:lnTo>
                  <a:lnTo>
                    <a:pt x="100" y="388"/>
                  </a:lnTo>
                  <a:lnTo>
                    <a:pt x="52" y="324"/>
                  </a:lnTo>
                  <a:lnTo>
                    <a:pt x="14" y="258"/>
                  </a:lnTo>
                  <a:lnTo>
                    <a:pt x="2" y="223"/>
                  </a:lnTo>
                  <a:lnTo>
                    <a:pt x="0" y="185"/>
                  </a:lnTo>
                  <a:lnTo>
                    <a:pt x="4" y="149"/>
                  </a:lnTo>
                  <a:lnTo>
                    <a:pt x="16" y="115"/>
                  </a:lnTo>
                  <a:lnTo>
                    <a:pt x="36" y="85"/>
                  </a:lnTo>
                  <a:lnTo>
                    <a:pt x="62" y="60"/>
                  </a:lnTo>
                  <a:lnTo>
                    <a:pt x="94" y="40"/>
                  </a:lnTo>
                  <a:lnTo>
                    <a:pt x="130" y="28"/>
                  </a:lnTo>
                  <a:lnTo>
                    <a:pt x="165" y="24"/>
                  </a:lnTo>
                  <a:lnTo>
                    <a:pt x="201" y="30"/>
                  </a:lnTo>
                  <a:lnTo>
                    <a:pt x="235" y="42"/>
                  </a:lnTo>
                  <a:lnTo>
                    <a:pt x="267" y="62"/>
                  </a:lnTo>
                  <a:lnTo>
                    <a:pt x="293" y="87"/>
                  </a:lnTo>
                  <a:lnTo>
                    <a:pt x="313" y="119"/>
                  </a:lnTo>
                  <a:lnTo>
                    <a:pt x="340" y="165"/>
                  </a:lnTo>
                  <a:lnTo>
                    <a:pt x="384" y="213"/>
                  </a:lnTo>
                  <a:lnTo>
                    <a:pt x="442" y="256"/>
                  </a:lnTo>
                  <a:lnTo>
                    <a:pt x="514" y="300"/>
                  </a:lnTo>
                  <a:lnTo>
                    <a:pt x="595" y="342"/>
                  </a:lnTo>
                  <a:lnTo>
                    <a:pt x="689" y="380"/>
                  </a:lnTo>
                  <a:lnTo>
                    <a:pt x="794" y="413"/>
                  </a:lnTo>
                  <a:lnTo>
                    <a:pt x="910" y="441"/>
                  </a:lnTo>
                  <a:lnTo>
                    <a:pt x="1033" y="465"/>
                  </a:lnTo>
                  <a:lnTo>
                    <a:pt x="1166" y="483"/>
                  </a:lnTo>
                  <a:lnTo>
                    <a:pt x="1305" y="495"/>
                  </a:lnTo>
                  <a:lnTo>
                    <a:pt x="1453" y="499"/>
                  </a:lnTo>
                  <a:lnTo>
                    <a:pt x="1594" y="495"/>
                  </a:lnTo>
                  <a:lnTo>
                    <a:pt x="1727" y="485"/>
                  </a:lnTo>
                  <a:lnTo>
                    <a:pt x="1855" y="469"/>
                  </a:lnTo>
                  <a:lnTo>
                    <a:pt x="1972" y="447"/>
                  </a:lnTo>
                  <a:lnTo>
                    <a:pt x="2083" y="421"/>
                  </a:lnTo>
                  <a:lnTo>
                    <a:pt x="2185" y="390"/>
                  </a:lnTo>
                  <a:lnTo>
                    <a:pt x="2278" y="356"/>
                  </a:lnTo>
                  <a:lnTo>
                    <a:pt x="2360" y="318"/>
                  </a:lnTo>
                  <a:lnTo>
                    <a:pt x="2432" y="278"/>
                  </a:lnTo>
                  <a:lnTo>
                    <a:pt x="2493" y="236"/>
                  </a:lnTo>
                  <a:lnTo>
                    <a:pt x="2541" y="193"/>
                  </a:lnTo>
                  <a:lnTo>
                    <a:pt x="2577" y="149"/>
                  </a:lnTo>
                  <a:lnTo>
                    <a:pt x="2601" y="105"/>
                  </a:lnTo>
                  <a:lnTo>
                    <a:pt x="2617" y="71"/>
                  </a:lnTo>
                  <a:lnTo>
                    <a:pt x="2641" y="44"/>
                  </a:lnTo>
                  <a:lnTo>
                    <a:pt x="2670" y="22"/>
                  </a:lnTo>
                  <a:lnTo>
                    <a:pt x="2702" y="8"/>
                  </a:lnTo>
                  <a:lnTo>
                    <a:pt x="2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b="1">
                <a:solidFill>
                  <a:schemeClr val="accent6">
                    <a:lumMod val="50000"/>
                  </a:schemeClr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45" name="Freeform 124"/>
            <p:cNvSpPr>
              <a:spLocks/>
            </p:cNvSpPr>
            <p:nvPr/>
          </p:nvSpPr>
          <p:spPr bwMode="auto">
            <a:xfrm>
              <a:off x="10125076" y="2978150"/>
              <a:ext cx="2314575" cy="657225"/>
            </a:xfrm>
            <a:custGeom>
              <a:avLst/>
              <a:gdLst>
                <a:gd name="T0" fmla="*/ 2774 w 2917"/>
                <a:gd name="T1" fmla="*/ 2 h 827"/>
                <a:gd name="T2" fmla="*/ 2843 w 2917"/>
                <a:gd name="T3" fmla="*/ 28 h 827"/>
                <a:gd name="T4" fmla="*/ 2893 w 2917"/>
                <a:gd name="T5" fmla="*/ 79 h 827"/>
                <a:gd name="T6" fmla="*/ 2917 w 2917"/>
                <a:gd name="T7" fmla="*/ 147 h 827"/>
                <a:gd name="T8" fmla="*/ 2909 w 2917"/>
                <a:gd name="T9" fmla="*/ 219 h 827"/>
                <a:gd name="T10" fmla="*/ 2836 w 2917"/>
                <a:gd name="T11" fmla="*/ 354 h 827"/>
                <a:gd name="T12" fmla="*/ 2720 w 2917"/>
                <a:gd name="T13" fmla="*/ 475 h 827"/>
                <a:gd name="T14" fmla="*/ 2565 w 2917"/>
                <a:gd name="T15" fmla="*/ 580 h 827"/>
                <a:gd name="T16" fmla="*/ 2370 w 2917"/>
                <a:gd name="T17" fmla="*/ 672 h 827"/>
                <a:gd name="T18" fmla="*/ 2133 w 2917"/>
                <a:gd name="T19" fmla="*/ 747 h 827"/>
                <a:gd name="T20" fmla="*/ 1873 w 2917"/>
                <a:gd name="T21" fmla="*/ 799 h 827"/>
                <a:gd name="T22" fmla="*/ 1596 w 2917"/>
                <a:gd name="T23" fmla="*/ 825 h 827"/>
                <a:gd name="T24" fmla="*/ 1315 w 2917"/>
                <a:gd name="T25" fmla="*/ 825 h 827"/>
                <a:gd name="T26" fmla="*/ 1051 w 2917"/>
                <a:gd name="T27" fmla="*/ 801 h 827"/>
                <a:gd name="T28" fmla="*/ 804 w 2917"/>
                <a:gd name="T29" fmla="*/ 755 h 827"/>
                <a:gd name="T30" fmla="*/ 583 w 2917"/>
                <a:gd name="T31" fmla="*/ 690 h 827"/>
                <a:gd name="T32" fmla="*/ 388 w 2917"/>
                <a:gd name="T33" fmla="*/ 606 h 827"/>
                <a:gd name="T34" fmla="*/ 227 w 2917"/>
                <a:gd name="T35" fmla="*/ 505 h 827"/>
                <a:gd name="T36" fmla="*/ 100 w 2917"/>
                <a:gd name="T37" fmla="*/ 390 h 827"/>
                <a:gd name="T38" fmla="*/ 14 w 2917"/>
                <a:gd name="T39" fmla="*/ 260 h 827"/>
                <a:gd name="T40" fmla="*/ 0 w 2917"/>
                <a:gd name="T41" fmla="*/ 187 h 827"/>
                <a:gd name="T42" fmla="*/ 16 w 2917"/>
                <a:gd name="T43" fmla="*/ 117 h 827"/>
                <a:gd name="T44" fmla="*/ 62 w 2917"/>
                <a:gd name="T45" fmla="*/ 62 h 827"/>
                <a:gd name="T46" fmla="*/ 130 w 2917"/>
                <a:gd name="T47" fmla="*/ 30 h 827"/>
                <a:gd name="T48" fmla="*/ 201 w 2917"/>
                <a:gd name="T49" fmla="*/ 32 h 827"/>
                <a:gd name="T50" fmla="*/ 267 w 2917"/>
                <a:gd name="T51" fmla="*/ 62 h 827"/>
                <a:gd name="T52" fmla="*/ 313 w 2917"/>
                <a:gd name="T53" fmla="*/ 121 h 827"/>
                <a:gd name="T54" fmla="*/ 384 w 2917"/>
                <a:gd name="T55" fmla="*/ 213 h 827"/>
                <a:gd name="T56" fmla="*/ 514 w 2917"/>
                <a:gd name="T57" fmla="*/ 302 h 827"/>
                <a:gd name="T58" fmla="*/ 689 w 2917"/>
                <a:gd name="T59" fmla="*/ 382 h 827"/>
                <a:gd name="T60" fmla="*/ 910 w 2917"/>
                <a:gd name="T61" fmla="*/ 443 h 827"/>
                <a:gd name="T62" fmla="*/ 1166 w 2917"/>
                <a:gd name="T63" fmla="*/ 485 h 827"/>
                <a:gd name="T64" fmla="*/ 1453 w 2917"/>
                <a:gd name="T65" fmla="*/ 501 h 827"/>
                <a:gd name="T66" fmla="*/ 1727 w 2917"/>
                <a:gd name="T67" fmla="*/ 487 h 827"/>
                <a:gd name="T68" fmla="*/ 1972 w 2917"/>
                <a:gd name="T69" fmla="*/ 449 h 827"/>
                <a:gd name="T70" fmla="*/ 2185 w 2917"/>
                <a:gd name="T71" fmla="*/ 392 h 827"/>
                <a:gd name="T72" fmla="*/ 2360 w 2917"/>
                <a:gd name="T73" fmla="*/ 320 h 827"/>
                <a:gd name="T74" fmla="*/ 2493 w 2917"/>
                <a:gd name="T75" fmla="*/ 239 h 827"/>
                <a:gd name="T76" fmla="*/ 2577 w 2917"/>
                <a:gd name="T77" fmla="*/ 151 h 827"/>
                <a:gd name="T78" fmla="*/ 2617 w 2917"/>
                <a:gd name="T79" fmla="*/ 74 h 827"/>
                <a:gd name="T80" fmla="*/ 2670 w 2917"/>
                <a:gd name="T81" fmla="*/ 24 h 827"/>
                <a:gd name="T82" fmla="*/ 2738 w 2917"/>
                <a:gd name="T83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7" h="827">
                  <a:moveTo>
                    <a:pt x="2738" y="0"/>
                  </a:moveTo>
                  <a:lnTo>
                    <a:pt x="2774" y="2"/>
                  </a:lnTo>
                  <a:lnTo>
                    <a:pt x="2810" y="10"/>
                  </a:lnTo>
                  <a:lnTo>
                    <a:pt x="2843" y="28"/>
                  </a:lnTo>
                  <a:lnTo>
                    <a:pt x="2871" y="52"/>
                  </a:lnTo>
                  <a:lnTo>
                    <a:pt x="2893" y="79"/>
                  </a:lnTo>
                  <a:lnTo>
                    <a:pt x="2909" y="111"/>
                  </a:lnTo>
                  <a:lnTo>
                    <a:pt x="2917" y="147"/>
                  </a:lnTo>
                  <a:lnTo>
                    <a:pt x="2917" y="183"/>
                  </a:lnTo>
                  <a:lnTo>
                    <a:pt x="2909" y="219"/>
                  </a:lnTo>
                  <a:lnTo>
                    <a:pt x="2877" y="288"/>
                  </a:lnTo>
                  <a:lnTo>
                    <a:pt x="2836" y="354"/>
                  </a:lnTo>
                  <a:lnTo>
                    <a:pt x="2784" y="415"/>
                  </a:lnTo>
                  <a:lnTo>
                    <a:pt x="2720" y="475"/>
                  </a:lnTo>
                  <a:lnTo>
                    <a:pt x="2647" y="529"/>
                  </a:lnTo>
                  <a:lnTo>
                    <a:pt x="2565" y="580"/>
                  </a:lnTo>
                  <a:lnTo>
                    <a:pt x="2471" y="628"/>
                  </a:lnTo>
                  <a:lnTo>
                    <a:pt x="2370" y="672"/>
                  </a:lnTo>
                  <a:lnTo>
                    <a:pt x="2257" y="714"/>
                  </a:lnTo>
                  <a:lnTo>
                    <a:pt x="2133" y="747"/>
                  </a:lnTo>
                  <a:lnTo>
                    <a:pt x="2006" y="775"/>
                  </a:lnTo>
                  <a:lnTo>
                    <a:pt x="1873" y="799"/>
                  </a:lnTo>
                  <a:lnTo>
                    <a:pt x="1737" y="815"/>
                  </a:lnTo>
                  <a:lnTo>
                    <a:pt x="1596" y="825"/>
                  </a:lnTo>
                  <a:lnTo>
                    <a:pt x="1453" y="827"/>
                  </a:lnTo>
                  <a:lnTo>
                    <a:pt x="1315" y="825"/>
                  </a:lnTo>
                  <a:lnTo>
                    <a:pt x="1180" y="815"/>
                  </a:lnTo>
                  <a:lnTo>
                    <a:pt x="1051" y="801"/>
                  </a:lnTo>
                  <a:lnTo>
                    <a:pt x="925" y="781"/>
                  </a:lnTo>
                  <a:lnTo>
                    <a:pt x="804" y="755"/>
                  </a:lnTo>
                  <a:lnTo>
                    <a:pt x="691" y="726"/>
                  </a:lnTo>
                  <a:lnTo>
                    <a:pt x="583" y="690"/>
                  </a:lnTo>
                  <a:lnTo>
                    <a:pt x="482" y="650"/>
                  </a:lnTo>
                  <a:lnTo>
                    <a:pt x="388" y="606"/>
                  </a:lnTo>
                  <a:lnTo>
                    <a:pt x="303" y="559"/>
                  </a:lnTo>
                  <a:lnTo>
                    <a:pt x="227" y="505"/>
                  </a:lnTo>
                  <a:lnTo>
                    <a:pt x="159" y="449"/>
                  </a:lnTo>
                  <a:lnTo>
                    <a:pt x="100" y="390"/>
                  </a:lnTo>
                  <a:lnTo>
                    <a:pt x="52" y="326"/>
                  </a:lnTo>
                  <a:lnTo>
                    <a:pt x="14" y="260"/>
                  </a:lnTo>
                  <a:lnTo>
                    <a:pt x="2" y="225"/>
                  </a:lnTo>
                  <a:lnTo>
                    <a:pt x="0" y="187"/>
                  </a:lnTo>
                  <a:lnTo>
                    <a:pt x="4" y="151"/>
                  </a:lnTo>
                  <a:lnTo>
                    <a:pt x="16" y="117"/>
                  </a:lnTo>
                  <a:lnTo>
                    <a:pt x="36" y="87"/>
                  </a:lnTo>
                  <a:lnTo>
                    <a:pt x="62" y="62"/>
                  </a:lnTo>
                  <a:lnTo>
                    <a:pt x="94" y="42"/>
                  </a:lnTo>
                  <a:lnTo>
                    <a:pt x="130" y="30"/>
                  </a:lnTo>
                  <a:lnTo>
                    <a:pt x="165" y="26"/>
                  </a:lnTo>
                  <a:lnTo>
                    <a:pt x="201" y="32"/>
                  </a:lnTo>
                  <a:lnTo>
                    <a:pt x="235" y="44"/>
                  </a:lnTo>
                  <a:lnTo>
                    <a:pt x="267" y="62"/>
                  </a:lnTo>
                  <a:lnTo>
                    <a:pt x="293" y="89"/>
                  </a:lnTo>
                  <a:lnTo>
                    <a:pt x="313" y="121"/>
                  </a:lnTo>
                  <a:lnTo>
                    <a:pt x="340" y="167"/>
                  </a:lnTo>
                  <a:lnTo>
                    <a:pt x="384" y="213"/>
                  </a:lnTo>
                  <a:lnTo>
                    <a:pt x="442" y="258"/>
                  </a:lnTo>
                  <a:lnTo>
                    <a:pt x="514" y="302"/>
                  </a:lnTo>
                  <a:lnTo>
                    <a:pt x="595" y="344"/>
                  </a:lnTo>
                  <a:lnTo>
                    <a:pt x="689" y="382"/>
                  </a:lnTo>
                  <a:lnTo>
                    <a:pt x="794" y="415"/>
                  </a:lnTo>
                  <a:lnTo>
                    <a:pt x="910" y="443"/>
                  </a:lnTo>
                  <a:lnTo>
                    <a:pt x="1033" y="467"/>
                  </a:lnTo>
                  <a:lnTo>
                    <a:pt x="1166" y="485"/>
                  </a:lnTo>
                  <a:lnTo>
                    <a:pt x="1305" y="497"/>
                  </a:lnTo>
                  <a:lnTo>
                    <a:pt x="1453" y="501"/>
                  </a:lnTo>
                  <a:lnTo>
                    <a:pt x="1594" y="497"/>
                  </a:lnTo>
                  <a:lnTo>
                    <a:pt x="1727" y="487"/>
                  </a:lnTo>
                  <a:lnTo>
                    <a:pt x="1855" y="471"/>
                  </a:lnTo>
                  <a:lnTo>
                    <a:pt x="1972" y="449"/>
                  </a:lnTo>
                  <a:lnTo>
                    <a:pt x="2083" y="423"/>
                  </a:lnTo>
                  <a:lnTo>
                    <a:pt x="2185" y="392"/>
                  </a:lnTo>
                  <a:lnTo>
                    <a:pt x="2278" y="358"/>
                  </a:lnTo>
                  <a:lnTo>
                    <a:pt x="2360" y="320"/>
                  </a:lnTo>
                  <a:lnTo>
                    <a:pt x="2432" y="280"/>
                  </a:lnTo>
                  <a:lnTo>
                    <a:pt x="2493" y="239"/>
                  </a:lnTo>
                  <a:lnTo>
                    <a:pt x="2541" y="195"/>
                  </a:lnTo>
                  <a:lnTo>
                    <a:pt x="2577" y="151"/>
                  </a:lnTo>
                  <a:lnTo>
                    <a:pt x="2601" y="107"/>
                  </a:lnTo>
                  <a:lnTo>
                    <a:pt x="2617" y="74"/>
                  </a:lnTo>
                  <a:lnTo>
                    <a:pt x="2641" y="46"/>
                  </a:lnTo>
                  <a:lnTo>
                    <a:pt x="2670" y="24"/>
                  </a:lnTo>
                  <a:lnTo>
                    <a:pt x="2702" y="8"/>
                  </a:lnTo>
                  <a:lnTo>
                    <a:pt x="2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b="1">
                <a:solidFill>
                  <a:schemeClr val="accent6">
                    <a:lumMod val="50000"/>
                  </a:schemeClr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46" name="Freeform 125"/>
            <p:cNvSpPr>
              <a:spLocks/>
            </p:cNvSpPr>
            <p:nvPr/>
          </p:nvSpPr>
          <p:spPr bwMode="auto">
            <a:xfrm>
              <a:off x="10125076" y="3641725"/>
              <a:ext cx="2314575" cy="657225"/>
            </a:xfrm>
            <a:custGeom>
              <a:avLst/>
              <a:gdLst>
                <a:gd name="T0" fmla="*/ 2774 w 2917"/>
                <a:gd name="T1" fmla="*/ 0 h 827"/>
                <a:gd name="T2" fmla="*/ 2843 w 2917"/>
                <a:gd name="T3" fmla="*/ 26 h 827"/>
                <a:gd name="T4" fmla="*/ 2893 w 2917"/>
                <a:gd name="T5" fmla="*/ 78 h 827"/>
                <a:gd name="T6" fmla="*/ 2917 w 2917"/>
                <a:gd name="T7" fmla="*/ 145 h 827"/>
                <a:gd name="T8" fmla="*/ 2909 w 2917"/>
                <a:gd name="T9" fmla="*/ 219 h 827"/>
                <a:gd name="T10" fmla="*/ 2836 w 2917"/>
                <a:gd name="T11" fmla="*/ 352 h 827"/>
                <a:gd name="T12" fmla="*/ 2720 w 2917"/>
                <a:gd name="T13" fmla="*/ 473 h 827"/>
                <a:gd name="T14" fmla="*/ 2565 w 2917"/>
                <a:gd name="T15" fmla="*/ 581 h 827"/>
                <a:gd name="T16" fmla="*/ 2370 w 2917"/>
                <a:gd name="T17" fmla="*/ 672 h 827"/>
                <a:gd name="T18" fmla="*/ 2133 w 2917"/>
                <a:gd name="T19" fmla="*/ 746 h 827"/>
                <a:gd name="T20" fmla="*/ 1873 w 2917"/>
                <a:gd name="T21" fmla="*/ 797 h 827"/>
                <a:gd name="T22" fmla="*/ 1596 w 2917"/>
                <a:gd name="T23" fmla="*/ 823 h 827"/>
                <a:gd name="T24" fmla="*/ 1315 w 2917"/>
                <a:gd name="T25" fmla="*/ 823 h 827"/>
                <a:gd name="T26" fmla="*/ 1051 w 2917"/>
                <a:gd name="T27" fmla="*/ 801 h 827"/>
                <a:gd name="T28" fmla="*/ 804 w 2917"/>
                <a:gd name="T29" fmla="*/ 755 h 827"/>
                <a:gd name="T30" fmla="*/ 583 w 2917"/>
                <a:gd name="T31" fmla="*/ 690 h 827"/>
                <a:gd name="T32" fmla="*/ 388 w 2917"/>
                <a:gd name="T33" fmla="*/ 606 h 827"/>
                <a:gd name="T34" fmla="*/ 227 w 2917"/>
                <a:gd name="T35" fmla="*/ 505 h 827"/>
                <a:gd name="T36" fmla="*/ 100 w 2917"/>
                <a:gd name="T37" fmla="*/ 388 h 827"/>
                <a:gd name="T38" fmla="*/ 14 w 2917"/>
                <a:gd name="T39" fmla="*/ 258 h 827"/>
                <a:gd name="T40" fmla="*/ 0 w 2917"/>
                <a:gd name="T41" fmla="*/ 187 h 827"/>
                <a:gd name="T42" fmla="*/ 16 w 2917"/>
                <a:gd name="T43" fmla="*/ 117 h 827"/>
                <a:gd name="T44" fmla="*/ 62 w 2917"/>
                <a:gd name="T45" fmla="*/ 60 h 827"/>
                <a:gd name="T46" fmla="*/ 130 w 2917"/>
                <a:gd name="T47" fmla="*/ 28 h 827"/>
                <a:gd name="T48" fmla="*/ 201 w 2917"/>
                <a:gd name="T49" fmla="*/ 30 h 827"/>
                <a:gd name="T50" fmla="*/ 267 w 2917"/>
                <a:gd name="T51" fmla="*/ 62 h 827"/>
                <a:gd name="T52" fmla="*/ 313 w 2917"/>
                <a:gd name="T53" fmla="*/ 119 h 827"/>
                <a:gd name="T54" fmla="*/ 384 w 2917"/>
                <a:gd name="T55" fmla="*/ 213 h 827"/>
                <a:gd name="T56" fmla="*/ 514 w 2917"/>
                <a:gd name="T57" fmla="*/ 300 h 827"/>
                <a:gd name="T58" fmla="*/ 689 w 2917"/>
                <a:gd name="T59" fmla="*/ 380 h 827"/>
                <a:gd name="T60" fmla="*/ 910 w 2917"/>
                <a:gd name="T61" fmla="*/ 443 h 827"/>
                <a:gd name="T62" fmla="*/ 1166 w 2917"/>
                <a:gd name="T63" fmla="*/ 485 h 827"/>
                <a:gd name="T64" fmla="*/ 1453 w 2917"/>
                <a:gd name="T65" fmla="*/ 499 h 827"/>
                <a:gd name="T66" fmla="*/ 1727 w 2917"/>
                <a:gd name="T67" fmla="*/ 485 h 827"/>
                <a:gd name="T68" fmla="*/ 1972 w 2917"/>
                <a:gd name="T69" fmla="*/ 447 h 827"/>
                <a:gd name="T70" fmla="*/ 2185 w 2917"/>
                <a:gd name="T71" fmla="*/ 392 h 827"/>
                <a:gd name="T72" fmla="*/ 2360 w 2917"/>
                <a:gd name="T73" fmla="*/ 318 h 827"/>
                <a:gd name="T74" fmla="*/ 2493 w 2917"/>
                <a:gd name="T75" fmla="*/ 237 h 827"/>
                <a:gd name="T76" fmla="*/ 2577 w 2917"/>
                <a:gd name="T77" fmla="*/ 149 h 827"/>
                <a:gd name="T78" fmla="*/ 2617 w 2917"/>
                <a:gd name="T79" fmla="*/ 72 h 827"/>
                <a:gd name="T80" fmla="*/ 2670 w 2917"/>
                <a:gd name="T81" fmla="*/ 22 h 827"/>
                <a:gd name="T82" fmla="*/ 2738 w 2917"/>
                <a:gd name="T83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7" h="827">
                  <a:moveTo>
                    <a:pt x="2738" y="0"/>
                  </a:moveTo>
                  <a:lnTo>
                    <a:pt x="2774" y="0"/>
                  </a:lnTo>
                  <a:lnTo>
                    <a:pt x="2810" y="10"/>
                  </a:lnTo>
                  <a:lnTo>
                    <a:pt x="2843" y="26"/>
                  </a:lnTo>
                  <a:lnTo>
                    <a:pt x="2871" y="50"/>
                  </a:lnTo>
                  <a:lnTo>
                    <a:pt x="2893" y="78"/>
                  </a:lnTo>
                  <a:lnTo>
                    <a:pt x="2909" y="109"/>
                  </a:lnTo>
                  <a:lnTo>
                    <a:pt x="2917" y="145"/>
                  </a:lnTo>
                  <a:lnTo>
                    <a:pt x="2917" y="181"/>
                  </a:lnTo>
                  <a:lnTo>
                    <a:pt x="2909" y="219"/>
                  </a:lnTo>
                  <a:lnTo>
                    <a:pt x="2877" y="286"/>
                  </a:lnTo>
                  <a:lnTo>
                    <a:pt x="2836" y="352"/>
                  </a:lnTo>
                  <a:lnTo>
                    <a:pt x="2784" y="414"/>
                  </a:lnTo>
                  <a:lnTo>
                    <a:pt x="2720" y="473"/>
                  </a:lnTo>
                  <a:lnTo>
                    <a:pt x="2647" y="529"/>
                  </a:lnTo>
                  <a:lnTo>
                    <a:pt x="2565" y="581"/>
                  </a:lnTo>
                  <a:lnTo>
                    <a:pt x="2471" y="628"/>
                  </a:lnTo>
                  <a:lnTo>
                    <a:pt x="2370" y="672"/>
                  </a:lnTo>
                  <a:lnTo>
                    <a:pt x="2257" y="712"/>
                  </a:lnTo>
                  <a:lnTo>
                    <a:pt x="2133" y="746"/>
                  </a:lnTo>
                  <a:lnTo>
                    <a:pt x="2006" y="775"/>
                  </a:lnTo>
                  <a:lnTo>
                    <a:pt x="1873" y="797"/>
                  </a:lnTo>
                  <a:lnTo>
                    <a:pt x="1737" y="813"/>
                  </a:lnTo>
                  <a:lnTo>
                    <a:pt x="1596" y="823"/>
                  </a:lnTo>
                  <a:lnTo>
                    <a:pt x="1453" y="827"/>
                  </a:lnTo>
                  <a:lnTo>
                    <a:pt x="1315" y="823"/>
                  </a:lnTo>
                  <a:lnTo>
                    <a:pt x="1180" y="815"/>
                  </a:lnTo>
                  <a:lnTo>
                    <a:pt x="1051" y="801"/>
                  </a:lnTo>
                  <a:lnTo>
                    <a:pt x="925" y="781"/>
                  </a:lnTo>
                  <a:lnTo>
                    <a:pt x="804" y="755"/>
                  </a:lnTo>
                  <a:lnTo>
                    <a:pt x="691" y="726"/>
                  </a:lnTo>
                  <a:lnTo>
                    <a:pt x="583" y="690"/>
                  </a:lnTo>
                  <a:lnTo>
                    <a:pt x="482" y="650"/>
                  </a:lnTo>
                  <a:lnTo>
                    <a:pt x="388" y="606"/>
                  </a:lnTo>
                  <a:lnTo>
                    <a:pt x="303" y="557"/>
                  </a:lnTo>
                  <a:lnTo>
                    <a:pt x="227" y="505"/>
                  </a:lnTo>
                  <a:lnTo>
                    <a:pt x="159" y="449"/>
                  </a:lnTo>
                  <a:lnTo>
                    <a:pt x="100" y="388"/>
                  </a:lnTo>
                  <a:lnTo>
                    <a:pt x="52" y="326"/>
                  </a:lnTo>
                  <a:lnTo>
                    <a:pt x="14" y="258"/>
                  </a:lnTo>
                  <a:lnTo>
                    <a:pt x="2" y="223"/>
                  </a:lnTo>
                  <a:lnTo>
                    <a:pt x="0" y="187"/>
                  </a:lnTo>
                  <a:lnTo>
                    <a:pt x="4" y="151"/>
                  </a:lnTo>
                  <a:lnTo>
                    <a:pt x="16" y="117"/>
                  </a:lnTo>
                  <a:lnTo>
                    <a:pt x="36" y="85"/>
                  </a:lnTo>
                  <a:lnTo>
                    <a:pt x="62" y="60"/>
                  </a:lnTo>
                  <a:lnTo>
                    <a:pt x="94" y="40"/>
                  </a:lnTo>
                  <a:lnTo>
                    <a:pt x="130" y="28"/>
                  </a:lnTo>
                  <a:lnTo>
                    <a:pt x="165" y="26"/>
                  </a:lnTo>
                  <a:lnTo>
                    <a:pt x="201" y="30"/>
                  </a:lnTo>
                  <a:lnTo>
                    <a:pt x="235" y="42"/>
                  </a:lnTo>
                  <a:lnTo>
                    <a:pt x="267" y="62"/>
                  </a:lnTo>
                  <a:lnTo>
                    <a:pt x="293" y="87"/>
                  </a:lnTo>
                  <a:lnTo>
                    <a:pt x="313" y="119"/>
                  </a:lnTo>
                  <a:lnTo>
                    <a:pt x="340" y="167"/>
                  </a:lnTo>
                  <a:lnTo>
                    <a:pt x="384" y="213"/>
                  </a:lnTo>
                  <a:lnTo>
                    <a:pt x="442" y="258"/>
                  </a:lnTo>
                  <a:lnTo>
                    <a:pt x="514" y="300"/>
                  </a:lnTo>
                  <a:lnTo>
                    <a:pt x="595" y="342"/>
                  </a:lnTo>
                  <a:lnTo>
                    <a:pt x="689" y="380"/>
                  </a:lnTo>
                  <a:lnTo>
                    <a:pt x="794" y="414"/>
                  </a:lnTo>
                  <a:lnTo>
                    <a:pt x="910" y="443"/>
                  </a:lnTo>
                  <a:lnTo>
                    <a:pt x="1033" y="467"/>
                  </a:lnTo>
                  <a:lnTo>
                    <a:pt x="1166" y="485"/>
                  </a:lnTo>
                  <a:lnTo>
                    <a:pt x="1305" y="495"/>
                  </a:lnTo>
                  <a:lnTo>
                    <a:pt x="1453" y="499"/>
                  </a:lnTo>
                  <a:lnTo>
                    <a:pt x="1594" y="497"/>
                  </a:lnTo>
                  <a:lnTo>
                    <a:pt x="1727" y="485"/>
                  </a:lnTo>
                  <a:lnTo>
                    <a:pt x="1855" y="469"/>
                  </a:lnTo>
                  <a:lnTo>
                    <a:pt x="1972" y="447"/>
                  </a:lnTo>
                  <a:lnTo>
                    <a:pt x="2083" y="421"/>
                  </a:lnTo>
                  <a:lnTo>
                    <a:pt x="2185" y="392"/>
                  </a:lnTo>
                  <a:lnTo>
                    <a:pt x="2278" y="356"/>
                  </a:lnTo>
                  <a:lnTo>
                    <a:pt x="2360" y="318"/>
                  </a:lnTo>
                  <a:lnTo>
                    <a:pt x="2432" y="278"/>
                  </a:lnTo>
                  <a:lnTo>
                    <a:pt x="2493" y="237"/>
                  </a:lnTo>
                  <a:lnTo>
                    <a:pt x="2541" y="193"/>
                  </a:lnTo>
                  <a:lnTo>
                    <a:pt x="2577" y="149"/>
                  </a:lnTo>
                  <a:lnTo>
                    <a:pt x="2601" y="105"/>
                  </a:lnTo>
                  <a:lnTo>
                    <a:pt x="2617" y="72"/>
                  </a:lnTo>
                  <a:lnTo>
                    <a:pt x="2641" y="44"/>
                  </a:lnTo>
                  <a:lnTo>
                    <a:pt x="2670" y="22"/>
                  </a:lnTo>
                  <a:lnTo>
                    <a:pt x="2702" y="8"/>
                  </a:lnTo>
                  <a:lnTo>
                    <a:pt x="2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b="1">
                <a:solidFill>
                  <a:schemeClr val="accent6">
                    <a:lumMod val="50000"/>
                  </a:schemeClr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47" name="Freeform 126"/>
            <p:cNvSpPr>
              <a:spLocks/>
            </p:cNvSpPr>
            <p:nvPr/>
          </p:nvSpPr>
          <p:spPr bwMode="auto">
            <a:xfrm>
              <a:off x="10125076" y="4303713"/>
              <a:ext cx="2314575" cy="655638"/>
            </a:xfrm>
            <a:custGeom>
              <a:avLst/>
              <a:gdLst>
                <a:gd name="T0" fmla="*/ 2774 w 2917"/>
                <a:gd name="T1" fmla="*/ 0 h 827"/>
                <a:gd name="T2" fmla="*/ 2843 w 2917"/>
                <a:gd name="T3" fmla="*/ 26 h 827"/>
                <a:gd name="T4" fmla="*/ 2893 w 2917"/>
                <a:gd name="T5" fmla="*/ 78 h 827"/>
                <a:gd name="T6" fmla="*/ 2917 w 2917"/>
                <a:gd name="T7" fmla="*/ 145 h 827"/>
                <a:gd name="T8" fmla="*/ 2909 w 2917"/>
                <a:gd name="T9" fmla="*/ 217 h 827"/>
                <a:gd name="T10" fmla="*/ 2836 w 2917"/>
                <a:gd name="T11" fmla="*/ 352 h 827"/>
                <a:gd name="T12" fmla="*/ 2720 w 2917"/>
                <a:gd name="T13" fmla="*/ 473 h 827"/>
                <a:gd name="T14" fmla="*/ 2565 w 2917"/>
                <a:gd name="T15" fmla="*/ 581 h 827"/>
                <a:gd name="T16" fmla="*/ 2370 w 2917"/>
                <a:gd name="T17" fmla="*/ 672 h 827"/>
                <a:gd name="T18" fmla="*/ 2133 w 2917"/>
                <a:gd name="T19" fmla="*/ 746 h 827"/>
                <a:gd name="T20" fmla="*/ 1873 w 2917"/>
                <a:gd name="T21" fmla="*/ 797 h 827"/>
                <a:gd name="T22" fmla="*/ 1596 w 2917"/>
                <a:gd name="T23" fmla="*/ 823 h 827"/>
                <a:gd name="T24" fmla="*/ 1315 w 2917"/>
                <a:gd name="T25" fmla="*/ 823 h 827"/>
                <a:gd name="T26" fmla="*/ 1051 w 2917"/>
                <a:gd name="T27" fmla="*/ 799 h 827"/>
                <a:gd name="T28" fmla="*/ 804 w 2917"/>
                <a:gd name="T29" fmla="*/ 756 h 827"/>
                <a:gd name="T30" fmla="*/ 583 w 2917"/>
                <a:gd name="T31" fmla="*/ 690 h 827"/>
                <a:gd name="T32" fmla="*/ 388 w 2917"/>
                <a:gd name="T33" fmla="*/ 604 h 827"/>
                <a:gd name="T34" fmla="*/ 227 w 2917"/>
                <a:gd name="T35" fmla="*/ 505 h 827"/>
                <a:gd name="T36" fmla="*/ 100 w 2917"/>
                <a:gd name="T37" fmla="*/ 388 h 827"/>
                <a:gd name="T38" fmla="*/ 14 w 2917"/>
                <a:gd name="T39" fmla="*/ 258 h 827"/>
                <a:gd name="T40" fmla="*/ 0 w 2917"/>
                <a:gd name="T41" fmla="*/ 185 h 827"/>
                <a:gd name="T42" fmla="*/ 16 w 2917"/>
                <a:gd name="T43" fmla="*/ 115 h 827"/>
                <a:gd name="T44" fmla="*/ 62 w 2917"/>
                <a:gd name="T45" fmla="*/ 60 h 827"/>
                <a:gd name="T46" fmla="*/ 130 w 2917"/>
                <a:gd name="T47" fmla="*/ 28 h 827"/>
                <a:gd name="T48" fmla="*/ 201 w 2917"/>
                <a:gd name="T49" fmla="*/ 30 h 827"/>
                <a:gd name="T50" fmla="*/ 267 w 2917"/>
                <a:gd name="T51" fmla="*/ 62 h 827"/>
                <a:gd name="T52" fmla="*/ 313 w 2917"/>
                <a:gd name="T53" fmla="*/ 119 h 827"/>
                <a:gd name="T54" fmla="*/ 384 w 2917"/>
                <a:gd name="T55" fmla="*/ 213 h 827"/>
                <a:gd name="T56" fmla="*/ 514 w 2917"/>
                <a:gd name="T57" fmla="*/ 300 h 827"/>
                <a:gd name="T58" fmla="*/ 689 w 2917"/>
                <a:gd name="T59" fmla="*/ 380 h 827"/>
                <a:gd name="T60" fmla="*/ 910 w 2917"/>
                <a:gd name="T61" fmla="*/ 441 h 827"/>
                <a:gd name="T62" fmla="*/ 1166 w 2917"/>
                <a:gd name="T63" fmla="*/ 485 h 827"/>
                <a:gd name="T64" fmla="*/ 1453 w 2917"/>
                <a:gd name="T65" fmla="*/ 499 h 827"/>
                <a:gd name="T66" fmla="*/ 1727 w 2917"/>
                <a:gd name="T67" fmla="*/ 485 h 827"/>
                <a:gd name="T68" fmla="*/ 1972 w 2917"/>
                <a:gd name="T69" fmla="*/ 447 h 827"/>
                <a:gd name="T70" fmla="*/ 2185 w 2917"/>
                <a:gd name="T71" fmla="*/ 390 h 827"/>
                <a:gd name="T72" fmla="*/ 2360 w 2917"/>
                <a:gd name="T73" fmla="*/ 318 h 827"/>
                <a:gd name="T74" fmla="*/ 2493 w 2917"/>
                <a:gd name="T75" fmla="*/ 237 h 827"/>
                <a:gd name="T76" fmla="*/ 2577 w 2917"/>
                <a:gd name="T77" fmla="*/ 149 h 827"/>
                <a:gd name="T78" fmla="*/ 2617 w 2917"/>
                <a:gd name="T79" fmla="*/ 72 h 827"/>
                <a:gd name="T80" fmla="*/ 2670 w 2917"/>
                <a:gd name="T81" fmla="*/ 22 h 827"/>
                <a:gd name="T82" fmla="*/ 2738 w 2917"/>
                <a:gd name="T83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7" h="827">
                  <a:moveTo>
                    <a:pt x="2738" y="0"/>
                  </a:moveTo>
                  <a:lnTo>
                    <a:pt x="2774" y="0"/>
                  </a:lnTo>
                  <a:lnTo>
                    <a:pt x="2810" y="8"/>
                  </a:lnTo>
                  <a:lnTo>
                    <a:pt x="2843" y="26"/>
                  </a:lnTo>
                  <a:lnTo>
                    <a:pt x="2871" y="50"/>
                  </a:lnTo>
                  <a:lnTo>
                    <a:pt x="2893" y="78"/>
                  </a:lnTo>
                  <a:lnTo>
                    <a:pt x="2909" y="109"/>
                  </a:lnTo>
                  <a:lnTo>
                    <a:pt x="2917" y="145"/>
                  </a:lnTo>
                  <a:lnTo>
                    <a:pt x="2917" y="181"/>
                  </a:lnTo>
                  <a:lnTo>
                    <a:pt x="2909" y="217"/>
                  </a:lnTo>
                  <a:lnTo>
                    <a:pt x="2877" y="286"/>
                  </a:lnTo>
                  <a:lnTo>
                    <a:pt x="2836" y="352"/>
                  </a:lnTo>
                  <a:lnTo>
                    <a:pt x="2784" y="414"/>
                  </a:lnTo>
                  <a:lnTo>
                    <a:pt x="2720" y="473"/>
                  </a:lnTo>
                  <a:lnTo>
                    <a:pt x="2647" y="529"/>
                  </a:lnTo>
                  <a:lnTo>
                    <a:pt x="2565" y="581"/>
                  </a:lnTo>
                  <a:lnTo>
                    <a:pt x="2471" y="628"/>
                  </a:lnTo>
                  <a:lnTo>
                    <a:pt x="2370" y="672"/>
                  </a:lnTo>
                  <a:lnTo>
                    <a:pt x="2257" y="712"/>
                  </a:lnTo>
                  <a:lnTo>
                    <a:pt x="2133" y="746"/>
                  </a:lnTo>
                  <a:lnTo>
                    <a:pt x="2006" y="775"/>
                  </a:lnTo>
                  <a:lnTo>
                    <a:pt x="1873" y="797"/>
                  </a:lnTo>
                  <a:lnTo>
                    <a:pt x="1737" y="813"/>
                  </a:lnTo>
                  <a:lnTo>
                    <a:pt x="1596" y="823"/>
                  </a:lnTo>
                  <a:lnTo>
                    <a:pt x="1453" y="827"/>
                  </a:lnTo>
                  <a:lnTo>
                    <a:pt x="1315" y="823"/>
                  </a:lnTo>
                  <a:lnTo>
                    <a:pt x="1180" y="815"/>
                  </a:lnTo>
                  <a:lnTo>
                    <a:pt x="1051" y="799"/>
                  </a:lnTo>
                  <a:lnTo>
                    <a:pt x="925" y="779"/>
                  </a:lnTo>
                  <a:lnTo>
                    <a:pt x="804" y="756"/>
                  </a:lnTo>
                  <a:lnTo>
                    <a:pt x="691" y="724"/>
                  </a:lnTo>
                  <a:lnTo>
                    <a:pt x="583" y="690"/>
                  </a:lnTo>
                  <a:lnTo>
                    <a:pt x="482" y="650"/>
                  </a:lnTo>
                  <a:lnTo>
                    <a:pt x="388" y="604"/>
                  </a:lnTo>
                  <a:lnTo>
                    <a:pt x="303" y="557"/>
                  </a:lnTo>
                  <a:lnTo>
                    <a:pt x="227" y="505"/>
                  </a:lnTo>
                  <a:lnTo>
                    <a:pt x="159" y="447"/>
                  </a:lnTo>
                  <a:lnTo>
                    <a:pt x="100" y="388"/>
                  </a:lnTo>
                  <a:lnTo>
                    <a:pt x="52" y="324"/>
                  </a:lnTo>
                  <a:lnTo>
                    <a:pt x="14" y="258"/>
                  </a:lnTo>
                  <a:lnTo>
                    <a:pt x="2" y="223"/>
                  </a:lnTo>
                  <a:lnTo>
                    <a:pt x="0" y="185"/>
                  </a:lnTo>
                  <a:lnTo>
                    <a:pt x="4" y="149"/>
                  </a:lnTo>
                  <a:lnTo>
                    <a:pt x="16" y="115"/>
                  </a:lnTo>
                  <a:lnTo>
                    <a:pt x="36" y="86"/>
                  </a:lnTo>
                  <a:lnTo>
                    <a:pt x="62" y="60"/>
                  </a:lnTo>
                  <a:lnTo>
                    <a:pt x="94" y="40"/>
                  </a:lnTo>
                  <a:lnTo>
                    <a:pt x="130" y="28"/>
                  </a:lnTo>
                  <a:lnTo>
                    <a:pt x="165" y="24"/>
                  </a:lnTo>
                  <a:lnTo>
                    <a:pt x="201" y="30"/>
                  </a:lnTo>
                  <a:lnTo>
                    <a:pt x="235" y="42"/>
                  </a:lnTo>
                  <a:lnTo>
                    <a:pt x="267" y="62"/>
                  </a:lnTo>
                  <a:lnTo>
                    <a:pt x="293" y="87"/>
                  </a:lnTo>
                  <a:lnTo>
                    <a:pt x="313" y="119"/>
                  </a:lnTo>
                  <a:lnTo>
                    <a:pt x="340" y="165"/>
                  </a:lnTo>
                  <a:lnTo>
                    <a:pt x="384" y="213"/>
                  </a:lnTo>
                  <a:lnTo>
                    <a:pt x="442" y="256"/>
                  </a:lnTo>
                  <a:lnTo>
                    <a:pt x="514" y="300"/>
                  </a:lnTo>
                  <a:lnTo>
                    <a:pt x="595" y="342"/>
                  </a:lnTo>
                  <a:lnTo>
                    <a:pt x="689" y="380"/>
                  </a:lnTo>
                  <a:lnTo>
                    <a:pt x="794" y="414"/>
                  </a:lnTo>
                  <a:lnTo>
                    <a:pt x="910" y="441"/>
                  </a:lnTo>
                  <a:lnTo>
                    <a:pt x="1033" y="465"/>
                  </a:lnTo>
                  <a:lnTo>
                    <a:pt x="1166" y="485"/>
                  </a:lnTo>
                  <a:lnTo>
                    <a:pt x="1305" y="495"/>
                  </a:lnTo>
                  <a:lnTo>
                    <a:pt x="1453" y="499"/>
                  </a:lnTo>
                  <a:lnTo>
                    <a:pt x="1594" y="495"/>
                  </a:lnTo>
                  <a:lnTo>
                    <a:pt x="1727" y="485"/>
                  </a:lnTo>
                  <a:lnTo>
                    <a:pt x="1855" y="469"/>
                  </a:lnTo>
                  <a:lnTo>
                    <a:pt x="1972" y="447"/>
                  </a:lnTo>
                  <a:lnTo>
                    <a:pt x="2083" y="422"/>
                  </a:lnTo>
                  <a:lnTo>
                    <a:pt x="2185" y="390"/>
                  </a:lnTo>
                  <a:lnTo>
                    <a:pt x="2278" y="356"/>
                  </a:lnTo>
                  <a:lnTo>
                    <a:pt x="2360" y="318"/>
                  </a:lnTo>
                  <a:lnTo>
                    <a:pt x="2432" y="278"/>
                  </a:lnTo>
                  <a:lnTo>
                    <a:pt x="2493" y="237"/>
                  </a:lnTo>
                  <a:lnTo>
                    <a:pt x="2541" y="193"/>
                  </a:lnTo>
                  <a:lnTo>
                    <a:pt x="2577" y="149"/>
                  </a:lnTo>
                  <a:lnTo>
                    <a:pt x="2601" y="105"/>
                  </a:lnTo>
                  <a:lnTo>
                    <a:pt x="2617" y="72"/>
                  </a:lnTo>
                  <a:lnTo>
                    <a:pt x="2641" y="44"/>
                  </a:lnTo>
                  <a:lnTo>
                    <a:pt x="2670" y="22"/>
                  </a:lnTo>
                  <a:lnTo>
                    <a:pt x="2702" y="8"/>
                  </a:lnTo>
                  <a:lnTo>
                    <a:pt x="2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b="1">
                <a:solidFill>
                  <a:schemeClr val="accent6">
                    <a:lumMod val="50000"/>
                  </a:schemeClr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48" name="Freeform 127"/>
            <p:cNvSpPr>
              <a:spLocks/>
            </p:cNvSpPr>
            <p:nvPr/>
          </p:nvSpPr>
          <p:spPr bwMode="auto">
            <a:xfrm>
              <a:off x="7269163" y="2978150"/>
              <a:ext cx="2316163" cy="657225"/>
            </a:xfrm>
            <a:custGeom>
              <a:avLst/>
              <a:gdLst>
                <a:gd name="T0" fmla="*/ 2775 w 2919"/>
                <a:gd name="T1" fmla="*/ 2 h 827"/>
                <a:gd name="T2" fmla="*/ 2845 w 2919"/>
                <a:gd name="T3" fmla="*/ 28 h 827"/>
                <a:gd name="T4" fmla="*/ 2895 w 2919"/>
                <a:gd name="T5" fmla="*/ 79 h 827"/>
                <a:gd name="T6" fmla="*/ 2919 w 2919"/>
                <a:gd name="T7" fmla="*/ 147 h 827"/>
                <a:gd name="T8" fmla="*/ 2909 w 2919"/>
                <a:gd name="T9" fmla="*/ 219 h 827"/>
                <a:gd name="T10" fmla="*/ 2837 w 2919"/>
                <a:gd name="T11" fmla="*/ 354 h 827"/>
                <a:gd name="T12" fmla="*/ 2722 w 2919"/>
                <a:gd name="T13" fmla="*/ 475 h 827"/>
                <a:gd name="T14" fmla="*/ 2565 w 2919"/>
                <a:gd name="T15" fmla="*/ 580 h 827"/>
                <a:gd name="T16" fmla="*/ 2372 w 2919"/>
                <a:gd name="T17" fmla="*/ 672 h 827"/>
                <a:gd name="T18" fmla="*/ 2135 w 2919"/>
                <a:gd name="T19" fmla="*/ 747 h 827"/>
                <a:gd name="T20" fmla="*/ 1874 w 2919"/>
                <a:gd name="T21" fmla="*/ 799 h 827"/>
                <a:gd name="T22" fmla="*/ 1598 w 2919"/>
                <a:gd name="T23" fmla="*/ 825 h 827"/>
                <a:gd name="T24" fmla="*/ 1315 w 2919"/>
                <a:gd name="T25" fmla="*/ 825 h 827"/>
                <a:gd name="T26" fmla="*/ 1050 w 2919"/>
                <a:gd name="T27" fmla="*/ 801 h 827"/>
                <a:gd name="T28" fmla="*/ 806 w 2919"/>
                <a:gd name="T29" fmla="*/ 755 h 827"/>
                <a:gd name="T30" fmla="*/ 583 w 2919"/>
                <a:gd name="T31" fmla="*/ 690 h 827"/>
                <a:gd name="T32" fmla="*/ 390 w 2919"/>
                <a:gd name="T33" fmla="*/ 606 h 827"/>
                <a:gd name="T34" fmla="*/ 227 w 2919"/>
                <a:gd name="T35" fmla="*/ 505 h 827"/>
                <a:gd name="T36" fmla="*/ 101 w 2919"/>
                <a:gd name="T37" fmla="*/ 390 h 827"/>
                <a:gd name="T38" fmla="*/ 16 w 2919"/>
                <a:gd name="T39" fmla="*/ 260 h 827"/>
                <a:gd name="T40" fmla="*/ 0 w 2919"/>
                <a:gd name="T41" fmla="*/ 187 h 827"/>
                <a:gd name="T42" fmla="*/ 18 w 2919"/>
                <a:gd name="T43" fmla="*/ 117 h 827"/>
                <a:gd name="T44" fmla="*/ 64 w 2919"/>
                <a:gd name="T45" fmla="*/ 62 h 827"/>
                <a:gd name="T46" fmla="*/ 131 w 2919"/>
                <a:gd name="T47" fmla="*/ 30 h 827"/>
                <a:gd name="T48" fmla="*/ 203 w 2919"/>
                <a:gd name="T49" fmla="*/ 32 h 827"/>
                <a:gd name="T50" fmla="*/ 266 w 2919"/>
                <a:gd name="T51" fmla="*/ 62 h 827"/>
                <a:gd name="T52" fmla="*/ 312 w 2919"/>
                <a:gd name="T53" fmla="*/ 121 h 827"/>
                <a:gd name="T54" fmla="*/ 386 w 2919"/>
                <a:gd name="T55" fmla="*/ 213 h 827"/>
                <a:gd name="T56" fmla="*/ 513 w 2919"/>
                <a:gd name="T57" fmla="*/ 302 h 827"/>
                <a:gd name="T58" fmla="*/ 690 w 2919"/>
                <a:gd name="T59" fmla="*/ 382 h 827"/>
                <a:gd name="T60" fmla="*/ 909 w 2919"/>
                <a:gd name="T61" fmla="*/ 443 h 827"/>
                <a:gd name="T62" fmla="*/ 1166 w 2919"/>
                <a:gd name="T63" fmla="*/ 485 h 827"/>
                <a:gd name="T64" fmla="*/ 1454 w 2919"/>
                <a:gd name="T65" fmla="*/ 501 h 827"/>
                <a:gd name="T66" fmla="*/ 1729 w 2919"/>
                <a:gd name="T67" fmla="*/ 487 h 827"/>
                <a:gd name="T68" fmla="*/ 1974 w 2919"/>
                <a:gd name="T69" fmla="*/ 449 h 827"/>
                <a:gd name="T70" fmla="*/ 2187 w 2919"/>
                <a:gd name="T71" fmla="*/ 392 h 827"/>
                <a:gd name="T72" fmla="*/ 2362 w 2919"/>
                <a:gd name="T73" fmla="*/ 320 h 827"/>
                <a:gd name="T74" fmla="*/ 2493 w 2919"/>
                <a:gd name="T75" fmla="*/ 239 h 827"/>
                <a:gd name="T76" fmla="*/ 2578 w 2919"/>
                <a:gd name="T77" fmla="*/ 151 h 827"/>
                <a:gd name="T78" fmla="*/ 2618 w 2919"/>
                <a:gd name="T79" fmla="*/ 74 h 827"/>
                <a:gd name="T80" fmla="*/ 2670 w 2919"/>
                <a:gd name="T81" fmla="*/ 24 h 827"/>
                <a:gd name="T82" fmla="*/ 2738 w 2919"/>
                <a:gd name="T83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9" h="827">
                  <a:moveTo>
                    <a:pt x="2738" y="0"/>
                  </a:moveTo>
                  <a:lnTo>
                    <a:pt x="2775" y="2"/>
                  </a:lnTo>
                  <a:lnTo>
                    <a:pt x="2811" y="10"/>
                  </a:lnTo>
                  <a:lnTo>
                    <a:pt x="2845" y="28"/>
                  </a:lnTo>
                  <a:lnTo>
                    <a:pt x="2873" y="52"/>
                  </a:lnTo>
                  <a:lnTo>
                    <a:pt x="2895" y="79"/>
                  </a:lnTo>
                  <a:lnTo>
                    <a:pt x="2911" y="111"/>
                  </a:lnTo>
                  <a:lnTo>
                    <a:pt x="2919" y="147"/>
                  </a:lnTo>
                  <a:lnTo>
                    <a:pt x="2919" y="183"/>
                  </a:lnTo>
                  <a:lnTo>
                    <a:pt x="2909" y="219"/>
                  </a:lnTo>
                  <a:lnTo>
                    <a:pt x="2879" y="288"/>
                  </a:lnTo>
                  <a:lnTo>
                    <a:pt x="2837" y="354"/>
                  </a:lnTo>
                  <a:lnTo>
                    <a:pt x="2783" y="415"/>
                  </a:lnTo>
                  <a:lnTo>
                    <a:pt x="2722" y="475"/>
                  </a:lnTo>
                  <a:lnTo>
                    <a:pt x="2648" y="529"/>
                  </a:lnTo>
                  <a:lnTo>
                    <a:pt x="2565" y="580"/>
                  </a:lnTo>
                  <a:lnTo>
                    <a:pt x="2473" y="628"/>
                  </a:lnTo>
                  <a:lnTo>
                    <a:pt x="2372" y="672"/>
                  </a:lnTo>
                  <a:lnTo>
                    <a:pt x="2256" y="714"/>
                  </a:lnTo>
                  <a:lnTo>
                    <a:pt x="2135" y="747"/>
                  </a:lnTo>
                  <a:lnTo>
                    <a:pt x="2007" y="775"/>
                  </a:lnTo>
                  <a:lnTo>
                    <a:pt x="1874" y="799"/>
                  </a:lnTo>
                  <a:lnTo>
                    <a:pt x="1737" y="815"/>
                  </a:lnTo>
                  <a:lnTo>
                    <a:pt x="1598" y="825"/>
                  </a:lnTo>
                  <a:lnTo>
                    <a:pt x="1454" y="827"/>
                  </a:lnTo>
                  <a:lnTo>
                    <a:pt x="1315" y="825"/>
                  </a:lnTo>
                  <a:lnTo>
                    <a:pt x="1182" y="815"/>
                  </a:lnTo>
                  <a:lnTo>
                    <a:pt x="1050" y="801"/>
                  </a:lnTo>
                  <a:lnTo>
                    <a:pt x="925" y="781"/>
                  </a:lnTo>
                  <a:lnTo>
                    <a:pt x="806" y="755"/>
                  </a:lnTo>
                  <a:lnTo>
                    <a:pt x="690" y="726"/>
                  </a:lnTo>
                  <a:lnTo>
                    <a:pt x="583" y="690"/>
                  </a:lnTo>
                  <a:lnTo>
                    <a:pt x="483" y="650"/>
                  </a:lnTo>
                  <a:lnTo>
                    <a:pt x="390" y="606"/>
                  </a:lnTo>
                  <a:lnTo>
                    <a:pt x="304" y="559"/>
                  </a:lnTo>
                  <a:lnTo>
                    <a:pt x="227" y="505"/>
                  </a:lnTo>
                  <a:lnTo>
                    <a:pt x="159" y="449"/>
                  </a:lnTo>
                  <a:lnTo>
                    <a:pt x="101" y="390"/>
                  </a:lnTo>
                  <a:lnTo>
                    <a:pt x="54" y="326"/>
                  </a:lnTo>
                  <a:lnTo>
                    <a:pt x="16" y="260"/>
                  </a:lnTo>
                  <a:lnTo>
                    <a:pt x="4" y="225"/>
                  </a:lnTo>
                  <a:lnTo>
                    <a:pt x="0" y="187"/>
                  </a:lnTo>
                  <a:lnTo>
                    <a:pt x="6" y="151"/>
                  </a:lnTo>
                  <a:lnTo>
                    <a:pt x="18" y="117"/>
                  </a:lnTo>
                  <a:lnTo>
                    <a:pt x="36" y="87"/>
                  </a:lnTo>
                  <a:lnTo>
                    <a:pt x="64" y="62"/>
                  </a:lnTo>
                  <a:lnTo>
                    <a:pt x="95" y="42"/>
                  </a:lnTo>
                  <a:lnTo>
                    <a:pt x="131" y="30"/>
                  </a:lnTo>
                  <a:lnTo>
                    <a:pt x="167" y="26"/>
                  </a:lnTo>
                  <a:lnTo>
                    <a:pt x="203" y="32"/>
                  </a:lnTo>
                  <a:lnTo>
                    <a:pt x="237" y="44"/>
                  </a:lnTo>
                  <a:lnTo>
                    <a:pt x="266" y="62"/>
                  </a:lnTo>
                  <a:lnTo>
                    <a:pt x="292" y="89"/>
                  </a:lnTo>
                  <a:lnTo>
                    <a:pt x="312" y="121"/>
                  </a:lnTo>
                  <a:lnTo>
                    <a:pt x="342" y="167"/>
                  </a:lnTo>
                  <a:lnTo>
                    <a:pt x="386" y="213"/>
                  </a:lnTo>
                  <a:lnTo>
                    <a:pt x="444" y="258"/>
                  </a:lnTo>
                  <a:lnTo>
                    <a:pt x="513" y="302"/>
                  </a:lnTo>
                  <a:lnTo>
                    <a:pt x="597" y="344"/>
                  </a:lnTo>
                  <a:lnTo>
                    <a:pt x="690" y="382"/>
                  </a:lnTo>
                  <a:lnTo>
                    <a:pt x="796" y="415"/>
                  </a:lnTo>
                  <a:lnTo>
                    <a:pt x="909" y="443"/>
                  </a:lnTo>
                  <a:lnTo>
                    <a:pt x="1034" y="467"/>
                  </a:lnTo>
                  <a:lnTo>
                    <a:pt x="1166" y="485"/>
                  </a:lnTo>
                  <a:lnTo>
                    <a:pt x="1307" y="497"/>
                  </a:lnTo>
                  <a:lnTo>
                    <a:pt x="1454" y="501"/>
                  </a:lnTo>
                  <a:lnTo>
                    <a:pt x="1594" y="497"/>
                  </a:lnTo>
                  <a:lnTo>
                    <a:pt x="1729" y="487"/>
                  </a:lnTo>
                  <a:lnTo>
                    <a:pt x="1854" y="471"/>
                  </a:lnTo>
                  <a:lnTo>
                    <a:pt x="1974" y="449"/>
                  </a:lnTo>
                  <a:lnTo>
                    <a:pt x="2085" y="423"/>
                  </a:lnTo>
                  <a:lnTo>
                    <a:pt x="2187" y="392"/>
                  </a:lnTo>
                  <a:lnTo>
                    <a:pt x="2278" y="358"/>
                  </a:lnTo>
                  <a:lnTo>
                    <a:pt x="2362" y="320"/>
                  </a:lnTo>
                  <a:lnTo>
                    <a:pt x="2433" y="280"/>
                  </a:lnTo>
                  <a:lnTo>
                    <a:pt x="2493" y="239"/>
                  </a:lnTo>
                  <a:lnTo>
                    <a:pt x="2543" y="195"/>
                  </a:lnTo>
                  <a:lnTo>
                    <a:pt x="2578" y="151"/>
                  </a:lnTo>
                  <a:lnTo>
                    <a:pt x="2600" y="107"/>
                  </a:lnTo>
                  <a:lnTo>
                    <a:pt x="2618" y="74"/>
                  </a:lnTo>
                  <a:lnTo>
                    <a:pt x="2642" y="46"/>
                  </a:lnTo>
                  <a:lnTo>
                    <a:pt x="2670" y="24"/>
                  </a:lnTo>
                  <a:lnTo>
                    <a:pt x="2704" y="8"/>
                  </a:lnTo>
                  <a:lnTo>
                    <a:pt x="2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b="1">
                <a:solidFill>
                  <a:schemeClr val="accent6">
                    <a:lumMod val="50000"/>
                  </a:schemeClr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49" name="Freeform 128"/>
            <p:cNvSpPr>
              <a:spLocks/>
            </p:cNvSpPr>
            <p:nvPr/>
          </p:nvSpPr>
          <p:spPr bwMode="auto">
            <a:xfrm>
              <a:off x="7269163" y="3641725"/>
              <a:ext cx="2316163" cy="657225"/>
            </a:xfrm>
            <a:custGeom>
              <a:avLst/>
              <a:gdLst>
                <a:gd name="T0" fmla="*/ 2775 w 2919"/>
                <a:gd name="T1" fmla="*/ 0 h 827"/>
                <a:gd name="T2" fmla="*/ 2845 w 2919"/>
                <a:gd name="T3" fmla="*/ 26 h 827"/>
                <a:gd name="T4" fmla="*/ 2895 w 2919"/>
                <a:gd name="T5" fmla="*/ 78 h 827"/>
                <a:gd name="T6" fmla="*/ 2919 w 2919"/>
                <a:gd name="T7" fmla="*/ 145 h 827"/>
                <a:gd name="T8" fmla="*/ 2909 w 2919"/>
                <a:gd name="T9" fmla="*/ 219 h 827"/>
                <a:gd name="T10" fmla="*/ 2837 w 2919"/>
                <a:gd name="T11" fmla="*/ 352 h 827"/>
                <a:gd name="T12" fmla="*/ 2722 w 2919"/>
                <a:gd name="T13" fmla="*/ 473 h 827"/>
                <a:gd name="T14" fmla="*/ 2565 w 2919"/>
                <a:gd name="T15" fmla="*/ 581 h 827"/>
                <a:gd name="T16" fmla="*/ 2372 w 2919"/>
                <a:gd name="T17" fmla="*/ 672 h 827"/>
                <a:gd name="T18" fmla="*/ 2135 w 2919"/>
                <a:gd name="T19" fmla="*/ 746 h 827"/>
                <a:gd name="T20" fmla="*/ 1874 w 2919"/>
                <a:gd name="T21" fmla="*/ 797 h 827"/>
                <a:gd name="T22" fmla="*/ 1598 w 2919"/>
                <a:gd name="T23" fmla="*/ 823 h 827"/>
                <a:gd name="T24" fmla="*/ 1315 w 2919"/>
                <a:gd name="T25" fmla="*/ 823 h 827"/>
                <a:gd name="T26" fmla="*/ 1050 w 2919"/>
                <a:gd name="T27" fmla="*/ 801 h 827"/>
                <a:gd name="T28" fmla="*/ 806 w 2919"/>
                <a:gd name="T29" fmla="*/ 755 h 827"/>
                <a:gd name="T30" fmla="*/ 583 w 2919"/>
                <a:gd name="T31" fmla="*/ 690 h 827"/>
                <a:gd name="T32" fmla="*/ 390 w 2919"/>
                <a:gd name="T33" fmla="*/ 606 h 827"/>
                <a:gd name="T34" fmla="*/ 227 w 2919"/>
                <a:gd name="T35" fmla="*/ 505 h 827"/>
                <a:gd name="T36" fmla="*/ 101 w 2919"/>
                <a:gd name="T37" fmla="*/ 388 h 827"/>
                <a:gd name="T38" fmla="*/ 16 w 2919"/>
                <a:gd name="T39" fmla="*/ 258 h 827"/>
                <a:gd name="T40" fmla="*/ 0 w 2919"/>
                <a:gd name="T41" fmla="*/ 187 h 827"/>
                <a:gd name="T42" fmla="*/ 18 w 2919"/>
                <a:gd name="T43" fmla="*/ 117 h 827"/>
                <a:gd name="T44" fmla="*/ 64 w 2919"/>
                <a:gd name="T45" fmla="*/ 60 h 827"/>
                <a:gd name="T46" fmla="*/ 131 w 2919"/>
                <a:gd name="T47" fmla="*/ 28 h 827"/>
                <a:gd name="T48" fmla="*/ 203 w 2919"/>
                <a:gd name="T49" fmla="*/ 30 h 827"/>
                <a:gd name="T50" fmla="*/ 266 w 2919"/>
                <a:gd name="T51" fmla="*/ 62 h 827"/>
                <a:gd name="T52" fmla="*/ 312 w 2919"/>
                <a:gd name="T53" fmla="*/ 119 h 827"/>
                <a:gd name="T54" fmla="*/ 386 w 2919"/>
                <a:gd name="T55" fmla="*/ 213 h 827"/>
                <a:gd name="T56" fmla="*/ 513 w 2919"/>
                <a:gd name="T57" fmla="*/ 300 h 827"/>
                <a:gd name="T58" fmla="*/ 690 w 2919"/>
                <a:gd name="T59" fmla="*/ 380 h 827"/>
                <a:gd name="T60" fmla="*/ 909 w 2919"/>
                <a:gd name="T61" fmla="*/ 443 h 827"/>
                <a:gd name="T62" fmla="*/ 1166 w 2919"/>
                <a:gd name="T63" fmla="*/ 485 h 827"/>
                <a:gd name="T64" fmla="*/ 1454 w 2919"/>
                <a:gd name="T65" fmla="*/ 499 h 827"/>
                <a:gd name="T66" fmla="*/ 1729 w 2919"/>
                <a:gd name="T67" fmla="*/ 485 h 827"/>
                <a:gd name="T68" fmla="*/ 1974 w 2919"/>
                <a:gd name="T69" fmla="*/ 447 h 827"/>
                <a:gd name="T70" fmla="*/ 2187 w 2919"/>
                <a:gd name="T71" fmla="*/ 392 h 827"/>
                <a:gd name="T72" fmla="*/ 2362 w 2919"/>
                <a:gd name="T73" fmla="*/ 318 h 827"/>
                <a:gd name="T74" fmla="*/ 2493 w 2919"/>
                <a:gd name="T75" fmla="*/ 237 h 827"/>
                <a:gd name="T76" fmla="*/ 2578 w 2919"/>
                <a:gd name="T77" fmla="*/ 149 h 827"/>
                <a:gd name="T78" fmla="*/ 2618 w 2919"/>
                <a:gd name="T79" fmla="*/ 72 h 827"/>
                <a:gd name="T80" fmla="*/ 2670 w 2919"/>
                <a:gd name="T81" fmla="*/ 22 h 827"/>
                <a:gd name="T82" fmla="*/ 2738 w 2919"/>
                <a:gd name="T83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9" h="827">
                  <a:moveTo>
                    <a:pt x="2738" y="0"/>
                  </a:moveTo>
                  <a:lnTo>
                    <a:pt x="2775" y="0"/>
                  </a:lnTo>
                  <a:lnTo>
                    <a:pt x="2811" y="10"/>
                  </a:lnTo>
                  <a:lnTo>
                    <a:pt x="2845" y="26"/>
                  </a:lnTo>
                  <a:lnTo>
                    <a:pt x="2873" y="50"/>
                  </a:lnTo>
                  <a:lnTo>
                    <a:pt x="2895" y="78"/>
                  </a:lnTo>
                  <a:lnTo>
                    <a:pt x="2911" y="109"/>
                  </a:lnTo>
                  <a:lnTo>
                    <a:pt x="2919" y="145"/>
                  </a:lnTo>
                  <a:lnTo>
                    <a:pt x="2919" y="181"/>
                  </a:lnTo>
                  <a:lnTo>
                    <a:pt x="2909" y="219"/>
                  </a:lnTo>
                  <a:lnTo>
                    <a:pt x="2879" y="286"/>
                  </a:lnTo>
                  <a:lnTo>
                    <a:pt x="2837" y="352"/>
                  </a:lnTo>
                  <a:lnTo>
                    <a:pt x="2783" y="414"/>
                  </a:lnTo>
                  <a:lnTo>
                    <a:pt x="2722" y="473"/>
                  </a:lnTo>
                  <a:lnTo>
                    <a:pt x="2648" y="529"/>
                  </a:lnTo>
                  <a:lnTo>
                    <a:pt x="2565" y="581"/>
                  </a:lnTo>
                  <a:lnTo>
                    <a:pt x="2473" y="628"/>
                  </a:lnTo>
                  <a:lnTo>
                    <a:pt x="2372" y="672"/>
                  </a:lnTo>
                  <a:lnTo>
                    <a:pt x="2256" y="712"/>
                  </a:lnTo>
                  <a:lnTo>
                    <a:pt x="2135" y="746"/>
                  </a:lnTo>
                  <a:lnTo>
                    <a:pt x="2007" y="775"/>
                  </a:lnTo>
                  <a:lnTo>
                    <a:pt x="1874" y="797"/>
                  </a:lnTo>
                  <a:lnTo>
                    <a:pt x="1737" y="813"/>
                  </a:lnTo>
                  <a:lnTo>
                    <a:pt x="1598" y="823"/>
                  </a:lnTo>
                  <a:lnTo>
                    <a:pt x="1454" y="827"/>
                  </a:lnTo>
                  <a:lnTo>
                    <a:pt x="1315" y="823"/>
                  </a:lnTo>
                  <a:lnTo>
                    <a:pt x="1182" y="815"/>
                  </a:lnTo>
                  <a:lnTo>
                    <a:pt x="1050" y="801"/>
                  </a:lnTo>
                  <a:lnTo>
                    <a:pt x="925" y="781"/>
                  </a:lnTo>
                  <a:lnTo>
                    <a:pt x="806" y="755"/>
                  </a:lnTo>
                  <a:lnTo>
                    <a:pt x="690" y="726"/>
                  </a:lnTo>
                  <a:lnTo>
                    <a:pt x="583" y="690"/>
                  </a:lnTo>
                  <a:lnTo>
                    <a:pt x="483" y="650"/>
                  </a:lnTo>
                  <a:lnTo>
                    <a:pt x="390" y="606"/>
                  </a:lnTo>
                  <a:lnTo>
                    <a:pt x="304" y="557"/>
                  </a:lnTo>
                  <a:lnTo>
                    <a:pt x="227" y="505"/>
                  </a:lnTo>
                  <a:lnTo>
                    <a:pt x="159" y="449"/>
                  </a:lnTo>
                  <a:lnTo>
                    <a:pt x="101" y="388"/>
                  </a:lnTo>
                  <a:lnTo>
                    <a:pt x="54" y="326"/>
                  </a:lnTo>
                  <a:lnTo>
                    <a:pt x="16" y="258"/>
                  </a:lnTo>
                  <a:lnTo>
                    <a:pt x="4" y="223"/>
                  </a:lnTo>
                  <a:lnTo>
                    <a:pt x="0" y="187"/>
                  </a:lnTo>
                  <a:lnTo>
                    <a:pt x="6" y="151"/>
                  </a:lnTo>
                  <a:lnTo>
                    <a:pt x="18" y="117"/>
                  </a:lnTo>
                  <a:lnTo>
                    <a:pt x="36" y="85"/>
                  </a:lnTo>
                  <a:lnTo>
                    <a:pt x="64" y="60"/>
                  </a:lnTo>
                  <a:lnTo>
                    <a:pt x="95" y="40"/>
                  </a:lnTo>
                  <a:lnTo>
                    <a:pt x="131" y="28"/>
                  </a:lnTo>
                  <a:lnTo>
                    <a:pt x="167" y="26"/>
                  </a:lnTo>
                  <a:lnTo>
                    <a:pt x="203" y="30"/>
                  </a:lnTo>
                  <a:lnTo>
                    <a:pt x="237" y="42"/>
                  </a:lnTo>
                  <a:lnTo>
                    <a:pt x="266" y="62"/>
                  </a:lnTo>
                  <a:lnTo>
                    <a:pt x="292" y="87"/>
                  </a:lnTo>
                  <a:lnTo>
                    <a:pt x="312" y="119"/>
                  </a:lnTo>
                  <a:lnTo>
                    <a:pt x="342" y="167"/>
                  </a:lnTo>
                  <a:lnTo>
                    <a:pt x="386" y="213"/>
                  </a:lnTo>
                  <a:lnTo>
                    <a:pt x="444" y="258"/>
                  </a:lnTo>
                  <a:lnTo>
                    <a:pt x="513" y="300"/>
                  </a:lnTo>
                  <a:lnTo>
                    <a:pt x="597" y="342"/>
                  </a:lnTo>
                  <a:lnTo>
                    <a:pt x="690" y="380"/>
                  </a:lnTo>
                  <a:lnTo>
                    <a:pt x="796" y="414"/>
                  </a:lnTo>
                  <a:lnTo>
                    <a:pt x="909" y="443"/>
                  </a:lnTo>
                  <a:lnTo>
                    <a:pt x="1034" y="467"/>
                  </a:lnTo>
                  <a:lnTo>
                    <a:pt x="1166" y="485"/>
                  </a:lnTo>
                  <a:lnTo>
                    <a:pt x="1307" y="495"/>
                  </a:lnTo>
                  <a:lnTo>
                    <a:pt x="1454" y="499"/>
                  </a:lnTo>
                  <a:lnTo>
                    <a:pt x="1594" y="497"/>
                  </a:lnTo>
                  <a:lnTo>
                    <a:pt x="1729" y="485"/>
                  </a:lnTo>
                  <a:lnTo>
                    <a:pt x="1854" y="469"/>
                  </a:lnTo>
                  <a:lnTo>
                    <a:pt x="1974" y="447"/>
                  </a:lnTo>
                  <a:lnTo>
                    <a:pt x="2085" y="421"/>
                  </a:lnTo>
                  <a:lnTo>
                    <a:pt x="2187" y="392"/>
                  </a:lnTo>
                  <a:lnTo>
                    <a:pt x="2278" y="356"/>
                  </a:lnTo>
                  <a:lnTo>
                    <a:pt x="2362" y="318"/>
                  </a:lnTo>
                  <a:lnTo>
                    <a:pt x="2433" y="278"/>
                  </a:lnTo>
                  <a:lnTo>
                    <a:pt x="2493" y="237"/>
                  </a:lnTo>
                  <a:lnTo>
                    <a:pt x="2543" y="193"/>
                  </a:lnTo>
                  <a:lnTo>
                    <a:pt x="2578" y="149"/>
                  </a:lnTo>
                  <a:lnTo>
                    <a:pt x="2600" y="105"/>
                  </a:lnTo>
                  <a:lnTo>
                    <a:pt x="2618" y="72"/>
                  </a:lnTo>
                  <a:lnTo>
                    <a:pt x="2642" y="44"/>
                  </a:lnTo>
                  <a:lnTo>
                    <a:pt x="2670" y="22"/>
                  </a:lnTo>
                  <a:lnTo>
                    <a:pt x="2704" y="8"/>
                  </a:lnTo>
                  <a:lnTo>
                    <a:pt x="2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b="1">
                <a:solidFill>
                  <a:schemeClr val="accent6">
                    <a:lumMod val="50000"/>
                  </a:schemeClr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50" name="Freeform 129"/>
            <p:cNvSpPr>
              <a:spLocks/>
            </p:cNvSpPr>
            <p:nvPr/>
          </p:nvSpPr>
          <p:spPr bwMode="auto">
            <a:xfrm>
              <a:off x="7269163" y="4303713"/>
              <a:ext cx="2316163" cy="655638"/>
            </a:xfrm>
            <a:custGeom>
              <a:avLst/>
              <a:gdLst>
                <a:gd name="T0" fmla="*/ 2775 w 2919"/>
                <a:gd name="T1" fmla="*/ 0 h 827"/>
                <a:gd name="T2" fmla="*/ 2845 w 2919"/>
                <a:gd name="T3" fmla="*/ 26 h 827"/>
                <a:gd name="T4" fmla="*/ 2895 w 2919"/>
                <a:gd name="T5" fmla="*/ 78 h 827"/>
                <a:gd name="T6" fmla="*/ 2919 w 2919"/>
                <a:gd name="T7" fmla="*/ 145 h 827"/>
                <a:gd name="T8" fmla="*/ 2909 w 2919"/>
                <a:gd name="T9" fmla="*/ 217 h 827"/>
                <a:gd name="T10" fmla="*/ 2837 w 2919"/>
                <a:gd name="T11" fmla="*/ 352 h 827"/>
                <a:gd name="T12" fmla="*/ 2722 w 2919"/>
                <a:gd name="T13" fmla="*/ 473 h 827"/>
                <a:gd name="T14" fmla="*/ 2565 w 2919"/>
                <a:gd name="T15" fmla="*/ 581 h 827"/>
                <a:gd name="T16" fmla="*/ 2372 w 2919"/>
                <a:gd name="T17" fmla="*/ 672 h 827"/>
                <a:gd name="T18" fmla="*/ 2135 w 2919"/>
                <a:gd name="T19" fmla="*/ 746 h 827"/>
                <a:gd name="T20" fmla="*/ 1874 w 2919"/>
                <a:gd name="T21" fmla="*/ 797 h 827"/>
                <a:gd name="T22" fmla="*/ 1598 w 2919"/>
                <a:gd name="T23" fmla="*/ 823 h 827"/>
                <a:gd name="T24" fmla="*/ 1315 w 2919"/>
                <a:gd name="T25" fmla="*/ 823 h 827"/>
                <a:gd name="T26" fmla="*/ 1050 w 2919"/>
                <a:gd name="T27" fmla="*/ 799 h 827"/>
                <a:gd name="T28" fmla="*/ 806 w 2919"/>
                <a:gd name="T29" fmla="*/ 756 h 827"/>
                <a:gd name="T30" fmla="*/ 583 w 2919"/>
                <a:gd name="T31" fmla="*/ 690 h 827"/>
                <a:gd name="T32" fmla="*/ 390 w 2919"/>
                <a:gd name="T33" fmla="*/ 604 h 827"/>
                <a:gd name="T34" fmla="*/ 227 w 2919"/>
                <a:gd name="T35" fmla="*/ 505 h 827"/>
                <a:gd name="T36" fmla="*/ 101 w 2919"/>
                <a:gd name="T37" fmla="*/ 388 h 827"/>
                <a:gd name="T38" fmla="*/ 16 w 2919"/>
                <a:gd name="T39" fmla="*/ 258 h 827"/>
                <a:gd name="T40" fmla="*/ 0 w 2919"/>
                <a:gd name="T41" fmla="*/ 185 h 827"/>
                <a:gd name="T42" fmla="*/ 18 w 2919"/>
                <a:gd name="T43" fmla="*/ 115 h 827"/>
                <a:gd name="T44" fmla="*/ 64 w 2919"/>
                <a:gd name="T45" fmla="*/ 60 h 827"/>
                <a:gd name="T46" fmla="*/ 131 w 2919"/>
                <a:gd name="T47" fmla="*/ 28 h 827"/>
                <a:gd name="T48" fmla="*/ 203 w 2919"/>
                <a:gd name="T49" fmla="*/ 30 h 827"/>
                <a:gd name="T50" fmla="*/ 266 w 2919"/>
                <a:gd name="T51" fmla="*/ 62 h 827"/>
                <a:gd name="T52" fmla="*/ 312 w 2919"/>
                <a:gd name="T53" fmla="*/ 119 h 827"/>
                <a:gd name="T54" fmla="*/ 386 w 2919"/>
                <a:gd name="T55" fmla="*/ 213 h 827"/>
                <a:gd name="T56" fmla="*/ 513 w 2919"/>
                <a:gd name="T57" fmla="*/ 300 h 827"/>
                <a:gd name="T58" fmla="*/ 690 w 2919"/>
                <a:gd name="T59" fmla="*/ 380 h 827"/>
                <a:gd name="T60" fmla="*/ 909 w 2919"/>
                <a:gd name="T61" fmla="*/ 441 h 827"/>
                <a:gd name="T62" fmla="*/ 1166 w 2919"/>
                <a:gd name="T63" fmla="*/ 485 h 827"/>
                <a:gd name="T64" fmla="*/ 1454 w 2919"/>
                <a:gd name="T65" fmla="*/ 499 h 827"/>
                <a:gd name="T66" fmla="*/ 1729 w 2919"/>
                <a:gd name="T67" fmla="*/ 485 h 827"/>
                <a:gd name="T68" fmla="*/ 1974 w 2919"/>
                <a:gd name="T69" fmla="*/ 447 h 827"/>
                <a:gd name="T70" fmla="*/ 2187 w 2919"/>
                <a:gd name="T71" fmla="*/ 390 h 827"/>
                <a:gd name="T72" fmla="*/ 2362 w 2919"/>
                <a:gd name="T73" fmla="*/ 318 h 827"/>
                <a:gd name="T74" fmla="*/ 2493 w 2919"/>
                <a:gd name="T75" fmla="*/ 237 h 827"/>
                <a:gd name="T76" fmla="*/ 2578 w 2919"/>
                <a:gd name="T77" fmla="*/ 149 h 827"/>
                <a:gd name="T78" fmla="*/ 2618 w 2919"/>
                <a:gd name="T79" fmla="*/ 72 h 827"/>
                <a:gd name="T80" fmla="*/ 2670 w 2919"/>
                <a:gd name="T81" fmla="*/ 22 h 827"/>
                <a:gd name="T82" fmla="*/ 2738 w 2919"/>
                <a:gd name="T83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9" h="827">
                  <a:moveTo>
                    <a:pt x="2738" y="0"/>
                  </a:moveTo>
                  <a:lnTo>
                    <a:pt x="2775" y="0"/>
                  </a:lnTo>
                  <a:lnTo>
                    <a:pt x="2811" y="8"/>
                  </a:lnTo>
                  <a:lnTo>
                    <a:pt x="2845" y="26"/>
                  </a:lnTo>
                  <a:lnTo>
                    <a:pt x="2873" y="50"/>
                  </a:lnTo>
                  <a:lnTo>
                    <a:pt x="2895" y="78"/>
                  </a:lnTo>
                  <a:lnTo>
                    <a:pt x="2911" y="109"/>
                  </a:lnTo>
                  <a:lnTo>
                    <a:pt x="2919" y="145"/>
                  </a:lnTo>
                  <a:lnTo>
                    <a:pt x="2919" y="181"/>
                  </a:lnTo>
                  <a:lnTo>
                    <a:pt x="2909" y="217"/>
                  </a:lnTo>
                  <a:lnTo>
                    <a:pt x="2879" y="286"/>
                  </a:lnTo>
                  <a:lnTo>
                    <a:pt x="2837" y="352"/>
                  </a:lnTo>
                  <a:lnTo>
                    <a:pt x="2783" y="414"/>
                  </a:lnTo>
                  <a:lnTo>
                    <a:pt x="2722" y="473"/>
                  </a:lnTo>
                  <a:lnTo>
                    <a:pt x="2648" y="529"/>
                  </a:lnTo>
                  <a:lnTo>
                    <a:pt x="2565" y="581"/>
                  </a:lnTo>
                  <a:lnTo>
                    <a:pt x="2473" y="628"/>
                  </a:lnTo>
                  <a:lnTo>
                    <a:pt x="2372" y="672"/>
                  </a:lnTo>
                  <a:lnTo>
                    <a:pt x="2256" y="712"/>
                  </a:lnTo>
                  <a:lnTo>
                    <a:pt x="2135" y="746"/>
                  </a:lnTo>
                  <a:lnTo>
                    <a:pt x="2007" y="775"/>
                  </a:lnTo>
                  <a:lnTo>
                    <a:pt x="1874" y="797"/>
                  </a:lnTo>
                  <a:lnTo>
                    <a:pt x="1737" y="813"/>
                  </a:lnTo>
                  <a:lnTo>
                    <a:pt x="1598" y="823"/>
                  </a:lnTo>
                  <a:lnTo>
                    <a:pt x="1454" y="827"/>
                  </a:lnTo>
                  <a:lnTo>
                    <a:pt x="1315" y="823"/>
                  </a:lnTo>
                  <a:lnTo>
                    <a:pt x="1182" y="815"/>
                  </a:lnTo>
                  <a:lnTo>
                    <a:pt x="1050" y="799"/>
                  </a:lnTo>
                  <a:lnTo>
                    <a:pt x="925" y="779"/>
                  </a:lnTo>
                  <a:lnTo>
                    <a:pt x="806" y="756"/>
                  </a:lnTo>
                  <a:lnTo>
                    <a:pt x="690" y="724"/>
                  </a:lnTo>
                  <a:lnTo>
                    <a:pt x="583" y="690"/>
                  </a:lnTo>
                  <a:lnTo>
                    <a:pt x="483" y="650"/>
                  </a:lnTo>
                  <a:lnTo>
                    <a:pt x="390" y="604"/>
                  </a:lnTo>
                  <a:lnTo>
                    <a:pt x="304" y="557"/>
                  </a:lnTo>
                  <a:lnTo>
                    <a:pt x="227" y="505"/>
                  </a:lnTo>
                  <a:lnTo>
                    <a:pt x="159" y="447"/>
                  </a:lnTo>
                  <a:lnTo>
                    <a:pt x="101" y="388"/>
                  </a:lnTo>
                  <a:lnTo>
                    <a:pt x="54" y="324"/>
                  </a:lnTo>
                  <a:lnTo>
                    <a:pt x="16" y="258"/>
                  </a:lnTo>
                  <a:lnTo>
                    <a:pt x="4" y="223"/>
                  </a:lnTo>
                  <a:lnTo>
                    <a:pt x="0" y="185"/>
                  </a:lnTo>
                  <a:lnTo>
                    <a:pt x="6" y="149"/>
                  </a:lnTo>
                  <a:lnTo>
                    <a:pt x="18" y="115"/>
                  </a:lnTo>
                  <a:lnTo>
                    <a:pt x="36" y="86"/>
                  </a:lnTo>
                  <a:lnTo>
                    <a:pt x="64" y="60"/>
                  </a:lnTo>
                  <a:lnTo>
                    <a:pt x="95" y="40"/>
                  </a:lnTo>
                  <a:lnTo>
                    <a:pt x="131" y="28"/>
                  </a:lnTo>
                  <a:lnTo>
                    <a:pt x="167" y="24"/>
                  </a:lnTo>
                  <a:lnTo>
                    <a:pt x="203" y="30"/>
                  </a:lnTo>
                  <a:lnTo>
                    <a:pt x="237" y="42"/>
                  </a:lnTo>
                  <a:lnTo>
                    <a:pt x="266" y="62"/>
                  </a:lnTo>
                  <a:lnTo>
                    <a:pt x="292" y="87"/>
                  </a:lnTo>
                  <a:lnTo>
                    <a:pt x="312" y="119"/>
                  </a:lnTo>
                  <a:lnTo>
                    <a:pt x="342" y="165"/>
                  </a:lnTo>
                  <a:lnTo>
                    <a:pt x="386" y="213"/>
                  </a:lnTo>
                  <a:lnTo>
                    <a:pt x="444" y="256"/>
                  </a:lnTo>
                  <a:lnTo>
                    <a:pt x="513" y="300"/>
                  </a:lnTo>
                  <a:lnTo>
                    <a:pt x="597" y="342"/>
                  </a:lnTo>
                  <a:lnTo>
                    <a:pt x="690" y="380"/>
                  </a:lnTo>
                  <a:lnTo>
                    <a:pt x="796" y="414"/>
                  </a:lnTo>
                  <a:lnTo>
                    <a:pt x="909" y="441"/>
                  </a:lnTo>
                  <a:lnTo>
                    <a:pt x="1034" y="465"/>
                  </a:lnTo>
                  <a:lnTo>
                    <a:pt x="1166" y="485"/>
                  </a:lnTo>
                  <a:lnTo>
                    <a:pt x="1307" y="495"/>
                  </a:lnTo>
                  <a:lnTo>
                    <a:pt x="1454" y="499"/>
                  </a:lnTo>
                  <a:lnTo>
                    <a:pt x="1594" y="495"/>
                  </a:lnTo>
                  <a:lnTo>
                    <a:pt x="1729" y="485"/>
                  </a:lnTo>
                  <a:lnTo>
                    <a:pt x="1854" y="469"/>
                  </a:lnTo>
                  <a:lnTo>
                    <a:pt x="1974" y="447"/>
                  </a:lnTo>
                  <a:lnTo>
                    <a:pt x="2085" y="422"/>
                  </a:lnTo>
                  <a:lnTo>
                    <a:pt x="2187" y="390"/>
                  </a:lnTo>
                  <a:lnTo>
                    <a:pt x="2278" y="356"/>
                  </a:lnTo>
                  <a:lnTo>
                    <a:pt x="2362" y="318"/>
                  </a:lnTo>
                  <a:lnTo>
                    <a:pt x="2433" y="278"/>
                  </a:lnTo>
                  <a:lnTo>
                    <a:pt x="2493" y="237"/>
                  </a:lnTo>
                  <a:lnTo>
                    <a:pt x="2543" y="193"/>
                  </a:lnTo>
                  <a:lnTo>
                    <a:pt x="2578" y="149"/>
                  </a:lnTo>
                  <a:lnTo>
                    <a:pt x="2600" y="105"/>
                  </a:lnTo>
                  <a:lnTo>
                    <a:pt x="2618" y="72"/>
                  </a:lnTo>
                  <a:lnTo>
                    <a:pt x="2642" y="44"/>
                  </a:lnTo>
                  <a:lnTo>
                    <a:pt x="2670" y="22"/>
                  </a:lnTo>
                  <a:lnTo>
                    <a:pt x="2704" y="8"/>
                  </a:lnTo>
                  <a:lnTo>
                    <a:pt x="2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b="1">
                <a:solidFill>
                  <a:schemeClr val="accent6">
                    <a:lumMod val="50000"/>
                  </a:schemeClr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51" name="Freeform 130"/>
            <p:cNvSpPr>
              <a:spLocks noEditPoints="1"/>
            </p:cNvSpPr>
            <p:nvPr/>
          </p:nvSpPr>
          <p:spPr bwMode="auto">
            <a:xfrm>
              <a:off x="7246938" y="1762125"/>
              <a:ext cx="2352675" cy="1212850"/>
            </a:xfrm>
            <a:custGeom>
              <a:avLst/>
              <a:gdLst>
                <a:gd name="T0" fmla="*/ 1214 w 2965"/>
                <a:gd name="T1" fmla="*/ 340 h 1529"/>
                <a:gd name="T2" fmla="*/ 869 w 2965"/>
                <a:gd name="T3" fmla="*/ 400 h 1529"/>
                <a:gd name="T4" fmla="*/ 601 w 2965"/>
                <a:gd name="T5" fmla="*/ 495 h 1529"/>
                <a:gd name="T6" fmla="*/ 420 w 2965"/>
                <a:gd name="T7" fmla="*/ 610 h 1529"/>
                <a:gd name="T8" fmla="*/ 332 w 2965"/>
                <a:gd name="T9" fmla="*/ 728 h 1529"/>
                <a:gd name="T10" fmla="*/ 350 w 2965"/>
                <a:gd name="T11" fmla="*/ 839 h 1529"/>
                <a:gd name="T12" fmla="*/ 470 w 2965"/>
                <a:gd name="T13" fmla="*/ 956 h 1529"/>
                <a:gd name="T14" fmla="*/ 682 w 2965"/>
                <a:gd name="T15" fmla="*/ 1066 h 1529"/>
                <a:gd name="T16" fmla="*/ 977 w 2965"/>
                <a:gd name="T17" fmla="*/ 1153 h 1529"/>
                <a:gd name="T18" fmla="*/ 1345 w 2965"/>
                <a:gd name="T19" fmla="*/ 1197 h 1529"/>
                <a:gd name="T20" fmla="*/ 1751 w 2965"/>
                <a:gd name="T21" fmla="*/ 1189 h 1529"/>
                <a:gd name="T22" fmla="*/ 2095 w 2965"/>
                <a:gd name="T23" fmla="*/ 1127 h 1529"/>
                <a:gd name="T24" fmla="*/ 2364 w 2965"/>
                <a:gd name="T25" fmla="*/ 1032 h 1529"/>
                <a:gd name="T26" fmla="*/ 2545 w 2965"/>
                <a:gd name="T27" fmla="*/ 917 h 1529"/>
                <a:gd name="T28" fmla="*/ 2632 w 2965"/>
                <a:gd name="T29" fmla="*/ 801 h 1529"/>
                <a:gd name="T30" fmla="*/ 2614 w 2965"/>
                <a:gd name="T31" fmla="*/ 688 h 1529"/>
                <a:gd name="T32" fmla="*/ 2495 w 2965"/>
                <a:gd name="T33" fmla="*/ 571 h 1529"/>
                <a:gd name="T34" fmla="*/ 2282 w 2965"/>
                <a:gd name="T35" fmla="*/ 461 h 1529"/>
                <a:gd name="T36" fmla="*/ 1988 w 2965"/>
                <a:gd name="T37" fmla="*/ 376 h 1529"/>
                <a:gd name="T38" fmla="*/ 1620 w 2965"/>
                <a:gd name="T39" fmla="*/ 330 h 1529"/>
                <a:gd name="T40" fmla="*/ 1630 w 2965"/>
                <a:gd name="T41" fmla="*/ 2 h 1529"/>
                <a:gd name="T42" fmla="*/ 2039 w 2965"/>
                <a:gd name="T43" fmla="*/ 52 h 1529"/>
                <a:gd name="T44" fmla="*/ 2392 w 2965"/>
                <a:gd name="T45" fmla="*/ 151 h 1529"/>
                <a:gd name="T46" fmla="*/ 2670 w 2965"/>
                <a:gd name="T47" fmla="*/ 294 h 1529"/>
                <a:gd name="T48" fmla="*/ 2865 w 2965"/>
                <a:gd name="T49" fmla="*/ 477 h 1529"/>
                <a:gd name="T50" fmla="*/ 2959 w 2965"/>
                <a:gd name="T51" fmla="*/ 688 h 1529"/>
                <a:gd name="T52" fmla="*/ 2939 w 2965"/>
                <a:gd name="T53" fmla="*/ 913 h 1529"/>
                <a:gd name="T54" fmla="*/ 2809 w 2965"/>
                <a:gd name="T55" fmla="*/ 1115 h 1529"/>
                <a:gd name="T56" fmla="*/ 2587 w 2965"/>
                <a:gd name="T57" fmla="*/ 1284 h 1529"/>
                <a:gd name="T58" fmla="*/ 2280 w 2965"/>
                <a:gd name="T59" fmla="*/ 1416 h 1529"/>
                <a:gd name="T60" fmla="*/ 1908 w 2965"/>
                <a:gd name="T61" fmla="*/ 1499 h 1529"/>
                <a:gd name="T62" fmla="*/ 1482 w 2965"/>
                <a:gd name="T63" fmla="*/ 1529 h 1529"/>
                <a:gd name="T64" fmla="*/ 1057 w 2965"/>
                <a:gd name="T65" fmla="*/ 1499 h 1529"/>
                <a:gd name="T66" fmla="*/ 684 w 2965"/>
                <a:gd name="T67" fmla="*/ 1416 h 1529"/>
                <a:gd name="T68" fmla="*/ 378 w 2965"/>
                <a:gd name="T69" fmla="*/ 1284 h 1529"/>
                <a:gd name="T70" fmla="*/ 155 w 2965"/>
                <a:gd name="T71" fmla="*/ 1115 h 1529"/>
                <a:gd name="T72" fmla="*/ 26 w 2965"/>
                <a:gd name="T73" fmla="*/ 913 h 1529"/>
                <a:gd name="T74" fmla="*/ 6 w 2965"/>
                <a:gd name="T75" fmla="*/ 688 h 1529"/>
                <a:gd name="T76" fmla="*/ 99 w 2965"/>
                <a:gd name="T77" fmla="*/ 477 h 1529"/>
                <a:gd name="T78" fmla="*/ 294 w 2965"/>
                <a:gd name="T79" fmla="*/ 294 h 1529"/>
                <a:gd name="T80" fmla="*/ 573 w 2965"/>
                <a:gd name="T81" fmla="*/ 151 h 1529"/>
                <a:gd name="T82" fmla="*/ 925 w 2965"/>
                <a:gd name="T83" fmla="*/ 52 h 1529"/>
                <a:gd name="T84" fmla="*/ 1335 w 2965"/>
                <a:gd name="T85" fmla="*/ 2 h 1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65" h="1529">
                  <a:moveTo>
                    <a:pt x="1482" y="326"/>
                  </a:moveTo>
                  <a:lnTo>
                    <a:pt x="1345" y="330"/>
                  </a:lnTo>
                  <a:lnTo>
                    <a:pt x="1214" y="340"/>
                  </a:lnTo>
                  <a:lnTo>
                    <a:pt x="1092" y="354"/>
                  </a:lnTo>
                  <a:lnTo>
                    <a:pt x="977" y="376"/>
                  </a:lnTo>
                  <a:lnTo>
                    <a:pt x="869" y="400"/>
                  </a:lnTo>
                  <a:lnTo>
                    <a:pt x="772" y="430"/>
                  </a:lnTo>
                  <a:lnTo>
                    <a:pt x="682" y="461"/>
                  </a:lnTo>
                  <a:lnTo>
                    <a:pt x="601" y="495"/>
                  </a:lnTo>
                  <a:lnTo>
                    <a:pt x="531" y="533"/>
                  </a:lnTo>
                  <a:lnTo>
                    <a:pt x="470" y="571"/>
                  </a:lnTo>
                  <a:lnTo>
                    <a:pt x="420" y="610"/>
                  </a:lnTo>
                  <a:lnTo>
                    <a:pt x="380" y="650"/>
                  </a:lnTo>
                  <a:lnTo>
                    <a:pt x="350" y="688"/>
                  </a:lnTo>
                  <a:lnTo>
                    <a:pt x="332" y="728"/>
                  </a:lnTo>
                  <a:lnTo>
                    <a:pt x="328" y="764"/>
                  </a:lnTo>
                  <a:lnTo>
                    <a:pt x="332" y="801"/>
                  </a:lnTo>
                  <a:lnTo>
                    <a:pt x="350" y="839"/>
                  </a:lnTo>
                  <a:lnTo>
                    <a:pt x="380" y="877"/>
                  </a:lnTo>
                  <a:lnTo>
                    <a:pt x="420" y="917"/>
                  </a:lnTo>
                  <a:lnTo>
                    <a:pt x="470" y="956"/>
                  </a:lnTo>
                  <a:lnTo>
                    <a:pt x="531" y="994"/>
                  </a:lnTo>
                  <a:lnTo>
                    <a:pt x="601" y="1032"/>
                  </a:lnTo>
                  <a:lnTo>
                    <a:pt x="682" y="1066"/>
                  </a:lnTo>
                  <a:lnTo>
                    <a:pt x="772" y="1100"/>
                  </a:lnTo>
                  <a:lnTo>
                    <a:pt x="869" y="1127"/>
                  </a:lnTo>
                  <a:lnTo>
                    <a:pt x="977" y="1153"/>
                  </a:lnTo>
                  <a:lnTo>
                    <a:pt x="1092" y="1173"/>
                  </a:lnTo>
                  <a:lnTo>
                    <a:pt x="1214" y="1189"/>
                  </a:lnTo>
                  <a:lnTo>
                    <a:pt x="1345" y="1197"/>
                  </a:lnTo>
                  <a:lnTo>
                    <a:pt x="1482" y="1201"/>
                  </a:lnTo>
                  <a:lnTo>
                    <a:pt x="1620" y="1197"/>
                  </a:lnTo>
                  <a:lnTo>
                    <a:pt x="1751" y="1189"/>
                  </a:lnTo>
                  <a:lnTo>
                    <a:pt x="1872" y="1173"/>
                  </a:lnTo>
                  <a:lnTo>
                    <a:pt x="1988" y="1153"/>
                  </a:lnTo>
                  <a:lnTo>
                    <a:pt x="2095" y="1127"/>
                  </a:lnTo>
                  <a:lnTo>
                    <a:pt x="2193" y="1100"/>
                  </a:lnTo>
                  <a:lnTo>
                    <a:pt x="2282" y="1066"/>
                  </a:lnTo>
                  <a:lnTo>
                    <a:pt x="2364" y="1032"/>
                  </a:lnTo>
                  <a:lnTo>
                    <a:pt x="2433" y="994"/>
                  </a:lnTo>
                  <a:lnTo>
                    <a:pt x="2495" y="956"/>
                  </a:lnTo>
                  <a:lnTo>
                    <a:pt x="2545" y="917"/>
                  </a:lnTo>
                  <a:lnTo>
                    <a:pt x="2585" y="877"/>
                  </a:lnTo>
                  <a:lnTo>
                    <a:pt x="2614" y="839"/>
                  </a:lnTo>
                  <a:lnTo>
                    <a:pt x="2632" y="801"/>
                  </a:lnTo>
                  <a:lnTo>
                    <a:pt x="2638" y="764"/>
                  </a:lnTo>
                  <a:lnTo>
                    <a:pt x="2632" y="728"/>
                  </a:lnTo>
                  <a:lnTo>
                    <a:pt x="2614" y="688"/>
                  </a:lnTo>
                  <a:lnTo>
                    <a:pt x="2585" y="650"/>
                  </a:lnTo>
                  <a:lnTo>
                    <a:pt x="2545" y="610"/>
                  </a:lnTo>
                  <a:lnTo>
                    <a:pt x="2495" y="571"/>
                  </a:lnTo>
                  <a:lnTo>
                    <a:pt x="2433" y="533"/>
                  </a:lnTo>
                  <a:lnTo>
                    <a:pt x="2364" y="495"/>
                  </a:lnTo>
                  <a:lnTo>
                    <a:pt x="2282" y="461"/>
                  </a:lnTo>
                  <a:lnTo>
                    <a:pt x="2193" y="430"/>
                  </a:lnTo>
                  <a:lnTo>
                    <a:pt x="2095" y="400"/>
                  </a:lnTo>
                  <a:lnTo>
                    <a:pt x="1988" y="376"/>
                  </a:lnTo>
                  <a:lnTo>
                    <a:pt x="1872" y="354"/>
                  </a:lnTo>
                  <a:lnTo>
                    <a:pt x="1751" y="340"/>
                  </a:lnTo>
                  <a:lnTo>
                    <a:pt x="1620" y="330"/>
                  </a:lnTo>
                  <a:lnTo>
                    <a:pt x="1482" y="326"/>
                  </a:lnTo>
                  <a:close/>
                  <a:moveTo>
                    <a:pt x="1482" y="0"/>
                  </a:moveTo>
                  <a:lnTo>
                    <a:pt x="1630" y="2"/>
                  </a:lnTo>
                  <a:lnTo>
                    <a:pt x="1771" y="12"/>
                  </a:lnTo>
                  <a:lnTo>
                    <a:pt x="1908" y="28"/>
                  </a:lnTo>
                  <a:lnTo>
                    <a:pt x="2039" y="52"/>
                  </a:lnTo>
                  <a:lnTo>
                    <a:pt x="2163" y="80"/>
                  </a:lnTo>
                  <a:lnTo>
                    <a:pt x="2280" y="111"/>
                  </a:lnTo>
                  <a:lnTo>
                    <a:pt x="2392" y="151"/>
                  </a:lnTo>
                  <a:lnTo>
                    <a:pt x="2493" y="195"/>
                  </a:lnTo>
                  <a:lnTo>
                    <a:pt x="2587" y="243"/>
                  </a:lnTo>
                  <a:lnTo>
                    <a:pt x="2670" y="294"/>
                  </a:lnTo>
                  <a:lnTo>
                    <a:pt x="2746" y="352"/>
                  </a:lnTo>
                  <a:lnTo>
                    <a:pt x="2809" y="412"/>
                  </a:lnTo>
                  <a:lnTo>
                    <a:pt x="2865" y="477"/>
                  </a:lnTo>
                  <a:lnTo>
                    <a:pt x="2907" y="545"/>
                  </a:lnTo>
                  <a:lnTo>
                    <a:pt x="2939" y="614"/>
                  </a:lnTo>
                  <a:lnTo>
                    <a:pt x="2959" y="688"/>
                  </a:lnTo>
                  <a:lnTo>
                    <a:pt x="2965" y="764"/>
                  </a:lnTo>
                  <a:lnTo>
                    <a:pt x="2959" y="839"/>
                  </a:lnTo>
                  <a:lnTo>
                    <a:pt x="2939" y="913"/>
                  </a:lnTo>
                  <a:lnTo>
                    <a:pt x="2907" y="984"/>
                  </a:lnTo>
                  <a:lnTo>
                    <a:pt x="2865" y="1052"/>
                  </a:lnTo>
                  <a:lnTo>
                    <a:pt x="2809" y="1115"/>
                  </a:lnTo>
                  <a:lnTo>
                    <a:pt x="2746" y="1175"/>
                  </a:lnTo>
                  <a:lnTo>
                    <a:pt x="2670" y="1233"/>
                  </a:lnTo>
                  <a:lnTo>
                    <a:pt x="2587" y="1284"/>
                  </a:lnTo>
                  <a:lnTo>
                    <a:pt x="2493" y="1332"/>
                  </a:lnTo>
                  <a:lnTo>
                    <a:pt x="2392" y="1376"/>
                  </a:lnTo>
                  <a:lnTo>
                    <a:pt x="2280" y="1416"/>
                  </a:lnTo>
                  <a:lnTo>
                    <a:pt x="2163" y="1449"/>
                  </a:lnTo>
                  <a:lnTo>
                    <a:pt x="2039" y="1477"/>
                  </a:lnTo>
                  <a:lnTo>
                    <a:pt x="1908" y="1499"/>
                  </a:lnTo>
                  <a:lnTo>
                    <a:pt x="1771" y="1515"/>
                  </a:lnTo>
                  <a:lnTo>
                    <a:pt x="1630" y="1525"/>
                  </a:lnTo>
                  <a:lnTo>
                    <a:pt x="1482" y="1529"/>
                  </a:lnTo>
                  <a:lnTo>
                    <a:pt x="1335" y="1525"/>
                  </a:lnTo>
                  <a:lnTo>
                    <a:pt x="1194" y="1515"/>
                  </a:lnTo>
                  <a:lnTo>
                    <a:pt x="1057" y="1499"/>
                  </a:lnTo>
                  <a:lnTo>
                    <a:pt x="925" y="1477"/>
                  </a:lnTo>
                  <a:lnTo>
                    <a:pt x="802" y="1449"/>
                  </a:lnTo>
                  <a:lnTo>
                    <a:pt x="684" y="1416"/>
                  </a:lnTo>
                  <a:lnTo>
                    <a:pt x="573" y="1376"/>
                  </a:lnTo>
                  <a:lnTo>
                    <a:pt x="472" y="1332"/>
                  </a:lnTo>
                  <a:lnTo>
                    <a:pt x="378" y="1284"/>
                  </a:lnTo>
                  <a:lnTo>
                    <a:pt x="294" y="1233"/>
                  </a:lnTo>
                  <a:lnTo>
                    <a:pt x="219" y="1175"/>
                  </a:lnTo>
                  <a:lnTo>
                    <a:pt x="155" y="1115"/>
                  </a:lnTo>
                  <a:lnTo>
                    <a:pt x="99" y="1052"/>
                  </a:lnTo>
                  <a:lnTo>
                    <a:pt x="58" y="984"/>
                  </a:lnTo>
                  <a:lnTo>
                    <a:pt x="26" y="913"/>
                  </a:lnTo>
                  <a:lnTo>
                    <a:pt x="6" y="839"/>
                  </a:lnTo>
                  <a:lnTo>
                    <a:pt x="0" y="764"/>
                  </a:lnTo>
                  <a:lnTo>
                    <a:pt x="6" y="688"/>
                  </a:lnTo>
                  <a:lnTo>
                    <a:pt x="26" y="614"/>
                  </a:lnTo>
                  <a:lnTo>
                    <a:pt x="58" y="545"/>
                  </a:lnTo>
                  <a:lnTo>
                    <a:pt x="99" y="477"/>
                  </a:lnTo>
                  <a:lnTo>
                    <a:pt x="155" y="412"/>
                  </a:lnTo>
                  <a:lnTo>
                    <a:pt x="219" y="352"/>
                  </a:lnTo>
                  <a:lnTo>
                    <a:pt x="294" y="294"/>
                  </a:lnTo>
                  <a:lnTo>
                    <a:pt x="378" y="243"/>
                  </a:lnTo>
                  <a:lnTo>
                    <a:pt x="472" y="195"/>
                  </a:lnTo>
                  <a:lnTo>
                    <a:pt x="573" y="151"/>
                  </a:lnTo>
                  <a:lnTo>
                    <a:pt x="684" y="111"/>
                  </a:lnTo>
                  <a:lnTo>
                    <a:pt x="802" y="80"/>
                  </a:lnTo>
                  <a:lnTo>
                    <a:pt x="925" y="52"/>
                  </a:lnTo>
                  <a:lnTo>
                    <a:pt x="1057" y="28"/>
                  </a:lnTo>
                  <a:lnTo>
                    <a:pt x="1194" y="12"/>
                  </a:lnTo>
                  <a:lnTo>
                    <a:pt x="1335" y="2"/>
                  </a:lnTo>
                  <a:lnTo>
                    <a:pt x="1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b="1">
                <a:solidFill>
                  <a:schemeClr val="accent6">
                    <a:lumMod val="50000"/>
                  </a:schemeClr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147119" y="4650415"/>
            <a:ext cx="456028" cy="248868"/>
            <a:chOff x="7721600" y="3265488"/>
            <a:chExt cx="5207001" cy="2841625"/>
          </a:xfrm>
          <a:solidFill>
            <a:schemeClr val="bg1"/>
          </a:solidFill>
        </p:grpSpPr>
        <p:sp>
          <p:nvSpPr>
            <p:cNvPr id="53" name="Freeform 141"/>
            <p:cNvSpPr>
              <a:spLocks noEditPoints="1"/>
            </p:cNvSpPr>
            <p:nvPr/>
          </p:nvSpPr>
          <p:spPr bwMode="auto">
            <a:xfrm>
              <a:off x="8167688" y="3265488"/>
              <a:ext cx="4760913" cy="2841625"/>
            </a:xfrm>
            <a:custGeom>
              <a:avLst/>
              <a:gdLst>
                <a:gd name="T0" fmla="*/ 4813 w 5999"/>
                <a:gd name="T1" fmla="*/ 2873 h 3580"/>
                <a:gd name="T2" fmla="*/ 4732 w 5999"/>
                <a:gd name="T3" fmla="*/ 3042 h 3580"/>
                <a:gd name="T4" fmla="*/ 4813 w 5999"/>
                <a:gd name="T5" fmla="*/ 3213 h 3580"/>
                <a:gd name="T6" fmla="*/ 5000 w 5999"/>
                <a:gd name="T7" fmla="*/ 3254 h 3580"/>
                <a:gd name="T8" fmla="*/ 5145 w 5999"/>
                <a:gd name="T9" fmla="*/ 3139 h 3580"/>
                <a:gd name="T10" fmla="*/ 5147 w 5999"/>
                <a:gd name="T11" fmla="*/ 2947 h 3580"/>
                <a:gd name="T12" fmla="*/ 5000 w 5999"/>
                <a:gd name="T13" fmla="*/ 2830 h 3580"/>
                <a:gd name="T14" fmla="*/ 1870 w 5999"/>
                <a:gd name="T15" fmla="*/ 2847 h 3580"/>
                <a:gd name="T16" fmla="*/ 1753 w 5999"/>
                <a:gd name="T17" fmla="*/ 2992 h 3580"/>
                <a:gd name="T18" fmla="*/ 1795 w 5999"/>
                <a:gd name="T19" fmla="*/ 3179 h 3580"/>
                <a:gd name="T20" fmla="*/ 1966 w 5999"/>
                <a:gd name="T21" fmla="*/ 3260 h 3580"/>
                <a:gd name="T22" fmla="*/ 2137 w 5999"/>
                <a:gd name="T23" fmla="*/ 3179 h 3580"/>
                <a:gd name="T24" fmla="*/ 2179 w 5999"/>
                <a:gd name="T25" fmla="*/ 2992 h 3580"/>
                <a:gd name="T26" fmla="*/ 2061 w 5999"/>
                <a:gd name="T27" fmla="*/ 2847 h 3580"/>
                <a:gd name="T28" fmla="*/ 4326 w 5999"/>
                <a:gd name="T29" fmla="*/ 2839 h 3580"/>
                <a:gd name="T30" fmla="*/ 4564 w 5999"/>
                <a:gd name="T31" fmla="*/ 2665 h 3580"/>
                <a:gd name="T32" fmla="*/ 4805 w 5999"/>
                <a:gd name="T33" fmla="*/ 2522 h 3580"/>
                <a:gd name="T34" fmla="*/ 5096 w 5999"/>
                <a:gd name="T35" fmla="*/ 2524 h 3580"/>
                <a:gd name="T36" fmla="*/ 5336 w 5999"/>
                <a:gd name="T37" fmla="*/ 2665 h 3580"/>
                <a:gd name="T38" fmla="*/ 5677 w 5999"/>
                <a:gd name="T39" fmla="*/ 2839 h 3580"/>
                <a:gd name="T40" fmla="*/ 5643 w 5999"/>
                <a:gd name="T41" fmla="*/ 1366 h 3580"/>
                <a:gd name="T42" fmla="*/ 5498 w 5999"/>
                <a:gd name="T43" fmla="*/ 1064 h 3580"/>
                <a:gd name="T44" fmla="*/ 5249 w 5999"/>
                <a:gd name="T45" fmla="*/ 888 h 3580"/>
                <a:gd name="T46" fmla="*/ 4326 w 5999"/>
                <a:gd name="T47" fmla="*/ 846 h 3580"/>
                <a:gd name="T48" fmla="*/ 4246 w 5999"/>
                <a:gd name="T49" fmla="*/ 22 h 3580"/>
                <a:gd name="T50" fmla="*/ 4326 w 5999"/>
                <a:gd name="T51" fmla="*/ 161 h 3580"/>
                <a:gd name="T52" fmla="*/ 5205 w 5999"/>
                <a:gd name="T53" fmla="*/ 544 h 3580"/>
                <a:gd name="T54" fmla="*/ 5563 w 5999"/>
                <a:gd name="T55" fmla="*/ 695 h 3580"/>
                <a:gd name="T56" fmla="*/ 5822 w 5999"/>
                <a:gd name="T57" fmla="*/ 971 h 3580"/>
                <a:gd name="T58" fmla="*/ 5965 w 5999"/>
                <a:gd name="T59" fmla="*/ 1336 h 3580"/>
                <a:gd name="T60" fmla="*/ 5999 w 5999"/>
                <a:gd name="T61" fmla="*/ 3000 h 3580"/>
                <a:gd name="T62" fmla="*/ 5919 w 5999"/>
                <a:gd name="T63" fmla="*/ 3139 h 3580"/>
                <a:gd name="T64" fmla="*/ 5456 w 5999"/>
                <a:gd name="T65" fmla="*/ 3231 h 3580"/>
                <a:gd name="T66" fmla="*/ 5291 w 5999"/>
                <a:gd name="T67" fmla="*/ 3461 h 3580"/>
                <a:gd name="T68" fmla="*/ 5026 w 5999"/>
                <a:gd name="T69" fmla="*/ 3576 h 3580"/>
                <a:gd name="T70" fmla="*/ 4734 w 5999"/>
                <a:gd name="T71" fmla="*/ 3536 h 3580"/>
                <a:gd name="T72" fmla="*/ 4513 w 5999"/>
                <a:gd name="T73" fmla="*/ 3358 h 3580"/>
                <a:gd name="T74" fmla="*/ 2493 w 5999"/>
                <a:gd name="T75" fmla="*/ 3161 h 3580"/>
                <a:gd name="T76" fmla="*/ 2358 w 5999"/>
                <a:gd name="T77" fmla="*/ 3413 h 3580"/>
                <a:gd name="T78" fmla="*/ 2115 w 5999"/>
                <a:gd name="T79" fmla="*/ 3560 h 3580"/>
                <a:gd name="T80" fmla="*/ 1817 w 5999"/>
                <a:gd name="T81" fmla="*/ 3560 h 3580"/>
                <a:gd name="T82" fmla="*/ 1574 w 5999"/>
                <a:gd name="T83" fmla="*/ 3413 h 3580"/>
                <a:gd name="T84" fmla="*/ 1439 w 5999"/>
                <a:gd name="T85" fmla="*/ 3161 h 3580"/>
                <a:gd name="T86" fmla="*/ 836 w 5999"/>
                <a:gd name="T87" fmla="*/ 3113 h 3580"/>
                <a:gd name="T88" fmla="*/ 788 w 5999"/>
                <a:gd name="T89" fmla="*/ 2440 h 3580"/>
                <a:gd name="T90" fmla="*/ 48 w 5999"/>
                <a:gd name="T91" fmla="*/ 2393 h 3580"/>
                <a:gd name="T92" fmla="*/ 6 w 5999"/>
                <a:gd name="T93" fmla="*/ 2236 h 3580"/>
                <a:gd name="T94" fmla="*/ 117 w 5999"/>
                <a:gd name="T95" fmla="*/ 2125 h 3580"/>
                <a:gd name="T96" fmla="*/ 1031 w 5999"/>
                <a:gd name="T97" fmla="*/ 2140 h 3580"/>
                <a:gd name="T98" fmla="*/ 1110 w 5999"/>
                <a:gd name="T99" fmla="*/ 2279 h 3580"/>
                <a:gd name="T100" fmla="*/ 1465 w 5999"/>
                <a:gd name="T101" fmla="*/ 2845 h 3580"/>
                <a:gd name="T102" fmla="*/ 1632 w 5999"/>
                <a:gd name="T103" fmla="*/ 2619 h 3580"/>
                <a:gd name="T104" fmla="*/ 1890 w 5999"/>
                <a:gd name="T105" fmla="*/ 2508 h 3580"/>
                <a:gd name="T106" fmla="*/ 2179 w 5999"/>
                <a:gd name="T107" fmla="*/ 2548 h 3580"/>
                <a:gd name="T108" fmla="*/ 2398 w 5999"/>
                <a:gd name="T109" fmla="*/ 2718 h 3580"/>
                <a:gd name="T110" fmla="*/ 2487 w 5999"/>
                <a:gd name="T111" fmla="*/ 2839 h 3580"/>
                <a:gd name="T112" fmla="*/ 1110 w 5999"/>
                <a:gd name="T113" fmla="*/ 882 h 3580"/>
                <a:gd name="T114" fmla="*/ 1031 w 5999"/>
                <a:gd name="T115" fmla="*/ 1021 h 3580"/>
                <a:gd name="T116" fmla="*/ 117 w 5999"/>
                <a:gd name="T117" fmla="*/ 1036 h 3580"/>
                <a:gd name="T118" fmla="*/ 6 w 5999"/>
                <a:gd name="T119" fmla="*/ 923 h 3580"/>
                <a:gd name="T120" fmla="*/ 48 w 5999"/>
                <a:gd name="T121" fmla="*/ 768 h 3580"/>
                <a:gd name="T122" fmla="*/ 788 w 5999"/>
                <a:gd name="T123" fmla="*/ 721 h 3580"/>
                <a:gd name="T124" fmla="*/ 836 w 5999"/>
                <a:gd name="T125" fmla="*/ 48 h 3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99" h="3580">
                  <a:moveTo>
                    <a:pt x="4950" y="2824"/>
                  </a:moveTo>
                  <a:lnTo>
                    <a:pt x="4901" y="2830"/>
                  </a:lnTo>
                  <a:lnTo>
                    <a:pt x="4855" y="2847"/>
                  </a:lnTo>
                  <a:lnTo>
                    <a:pt x="4813" y="2873"/>
                  </a:lnTo>
                  <a:lnTo>
                    <a:pt x="4779" y="2907"/>
                  </a:lnTo>
                  <a:lnTo>
                    <a:pt x="4753" y="2947"/>
                  </a:lnTo>
                  <a:lnTo>
                    <a:pt x="4738" y="2992"/>
                  </a:lnTo>
                  <a:lnTo>
                    <a:pt x="4732" y="3042"/>
                  </a:lnTo>
                  <a:lnTo>
                    <a:pt x="4738" y="3094"/>
                  </a:lnTo>
                  <a:lnTo>
                    <a:pt x="4753" y="3139"/>
                  </a:lnTo>
                  <a:lnTo>
                    <a:pt x="4779" y="3179"/>
                  </a:lnTo>
                  <a:lnTo>
                    <a:pt x="4813" y="3213"/>
                  </a:lnTo>
                  <a:lnTo>
                    <a:pt x="4855" y="3239"/>
                  </a:lnTo>
                  <a:lnTo>
                    <a:pt x="4901" y="3254"/>
                  </a:lnTo>
                  <a:lnTo>
                    <a:pt x="4950" y="3260"/>
                  </a:lnTo>
                  <a:lnTo>
                    <a:pt x="5000" y="3254"/>
                  </a:lnTo>
                  <a:lnTo>
                    <a:pt x="5046" y="3239"/>
                  </a:lnTo>
                  <a:lnTo>
                    <a:pt x="5086" y="3213"/>
                  </a:lnTo>
                  <a:lnTo>
                    <a:pt x="5120" y="3179"/>
                  </a:lnTo>
                  <a:lnTo>
                    <a:pt x="5145" y="3139"/>
                  </a:lnTo>
                  <a:lnTo>
                    <a:pt x="5163" y="3094"/>
                  </a:lnTo>
                  <a:lnTo>
                    <a:pt x="5169" y="3042"/>
                  </a:lnTo>
                  <a:lnTo>
                    <a:pt x="5163" y="2992"/>
                  </a:lnTo>
                  <a:lnTo>
                    <a:pt x="5147" y="2947"/>
                  </a:lnTo>
                  <a:lnTo>
                    <a:pt x="5122" y="2907"/>
                  </a:lnTo>
                  <a:lnTo>
                    <a:pt x="5088" y="2873"/>
                  </a:lnTo>
                  <a:lnTo>
                    <a:pt x="5046" y="2847"/>
                  </a:lnTo>
                  <a:lnTo>
                    <a:pt x="5000" y="2830"/>
                  </a:lnTo>
                  <a:lnTo>
                    <a:pt x="4950" y="2824"/>
                  </a:lnTo>
                  <a:close/>
                  <a:moveTo>
                    <a:pt x="1966" y="2824"/>
                  </a:moveTo>
                  <a:lnTo>
                    <a:pt x="1916" y="2830"/>
                  </a:lnTo>
                  <a:lnTo>
                    <a:pt x="1870" y="2847"/>
                  </a:lnTo>
                  <a:lnTo>
                    <a:pt x="1829" y="2873"/>
                  </a:lnTo>
                  <a:lnTo>
                    <a:pt x="1795" y="2907"/>
                  </a:lnTo>
                  <a:lnTo>
                    <a:pt x="1769" y="2947"/>
                  </a:lnTo>
                  <a:lnTo>
                    <a:pt x="1753" y="2992"/>
                  </a:lnTo>
                  <a:lnTo>
                    <a:pt x="1747" y="3042"/>
                  </a:lnTo>
                  <a:lnTo>
                    <a:pt x="1753" y="3094"/>
                  </a:lnTo>
                  <a:lnTo>
                    <a:pt x="1769" y="3139"/>
                  </a:lnTo>
                  <a:lnTo>
                    <a:pt x="1795" y="3179"/>
                  </a:lnTo>
                  <a:lnTo>
                    <a:pt x="1829" y="3213"/>
                  </a:lnTo>
                  <a:lnTo>
                    <a:pt x="1870" y="3239"/>
                  </a:lnTo>
                  <a:lnTo>
                    <a:pt x="1916" y="3254"/>
                  </a:lnTo>
                  <a:lnTo>
                    <a:pt x="1966" y="3260"/>
                  </a:lnTo>
                  <a:lnTo>
                    <a:pt x="2016" y="3254"/>
                  </a:lnTo>
                  <a:lnTo>
                    <a:pt x="2061" y="3239"/>
                  </a:lnTo>
                  <a:lnTo>
                    <a:pt x="2103" y="3213"/>
                  </a:lnTo>
                  <a:lnTo>
                    <a:pt x="2137" y="3179"/>
                  </a:lnTo>
                  <a:lnTo>
                    <a:pt x="2163" y="3139"/>
                  </a:lnTo>
                  <a:lnTo>
                    <a:pt x="2179" y="3094"/>
                  </a:lnTo>
                  <a:lnTo>
                    <a:pt x="2185" y="3042"/>
                  </a:lnTo>
                  <a:lnTo>
                    <a:pt x="2179" y="2992"/>
                  </a:lnTo>
                  <a:lnTo>
                    <a:pt x="2163" y="2947"/>
                  </a:lnTo>
                  <a:lnTo>
                    <a:pt x="2137" y="2907"/>
                  </a:lnTo>
                  <a:lnTo>
                    <a:pt x="2103" y="2873"/>
                  </a:lnTo>
                  <a:lnTo>
                    <a:pt x="2061" y="2847"/>
                  </a:lnTo>
                  <a:lnTo>
                    <a:pt x="2016" y="2830"/>
                  </a:lnTo>
                  <a:lnTo>
                    <a:pt x="1966" y="2824"/>
                  </a:lnTo>
                  <a:close/>
                  <a:moveTo>
                    <a:pt x="4326" y="846"/>
                  </a:moveTo>
                  <a:lnTo>
                    <a:pt x="4326" y="2839"/>
                  </a:lnTo>
                  <a:lnTo>
                    <a:pt x="4449" y="2839"/>
                  </a:lnTo>
                  <a:lnTo>
                    <a:pt x="4481" y="2776"/>
                  </a:lnTo>
                  <a:lnTo>
                    <a:pt x="4519" y="2718"/>
                  </a:lnTo>
                  <a:lnTo>
                    <a:pt x="4564" y="2665"/>
                  </a:lnTo>
                  <a:lnTo>
                    <a:pt x="4618" y="2619"/>
                  </a:lnTo>
                  <a:lnTo>
                    <a:pt x="4676" y="2579"/>
                  </a:lnTo>
                  <a:lnTo>
                    <a:pt x="4738" y="2546"/>
                  </a:lnTo>
                  <a:lnTo>
                    <a:pt x="4805" y="2522"/>
                  </a:lnTo>
                  <a:lnTo>
                    <a:pt x="4877" y="2508"/>
                  </a:lnTo>
                  <a:lnTo>
                    <a:pt x="4950" y="2504"/>
                  </a:lnTo>
                  <a:lnTo>
                    <a:pt x="5024" y="2508"/>
                  </a:lnTo>
                  <a:lnTo>
                    <a:pt x="5096" y="2524"/>
                  </a:lnTo>
                  <a:lnTo>
                    <a:pt x="5163" y="2548"/>
                  </a:lnTo>
                  <a:lnTo>
                    <a:pt x="5225" y="2579"/>
                  </a:lnTo>
                  <a:lnTo>
                    <a:pt x="5283" y="2619"/>
                  </a:lnTo>
                  <a:lnTo>
                    <a:pt x="5336" y="2665"/>
                  </a:lnTo>
                  <a:lnTo>
                    <a:pt x="5382" y="2718"/>
                  </a:lnTo>
                  <a:lnTo>
                    <a:pt x="5420" y="2778"/>
                  </a:lnTo>
                  <a:lnTo>
                    <a:pt x="5452" y="2839"/>
                  </a:lnTo>
                  <a:lnTo>
                    <a:pt x="5677" y="2839"/>
                  </a:lnTo>
                  <a:lnTo>
                    <a:pt x="5677" y="1666"/>
                  </a:lnTo>
                  <a:lnTo>
                    <a:pt x="5673" y="1559"/>
                  </a:lnTo>
                  <a:lnTo>
                    <a:pt x="5661" y="1459"/>
                  </a:lnTo>
                  <a:lnTo>
                    <a:pt x="5643" y="1366"/>
                  </a:lnTo>
                  <a:lnTo>
                    <a:pt x="5617" y="1279"/>
                  </a:lnTo>
                  <a:lnTo>
                    <a:pt x="5583" y="1199"/>
                  </a:lnTo>
                  <a:lnTo>
                    <a:pt x="5543" y="1128"/>
                  </a:lnTo>
                  <a:lnTo>
                    <a:pt x="5498" y="1064"/>
                  </a:lnTo>
                  <a:lnTo>
                    <a:pt x="5444" y="1007"/>
                  </a:lnTo>
                  <a:lnTo>
                    <a:pt x="5386" y="959"/>
                  </a:lnTo>
                  <a:lnTo>
                    <a:pt x="5321" y="919"/>
                  </a:lnTo>
                  <a:lnTo>
                    <a:pt x="5249" y="888"/>
                  </a:lnTo>
                  <a:lnTo>
                    <a:pt x="5171" y="866"/>
                  </a:lnTo>
                  <a:lnTo>
                    <a:pt x="5090" y="852"/>
                  </a:lnTo>
                  <a:lnTo>
                    <a:pt x="5002" y="846"/>
                  </a:lnTo>
                  <a:lnTo>
                    <a:pt x="4326" y="846"/>
                  </a:lnTo>
                  <a:close/>
                  <a:moveTo>
                    <a:pt x="949" y="0"/>
                  </a:moveTo>
                  <a:lnTo>
                    <a:pt x="4165" y="0"/>
                  </a:lnTo>
                  <a:lnTo>
                    <a:pt x="4206" y="6"/>
                  </a:lnTo>
                  <a:lnTo>
                    <a:pt x="4246" y="22"/>
                  </a:lnTo>
                  <a:lnTo>
                    <a:pt x="4278" y="48"/>
                  </a:lnTo>
                  <a:lnTo>
                    <a:pt x="4304" y="79"/>
                  </a:lnTo>
                  <a:lnTo>
                    <a:pt x="4320" y="117"/>
                  </a:lnTo>
                  <a:lnTo>
                    <a:pt x="4326" y="161"/>
                  </a:lnTo>
                  <a:lnTo>
                    <a:pt x="4326" y="524"/>
                  </a:lnTo>
                  <a:lnTo>
                    <a:pt x="5000" y="524"/>
                  </a:lnTo>
                  <a:lnTo>
                    <a:pt x="5104" y="530"/>
                  </a:lnTo>
                  <a:lnTo>
                    <a:pt x="5205" y="544"/>
                  </a:lnTo>
                  <a:lnTo>
                    <a:pt x="5301" y="568"/>
                  </a:lnTo>
                  <a:lnTo>
                    <a:pt x="5394" y="602"/>
                  </a:lnTo>
                  <a:lnTo>
                    <a:pt x="5482" y="643"/>
                  </a:lnTo>
                  <a:lnTo>
                    <a:pt x="5563" y="695"/>
                  </a:lnTo>
                  <a:lnTo>
                    <a:pt x="5641" y="754"/>
                  </a:lnTo>
                  <a:lnTo>
                    <a:pt x="5711" y="822"/>
                  </a:lnTo>
                  <a:lnTo>
                    <a:pt x="5770" y="893"/>
                  </a:lnTo>
                  <a:lnTo>
                    <a:pt x="5822" y="971"/>
                  </a:lnTo>
                  <a:lnTo>
                    <a:pt x="5868" y="1054"/>
                  </a:lnTo>
                  <a:lnTo>
                    <a:pt x="5907" y="1144"/>
                  </a:lnTo>
                  <a:lnTo>
                    <a:pt x="5939" y="1237"/>
                  </a:lnTo>
                  <a:lnTo>
                    <a:pt x="5965" y="1336"/>
                  </a:lnTo>
                  <a:lnTo>
                    <a:pt x="5983" y="1442"/>
                  </a:lnTo>
                  <a:lnTo>
                    <a:pt x="5995" y="1551"/>
                  </a:lnTo>
                  <a:lnTo>
                    <a:pt x="5999" y="1664"/>
                  </a:lnTo>
                  <a:lnTo>
                    <a:pt x="5999" y="3000"/>
                  </a:lnTo>
                  <a:lnTo>
                    <a:pt x="5993" y="3042"/>
                  </a:lnTo>
                  <a:lnTo>
                    <a:pt x="5977" y="3082"/>
                  </a:lnTo>
                  <a:lnTo>
                    <a:pt x="5951" y="3113"/>
                  </a:lnTo>
                  <a:lnTo>
                    <a:pt x="5919" y="3139"/>
                  </a:lnTo>
                  <a:lnTo>
                    <a:pt x="5880" y="3155"/>
                  </a:lnTo>
                  <a:lnTo>
                    <a:pt x="5838" y="3161"/>
                  </a:lnTo>
                  <a:lnTo>
                    <a:pt x="5478" y="3161"/>
                  </a:lnTo>
                  <a:lnTo>
                    <a:pt x="5456" y="3231"/>
                  </a:lnTo>
                  <a:lnTo>
                    <a:pt x="5426" y="3296"/>
                  </a:lnTo>
                  <a:lnTo>
                    <a:pt x="5388" y="3358"/>
                  </a:lnTo>
                  <a:lnTo>
                    <a:pt x="5342" y="3413"/>
                  </a:lnTo>
                  <a:lnTo>
                    <a:pt x="5291" y="3461"/>
                  </a:lnTo>
                  <a:lnTo>
                    <a:pt x="5231" y="3503"/>
                  </a:lnTo>
                  <a:lnTo>
                    <a:pt x="5167" y="3536"/>
                  </a:lnTo>
                  <a:lnTo>
                    <a:pt x="5100" y="3560"/>
                  </a:lnTo>
                  <a:lnTo>
                    <a:pt x="5026" y="3576"/>
                  </a:lnTo>
                  <a:lnTo>
                    <a:pt x="4950" y="3580"/>
                  </a:lnTo>
                  <a:lnTo>
                    <a:pt x="4875" y="3576"/>
                  </a:lnTo>
                  <a:lnTo>
                    <a:pt x="4801" y="3560"/>
                  </a:lnTo>
                  <a:lnTo>
                    <a:pt x="4734" y="3536"/>
                  </a:lnTo>
                  <a:lnTo>
                    <a:pt x="4670" y="3503"/>
                  </a:lnTo>
                  <a:lnTo>
                    <a:pt x="4610" y="3461"/>
                  </a:lnTo>
                  <a:lnTo>
                    <a:pt x="4558" y="3411"/>
                  </a:lnTo>
                  <a:lnTo>
                    <a:pt x="4513" y="3358"/>
                  </a:lnTo>
                  <a:lnTo>
                    <a:pt x="4475" y="3296"/>
                  </a:lnTo>
                  <a:lnTo>
                    <a:pt x="4445" y="3231"/>
                  </a:lnTo>
                  <a:lnTo>
                    <a:pt x="4423" y="3161"/>
                  </a:lnTo>
                  <a:lnTo>
                    <a:pt x="2493" y="3161"/>
                  </a:lnTo>
                  <a:lnTo>
                    <a:pt x="2471" y="3231"/>
                  </a:lnTo>
                  <a:lnTo>
                    <a:pt x="2441" y="3296"/>
                  </a:lnTo>
                  <a:lnTo>
                    <a:pt x="2404" y="3358"/>
                  </a:lnTo>
                  <a:lnTo>
                    <a:pt x="2358" y="3413"/>
                  </a:lnTo>
                  <a:lnTo>
                    <a:pt x="2306" y="3461"/>
                  </a:lnTo>
                  <a:lnTo>
                    <a:pt x="2246" y="3503"/>
                  </a:lnTo>
                  <a:lnTo>
                    <a:pt x="2183" y="3536"/>
                  </a:lnTo>
                  <a:lnTo>
                    <a:pt x="2115" y="3560"/>
                  </a:lnTo>
                  <a:lnTo>
                    <a:pt x="2042" y="3576"/>
                  </a:lnTo>
                  <a:lnTo>
                    <a:pt x="1966" y="3580"/>
                  </a:lnTo>
                  <a:lnTo>
                    <a:pt x="1890" y="3576"/>
                  </a:lnTo>
                  <a:lnTo>
                    <a:pt x="1817" y="3560"/>
                  </a:lnTo>
                  <a:lnTo>
                    <a:pt x="1749" y="3536"/>
                  </a:lnTo>
                  <a:lnTo>
                    <a:pt x="1685" y="3503"/>
                  </a:lnTo>
                  <a:lnTo>
                    <a:pt x="1626" y="3461"/>
                  </a:lnTo>
                  <a:lnTo>
                    <a:pt x="1574" y="3413"/>
                  </a:lnTo>
                  <a:lnTo>
                    <a:pt x="1528" y="3358"/>
                  </a:lnTo>
                  <a:lnTo>
                    <a:pt x="1488" y="3296"/>
                  </a:lnTo>
                  <a:lnTo>
                    <a:pt x="1459" y="3231"/>
                  </a:lnTo>
                  <a:lnTo>
                    <a:pt x="1439" y="3161"/>
                  </a:lnTo>
                  <a:lnTo>
                    <a:pt x="949" y="3161"/>
                  </a:lnTo>
                  <a:lnTo>
                    <a:pt x="905" y="3155"/>
                  </a:lnTo>
                  <a:lnTo>
                    <a:pt x="868" y="3139"/>
                  </a:lnTo>
                  <a:lnTo>
                    <a:pt x="836" y="3113"/>
                  </a:lnTo>
                  <a:lnTo>
                    <a:pt x="810" y="3082"/>
                  </a:lnTo>
                  <a:lnTo>
                    <a:pt x="794" y="3042"/>
                  </a:lnTo>
                  <a:lnTo>
                    <a:pt x="788" y="3000"/>
                  </a:lnTo>
                  <a:lnTo>
                    <a:pt x="788" y="2440"/>
                  </a:lnTo>
                  <a:lnTo>
                    <a:pt x="161" y="2440"/>
                  </a:lnTo>
                  <a:lnTo>
                    <a:pt x="117" y="2434"/>
                  </a:lnTo>
                  <a:lnTo>
                    <a:pt x="80" y="2418"/>
                  </a:lnTo>
                  <a:lnTo>
                    <a:pt x="48" y="2393"/>
                  </a:lnTo>
                  <a:lnTo>
                    <a:pt x="22" y="2361"/>
                  </a:lnTo>
                  <a:lnTo>
                    <a:pt x="6" y="2321"/>
                  </a:lnTo>
                  <a:lnTo>
                    <a:pt x="0" y="2279"/>
                  </a:lnTo>
                  <a:lnTo>
                    <a:pt x="6" y="2236"/>
                  </a:lnTo>
                  <a:lnTo>
                    <a:pt x="22" y="2198"/>
                  </a:lnTo>
                  <a:lnTo>
                    <a:pt x="48" y="2166"/>
                  </a:lnTo>
                  <a:lnTo>
                    <a:pt x="80" y="2140"/>
                  </a:lnTo>
                  <a:lnTo>
                    <a:pt x="117" y="2125"/>
                  </a:lnTo>
                  <a:lnTo>
                    <a:pt x="161" y="2119"/>
                  </a:lnTo>
                  <a:lnTo>
                    <a:pt x="949" y="2119"/>
                  </a:lnTo>
                  <a:lnTo>
                    <a:pt x="993" y="2125"/>
                  </a:lnTo>
                  <a:lnTo>
                    <a:pt x="1031" y="2140"/>
                  </a:lnTo>
                  <a:lnTo>
                    <a:pt x="1065" y="2166"/>
                  </a:lnTo>
                  <a:lnTo>
                    <a:pt x="1088" y="2198"/>
                  </a:lnTo>
                  <a:lnTo>
                    <a:pt x="1104" y="2236"/>
                  </a:lnTo>
                  <a:lnTo>
                    <a:pt x="1110" y="2279"/>
                  </a:lnTo>
                  <a:lnTo>
                    <a:pt x="1110" y="2839"/>
                  </a:lnTo>
                  <a:lnTo>
                    <a:pt x="1429" y="2839"/>
                  </a:lnTo>
                  <a:lnTo>
                    <a:pt x="1447" y="2841"/>
                  </a:lnTo>
                  <a:lnTo>
                    <a:pt x="1465" y="2845"/>
                  </a:lnTo>
                  <a:lnTo>
                    <a:pt x="1494" y="2780"/>
                  </a:lnTo>
                  <a:lnTo>
                    <a:pt x="1532" y="2720"/>
                  </a:lnTo>
                  <a:lnTo>
                    <a:pt x="1578" y="2667"/>
                  </a:lnTo>
                  <a:lnTo>
                    <a:pt x="1632" y="2619"/>
                  </a:lnTo>
                  <a:lnTo>
                    <a:pt x="1689" y="2579"/>
                  </a:lnTo>
                  <a:lnTo>
                    <a:pt x="1751" y="2548"/>
                  </a:lnTo>
                  <a:lnTo>
                    <a:pt x="1821" y="2524"/>
                  </a:lnTo>
                  <a:lnTo>
                    <a:pt x="1890" y="2508"/>
                  </a:lnTo>
                  <a:lnTo>
                    <a:pt x="1966" y="2504"/>
                  </a:lnTo>
                  <a:lnTo>
                    <a:pt x="2040" y="2508"/>
                  </a:lnTo>
                  <a:lnTo>
                    <a:pt x="2111" y="2524"/>
                  </a:lnTo>
                  <a:lnTo>
                    <a:pt x="2179" y="2548"/>
                  </a:lnTo>
                  <a:lnTo>
                    <a:pt x="2242" y="2579"/>
                  </a:lnTo>
                  <a:lnTo>
                    <a:pt x="2300" y="2619"/>
                  </a:lnTo>
                  <a:lnTo>
                    <a:pt x="2352" y="2667"/>
                  </a:lnTo>
                  <a:lnTo>
                    <a:pt x="2398" y="2718"/>
                  </a:lnTo>
                  <a:lnTo>
                    <a:pt x="2437" y="2778"/>
                  </a:lnTo>
                  <a:lnTo>
                    <a:pt x="2467" y="2841"/>
                  </a:lnTo>
                  <a:lnTo>
                    <a:pt x="2477" y="2841"/>
                  </a:lnTo>
                  <a:lnTo>
                    <a:pt x="2487" y="2839"/>
                  </a:lnTo>
                  <a:lnTo>
                    <a:pt x="4005" y="2839"/>
                  </a:lnTo>
                  <a:lnTo>
                    <a:pt x="4005" y="322"/>
                  </a:lnTo>
                  <a:lnTo>
                    <a:pt x="1110" y="322"/>
                  </a:lnTo>
                  <a:lnTo>
                    <a:pt x="1110" y="882"/>
                  </a:lnTo>
                  <a:lnTo>
                    <a:pt x="1104" y="923"/>
                  </a:lnTo>
                  <a:lnTo>
                    <a:pt x="1088" y="963"/>
                  </a:lnTo>
                  <a:lnTo>
                    <a:pt x="1065" y="995"/>
                  </a:lnTo>
                  <a:lnTo>
                    <a:pt x="1031" y="1021"/>
                  </a:lnTo>
                  <a:lnTo>
                    <a:pt x="993" y="1036"/>
                  </a:lnTo>
                  <a:lnTo>
                    <a:pt x="949" y="1042"/>
                  </a:lnTo>
                  <a:lnTo>
                    <a:pt x="161" y="1042"/>
                  </a:lnTo>
                  <a:lnTo>
                    <a:pt x="117" y="1036"/>
                  </a:lnTo>
                  <a:lnTo>
                    <a:pt x="80" y="1021"/>
                  </a:lnTo>
                  <a:lnTo>
                    <a:pt x="48" y="995"/>
                  </a:lnTo>
                  <a:lnTo>
                    <a:pt x="22" y="963"/>
                  </a:lnTo>
                  <a:lnTo>
                    <a:pt x="6" y="923"/>
                  </a:lnTo>
                  <a:lnTo>
                    <a:pt x="0" y="882"/>
                  </a:lnTo>
                  <a:lnTo>
                    <a:pt x="6" y="838"/>
                  </a:lnTo>
                  <a:lnTo>
                    <a:pt x="22" y="800"/>
                  </a:lnTo>
                  <a:lnTo>
                    <a:pt x="48" y="768"/>
                  </a:lnTo>
                  <a:lnTo>
                    <a:pt x="80" y="743"/>
                  </a:lnTo>
                  <a:lnTo>
                    <a:pt x="117" y="727"/>
                  </a:lnTo>
                  <a:lnTo>
                    <a:pt x="161" y="721"/>
                  </a:lnTo>
                  <a:lnTo>
                    <a:pt x="788" y="721"/>
                  </a:lnTo>
                  <a:lnTo>
                    <a:pt x="788" y="161"/>
                  </a:lnTo>
                  <a:lnTo>
                    <a:pt x="794" y="117"/>
                  </a:lnTo>
                  <a:lnTo>
                    <a:pt x="810" y="79"/>
                  </a:lnTo>
                  <a:lnTo>
                    <a:pt x="836" y="48"/>
                  </a:lnTo>
                  <a:lnTo>
                    <a:pt x="868" y="22"/>
                  </a:lnTo>
                  <a:lnTo>
                    <a:pt x="905" y="6"/>
                  </a:lnTo>
                  <a:lnTo>
                    <a:pt x="9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b="1">
                <a:solidFill>
                  <a:schemeClr val="accent6">
                    <a:lumMod val="50000"/>
                  </a:schemeClr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54" name="Freeform 142"/>
            <p:cNvSpPr>
              <a:spLocks/>
            </p:cNvSpPr>
            <p:nvPr/>
          </p:nvSpPr>
          <p:spPr bwMode="auto">
            <a:xfrm>
              <a:off x="7721600" y="4075113"/>
              <a:ext cx="2741613" cy="901700"/>
            </a:xfrm>
            <a:custGeom>
              <a:avLst/>
              <a:gdLst>
                <a:gd name="T0" fmla="*/ 2953 w 3454"/>
                <a:gd name="T1" fmla="*/ 6 h 1135"/>
                <a:gd name="T2" fmla="*/ 3014 w 3454"/>
                <a:gd name="T3" fmla="*/ 45 h 1135"/>
                <a:gd name="T4" fmla="*/ 3410 w 3454"/>
                <a:gd name="T5" fmla="*/ 440 h 1135"/>
                <a:gd name="T6" fmla="*/ 3416 w 3454"/>
                <a:gd name="T7" fmla="*/ 446 h 1135"/>
                <a:gd name="T8" fmla="*/ 3424 w 3454"/>
                <a:gd name="T9" fmla="*/ 458 h 1135"/>
                <a:gd name="T10" fmla="*/ 3428 w 3454"/>
                <a:gd name="T11" fmla="*/ 462 h 1135"/>
                <a:gd name="T12" fmla="*/ 3432 w 3454"/>
                <a:gd name="T13" fmla="*/ 472 h 1135"/>
                <a:gd name="T14" fmla="*/ 3436 w 3454"/>
                <a:gd name="T15" fmla="*/ 478 h 1135"/>
                <a:gd name="T16" fmla="*/ 3442 w 3454"/>
                <a:gd name="T17" fmla="*/ 490 h 1135"/>
                <a:gd name="T18" fmla="*/ 3444 w 3454"/>
                <a:gd name="T19" fmla="*/ 494 h 1135"/>
                <a:gd name="T20" fmla="*/ 3446 w 3454"/>
                <a:gd name="T21" fmla="*/ 502 h 1135"/>
                <a:gd name="T22" fmla="*/ 3448 w 3454"/>
                <a:gd name="T23" fmla="*/ 506 h 1135"/>
                <a:gd name="T24" fmla="*/ 3450 w 3454"/>
                <a:gd name="T25" fmla="*/ 512 h 1135"/>
                <a:gd name="T26" fmla="*/ 3452 w 3454"/>
                <a:gd name="T27" fmla="*/ 524 h 1135"/>
                <a:gd name="T28" fmla="*/ 3452 w 3454"/>
                <a:gd name="T29" fmla="*/ 534 h 1135"/>
                <a:gd name="T30" fmla="*/ 3454 w 3454"/>
                <a:gd name="T31" fmla="*/ 538 h 1135"/>
                <a:gd name="T32" fmla="*/ 3454 w 3454"/>
                <a:gd name="T33" fmla="*/ 573 h 1135"/>
                <a:gd name="T34" fmla="*/ 3454 w 3454"/>
                <a:gd name="T35" fmla="*/ 577 h 1135"/>
                <a:gd name="T36" fmla="*/ 3452 w 3454"/>
                <a:gd name="T37" fmla="*/ 583 h 1135"/>
                <a:gd name="T38" fmla="*/ 3452 w 3454"/>
                <a:gd name="T39" fmla="*/ 589 h 1135"/>
                <a:gd name="T40" fmla="*/ 3450 w 3454"/>
                <a:gd name="T41" fmla="*/ 601 h 1135"/>
                <a:gd name="T42" fmla="*/ 3448 w 3454"/>
                <a:gd name="T43" fmla="*/ 607 h 1135"/>
                <a:gd name="T44" fmla="*/ 3446 w 3454"/>
                <a:gd name="T45" fmla="*/ 611 h 1135"/>
                <a:gd name="T46" fmla="*/ 3444 w 3454"/>
                <a:gd name="T47" fmla="*/ 619 h 1135"/>
                <a:gd name="T48" fmla="*/ 3442 w 3454"/>
                <a:gd name="T49" fmla="*/ 623 h 1135"/>
                <a:gd name="T50" fmla="*/ 3436 w 3454"/>
                <a:gd name="T51" fmla="*/ 635 h 1135"/>
                <a:gd name="T52" fmla="*/ 3432 w 3454"/>
                <a:gd name="T53" fmla="*/ 641 h 1135"/>
                <a:gd name="T54" fmla="*/ 3426 w 3454"/>
                <a:gd name="T55" fmla="*/ 651 h 1135"/>
                <a:gd name="T56" fmla="*/ 3424 w 3454"/>
                <a:gd name="T57" fmla="*/ 655 h 1135"/>
                <a:gd name="T58" fmla="*/ 3420 w 3454"/>
                <a:gd name="T59" fmla="*/ 663 h 1135"/>
                <a:gd name="T60" fmla="*/ 3412 w 3454"/>
                <a:gd name="T61" fmla="*/ 669 h 1135"/>
                <a:gd name="T62" fmla="*/ 3408 w 3454"/>
                <a:gd name="T63" fmla="*/ 675 h 1135"/>
                <a:gd name="T64" fmla="*/ 2959 w 3454"/>
                <a:gd name="T65" fmla="*/ 1114 h 1135"/>
                <a:gd name="T66" fmla="*/ 2879 w 3454"/>
                <a:gd name="T67" fmla="*/ 1135 h 1135"/>
                <a:gd name="T68" fmla="*/ 2819 w 3454"/>
                <a:gd name="T69" fmla="*/ 1123 h 1135"/>
                <a:gd name="T70" fmla="*/ 2766 w 3454"/>
                <a:gd name="T71" fmla="*/ 1088 h 1135"/>
                <a:gd name="T72" fmla="*/ 2728 w 3454"/>
                <a:gd name="T73" fmla="*/ 1026 h 1135"/>
                <a:gd name="T74" fmla="*/ 2720 w 3454"/>
                <a:gd name="T75" fmla="*/ 957 h 1135"/>
                <a:gd name="T76" fmla="*/ 2742 w 3454"/>
                <a:gd name="T77" fmla="*/ 889 h 1135"/>
                <a:gd name="T78" fmla="*/ 2905 w 3454"/>
                <a:gd name="T79" fmla="*/ 712 h 1135"/>
                <a:gd name="T80" fmla="*/ 117 w 3454"/>
                <a:gd name="T81" fmla="*/ 706 h 1135"/>
                <a:gd name="T82" fmla="*/ 48 w 3454"/>
                <a:gd name="T83" fmla="*/ 667 h 1135"/>
                <a:gd name="T84" fmla="*/ 6 w 3454"/>
                <a:gd name="T85" fmla="*/ 595 h 1135"/>
                <a:gd name="T86" fmla="*/ 6 w 3454"/>
                <a:gd name="T87" fmla="*/ 510 h 1135"/>
                <a:gd name="T88" fmla="*/ 48 w 3454"/>
                <a:gd name="T89" fmla="*/ 438 h 1135"/>
                <a:gd name="T90" fmla="*/ 117 w 3454"/>
                <a:gd name="T91" fmla="*/ 397 h 1135"/>
                <a:gd name="T92" fmla="*/ 2905 w 3454"/>
                <a:gd name="T93" fmla="*/ 393 h 1135"/>
                <a:gd name="T94" fmla="*/ 2764 w 3454"/>
                <a:gd name="T95" fmla="*/ 244 h 1135"/>
                <a:gd name="T96" fmla="*/ 2740 w 3454"/>
                <a:gd name="T97" fmla="*/ 176 h 1135"/>
                <a:gd name="T98" fmla="*/ 2748 w 3454"/>
                <a:gd name="T99" fmla="*/ 107 h 1135"/>
                <a:gd name="T100" fmla="*/ 2786 w 3454"/>
                <a:gd name="T101" fmla="*/ 45 h 1135"/>
                <a:gd name="T102" fmla="*/ 2847 w 3454"/>
                <a:gd name="T103" fmla="*/ 6 h 1135"/>
                <a:gd name="T104" fmla="*/ 2917 w 3454"/>
                <a:gd name="T105" fmla="*/ 0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54" h="1135">
                  <a:moveTo>
                    <a:pt x="2917" y="0"/>
                  </a:moveTo>
                  <a:lnTo>
                    <a:pt x="2953" y="6"/>
                  </a:lnTo>
                  <a:lnTo>
                    <a:pt x="2985" y="21"/>
                  </a:lnTo>
                  <a:lnTo>
                    <a:pt x="3014" y="45"/>
                  </a:lnTo>
                  <a:lnTo>
                    <a:pt x="3408" y="438"/>
                  </a:lnTo>
                  <a:lnTo>
                    <a:pt x="3410" y="440"/>
                  </a:lnTo>
                  <a:lnTo>
                    <a:pt x="3412" y="444"/>
                  </a:lnTo>
                  <a:lnTo>
                    <a:pt x="3416" y="446"/>
                  </a:lnTo>
                  <a:lnTo>
                    <a:pt x="3420" y="450"/>
                  </a:lnTo>
                  <a:lnTo>
                    <a:pt x="3424" y="458"/>
                  </a:lnTo>
                  <a:lnTo>
                    <a:pt x="3426" y="460"/>
                  </a:lnTo>
                  <a:lnTo>
                    <a:pt x="3428" y="462"/>
                  </a:lnTo>
                  <a:lnTo>
                    <a:pt x="3428" y="464"/>
                  </a:lnTo>
                  <a:lnTo>
                    <a:pt x="3432" y="472"/>
                  </a:lnTo>
                  <a:lnTo>
                    <a:pt x="3434" y="476"/>
                  </a:lnTo>
                  <a:lnTo>
                    <a:pt x="3436" y="478"/>
                  </a:lnTo>
                  <a:lnTo>
                    <a:pt x="3440" y="486"/>
                  </a:lnTo>
                  <a:lnTo>
                    <a:pt x="3442" y="490"/>
                  </a:lnTo>
                  <a:lnTo>
                    <a:pt x="3442" y="492"/>
                  </a:lnTo>
                  <a:lnTo>
                    <a:pt x="3444" y="494"/>
                  </a:lnTo>
                  <a:lnTo>
                    <a:pt x="3444" y="498"/>
                  </a:lnTo>
                  <a:lnTo>
                    <a:pt x="3446" y="502"/>
                  </a:lnTo>
                  <a:lnTo>
                    <a:pt x="3448" y="504"/>
                  </a:lnTo>
                  <a:lnTo>
                    <a:pt x="3448" y="506"/>
                  </a:lnTo>
                  <a:lnTo>
                    <a:pt x="3448" y="508"/>
                  </a:lnTo>
                  <a:lnTo>
                    <a:pt x="3450" y="512"/>
                  </a:lnTo>
                  <a:lnTo>
                    <a:pt x="3450" y="516"/>
                  </a:lnTo>
                  <a:lnTo>
                    <a:pt x="3452" y="524"/>
                  </a:lnTo>
                  <a:lnTo>
                    <a:pt x="3452" y="530"/>
                  </a:lnTo>
                  <a:lnTo>
                    <a:pt x="3452" y="534"/>
                  </a:lnTo>
                  <a:lnTo>
                    <a:pt x="3454" y="536"/>
                  </a:lnTo>
                  <a:lnTo>
                    <a:pt x="3454" y="538"/>
                  </a:lnTo>
                  <a:lnTo>
                    <a:pt x="3454" y="540"/>
                  </a:lnTo>
                  <a:lnTo>
                    <a:pt x="3454" y="573"/>
                  </a:lnTo>
                  <a:lnTo>
                    <a:pt x="3454" y="575"/>
                  </a:lnTo>
                  <a:lnTo>
                    <a:pt x="3454" y="577"/>
                  </a:lnTo>
                  <a:lnTo>
                    <a:pt x="3452" y="579"/>
                  </a:lnTo>
                  <a:lnTo>
                    <a:pt x="3452" y="583"/>
                  </a:lnTo>
                  <a:lnTo>
                    <a:pt x="3452" y="585"/>
                  </a:lnTo>
                  <a:lnTo>
                    <a:pt x="3452" y="589"/>
                  </a:lnTo>
                  <a:lnTo>
                    <a:pt x="3450" y="597"/>
                  </a:lnTo>
                  <a:lnTo>
                    <a:pt x="3450" y="601"/>
                  </a:lnTo>
                  <a:lnTo>
                    <a:pt x="3448" y="605"/>
                  </a:lnTo>
                  <a:lnTo>
                    <a:pt x="3448" y="607"/>
                  </a:lnTo>
                  <a:lnTo>
                    <a:pt x="3448" y="609"/>
                  </a:lnTo>
                  <a:lnTo>
                    <a:pt x="3446" y="611"/>
                  </a:lnTo>
                  <a:lnTo>
                    <a:pt x="3444" y="615"/>
                  </a:lnTo>
                  <a:lnTo>
                    <a:pt x="3444" y="619"/>
                  </a:lnTo>
                  <a:lnTo>
                    <a:pt x="3442" y="621"/>
                  </a:lnTo>
                  <a:lnTo>
                    <a:pt x="3442" y="623"/>
                  </a:lnTo>
                  <a:lnTo>
                    <a:pt x="3440" y="627"/>
                  </a:lnTo>
                  <a:lnTo>
                    <a:pt x="3436" y="635"/>
                  </a:lnTo>
                  <a:lnTo>
                    <a:pt x="3434" y="637"/>
                  </a:lnTo>
                  <a:lnTo>
                    <a:pt x="3432" y="641"/>
                  </a:lnTo>
                  <a:lnTo>
                    <a:pt x="3428" y="649"/>
                  </a:lnTo>
                  <a:lnTo>
                    <a:pt x="3426" y="651"/>
                  </a:lnTo>
                  <a:lnTo>
                    <a:pt x="3424" y="653"/>
                  </a:lnTo>
                  <a:lnTo>
                    <a:pt x="3424" y="655"/>
                  </a:lnTo>
                  <a:lnTo>
                    <a:pt x="3422" y="659"/>
                  </a:lnTo>
                  <a:lnTo>
                    <a:pt x="3420" y="663"/>
                  </a:lnTo>
                  <a:lnTo>
                    <a:pt x="3416" y="667"/>
                  </a:lnTo>
                  <a:lnTo>
                    <a:pt x="3412" y="669"/>
                  </a:lnTo>
                  <a:lnTo>
                    <a:pt x="3410" y="673"/>
                  </a:lnTo>
                  <a:lnTo>
                    <a:pt x="3408" y="675"/>
                  </a:lnTo>
                  <a:lnTo>
                    <a:pt x="2994" y="1088"/>
                  </a:lnTo>
                  <a:lnTo>
                    <a:pt x="2959" y="1114"/>
                  </a:lnTo>
                  <a:lnTo>
                    <a:pt x="2921" y="1129"/>
                  </a:lnTo>
                  <a:lnTo>
                    <a:pt x="2879" y="1135"/>
                  </a:lnTo>
                  <a:lnTo>
                    <a:pt x="2849" y="1131"/>
                  </a:lnTo>
                  <a:lnTo>
                    <a:pt x="2819" y="1123"/>
                  </a:lnTo>
                  <a:lnTo>
                    <a:pt x="2792" y="1108"/>
                  </a:lnTo>
                  <a:lnTo>
                    <a:pt x="2766" y="1088"/>
                  </a:lnTo>
                  <a:lnTo>
                    <a:pt x="2742" y="1060"/>
                  </a:lnTo>
                  <a:lnTo>
                    <a:pt x="2728" y="1026"/>
                  </a:lnTo>
                  <a:lnTo>
                    <a:pt x="2720" y="992"/>
                  </a:lnTo>
                  <a:lnTo>
                    <a:pt x="2720" y="957"/>
                  </a:lnTo>
                  <a:lnTo>
                    <a:pt x="2728" y="923"/>
                  </a:lnTo>
                  <a:lnTo>
                    <a:pt x="2742" y="889"/>
                  </a:lnTo>
                  <a:lnTo>
                    <a:pt x="2766" y="861"/>
                  </a:lnTo>
                  <a:lnTo>
                    <a:pt x="2905" y="712"/>
                  </a:lnTo>
                  <a:lnTo>
                    <a:pt x="161" y="712"/>
                  </a:lnTo>
                  <a:lnTo>
                    <a:pt x="117" y="706"/>
                  </a:lnTo>
                  <a:lnTo>
                    <a:pt x="80" y="691"/>
                  </a:lnTo>
                  <a:lnTo>
                    <a:pt x="48" y="667"/>
                  </a:lnTo>
                  <a:lnTo>
                    <a:pt x="22" y="633"/>
                  </a:lnTo>
                  <a:lnTo>
                    <a:pt x="6" y="595"/>
                  </a:lnTo>
                  <a:lnTo>
                    <a:pt x="0" y="552"/>
                  </a:lnTo>
                  <a:lnTo>
                    <a:pt x="6" y="510"/>
                  </a:lnTo>
                  <a:lnTo>
                    <a:pt x="22" y="472"/>
                  </a:lnTo>
                  <a:lnTo>
                    <a:pt x="48" y="438"/>
                  </a:lnTo>
                  <a:lnTo>
                    <a:pt x="80" y="415"/>
                  </a:lnTo>
                  <a:lnTo>
                    <a:pt x="117" y="397"/>
                  </a:lnTo>
                  <a:lnTo>
                    <a:pt x="161" y="393"/>
                  </a:lnTo>
                  <a:lnTo>
                    <a:pt x="2905" y="393"/>
                  </a:lnTo>
                  <a:lnTo>
                    <a:pt x="2786" y="272"/>
                  </a:lnTo>
                  <a:lnTo>
                    <a:pt x="2764" y="244"/>
                  </a:lnTo>
                  <a:lnTo>
                    <a:pt x="2748" y="210"/>
                  </a:lnTo>
                  <a:lnTo>
                    <a:pt x="2740" y="176"/>
                  </a:lnTo>
                  <a:lnTo>
                    <a:pt x="2740" y="141"/>
                  </a:lnTo>
                  <a:lnTo>
                    <a:pt x="2748" y="107"/>
                  </a:lnTo>
                  <a:lnTo>
                    <a:pt x="2764" y="73"/>
                  </a:lnTo>
                  <a:lnTo>
                    <a:pt x="2786" y="45"/>
                  </a:lnTo>
                  <a:lnTo>
                    <a:pt x="2815" y="21"/>
                  </a:lnTo>
                  <a:lnTo>
                    <a:pt x="2847" y="6"/>
                  </a:lnTo>
                  <a:lnTo>
                    <a:pt x="2883" y="0"/>
                  </a:lnTo>
                  <a:lnTo>
                    <a:pt x="29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b="1">
                <a:solidFill>
                  <a:schemeClr val="accent6">
                    <a:lumMod val="50000"/>
                  </a:schemeClr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83542" y="1272443"/>
            <a:ext cx="2990251" cy="1020294"/>
            <a:chOff x="871913" y="1400454"/>
            <a:chExt cx="2990251" cy="1020294"/>
          </a:xfrm>
        </p:grpSpPr>
        <p:sp>
          <p:nvSpPr>
            <p:cNvPr id="6" name="TextBox 5"/>
            <p:cNvSpPr txBox="1"/>
            <p:nvPr/>
          </p:nvSpPr>
          <p:spPr>
            <a:xfrm>
              <a:off x="871913" y="1400454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4800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B Mitra" panose="00000400000000000000" pitchFamily="2" charset="-78"/>
                </a:rPr>
                <a:t>01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690743" y="1430087"/>
              <a:ext cx="2171421" cy="990661"/>
              <a:chOff x="1690743" y="1430087"/>
              <a:chExt cx="2171421" cy="990661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1690743" y="1774417"/>
                <a:ext cx="212952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fa-IR" b="1" dirty="0">
                    <a:solidFill>
                      <a:srgbClr val="0070C0"/>
                    </a:solidFill>
                    <a:latin typeface="Arial" pitchFamily="34" charset="0"/>
                    <a:cs typeface="B Mitra" panose="00000400000000000000" pitchFamily="2" charset="-78"/>
                  </a:rPr>
                  <a:t>تغییر سبک کار و زندگی سنتی به دیجیتال</a:t>
                </a:r>
                <a:endParaRPr lang="en-IN" b="1" dirty="0">
                  <a:solidFill>
                    <a:srgbClr val="0070C0"/>
                  </a:solidFill>
                  <a:latin typeface="Arial" pitchFamily="34" charset="0"/>
                  <a:cs typeface="B Mitra" panose="00000400000000000000" pitchFamily="2" charset="-78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732638" y="1430087"/>
                <a:ext cx="212952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a-IR" b="1" dirty="0">
                    <a:solidFill>
                      <a:schemeClr val="accent6">
                        <a:lumMod val="50000"/>
                      </a:schemeClr>
                    </a:solidFill>
                    <a:latin typeface="Arial" pitchFamily="34" charset="0"/>
                    <a:cs typeface="B Mitra" panose="00000400000000000000" pitchFamily="2" charset="-78"/>
                  </a:rPr>
                  <a:t>تهران: پارکینگ عمومی</a:t>
                </a:r>
                <a:endParaRPr lang="en-IN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B Mitra" panose="00000400000000000000" pitchFamily="2" charset="-78"/>
                </a:endParaRP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8518210" y="1272443"/>
            <a:ext cx="2990251" cy="851699"/>
            <a:chOff x="871913" y="1400454"/>
            <a:chExt cx="2990251" cy="851699"/>
          </a:xfrm>
        </p:grpSpPr>
        <p:sp>
          <p:nvSpPr>
            <p:cNvPr id="58" name="TextBox 57"/>
            <p:cNvSpPr txBox="1"/>
            <p:nvPr/>
          </p:nvSpPr>
          <p:spPr>
            <a:xfrm>
              <a:off x="871913" y="1400454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4800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B Mitra" panose="00000400000000000000" pitchFamily="2" charset="-78"/>
                </a:rPr>
                <a:t>02</a:t>
              </a: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1732638" y="1430087"/>
              <a:ext cx="2129526" cy="822066"/>
              <a:chOff x="1732638" y="1430087"/>
              <a:chExt cx="2129526" cy="822066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1732638" y="1944376"/>
                <a:ext cx="212952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fa-IR" sz="1400" b="1" dirty="0">
                    <a:solidFill>
                      <a:srgbClr val="0070C0"/>
                    </a:solidFill>
                    <a:cs typeface="B Mitra" panose="00000400000000000000" pitchFamily="2" charset="-78"/>
                  </a:rPr>
                  <a:t>استراتژی تبلیغات زیبا</a:t>
                </a:r>
                <a:endParaRPr lang="en-IN" sz="1400" b="1" dirty="0">
                  <a:solidFill>
                    <a:srgbClr val="0070C0"/>
                  </a:solidFill>
                  <a:latin typeface="Arial" pitchFamily="34" charset="0"/>
                  <a:cs typeface="B Mitra" panose="00000400000000000000" pitchFamily="2" charset="-78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732638" y="1430087"/>
                <a:ext cx="2129526" cy="597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914126" rtl="1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ar-SA" b="1" dirty="0">
                    <a:solidFill>
                      <a:schemeClr val="accent6">
                        <a:lumMod val="50000"/>
                      </a:schemeClr>
                    </a:solidFill>
                    <a:cs typeface="B Mitra" panose="00000400000000000000" pitchFamily="2" charset="-78"/>
                  </a:rPr>
                  <a:t>آلودگی تصویری و ضعف در زیبایی بصری</a:t>
                </a:r>
                <a:endParaRPr lang="en-US" b="1" dirty="0">
                  <a:solidFill>
                    <a:schemeClr val="accent6">
                      <a:lumMod val="50000"/>
                    </a:schemeClr>
                  </a:solidFill>
                  <a:cs typeface="B Mitra" panose="00000400000000000000" pitchFamily="2" charset="-78"/>
                </a:endParaRPr>
              </a:p>
            </p:txBody>
          </p:sp>
        </p:grpSp>
      </p:grpSp>
      <p:grpSp>
        <p:nvGrpSpPr>
          <p:cNvPr id="73" name="Group 72"/>
          <p:cNvGrpSpPr/>
          <p:nvPr/>
        </p:nvGrpSpPr>
        <p:grpSpPr>
          <a:xfrm>
            <a:off x="683542" y="4849833"/>
            <a:ext cx="3509158" cy="1128697"/>
            <a:chOff x="871913" y="1400454"/>
            <a:chExt cx="2990251" cy="1128697"/>
          </a:xfrm>
        </p:grpSpPr>
        <p:sp>
          <p:nvSpPr>
            <p:cNvPr id="74" name="TextBox 73"/>
            <p:cNvSpPr txBox="1"/>
            <p:nvPr/>
          </p:nvSpPr>
          <p:spPr>
            <a:xfrm>
              <a:off x="871913" y="1400454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4800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B Mitra" panose="00000400000000000000" pitchFamily="2" charset="-78"/>
                </a:rPr>
                <a:t>04</a:t>
              </a: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1732638" y="1430087"/>
              <a:ext cx="2129526" cy="1099064"/>
              <a:chOff x="1732638" y="1430087"/>
              <a:chExt cx="2129526" cy="1099064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1732638" y="1944376"/>
                <a:ext cx="212952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SA" sz="1600" b="1" dirty="0">
                    <a:solidFill>
                      <a:srgbClr val="0070C0"/>
                    </a:solidFill>
                    <a:cs typeface="B Mitra" panose="00000400000000000000" pitchFamily="2" charset="-78"/>
                  </a:rPr>
                  <a:t>تامین مالی از طریق بازار سرمایه و سرمایه گذاری خارجی</a:t>
                </a:r>
                <a:endParaRPr lang="en-IN" sz="1600" b="1" dirty="0">
                  <a:solidFill>
                    <a:srgbClr val="0070C0"/>
                  </a:solidFill>
                  <a:latin typeface="Arial" pitchFamily="34" charset="0"/>
                  <a:cs typeface="B Mitra" panose="00000400000000000000" pitchFamily="2" charset="-78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732638" y="1430087"/>
                <a:ext cx="212952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4126" rtl="1"/>
                <a:r>
                  <a:rPr lang="fa-IR" b="1" kern="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B Mitra" panose="00000400000000000000" pitchFamily="2" charset="-78"/>
                  </a:rPr>
                  <a:t>تامین مالی پروژه های شهری</a:t>
                </a:r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8518210" y="4760807"/>
            <a:ext cx="3060585" cy="1279005"/>
            <a:chOff x="871913" y="1311428"/>
            <a:chExt cx="3060585" cy="923330"/>
          </a:xfrm>
        </p:grpSpPr>
        <p:sp>
          <p:nvSpPr>
            <p:cNvPr id="79" name="TextBox 78"/>
            <p:cNvSpPr txBox="1"/>
            <p:nvPr/>
          </p:nvSpPr>
          <p:spPr>
            <a:xfrm>
              <a:off x="871913" y="1400454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4800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B Mitra" panose="00000400000000000000" pitchFamily="2" charset="-78"/>
                </a:rPr>
                <a:t>03</a:t>
              </a: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1742664" y="1311428"/>
              <a:ext cx="2189834" cy="923330"/>
              <a:chOff x="1742664" y="1311428"/>
              <a:chExt cx="2189834" cy="923330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1742664" y="1815953"/>
                <a:ext cx="2129526" cy="244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a-IR" sz="1600" b="1" dirty="0">
                    <a:solidFill>
                      <a:srgbClr val="0070C0"/>
                    </a:solidFill>
                    <a:latin typeface="Arial" pitchFamily="34" charset="0"/>
                    <a:cs typeface="B Mitra" panose="00000400000000000000" pitchFamily="2" charset="-78"/>
                  </a:rPr>
                  <a:t>برندینگ جهانی شهر تهران</a:t>
                </a:r>
                <a:endParaRPr lang="en-IN" sz="1600" b="1" dirty="0">
                  <a:solidFill>
                    <a:srgbClr val="0070C0"/>
                  </a:solidFill>
                  <a:latin typeface="Arial" pitchFamily="34" charset="0"/>
                  <a:cs typeface="B Mitra" panose="00000400000000000000" pitchFamily="2" charset="-78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802972" y="1311428"/>
                <a:ext cx="212952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a-IR" b="1" dirty="0">
                    <a:solidFill>
                      <a:schemeClr val="accent6">
                        <a:lumMod val="50000"/>
                      </a:schemeClr>
                    </a:solidFill>
                    <a:latin typeface="Arial" pitchFamily="34" charset="0"/>
                    <a:cs typeface="B Mitra" panose="00000400000000000000" pitchFamily="2" charset="-78"/>
                  </a:rPr>
                  <a:t>تهران: ظرفیت های استفاده نشده</a:t>
                </a:r>
                <a:endParaRPr lang="en-IN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B Mitra" panose="00000400000000000000" pitchFamily="2" charset="-78"/>
                </a:endParaRPr>
              </a:p>
              <a:p>
                <a:endParaRPr lang="en-IN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B Mitra" panose="00000400000000000000" pitchFamily="2" charset="-78"/>
                </a:endParaRPr>
              </a:p>
            </p:txBody>
          </p:sp>
        </p:grpSp>
      </p:grpSp>
      <p:grpSp>
        <p:nvGrpSpPr>
          <p:cNvPr id="83" name="Group 82"/>
          <p:cNvGrpSpPr/>
          <p:nvPr/>
        </p:nvGrpSpPr>
        <p:grpSpPr>
          <a:xfrm>
            <a:off x="683542" y="3082518"/>
            <a:ext cx="3012692" cy="963212"/>
            <a:chOff x="871913" y="1400454"/>
            <a:chExt cx="3012692" cy="963212"/>
          </a:xfrm>
        </p:grpSpPr>
        <p:sp>
          <p:nvSpPr>
            <p:cNvPr id="84" name="TextBox 83"/>
            <p:cNvSpPr txBox="1"/>
            <p:nvPr/>
          </p:nvSpPr>
          <p:spPr>
            <a:xfrm>
              <a:off x="871913" y="1400454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4800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B Mitra" panose="00000400000000000000" pitchFamily="2" charset="-78"/>
                </a:rPr>
                <a:t>05</a:t>
              </a: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1732638" y="1430087"/>
              <a:ext cx="2151967" cy="933579"/>
              <a:chOff x="1732638" y="1430087"/>
              <a:chExt cx="2151967" cy="933579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1755079" y="1778891"/>
                <a:ext cx="212952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fa-IR" sz="1600" b="1" dirty="0">
                    <a:solidFill>
                      <a:srgbClr val="0070C0"/>
                    </a:solidFill>
                    <a:cs typeface="B Mitra" panose="00000400000000000000" pitchFamily="2" charset="-78"/>
                  </a:rPr>
                  <a:t>نوسازی مردمی</a:t>
                </a:r>
              </a:p>
              <a:p>
                <a:pPr algn="r" rtl="1"/>
                <a:r>
                  <a:rPr lang="fa-IR" sz="1600" b="1" dirty="0">
                    <a:solidFill>
                      <a:srgbClr val="0070C0"/>
                    </a:solidFill>
                    <a:latin typeface="Arial" pitchFamily="34" charset="0"/>
                    <a:cs typeface="B Mitra" panose="00000400000000000000" pitchFamily="2" charset="-78"/>
                  </a:rPr>
                  <a:t>مشارکت </a:t>
                </a:r>
                <a:r>
                  <a:rPr lang="en-US" sz="1600" b="1" dirty="0">
                    <a:solidFill>
                      <a:srgbClr val="0070C0"/>
                    </a:solidFill>
                    <a:latin typeface="Arial" pitchFamily="34" charset="0"/>
                    <a:cs typeface="B Mitra" panose="00000400000000000000" pitchFamily="2" charset="-78"/>
                  </a:rPr>
                  <a:t>PPP</a:t>
                </a:r>
                <a:endParaRPr lang="en-IN" sz="1600" b="1" dirty="0">
                  <a:solidFill>
                    <a:srgbClr val="0070C0"/>
                  </a:solidFill>
                  <a:latin typeface="Arial" pitchFamily="34" charset="0"/>
                  <a:cs typeface="B Mitra" panose="00000400000000000000" pitchFamily="2" charset="-78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1732638" y="1430087"/>
                <a:ext cx="212952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fa-IR" b="1" dirty="0">
                    <a:solidFill>
                      <a:schemeClr val="accent6">
                        <a:lumMod val="50000"/>
                      </a:schemeClr>
                    </a:solidFill>
                    <a:latin typeface="Arial" pitchFamily="34" charset="0"/>
                    <a:cs typeface="B Mitra" panose="00000400000000000000" pitchFamily="2" charset="-78"/>
                  </a:rPr>
                  <a:t>بافت های فرسوده</a:t>
                </a:r>
                <a:endParaRPr lang="en-IN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B Mitra" panose="000004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56844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911424" y="5881911"/>
            <a:ext cx="5240192" cy="43880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27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en-US" sz="1800" kern="0">
              <a:solidFill>
                <a:sysClr val="window" lastClr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41396" y="1172137"/>
            <a:ext cx="4780249" cy="4653969"/>
            <a:chOff x="3170238" y="1096963"/>
            <a:chExt cx="5227638" cy="5207000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408363" y="1816100"/>
              <a:ext cx="2368550" cy="2868613"/>
            </a:xfrm>
            <a:custGeom>
              <a:avLst/>
              <a:gdLst>
                <a:gd name="T0" fmla="*/ 1108 w 2983"/>
                <a:gd name="T1" fmla="*/ 0 h 3614"/>
                <a:gd name="T2" fmla="*/ 1112 w 2983"/>
                <a:gd name="T3" fmla="*/ 0 h 3614"/>
                <a:gd name="T4" fmla="*/ 2983 w 2983"/>
                <a:gd name="T5" fmla="*/ 2521 h 3614"/>
                <a:gd name="T6" fmla="*/ 0 w 2983"/>
                <a:gd name="T7" fmla="*/ 3614 h 3614"/>
                <a:gd name="T8" fmla="*/ 1108 w 2983"/>
                <a:gd name="T9" fmla="*/ 0 h 3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3" h="3614">
                  <a:moveTo>
                    <a:pt x="1108" y="0"/>
                  </a:moveTo>
                  <a:lnTo>
                    <a:pt x="1112" y="0"/>
                  </a:lnTo>
                  <a:lnTo>
                    <a:pt x="2983" y="2521"/>
                  </a:lnTo>
                  <a:lnTo>
                    <a:pt x="0" y="3614"/>
                  </a:lnTo>
                  <a:lnTo>
                    <a:pt x="110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5776913" y="1824038"/>
              <a:ext cx="2366963" cy="2874963"/>
            </a:xfrm>
            <a:custGeom>
              <a:avLst/>
              <a:gdLst>
                <a:gd name="T0" fmla="*/ 1917 w 2983"/>
                <a:gd name="T1" fmla="*/ 0 h 3622"/>
                <a:gd name="T2" fmla="*/ 2983 w 2983"/>
                <a:gd name="T3" fmla="*/ 3622 h 3622"/>
                <a:gd name="T4" fmla="*/ 0 w 2983"/>
                <a:gd name="T5" fmla="*/ 2511 h 3622"/>
                <a:gd name="T6" fmla="*/ 1917 w 2983"/>
                <a:gd name="T7" fmla="*/ 0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83" h="3622">
                  <a:moveTo>
                    <a:pt x="1917" y="0"/>
                  </a:moveTo>
                  <a:lnTo>
                    <a:pt x="2983" y="3622"/>
                  </a:lnTo>
                  <a:lnTo>
                    <a:pt x="0" y="2511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4291013" y="1816100"/>
              <a:ext cx="3006725" cy="2000250"/>
            </a:xfrm>
            <a:custGeom>
              <a:avLst/>
              <a:gdLst>
                <a:gd name="T0" fmla="*/ 0 w 3788"/>
                <a:gd name="T1" fmla="*/ 0 h 2521"/>
                <a:gd name="T2" fmla="*/ 3788 w 3788"/>
                <a:gd name="T3" fmla="*/ 10 h 2521"/>
                <a:gd name="T4" fmla="*/ 3788 w 3788"/>
                <a:gd name="T5" fmla="*/ 10 h 2521"/>
                <a:gd name="T6" fmla="*/ 1871 w 3788"/>
                <a:gd name="T7" fmla="*/ 2521 h 2521"/>
                <a:gd name="T8" fmla="*/ 0 w 3788"/>
                <a:gd name="T9" fmla="*/ 0 h 2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8" h="2521">
                  <a:moveTo>
                    <a:pt x="0" y="0"/>
                  </a:moveTo>
                  <a:lnTo>
                    <a:pt x="3788" y="10"/>
                  </a:lnTo>
                  <a:lnTo>
                    <a:pt x="3788" y="10"/>
                  </a:lnTo>
                  <a:lnTo>
                    <a:pt x="1871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3408363" y="3816350"/>
              <a:ext cx="2368550" cy="2487613"/>
            </a:xfrm>
            <a:custGeom>
              <a:avLst/>
              <a:gdLst>
                <a:gd name="T0" fmla="*/ 2983 w 2983"/>
                <a:gd name="T1" fmla="*/ 0 h 3134"/>
                <a:gd name="T2" fmla="*/ 2983 w 2983"/>
                <a:gd name="T3" fmla="*/ 3130 h 3134"/>
                <a:gd name="T4" fmla="*/ 2977 w 2983"/>
                <a:gd name="T5" fmla="*/ 3134 h 3134"/>
                <a:gd name="T6" fmla="*/ 0 w 2983"/>
                <a:gd name="T7" fmla="*/ 1095 h 3134"/>
                <a:gd name="T8" fmla="*/ 0 w 2983"/>
                <a:gd name="T9" fmla="*/ 1093 h 3134"/>
                <a:gd name="T10" fmla="*/ 2983 w 2983"/>
                <a:gd name="T11" fmla="*/ 0 h 3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83" h="3134">
                  <a:moveTo>
                    <a:pt x="2983" y="0"/>
                  </a:moveTo>
                  <a:lnTo>
                    <a:pt x="2983" y="3130"/>
                  </a:lnTo>
                  <a:lnTo>
                    <a:pt x="2977" y="3134"/>
                  </a:lnTo>
                  <a:lnTo>
                    <a:pt x="0" y="1095"/>
                  </a:lnTo>
                  <a:lnTo>
                    <a:pt x="0" y="1093"/>
                  </a:lnTo>
                  <a:lnTo>
                    <a:pt x="298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5776913" y="3816350"/>
              <a:ext cx="2366963" cy="2484438"/>
            </a:xfrm>
            <a:custGeom>
              <a:avLst/>
              <a:gdLst>
                <a:gd name="T0" fmla="*/ 0 w 2983"/>
                <a:gd name="T1" fmla="*/ 0 h 3130"/>
                <a:gd name="T2" fmla="*/ 2983 w 2983"/>
                <a:gd name="T3" fmla="*/ 1111 h 3130"/>
                <a:gd name="T4" fmla="*/ 2983 w 2983"/>
                <a:gd name="T5" fmla="*/ 1113 h 3130"/>
                <a:gd name="T6" fmla="*/ 0 w 2983"/>
                <a:gd name="T7" fmla="*/ 3130 h 3130"/>
                <a:gd name="T8" fmla="*/ 0 w 2983"/>
                <a:gd name="T9" fmla="*/ 0 h 3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3" h="3130">
                  <a:moveTo>
                    <a:pt x="0" y="0"/>
                  </a:moveTo>
                  <a:lnTo>
                    <a:pt x="2983" y="1111"/>
                  </a:lnTo>
                  <a:lnTo>
                    <a:pt x="2983" y="1113"/>
                  </a:lnTo>
                  <a:lnTo>
                    <a:pt x="0" y="3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3170238" y="1816100"/>
              <a:ext cx="1120775" cy="2868613"/>
            </a:xfrm>
            <a:custGeom>
              <a:avLst/>
              <a:gdLst>
                <a:gd name="T0" fmla="*/ 1406 w 1412"/>
                <a:gd name="T1" fmla="*/ 6 h 3614"/>
                <a:gd name="T2" fmla="*/ 300 w 1412"/>
                <a:gd name="T3" fmla="*/ 3614 h 3614"/>
                <a:gd name="T4" fmla="*/ 0 w 1412"/>
                <a:gd name="T5" fmla="*/ 1518 h 3614"/>
                <a:gd name="T6" fmla="*/ 1406 w 1412"/>
                <a:gd name="T7" fmla="*/ 6 h 3614"/>
                <a:gd name="T8" fmla="*/ 1408 w 1412"/>
                <a:gd name="T9" fmla="*/ 0 h 3614"/>
                <a:gd name="T10" fmla="*/ 1412 w 1412"/>
                <a:gd name="T11" fmla="*/ 0 h 3614"/>
                <a:gd name="T12" fmla="*/ 1406 w 1412"/>
                <a:gd name="T13" fmla="*/ 6 h 3614"/>
                <a:gd name="T14" fmla="*/ 1408 w 1412"/>
                <a:gd name="T15" fmla="*/ 0 h 3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12" h="3614">
                  <a:moveTo>
                    <a:pt x="1406" y="6"/>
                  </a:moveTo>
                  <a:lnTo>
                    <a:pt x="300" y="3614"/>
                  </a:lnTo>
                  <a:lnTo>
                    <a:pt x="0" y="1518"/>
                  </a:lnTo>
                  <a:lnTo>
                    <a:pt x="1406" y="6"/>
                  </a:lnTo>
                  <a:close/>
                  <a:moveTo>
                    <a:pt x="1408" y="0"/>
                  </a:moveTo>
                  <a:lnTo>
                    <a:pt x="1412" y="0"/>
                  </a:lnTo>
                  <a:lnTo>
                    <a:pt x="1406" y="6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7297738" y="1824038"/>
              <a:ext cx="1100138" cy="2874963"/>
            </a:xfrm>
            <a:custGeom>
              <a:avLst/>
              <a:gdLst>
                <a:gd name="T0" fmla="*/ 0 w 1386"/>
                <a:gd name="T1" fmla="*/ 0 h 3622"/>
                <a:gd name="T2" fmla="*/ 1386 w 1386"/>
                <a:gd name="T3" fmla="*/ 1551 h 3622"/>
                <a:gd name="T4" fmla="*/ 1066 w 1386"/>
                <a:gd name="T5" fmla="*/ 3622 h 3622"/>
                <a:gd name="T6" fmla="*/ 0 w 1386"/>
                <a:gd name="T7" fmla="*/ 0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6" h="3622">
                  <a:moveTo>
                    <a:pt x="0" y="0"/>
                  </a:moveTo>
                  <a:lnTo>
                    <a:pt x="1386" y="1551"/>
                  </a:lnTo>
                  <a:lnTo>
                    <a:pt x="1066" y="3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4291013" y="1096963"/>
              <a:ext cx="3006725" cy="727075"/>
            </a:xfrm>
            <a:custGeom>
              <a:avLst/>
              <a:gdLst>
                <a:gd name="T0" fmla="*/ 3786 w 3788"/>
                <a:gd name="T1" fmla="*/ 915 h 915"/>
                <a:gd name="T2" fmla="*/ 3788 w 3788"/>
                <a:gd name="T3" fmla="*/ 915 h 915"/>
                <a:gd name="T4" fmla="*/ 3788 w 3788"/>
                <a:gd name="T5" fmla="*/ 915 h 915"/>
                <a:gd name="T6" fmla="*/ 3786 w 3788"/>
                <a:gd name="T7" fmla="*/ 915 h 915"/>
                <a:gd name="T8" fmla="*/ 1889 w 3788"/>
                <a:gd name="T9" fmla="*/ 0 h 915"/>
                <a:gd name="T10" fmla="*/ 3786 w 3788"/>
                <a:gd name="T11" fmla="*/ 915 h 915"/>
                <a:gd name="T12" fmla="*/ 0 w 3788"/>
                <a:gd name="T13" fmla="*/ 905 h 915"/>
                <a:gd name="T14" fmla="*/ 1889 w 3788"/>
                <a:gd name="T15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88" h="915">
                  <a:moveTo>
                    <a:pt x="3786" y="915"/>
                  </a:moveTo>
                  <a:lnTo>
                    <a:pt x="3788" y="915"/>
                  </a:lnTo>
                  <a:lnTo>
                    <a:pt x="3788" y="915"/>
                  </a:lnTo>
                  <a:lnTo>
                    <a:pt x="3786" y="915"/>
                  </a:lnTo>
                  <a:close/>
                  <a:moveTo>
                    <a:pt x="1889" y="0"/>
                  </a:moveTo>
                  <a:lnTo>
                    <a:pt x="3786" y="915"/>
                  </a:lnTo>
                  <a:lnTo>
                    <a:pt x="0" y="905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3408363" y="4684713"/>
              <a:ext cx="2368550" cy="1619250"/>
            </a:xfrm>
            <a:custGeom>
              <a:avLst/>
              <a:gdLst>
                <a:gd name="T0" fmla="*/ 2965 w 2983"/>
                <a:gd name="T1" fmla="*/ 2033 h 2041"/>
                <a:gd name="T2" fmla="*/ 2983 w 2983"/>
                <a:gd name="T3" fmla="*/ 2037 h 2041"/>
                <a:gd name="T4" fmla="*/ 2977 w 2983"/>
                <a:gd name="T5" fmla="*/ 2041 h 2041"/>
                <a:gd name="T6" fmla="*/ 2965 w 2983"/>
                <a:gd name="T7" fmla="*/ 2033 h 2041"/>
                <a:gd name="T8" fmla="*/ 4 w 2983"/>
                <a:gd name="T9" fmla="*/ 6 h 2041"/>
                <a:gd name="T10" fmla="*/ 2965 w 2983"/>
                <a:gd name="T11" fmla="*/ 2033 h 2041"/>
                <a:gd name="T12" fmla="*/ 966 w 2983"/>
                <a:gd name="T13" fmla="*/ 1603 h 2041"/>
                <a:gd name="T14" fmla="*/ 4 w 2983"/>
                <a:gd name="T15" fmla="*/ 6 h 2041"/>
                <a:gd name="T16" fmla="*/ 0 w 2983"/>
                <a:gd name="T17" fmla="*/ 0 h 2041"/>
                <a:gd name="T18" fmla="*/ 4 w 2983"/>
                <a:gd name="T19" fmla="*/ 6 h 2041"/>
                <a:gd name="T20" fmla="*/ 0 w 2983"/>
                <a:gd name="T21" fmla="*/ 2 h 2041"/>
                <a:gd name="T22" fmla="*/ 0 w 2983"/>
                <a:gd name="T23" fmla="*/ 0 h 2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83" h="2041">
                  <a:moveTo>
                    <a:pt x="2965" y="2033"/>
                  </a:moveTo>
                  <a:lnTo>
                    <a:pt x="2983" y="2037"/>
                  </a:lnTo>
                  <a:lnTo>
                    <a:pt x="2977" y="2041"/>
                  </a:lnTo>
                  <a:lnTo>
                    <a:pt x="2965" y="2033"/>
                  </a:lnTo>
                  <a:close/>
                  <a:moveTo>
                    <a:pt x="4" y="6"/>
                  </a:moveTo>
                  <a:lnTo>
                    <a:pt x="2965" y="2033"/>
                  </a:lnTo>
                  <a:lnTo>
                    <a:pt x="966" y="1603"/>
                  </a:lnTo>
                  <a:lnTo>
                    <a:pt x="4" y="6"/>
                  </a:lnTo>
                  <a:close/>
                  <a:moveTo>
                    <a:pt x="0" y="0"/>
                  </a:moveTo>
                  <a:lnTo>
                    <a:pt x="4" y="6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5776913" y="4699000"/>
              <a:ext cx="2366963" cy="1601788"/>
            </a:xfrm>
            <a:custGeom>
              <a:avLst/>
              <a:gdLst>
                <a:gd name="T0" fmla="*/ 2981 w 2983"/>
                <a:gd name="T1" fmla="*/ 4 h 2019"/>
                <a:gd name="T2" fmla="*/ 1885 w 2983"/>
                <a:gd name="T3" fmla="*/ 1767 h 2019"/>
                <a:gd name="T4" fmla="*/ 0 w 2983"/>
                <a:gd name="T5" fmla="*/ 2019 h 2019"/>
                <a:gd name="T6" fmla="*/ 2981 w 2983"/>
                <a:gd name="T7" fmla="*/ 4 h 2019"/>
                <a:gd name="T8" fmla="*/ 2983 w 2983"/>
                <a:gd name="T9" fmla="*/ 0 h 2019"/>
                <a:gd name="T10" fmla="*/ 2983 w 2983"/>
                <a:gd name="T11" fmla="*/ 2 h 2019"/>
                <a:gd name="T12" fmla="*/ 2981 w 2983"/>
                <a:gd name="T13" fmla="*/ 4 h 2019"/>
                <a:gd name="T14" fmla="*/ 2983 w 2983"/>
                <a:gd name="T15" fmla="*/ 0 h 2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83" h="2019">
                  <a:moveTo>
                    <a:pt x="2981" y="4"/>
                  </a:moveTo>
                  <a:lnTo>
                    <a:pt x="1885" y="1767"/>
                  </a:lnTo>
                  <a:lnTo>
                    <a:pt x="0" y="2019"/>
                  </a:lnTo>
                  <a:lnTo>
                    <a:pt x="2981" y="4"/>
                  </a:lnTo>
                  <a:close/>
                  <a:moveTo>
                    <a:pt x="2983" y="0"/>
                  </a:moveTo>
                  <a:lnTo>
                    <a:pt x="2983" y="2"/>
                  </a:lnTo>
                  <a:lnTo>
                    <a:pt x="2981" y="4"/>
                  </a:lnTo>
                  <a:lnTo>
                    <a:pt x="298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3991310" y="2632364"/>
              <a:ext cx="1191596" cy="1443172"/>
            </a:xfrm>
            <a:custGeom>
              <a:avLst/>
              <a:gdLst>
                <a:gd name="T0" fmla="*/ 1108 w 2983"/>
                <a:gd name="T1" fmla="*/ 0 h 3614"/>
                <a:gd name="T2" fmla="*/ 1112 w 2983"/>
                <a:gd name="T3" fmla="*/ 0 h 3614"/>
                <a:gd name="T4" fmla="*/ 2983 w 2983"/>
                <a:gd name="T5" fmla="*/ 2521 h 3614"/>
                <a:gd name="T6" fmla="*/ 0 w 2983"/>
                <a:gd name="T7" fmla="*/ 3614 h 3614"/>
                <a:gd name="T8" fmla="*/ 1108 w 2983"/>
                <a:gd name="T9" fmla="*/ 0 h 3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3" h="3614">
                  <a:moveTo>
                    <a:pt x="1108" y="0"/>
                  </a:moveTo>
                  <a:lnTo>
                    <a:pt x="1112" y="0"/>
                  </a:lnTo>
                  <a:lnTo>
                    <a:pt x="2983" y="2521"/>
                  </a:lnTo>
                  <a:lnTo>
                    <a:pt x="0" y="3614"/>
                  </a:lnTo>
                  <a:lnTo>
                    <a:pt x="1108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6404350" y="2660076"/>
              <a:ext cx="1174520" cy="1426596"/>
            </a:xfrm>
            <a:custGeom>
              <a:avLst/>
              <a:gdLst>
                <a:gd name="T0" fmla="*/ 1917 w 2983"/>
                <a:gd name="T1" fmla="*/ 0 h 3622"/>
                <a:gd name="T2" fmla="*/ 2983 w 2983"/>
                <a:gd name="T3" fmla="*/ 3622 h 3622"/>
                <a:gd name="T4" fmla="*/ 0 w 2983"/>
                <a:gd name="T5" fmla="*/ 2511 h 3622"/>
                <a:gd name="T6" fmla="*/ 1917 w 2983"/>
                <a:gd name="T7" fmla="*/ 0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83" h="3622">
                  <a:moveTo>
                    <a:pt x="1917" y="0"/>
                  </a:moveTo>
                  <a:lnTo>
                    <a:pt x="2983" y="3622"/>
                  </a:lnTo>
                  <a:lnTo>
                    <a:pt x="0" y="2511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5052202" y="2169665"/>
              <a:ext cx="1500998" cy="998552"/>
            </a:xfrm>
            <a:custGeom>
              <a:avLst/>
              <a:gdLst>
                <a:gd name="T0" fmla="*/ 0 w 3788"/>
                <a:gd name="T1" fmla="*/ 0 h 2521"/>
                <a:gd name="T2" fmla="*/ 3788 w 3788"/>
                <a:gd name="T3" fmla="*/ 10 h 2521"/>
                <a:gd name="T4" fmla="*/ 3788 w 3788"/>
                <a:gd name="T5" fmla="*/ 10 h 2521"/>
                <a:gd name="T6" fmla="*/ 1871 w 3788"/>
                <a:gd name="T7" fmla="*/ 2521 h 2521"/>
                <a:gd name="T8" fmla="*/ 0 w 3788"/>
                <a:gd name="T9" fmla="*/ 0 h 2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8" h="2521">
                  <a:moveTo>
                    <a:pt x="0" y="0"/>
                  </a:moveTo>
                  <a:lnTo>
                    <a:pt x="3788" y="10"/>
                  </a:lnTo>
                  <a:lnTo>
                    <a:pt x="3788" y="10"/>
                  </a:lnTo>
                  <a:lnTo>
                    <a:pt x="1871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4203173" y="4318589"/>
              <a:ext cx="1205496" cy="1266094"/>
            </a:xfrm>
            <a:custGeom>
              <a:avLst/>
              <a:gdLst>
                <a:gd name="T0" fmla="*/ 2983 w 2983"/>
                <a:gd name="T1" fmla="*/ 0 h 3134"/>
                <a:gd name="T2" fmla="*/ 2983 w 2983"/>
                <a:gd name="T3" fmla="*/ 3130 h 3134"/>
                <a:gd name="T4" fmla="*/ 2977 w 2983"/>
                <a:gd name="T5" fmla="*/ 3134 h 3134"/>
                <a:gd name="T6" fmla="*/ 0 w 2983"/>
                <a:gd name="T7" fmla="*/ 1095 h 3134"/>
                <a:gd name="T8" fmla="*/ 0 w 2983"/>
                <a:gd name="T9" fmla="*/ 1093 h 3134"/>
                <a:gd name="T10" fmla="*/ 2983 w 2983"/>
                <a:gd name="T11" fmla="*/ 0 h 3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83" h="3134">
                  <a:moveTo>
                    <a:pt x="2983" y="0"/>
                  </a:moveTo>
                  <a:lnTo>
                    <a:pt x="2983" y="3130"/>
                  </a:lnTo>
                  <a:lnTo>
                    <a:pt x="2977" y="3134"/>
                  </a:lnTo>
                  <a:lnTo>
                    <a:pt x="0" y="1095"/>
                  </a:lnTo>
                  <a:lnTo>
                    <a:pt x="0" y="1093"/>
                  </a:lnTo>
                  <a:lnTo>
                    <a:pt x="2983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6152565" y="4352238"/>
              <a:ext cx="1136308" cy="1192704"/>
            </a:xfrm>
            <a:custGeom>
              <a:avLst/>
              <a:gdLst>
                <a:gd name="T0" fmla="*/ 0 w 2983"/>
                <a:gd name="T1" fmla="*/ 0 h 3130"/>
                <a:gd name="T2" fmla="*/ 2983 w 2983"/>
                <a:gd name="T3" fmla="*/ 1111 h 3130"/>
                <a:gd name="T4" fmla="*/ 2983 w 2983"/>
                <a:gd name="T5" fmla="*/ 1113 h 3130"/>
                <a:gd name="T6" fmla="*/ 0 w 2983"/>
                <a:gd name="T7" fmla="*/ 3130 h 3130"/>
                <a:gd name="T8" fmla="*/ 0 w 2983"/>
                <a:gd name="T9" fmla="*/ 0 h 3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3" h="3130">
                  <a:moveTo>
                    <a:pt x="0" y="0"/>
                  </a:moveTo>
                  <a:lnTo>
                    <a:pt x="2983" y="1111"/>
                  </a:lnTo>
                  <a:lnTo>
                    <a:pt x="2983" y="1113"/>
                  </a:lnTo>
                  <a:lnTo>
                    <a:pt x="0" y="3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5" name="Freeform 11"/>
            <p:cNvSpPr>
              <a:spLocks noEditPoints="1"/>
            </p:cNvSpPr>
            <p:nvPr/>
          </p:nvSpPr>
          <p:spPr bwMode="auto">
            <a:xfrm>
              <a:off x="3417061" y="2731658"/>
              <a:ext cx="349142" cy="893624"/>
            </a:xfrm>
            <a:custGeom>
              <a:avLst/>
              <a:gdLst>
                <a:gd name="T0" fmla="*/ 1406 w 1412"/>
                <a:gd name="T1" fmla="*/ 6 h 3614"/>
                <a:gd name="T2" fmla="*/ 300 w 1412"/>
                <a:gd name="T3" fmla="*/ 3614 h 3614"/>
                <a:gd name="T4" fmla="*/ 0 w 1412"/>
                <a:gd name="T5" fmla="*/ 1518 h 3614"/>
                <a:gd name="T6" fmla="*/ 1406 w 1412"/>
                <a:gd name="T7" fmla="*/ 6 h 3614"/>
                <a:gd name="T8" fmla="*/ 1408 w 1412"/>
                <a:gd name="T9" fmla="*/ 0 h 3614"/>
                <a:gd name="T10" fmla="*/ 1412 w 1412"/>
                <a:gd name="T11" fmla="*/ 0 h 3614"/>
                <a:gd name="T12" fmla="*/ 1406 w 1412"/>
                <a:gd name="T13" fmla="*/ 6 h 3614"/>
                <a:gd name="T14" fmla="*/ 1408 w 1412"/>
                <a:gd name="T15" fmla="*/ 0 h 3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12" h="3614">
                  <a:moveTo>
                    <a:pt x="1406" y="6"/>
                  </a:moveTo>
                  <a:lnTo>
                    <a:pt x="300" y="3614"/>
                  </a:lnTo>
                  <a:lnTo>
                    <a:pt x="0" y="1518"/>
                  </a:lnTo>
                  <a:lnTo>
                    <a:pt x="1406" y="6"/>
                  </a:lnTo>
                  <a:close/>
                  <a:moveTo>
                    <a:pt x="1408" y="0"/>
                  </a:moveTo>
                  <a:lnTo>
                    <a:pt x="1412" y="0"/>
                  </a:lnTo>
                  <a:lnTo>
                    <a:pt x="1406" y="6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7800702" y="2755638"/>
              <a:ext cx="342712" cy="895600"/>
            </a:xfrm>
            <a:custGeom>
              <a:avLst/>
              <a:gdLst>
                <a:gd name="T0" fmla="*/ 0 w 1386"/>
                <a:gd name="T1" fmla="*/ 0 h 3622"/>
                <a:gd name="T2" fmla="*/ 1386 w 1386"/>
                <a:gd name="T3" fmla="*/ 1551 h 3622"/>
                <a:gd name="T4" fmla="*/ 1066 w 1386"/>
                <a:gd name="T5" fmla="*/ 3622 h 3622"/>
                <a:gd name="T6" fmla="*/ 0 w 1386"/>
                <a:gd name="T7" fmla="*/ 0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6" h="3622">
                  <a:moveTo>
                    <a:pt x="0" y="0"/>
                  </a:moveTo>
                  <a:lnTo>
                    <a:pt x="1386" y="1551"/>
                  </a:lnTo>
                  <a:lnTo>
                    <a:pt x="1066" y="3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5325608" y="1374594"/>
              <a:ext cx="936648" cy="226496"/>
            </a:xfrm>
            <a:custGeom>
              <a:avLst/>
              <a:gdLst>
                <a:gd name="T0" fmla="*/ 3786 w 3788"/>
                <a:gd name="T1" fmla="*/ 915 h 915"/>
                <a:gd name="T2" fmla="*/ 3788 w 3788"/>
                <a:gd name="T3" fmla="*/ 915 h 915"/>
                <a:gd name="T4" fmla="*/ 3788 w 3788"/>
                <a:gd name="T5" fmla="*/ 915 h 915"/>
                <a:gd name="T6" fmla="*/ 3786 w 3788"/>
                <a:gd name="T7" fmla="*/ 915 h 915"/>
                <a:gd name="T8" fmla="*/ 1889 w 3788"/>
                <a:gd name="T9" fmla="*/ 0 h 915"/>
                <a:gd name="T10" fmla="*/ 3786 w 3788"/>
                <a:gd name="T11" fmla="*/ 915 h 915"/>
                <a:gd name="T12" fmla="*/ 0 w 3788"/>
                <a:gd name="T13" fmla="*/ 905 h 915"/>
                <a:gd name="T14" fmla="*/ 1889 w 3788"/>
                <a:gd name="T15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88" h="915">
                  <a:moveTo>
                    <a:pt x="3786" y="915"/>
                  </a:moveTo>
                  <a:lnTo>
                    <a:pt x="3788" y="915"/>
                  </a:lnTo>
                  <a:lnTo>
                    <a:pt x="3788" y="915"/>
                  </a:lnTo>
                  <a:lnTo>
                    <a:pt x="3786" y="915"/>
                  </a:lnTo>
                  <a:close/>
                  <a:moveTo>
                    <a:pt x="1889" y="0"/>
                  </a:moveTo>
                  <a:lnTo>
                    <a:pt x="3786" y="915"/>
                  </a:lnTo>
                  <a:lnTo>
                    <a:pt x="0" y="905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8" name="Freeform 15"/>
            <p:cNvSpPr>
              <a:spLocks noEditPoints="1"/>
            </p:cNvSpPr>
            <p:nvPr/>
          </p:nvSpPr>
          <p:spPr bwMode="auto">
            <a:xfrm>
              <a:off x="4070867" y="5378014"/>
              <a:ext cx="737844" cy="504424"/>
            </a:xfrm>
            <a:custGeom>
              <a:avLst/>
              <a:gdLst>
                <a:gd name="T0" fmla="*/ 2965 w 2983"/>
                <a:gd name="T1" fmla="*/ 2033 h 2041"/>
                <a:gd name="T2" fmla="*/ 2983 w 2983"/>
                <a:gd name="T3" fmla="*/ 2037 h 2041"/>
                <a:gd name="T4" fmla="*/ 2977 w 2983"/>
                <a:gd name="T5" fmla="*/ 2041 h 2041"/>
                <a:gd name="T6" fmla="*/ 2965 w 2983"/>
                <a:gd name="T7" fmla="*/ 2033 h 2041"/>
                <a:gd name="T8" fmla="*/ 4 w 2983"/>
                <a:gd name="T9" fmla="*/ 6 h 2041"/>
                <a:gd name="T10" fmla="*/ 2965 w 2983"/>
                <a:gd name="T11" fmla="*/ 2033 h 2041"/>
                <a:gd name="T12" fmla="*/ 966 w 2983"/>
                <a:gd name="T13" fmla="*/ 1603 h 2041"/>
                <a:gd name="T14" fmla="*/ 4 w 2983"/>
                <a:gd name="T15" fmla="*/ 6 h 2041"/>
                <a:gd name="T16" fmla="*/ 0 w 2983"/>
                <a:gd name="T17" fmla="*/ 0 h 2041"/>
                <a:gd name="T18" fmla="*/ 4 w 2983"/>
                <a:gd name="T19" fmla="*/ 6 h 2041"/>
                <a:gd name="T20" fmla="*/ 0 w 2983"/>
                <a:gd name="T21" fmla="*/ 2 h 2041"/>
                <a:gd name="T22" fmla="*/ 0 w 2983"/>
                <a:gd name="T23" fmla="*/ 0 h 2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83" h="2041">
                  <a:moveTo>
                    <a:pt x="2965" y="2033"/>
                  </a:moveTo>
                  <a:lnTo>
                    <a:pt x="2983" y="2037"/>
                  </a:lnTo>
                  <a:lnTo>
                    <a:pt x="2977" y="2041"/>
                  </a:lnTo>
                  <a:lnTo>
                    <a:pt x="2965" y="2033"/>
                  </a:lnTo>
                  <a:close/>
                  <a:moveTo>
                    <a:pt x="4" y="6"/>
                  </a:moveTo>
                  <a:lnTo>
                    <a:pt x="2965" y="2033"/>
                  </a:lnTo>
                  <a:lnTo>
                    <a:pt x="966" y="1603"/>
                  </a:lnTo>
                  <a:lnTo>
                    <a:pt x="4" y="6"/>
                  </a:lnTo>
                  <a:close/>
                  <a:moveTo>
                    <a:pt x="0" y="0"/>
                  </a:moveTo>
                  <a:lnTo>
                    <a:pt x="4" y="6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9" name="Freeform 16"/>
            <p:cNvSpPr>
              <a:spLocks noEditPoints="1"/>
            </p:cNvSpPr>
            <p:nvPr/>
          </p:nvSpPr>
          <p:spPr bwMode="auto">
            <a:xfrm>
              <a:off x="6660550" y="5455564"/>
              <a:ext cx="737352" cy="498986"/>
            </a:xfrm>
            <a:custGeom>
              <a:avLst/>
              <a:gdLst>
                <a:gd name="T0" fmla="*/ 2981 w 2983"/>
                <a:gd name="T1" fmla="*/ 4 h 2019"/>
                <a:gd name="T2" fmla="*/ 1885 w 2983"/>
                <a:gd name="T3" fmla="*/ 1767 h 2019"/>
                <a:gd name="T4" fmla="*/ 0 w 2983"/>
                <a:gd name="T5" fmla="*/ 2019 h 2019"/>
                <a:gd name="T6" fmla="*/ 2981 w 2983"/>
                <a:gd name="T7" fmla="*/ 4 h 2019"/>
                <a:gd name="T8" fmla="*/ 2983 w 2983"/>
                <a:gd name="T9" fmla="*/ 0 h 2019"/>
                <a:gd name="T10" fmla="*/ 2983 w 2983"/>
                <a:gd name="T11" fmla="*/ 2 h 2019"/>
                <a:gd name="T12" fmla="*/ 2981 w 2983"/>
                <a:gd name="T13" fmla="*/ 4 h 2019"/>
                <a:gd name="T14" fmla="*/ 2983 w 2983"/>
                <a:gd name="T15" fmla="*/ 0 h 2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83" h="2019">
                  <a:moveTo>
                    <a:pt x="2981" y="4"/>
                  </a:moveTo>
                  <a:lnTo>
                    <a:pt x="1885" y="1767"/>
                  </a:lnTo>
                  <a:lnTo>
                    <a:pt x="0" y="2019"/>
                  </a:lnTo>
                  <a:lnTo>
                    <a:pt x="2981" y="4"/>
                  </a:lnTo>
                  <a:close/>
                  <a:moveTo>
                    <a:pt x="2983" y="0"/>
                  </a:moveTo>
                  <a:lnTo>
                    <a:pt x="2983" y="2"/>
                  </a:lnTo>
                  <a:lnTo>
                    <a:pt x="2981" y="4"/>
                  </a:lnTo>
                  <a:lnTo>
                    <a:pt x="2983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361922" y="2214256"/>
            <a:ext cx="360822" cy="442158"/>
            <a:chOff x="6691313" y="-42863"/>
            <a:chExt cx="4246562" cy="5203826"/>
          </a:xfrm>
          <a:solidFill>
            <a:schemeClr val="bg1"/>
          </a:solidFill>
        </p:grpSpPr>
        <p:sp>
          <p:nvSpPr>
            <p:cNvPr id="33" name="Freeform 95"/>
            <p:cNvSpPr>
              <a:spLocks/>
            </p:cNvSpPr>
            <p:nvPr/>
          </p:nvSpPr>
          <p:spPr bwMode="auto">
            <a:xfrm>
              <a:off x="6691313" y="1951037"/>
              <a:ext cx="1292225" cy="257175"/>
            </a:xfrm>
            <a:custGeom>
              <a:avLst/>
              <a:gdLst>
                <a:gd name="T0" fmla="*/ 164 w 1628"/>
                <a:gd name="T1" fmla="*/ 0 h 324"/>
                <a:gd name="T2" fmla="*/ 1466 w 1628"/>
                <a:gd name="T3" fmla="*/ 0 h 324"/>
                <a:gd name="T4" fmla="*/ 1508 w 1628"/>
                <a:gd name="T5" fmla="*/ 6 h 324"/>
                <a:gd name="T6" fmla="*/ 1548 w 1628"/>
                <a:gd name="T7" fmla="*/ 22 h 324"/>
                <a:gd name="T8" fmla="*/ 1580 w 1628"/>
                <a:gd name="T9" fmla="*/ 47 h 324"/>
                <a:gd name="T10" fmla="*/ 1606 w 1628"/>
                <a:gd name="T11" fmla="*/ 79 h 324"/>
                <a:gd name="T12" fmla="*/ 1622 w 1628"/>
                <a:gd name="T13" fmla="*/ 119 h 324"/>
                <a:gd name="T14" fmla="*/ 1628 w 1628"/>
                <a:gd name="T15" fmla="*/ 161 h 324"/>
                <a:gd name="T16" fmla="*/ 1622 w 1628"/>
                <a:gd name="T17" fmla="*/ 205 h 324"/>
                <a:gd name="T18" fmla="*/ 1606 w 1628"/>
                <a:gd name="T19" fmla="*/ 243 h 324"/>
                <a:gd name="T20" fmla="*/ 1580 w 1628"/>
                <a:gd name="T21" fmla="*/ 277 h 324"/>
                <a:gd name="T22" fmla="*/ 1548 w 1628"/>
                <a:gd name="T23" fmla="*/ 301 h 324"/>
                <a:gd name="T24" fmla="*/ 1508 w 1628"/>
                <a:gd name="T25" fmla="*/ 319 h 324"/>
                <a:gd name="T26" fmla="*/ 1466 w 1628"/>
                <a:gd name="T27" fmla="*/ 324 h 324"/>
                <a:gd name="T28" fmla="*/ 164 w 1628"/>
                <a:gd name="T29" fmla="*/ 324 h 324"/>
                <a:gd name="T30" fmla="*/ 120 w 1628"/>
                <a:gd name="T31" fmla="*/ 319 h 324"/>
                <a:gd name="T32" fmla="*/ 82 w 1628"/>
                <a:gd name="T33" fmla="*/ 301 h 324"/>
                <a:gd name="T34" fmla="*/ 48 w 1628"/>
                <a:gd name="T35" fmla="*/ 277 h 324"/>
                <a:gd name="T36" fmla="*/ 22 w 1628"/>
                <a:gd name="T37" fmla="*/ 243 h 324"/>
                <a:gd name="T38" fmla="*/ 6 w 1628"/>
                <a:gd name="T39" fmla="*/ 205 h 324"/>
                <a:gd name="T40" fmla="*/ 0 w 1628"/>
                <a:gd name="T41" fmla="*/ 161 h 324"/>
                <a:gd name="T42" fmla="*/ 6 w 1628"/>
                <a:gd name="T43" fmla="*/ 119 h 324"/>
                <a:gd name="T44" fmla="*/ 22 w 1628"/>
                <a:gd name="T45" fmla="*/ 79 h 324"/>
                <a:gd name="T46" fmla="*/ 48 w 1628"/>
                <a:gd name="T47" fmla="*/ 47 h 324"/>
                <a:gd name="T48" fmla="*/ 82 w 1628"/>
                <a:gd name="T49" fmla="*/ 22 h 324"/>
                <a:gd name="T50" fmla="*/ 120 w 1628"/>
                <a:gd name="T51" fmla="*/ 6 h 324"/>
                <a:gd name="T52" fmla="*/ 164 w 1628"/>
                <a:gd name="T53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28" h="324">
                  <a:moveTo>
                    <a:pt x="164" y="0"/>
                  </a:moveTo>
                  <a:lnTo>
                    <a:pt x="1466" y="0"/>
                  </a:lnTo>
                  <a:lnTo>
                    <a:pt x="1508" y="6"/>
                  </a:lnTo>
                  <a:lnTo>
                    <a:pt x="1548" y="22"/>
                  </a:lnTo>
                  <a:lnTo>
                    <a:pt x="1580" y="47"/>
                  </a:lnTo>
                  <a:lnTo>
                    <a:pt x="1606" y="79"/>
                  </a:lnTo>
                  <a:lnTo>
                    <a:pt x="1622" y="119"/>
                  </a:lnTo>
                  <a:lnTo>
                    <a:pt x="1628" y="161"/>
                  </a:lnTo>
                  <a:lnTo>
                    <a:pt x="1622" y="205"/>
                  </a:lnTo>
                  <a:lnTo>
                    <a:pt x="1606" y="243"/>
                  </a:lnTo>
                  <a:lnTo>
                    <a:pt x="1580" y="277"/>
                  </a:lnTo>
                  <a:lnTo>
                    <a:pt x="1548" y="301"/>
                  </a:lnTo>
                  <a:lnTo>
                    <a:pt x="1508" y="319"/>
                  </a:lnTo>
                  <a:lnTo>
                    <a:pt x="1466" y="324"/>
                  </a:lnTo>
                  <a:lnTo>
                    <a:pt x="164" y="324"/>
                  </a:lnTo>
                  <a:lnTo>
                    <a:pt x="120" y="319"/>
                  </a:lnTo>
                  <a:lnTo>
                    <a:pt x="82" y="301"/>
                  </a:lnTo>
                  <a:lnTo>
                    <a:pt x="48" y="277"/>
                  </a:lnTo>
                  <a:lnTo>
                    <a:pt x="22" y="243"/>
                  </a:lnTo>
                  <a:lnTo>
                    <a:pt x="6" y="205"/>
                  </a:lnTo>
                  <a:lnTo>
                    <a:pt x="0" y="161"/>
                  </a:lnTo>
                  <a:lnTo>
                    <a:pt x="6" y="119"/>
                  </a:lnTo>
                  <a:lnTo>
                    <a:pt x="22" y="79"/>
                  </a:lnTo>
                  <a:lnTo>
                    <a:pt x="48" y="47"/>
                  </a:lnTo>
                  <a:lnTo>
                    <a:pt x="82" y="22"/>
                  </a:lnTo>
                  <a:lnTo>
                    <a:pt x="120" y="6"/>
                  </a:lnTo>
                  <a:lnTo>
                    <a:pt x="1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34" name="Freeform 96"/>
            <p:cNvSpPr>
              <a:spLocks/>
            </p:cNvSpPr>
            <p:nvPr/>
          </p:nvSpPr>
          <p:spPr bwMode="auto">
            <a:xfrm>
              <a:off x="9645650" y="1951037"/>
              <a:ext cx="1292225" cy="257175"/>
            </a:xfrm>
            <a:custGeom>
              <a:avLst/>
              <a:gdLst>
                <a:gd name="T0" fmla="*/ 162 w 1628"/>
                <a:gd name="T1" fmla="*/ 0 h 324"/>
                <a:gd name="T2" fmla="*/ 1464 w 1628"/>
                <a:gd name="T3" fmla="*/ 0 h 324"/>
                <a:gd name="T4" fmla="*/ 1508 w 1628"/>
                <a:gd name="T5" fmla="*/ 6 h 324"/>
                <a:gd name="T6" fmla="*/ 1548 w 1628"/>
                <a:gd name="T7" fmla="*/ 22 h 324"/>
                <a:gd name="T8" fmla="*/ 1580 w 1628"/>
                <a:gd name="T9" fmla="*/ 47 h 324"/>
                <a:gd name="T10" fmla="*/ 1606 w 1628"/>
                <a:gd name="T11" fmla="*/ 79 h 324"/>
                <a:gd name="T12" fmla="*/ 1622 w 1628"/>
                <a:gd name="T13" fmla="*/ 119 h 324"/>
                <a:gd name="T14" fmla="*/ 1628 w 1628"/>
                <a:gd name="T15" fmla="*/ 161 h 324"/>
                <a:gd name="T16" fmla="*/ 1622 w 1628"/>
                <a:gd name="T17" fmla="*/ 205 h 324"/>
                <a:gd name="T18" fmla="*/ 1606 w 1628"/>
                <a:gd name="T19" fmla="*/ 243 h 324"/>
                <a:gd name="T20" fmla="*/ 1580 w 1628"/>
                <a:gd name="T21" fmla="*/ 277 h 324"/>
                <a:gd name="T22" fmla="*/ 1546 w 1628"/>
                <a:gd name="T23" fmla="*/ 301 h 324"/>
                <a:gd name="T24" fmla="*/ 1508 w 1628"/>
                <a:gd name="T25" fmla="*/ 319 h 324"/>
                <a:gd name="T26" fmla="*/ 1464 w 1628"/>
                <a:gd name="T27" fmla="*/ 324 h 324"/>
                <a:gd name="T28" fmla="*/ 162 w 1628"/>
                <a:gd name="T29" fmla="*/ 324 h 324"/>
                <a:gd name="T30" fmla="*/ 120 w 1628"/>
                <a:gd name="T31" fmla="*/ 319 h 324"/>
                <a:gd name="T32" fmla="*/ 80 w 1628"/>
                <a:gd name="T33" fmla="*/ 301 h 324"/>
                <a:gd name="T34" fmla="*/ 48 w 1628"/>
                <a:gd name="T35" fmla="*/ 277 h 324"/>
                <a:gd name="T36" fmla="*/ 22 w 1628"/>
                <a:gd name="T37" fmla="*/ 243 h 324"/>
                <a:gd name="T38" fmla="*/ 6 w 1628"/>
                <a:gd name="T39" fmla="*/ 205 h 324"/>
                <a:gd name="T40" fmla="*/ 0 w 1628"/>
                <a:gd name="T41" fmla="*/ 161 h 324"/>
                <a:gd name="T42" fmla="*/ 6 w 1628"/>
                <a:gd name="T43" fmla="*/ 119 h 324"/>
                <a:gd name="T44" fmla="*/ 22 w 1628"/>
                <a:gd name="T45" fmla="*/ 79 h 324"/>
                <a:gd name="T46" fmla="*/ 48 w 1628"/>
                <a:gd name="T47" fmla="*/ 47 h 324"/>
                <a:gd name="T48" fmla="*/ 80 w 1628"/>
                <a:gd name="T49" fmla="*/ 22 h 324"/>
                <a:gd name="T50" fmla="*/ 120 w 1628"/>
                <a:gd name="T51" fmla="*/ 6 h 324"/>
                <a:gd name="T52" fmla="*/ 162 w 1628"/>
                <a:gd name="T53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28" h="324">
                  <a:moveTo>
                    <a:pt x="162" y="0"/>
                  </a:moveTo>
                  <a:lnTo>
                    <a:pt x="1464" y="0"/>
                  </a:lnTo>
                  <a:lnTo>
                    <a:pt x="1508" y="6"/>
                  </a:lnTo>
                  <a:lnTo>
                    <a:pt x="1548" y="22"/>
                  </a:lnTo>
                  <a:lnTo>
                    <a:pt x="1580" y="47"/>
                  </a:lnTo>
                  <a:lnTo>
                    <a:pt x="1606" y="79"/>
                  </a:lnTo>
                  <a:lnTo>
                    <a:pt x="1622" y="119"/>
                  </a:lnTo>
                  <a:lnTo>
                    <a:pt x="1628" y="161"/>
                  </a:lnTo>
                  <a:lnTo>
                    <a:pt x="1622" y="205"/>
                  </a:lnTo>
                  <a:lnTo>
                    <a:pt x="1606" y="243"/>
                  </a:lnTo>
                  <a:lnTo>
                    <a:pt x="1580" y="277"/>
                  </a:lnTo>
                  <a:lnTo>
                    <a:pt x="1546" y="301"/>
                  </a:lnTo>
                  <a:lnTo>
                    <a:pt x="1508" y="319"/>
                  </a:lnTo>
                  <a:lnTo>
                    <a:pt x="1464" y="324"/>
                  </a:lnTo>
                  <a:lnTo>
                    <a:pt x="162" y="324"/>
                  </a:lnTo>
                  <a:lnTo>
                    <a:pt x="120" y="319"/>
                  </a:lnTo>
                  <a:lnTo>
                    <a:pt x="80" y="301"/>
                  </a:lnTo>
                  <a:lnTo>
                    <a:pt x="48" y="277"/>
                  </a:lnTo>
                  <a:lnTo>
                    <a:pt x="22" y="243"/>
                  </a:lnTo>
                  <a:lnTo>
                    <a:pt x="6" y="205"/>
                  </a:lnTo>
                  <a:lnTo>
                    <a:pt x="0" y="161"/>
                  </a:lnTo>
                  <a:lnTo>
                    <a:pt x="6" y="119"/>
                  </a:lnTo>
                  <a:lnTo>
                    <a:pt x="22" y="79"/>
                  </a:lnTo>
                  <a:lnTo>
                    <a:pt x="48" y="47"/>
                  </a:lnTo>
                  <a:lnTo>
                    <a:pt x="80" y="22"/>
                  </a:lnTo>
                  <a:lnTo>
                    <a:pt x="120" y="6"/>
                  </a:lnTo>
                  <a:lnTo>
                    <a:pt x="1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35" name="Freeform 97"/>
            <p:cNvSpPr>
              <a:spLocks/>
            </p:cNvSpPr>
            <p:nvPr/>
          </p:nvSpPr>
          <p:spPr bwMode="auto">
            <a:xfrm>
              <a:off x="8686800" y="-42863"/>
              <a:ext cx="255588" cy="1290638"/>
            </a:xfrm>
            <a:custGeom>
              <a:avLst/>
              <a:gdLst>
                <a:gd name="T0" fmla="*/ 162 w 324"/>
                <a:gd name="T1" fmla="*/ 0 h 1627"/>
                <a:gd name="T2" fmla="*/ 206 w 324"/>
                <a:gd name="T3" fmla="*/ 6 h 1627"/>
                <a:gd name="T4" fmla="*/ 244 w 324"/>
                <a:gd name="T5" fmla="*/ 22 h 1627"/>
                <a:gd name="T6" fmla="*/ 278 w 324"/>
                <a:gd name="T7" fmla="*/ 48 h 1627"/>
                <a:gd name="T8" fmla="*/ 302 w 324"/>
                <a:gd name="T9" fmla="*/ 82 h 1627"/>
                <a:gd name="T10" fmla="*/ 320 w 324"/>
                <a:gd name="T11" fmla="*/ 120 h 1627"/>
                <a:gd name="T12" fmla="*/ 324 w 324"/>
                <a:gd name="T13" fmla="*/ 163 h 1627"/>
                <a:gd name="T14" fmla="*/ 324 w 324"/>
                <a:gd name="T15" fmla="*/ 1465 h 1627"/>
                <a:gd name="T16" fmla="*/ 320 w 324"/>
                <a:gd name="T17" fmla="*/ 1507 h 1627"/>
                <a:gd name="T18" fmla="*/ 302 w 324"/>
                <a:gd name="T19" fmla="*/ 1547 h 1627"/>
                <a:gd name="T20" fmla="*/ 278 w 324"/>
                <a:gd name="T21" fmla="*/ 1579 h 1627"/>
                <a:gd name="T22" fmla="*/ 244 w 324"/>
                <a:gd name="T23" fmla="*/ 1605 h 1627"/>
                <a:gd name="T24" fmla="*/ 206 w 324"/>
                <a:gd name="T25" fmla="*/ 1621 h 1627"/>
                <a:gd name="T26" fmla="*/ 162 w 324"/>
                <a:gd name="T27" fmla="*/ 1627 h 1627"/>
                <a:gd name="T28" fmla="*/ 118 w 324"/>
                <a:gd name="T29" fmla="*/ 1621 h 1627"/>
                <a:gd name="T30" fmla="*/ 80 w 324"/>
                <a:gd name="T31" fmla="*/ 1605 h 1627"/>
                <a:gd name="T32" fmla="*/ 46 w 324"/>
                <a:gd name="T33" fmla="*/ 1579 h 1627"/>
                <a:gd name="T34" fmla="*/ 22 w 324"/>
                <a:gd name="T35" fmla="*/ 1547 h 1627"/>
                <a:gd name="T36" fmla="*/ 4 w 324"/>
                <a:gd name="T37" fmla="*/ 1507 h 1627"/>
                <a:gd name="T38" fmla="*/ 0 w 324"/>
                <a:gd name="T39" fmla="*/ 1465 h 1627"/>
                <a:gd name="T40" fmla="*/ 0 w 324"/>
                <a:gd name="T41" fmla="*/ 163 h 1627"/>
                <a:gd name="T42" fmla="*/ 4 w 324"/>
                <a:gd name="T43" fmla="*/ 120 h 1627"/>
                <a:gd name="T44" fmla="*/ 22 w 324"/>
                <a:gd name="T45" fmla="*/ 82 h 1627"/>
                <a:gd name="T46" fmla="*/ 46 w 324"/>
                <a:gd name="T47" fmla="*/ 48 h 1627"/>
                <a:gd name="T48" fmla="*/ 80 w 324"/>
                <a:gd name="T49" fmla="*/ 22 h 1627"/>
                <a:gd name="T50" fmla="*/ 118 w 324"/>
                <a:gd name="T51" fmla="*/ 6 h 1627"/>
                <a:gd name="T52" fmla="*/ 162 w 324"/>
                <a:gd name="T53" fmla="*/ 0 h 1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4" h="1627">
                  <a:moveTo>
                    <a:pt x="162" y="0"/>
                  </a:moveTo>
                  <a:lnTo>
                    <a:pt x="206" y="6"/>
                  </a:lnTo>
                  <a:lnTo>
                    <a:pt x="244" y="22"/>
                  </a:lnTo>
                  <a:lnTo>
                    <a:pt x="278" y="48"/>
                  </a:lnTo>
                  <a:lnTo>
                    <a:pt x="302" y="82"/>
                  </a:lnTo>
                  <a:lnTo>
                    <a:pt x="320" y="120"/>
                  </a:lnTo>
                  <a:lnTo>
                    <a:pt x="324" y="163"/>
                  </a:lnTo>
                  <a:lnTo>
                    <a:pt x="324" y="1465"/>
                  </a:lnTo>
                  <a:lnTo>
                    <a:pt x="320" y="1507"/>
                  </a:lnTo>
                  <a:lnTo>
                    <a:pt x="302" y="1547"/>
                  </a:lnTo>
                  <a:lnTo>
                    <a:pt x="278" y="1579"/>
                  </a:lnTo>
                  <a:lnTo>
                    <a:pt x="244" y="1605"/>
                  </a:lnTo>
                  <a:lnTo>
                    <a:pt x="206" y="1621"/>
                  </a:lnTo>
                  <a:lnTo>
                    <a:pt x="162" y="1627"/>
                  </a:lnTo>
                  <a:lnTo>
                    <a:pt x="118" y="1621"/>
                  </a:lnTo>
                  <a:lnTo>
                    <a:pt x="80" y="1605"/>
                  </a:lnTo>
                  <a:lnTo>
                    <a:pt x="46" y="1579"/>
                  </a:lnTo>
                  <a:lnTo>
                    <a:pt x="22" y="1547"/>
                  </a:lnTo>
                  <a:lnTo>
                    <a:pt x="4" y="1507"/>
                  </a:lnTo>
                  <a:lnTo>
                    <a:pt x="0" y="1465"/>
                  </a:lnTo>
                  <a:lnTo>
                    <a:pt x="0" y="163"/>
                  </a:lnTo>
                  <a:lnTo>
                    <a:pt x="4" y="120"/>
                  </a:lnTo>
                  <a:lnTo>
                    <a:pt x="22" y="82"/>
                  </a:lnTo>
                  <a:lnTo>
                    <a:pt x="46" y="48"/>
                  </a:lnTo>
                  <a:lnTo>
                    <a:pt x="80" y="22"/>
                  </a:lnTo>
                  <a:lnTo>
                    <a:pt x="118" y="6"/>
                  </a:lnTo>
                  <a:lnTo>
                    <a:pt x="1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36" name="Freeform 98"/>
            <p:cNvSpPr>
              <a:spLocks/>
            </p:cNvSpPr>
            <p:nvPr/>
          </p:nvSpPr>
          <p:spPr bwMode="auto">
            <a:xfrm>
              <a:off x="9364663" y="541337"/>
              <a:ext cx="989013" cy="989013"/>
            </a:xfrm>
            <a:custGeom>
              <a:avLst/>
              <a:gdLst>
                <a:gd name="T0" fmla="*/ 1067 w 1247"/>
                <a:gd name="T1" fmla="*/ 0 h 1245"/>
                <a:gd name="T2" fmla="*/ 1103 w 1247"/>
                <a:gd name="T3" fmla="*/ 0 h 1245"/>
                <a:gd name="T4" fmla="*/ 1137 w 1247"/>
                <a:gd name="T5" fmla="*/ 7 h 1245"/>
                <a:gd name="T6" fmla="*/ 1171 w 1247"/>
                <a:gd name="T7" fmla="*/ 23 h 1245"/>
                <a:gd name="T8" fmla="*/ 1199 w 1247"/>
                <a:gd name="T9" fmla="*/ 47 h 1245"/>
                <a:gd name="T10" fmla="*/ 1223 w 1247"/>
                <a:gd name="T11" fmla="*/ 75 h 1245"/>
                <a:gd name="T12" fmla="*/ 1239 w 1247"/>
                <a:gd name="T13" fmla="*/ 109 h 1245"/>
                <a:gd name="T14" fmla="*/ 1247 w 1247"/>
                <a:gd name="T15" fmla="*/ 143 h 1245"/>
                <a:gd name="T16" fmla="*/ 1247 w 1247"/>
                <a:gd name="T17" fmla="*/ 179 h 1245"/>
                <a:gd name="T18" fmla="*/ 1239 w 1247"/>
                <a:gd name="T19" fmla="*/ 215 h 1245"/>
                <a:gd name="T20" fmla="*/ 1223 w 1247"/>
                <a:gd name="T21" fmla="*/ 247 h 1245"/>
                <a:gd name="T22" fmla="*/ 1199 w 1247"/>
                <a:gd name="T23" fmla="*/ 277 h 1245"/>
                <a:gd name="T24" fmla="*/ 277 w 1247"/>
                <a:gd name="T25" fmla="*/ 1198 h 1245"/>
                <a:gd name="T26" fmla="*/ 244 w 1247"/>
                <a:gd name="T27" fmla="*/ 1225 h 1245"/>
                <a:gd name="T28" fmla="*/ 204 w 1247"/>
                <a:gd name="T29" fmla="*/ 1239 h 1245"/>
                <a:gd name="T30" fmla="*/ 162 w 1247"/>
                <a:gd name="T31" fmla="*/ 1245 h 1245"/>
                <a:gd name="T32" fmla="*/ 132 w 1247"/>
                <a:gd name="T33" fmla="*/ 1243 h 1245"/>
                <a:gd name="T34" fmla="*/ 102 w 1247"/>
                <a:gd name="T35" fmla="*/ 1233 h 1245"/>
                <a:gd name="T36" fmla="*/ 74 w 1247"/>
                <a:gd name="T37" fmla="*/ 1219 h 1245"/>
                <a:gd name="T38" fmla="*/ 48 w 1247"/>
                <a:gd name="T39" fmla="*/ 1198 h 1245"/>
                <a:gd name="T40" fmla="*/ 24 w 1247"/>
                <a:gd name="T41" fmla="*/ 1170 h 1245"/>
                <a:gd name="T42" fmla="*/ 8 w 1247"/>
                <a:gd name="T43" fmla="*/ 1136 h 1245"/>
                <a:gd name="T44" fmla="*/ 0 w 1247"/>
                <a:gd name="T45" fmla="*/ 1102 h 1245"/>
                <a:gd name="T46" fmla="*/ 0 w 1247"/>
                <a:gd name="T47" fmla="*/ 1066 h 1245"/>
                <a:gd name="T48" fmla="*/ 8 w 1247"/>
                <a:gd name="T49" fmla="*/ 1030 h 1245"/>
                <a:gd name="T50" fmla="*/ 24 w 1247"/>
                <a:gd name="T51" fmla="*/ 998 h 1245"/>
                <a:gd name="T52" fmla="*/ 48 w 1247"/>
                <a:gd name="T53" fmla="*/ 968 h 1245"/>
                <a:gd name="T54" fmla="*/ 970 w 1247"/>
                <a:gd name="T55" fmla="*/ 47 h 1245"/>
                <a:gd name="T56" fmla="*/ 1000 w 1247"/>
                <a:gd name="T57" fmla="*/ 23 h 1245"/>
                <a:gd name="T58" fmla="*/ 1032 w 1247"/>
                <a:gd name="T59" fmla="*/ 7 h 1245"/>
                <a:gd name="T60" fmla="*/ 1067 w 1247"/>
                <a:gd name="T61" fmla="*/ 0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47" h="1245">
                  <a:moveTo>
                    <a:pt x="1067" y="0"/>
                  </a:moveTo>
                  <a:lnTo>
                    <a:pt x="1103" y="0"/>
                  </a:lnTo>
                  <a:lnTo>
                    <a:pt x="1137" y="7"/>
                  </a:lnTo>
                  <a:lnTo>
                    <a:pt x="1171" y="23"/>
                  </a:lnTo>
                  <a:lnTo>
                    <a:pt x="1199" y="47"/>
                  </a:lnTo>
                  <a:lnTo>
                    <a:pt x="1223" y="75"/>
                  </a:lnTo>
                  <a:lnTo>
                    <a:pt x="1239" y="109"/>
                  </a:lnTo>
                  <a:lnTo>
                    <a:pt x="1247" y="143"/>
                  </a:lnTo>
                  <a:lnTo>
                    <a:pt x="1247" y="179"/>
                  </a:lnTo>
                  <a:lnTo>
                    <a:pt x="1239" y="215"/>
                  </a:lnTo>
                  <a:lnTo>
                    <a:pt x="1223" y="247"/>
                  </a:lnTo>
                  <a:lnTo>
                    <a:pt x="1199" y="277"/>
                  </a:lnTo>
                  <a:lnTo>
                    <a:pt x="277" y="1198"/>
                  </a:lnTo>
                  <a:lnTo>
                    <a:pt x="244" y="1225"/>
                  </a:lnTo>
                  <a:lnTo>
                    <a:pt x="204" y="1239"/>
                  </a:lnTo>
                  <a:lnTo>
                    <a:pt x="162" y="1245"/>
                  </a:lnTo>
                  <a:lnTo>
                    <a:pt x="132" y="1243"/>
                  </a:lnTo>
                  <a:lnTo>
                    <a:pt x="102" y="1233"/>
                  </a:lnTo>
                  <a:lnTo>
                    <a:pt x="74" y="1219"/>
                  </a:lnTo>
                  <a:lnTo>
                    <a:pt x="48" y="1198"/>
                  </a:lnTo>
                  <a:lnTo>
                    <a:pt x="24" y="1170"/>
                  </a:lnTo>
                  <a:lnTo>
                    <a:pt x="8" y="1136"/>
                  </a:lnTo>
                  <a:lnTo>
                    <a:pt x="0" y="1102"/>
                  </a:lnTo>
                  <a:lnTo>
                    <a:pt x="0" y="1066"/>
                  </a:lnTo>
                  <a:lnTo>
                    <a:pt x="8" y="1030"/>
                  </a:lnTo>
                  <a:lnTo>
                    <a:pt x="24" y="998"/>
                  </a:lnTo>
                  <a:lnTo>
                    <a:pt x="48" y="968"/>
                  </a:lnTo>
                  <a:lnTo>
                    <a:pt x="970" y="47"/>
                  </a:lnTo>
                  <a:lnTo>
                    <a:pt x="1000" y="23"/>
                  </a:lnTo>
                  <a:lnTo>
                    <a:pt x="1032" y="7"/>
                  </a:lnTo>
                  <a:lnTo>
                    <a:pt x="10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37" name="Freeform 99"/>
            <p:cNvSpPr>
              <a:spLocks/>
            </p:cNvSpPr>
            <p:nvPr/>
          </p:nvSpPr>
          <p:spPr bwMode="auto">
            <a:xfrm>
              <a:off x="7275513" y="541337"/>
              <a:ext cx="989013" cy="989013"/>
            </a:xfrm>
            <a:custGeom>
              <a:avLst/>
              <a:gdLst>
                <a:gd name="T0" fmla="*/ 144 w 1247"/>
                <a:gd name="T1" fmla="*/ 0 h 1245"/>
                <a:gd name="T2" fmla="*/ 180 w 1247"/>
                <a:gd name="T3" fmla="*/ 0 h 1245"/>
                <a:gd name="T4" fmla="*/ 216 w 1247"/>
                <a:gd name="T5" fmla="*/ 7 h 1245"/>
                <a:gd name="T6" fmla="*/ 247 w 1247"/>
                <a:gd name="T7" fmla="*/ 23 h 1245"/>
                <a:gd name="T8" fmla="*/ 277 w 1247"/>
                <a:gd name="T9" fmla="*/ 47 h 1245"/>
                <a:gd name="T10" fmla="*/ 1199 w 1247"/>
                <a:gd name="T11" fmla="*/ 968 h 1245"/>
                <a:gd name="T12" fmla="*/ 1223 w 1247"/>
                <a:gd name="T13" fmla="*/ 998 h 1245"/>
                <a:gd name="T14" fmla="*/ 1239 w 1247"/>
                <a:gd name="T15" fmla="*/ 1030 h 1245"/>
                <a:gd name="T16" fmla="*/ 1247 w 1247"/>
                <a:gd name="T17" fmla="*/ 1066 h 1245"/>
                <a:gd name="T18" fmla="*/ 1247 w 1247"/>
                <a:gd name="T19" fmla="*/ 1102 h 1245"/>
                <a:gd name="T20" fmla="*/ 1239 w 1247"/>
                <a:gd name="T21" fmla="*/ 1136 h 1245"/>
                <a:gd name="T22" fmla="*/ 1223 w 1247"/>
                <a:gd name="T23" fmla="*/ 1170 h 1245"/>
                <a:gd name="T24" fmla="*/ 1199 w 1247"/>
                <a:gd name="T25" fmla="*/ 1198 h 1245"/>
                <a:gd name="T26" fmla="*/ 1165 w 1247"/>
                <a:gd name="T27" fmla="*/ 1225 h 1245"/>
                <a:gd name="T28" fmla="*/ 1125 w 1247"/>
                <a:gd name="T29" fmla="*/ 1239 h 1245"/>
                <a:gd name="T30" fmla="*/ 1085 w 1247"/>
                <a:gd name="T31" fmla="*/ 1245 h 1245"/>
                <a:gd name="T32" fmla="*/ 1053 w 1247"/>
                <a:gd name="T33" fmla="*/ 1243 h 1245"/>
                <a:gd name="T34" fmla="*/ 1023 w 1247"/>
                <a:gd name="T35" fmla="*/ 1233 h 1245"/>
                <a:gd name="T36" fmla="*/ 995 w 1247"/>
                <a:gd name="T37" fmla="*/ 1219 h 1245"/>
                <a:gd name="T38" fmla="*/ 970 w 1247"/>
                <a:gd name="T39" fmla="*/ 1198 h 1245"/>
                <a:gd name="T40" fmla="*/ 48 w 1247"/>
                <a:gd name="T41" fmla="*/ 277 h 1245"/>
                <a:gd name="T42" fmla="*/ 24 w 1247"/>
                <a:gd name="T43" fmla="*/ 247 h 1245"/>
                <a:gd name="T44" fmla="*/ 8 w 1247"/>
                <a:gd name="T45" fmla="*/ 215 h 1245"/>
                <a:gd name="T46" fmla="*/ 0 w 1247"/>
                <a:gd name="T47" fmla="*/ 179 h 1245"/>
                <a:gd name="T48" fmla="*/ 0 w 1247"/>
                <a:gd name="T49" fmla="*/ 143 h 1245"/>
                <a:gd name="T50" fmla="*/ 8 w 1247"/>
                <a:gd name="T51" fmla="*/ 109 h 1245"/>
                <a:gd name="T52" fmla="*/ 24 w 1247"/>
                <a:gd name="T53" fmla="*/ 75 h 1245"/>
                <a:gd name="T54" fmla="*/ 48 w 1247"/>
                <a:gd name="T55" fmla="*/ 47 h 1245"/>
                <a:gd name="T56" fmla="*/ 76 w 1247"/>
                <a:gd name="T57" fmla="*/ 23 h 1245"/>
                <a:gd name="T58" fmla="*/ 110 w 1247"/>
                <a:gd name="T59" fmla="*/ 7 h 1245"/>
                <a:gd name="T60" fmla="*/ 144 w 1247"/>
                <a:gd name="T61" fmla="*/ 0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47" h="1245">
                  <a:moveTo>
                    <a:pt x="144" y="0"/>
                  </a:moveTo>
                  <a:lnTo>
                    <a:pt x="180" y="0"/>
                  </a:lnTo>
                  <a:lnTo>
                    <a:pt x="216" y="7"/>
                  </a:lnTo>
                  <a:lnTo>
                    <a:pt x="247" y="23"/>
                  </a:lnTo>
                  <a:lnTo>
                    <a:pt x="277" y="47"/>
                  </a:lnTo>
                  <a:lnTo>
                    <a:pt x="1199" y="968"/>
                  </a:lnTo>
                  <a:lnTo>
                    <a:pt x="1223" y="998"/>
                  </a:lnTo>
                  <a:lnTo>
                    <a:pt x="1239" y="1030"/>
                  </a:lnTo>
                  <a:lnTo>
                    <a:pt x="1247" y="1066"/>
                  </a:lnTo>
                  <a:lnTo>
                    <a:pt x="1247" y="1102"/>
                  </a:lnTo>
                  <a:lnTo>
                    <a:pt x="1239" y="1136"/>
                  </a:lnTo>
                  <a:lnTo>
                    <a:pt x="1223" y="1170"/>
                  </a:lnTo>
                  <a:lnTo>
                    <a:pt x="1199" y="1198"/>
                  </a:lnTo>
                  <a:lnTo>
                    <a:pt x="1165" y="1225"/>
                  </a:lnTo>
                  <a:lnTo>
                    <a:pt x="1125" y="1239"/>
                  </a:lnTo>
                  <a:lnTo>
                    <a:pt x="1085" y="1245"/>
                  </a:lnTo>
                  <a:lnTo>
                    <a:pt x="1053" y="1243"/>
                  </a:lnTo>
                  <a:lnTo>
                    <a:pt x="1023" y="1233"/>
                  </a:lnTo>
                  <a:lnTo>
                    <a:pt x="995" y="1219"/>
                  </a:lnTo>
                  <a:lnTo>
                    <a:pt x="970" y="1198"/>
                  </a:lnTo>
                  <a:lnTo>
                    <a:pt x="48" y="277"/>
                  </a:lnTo>
                  <a:lnTo>
                    <a:pt x="24" y="247"/>
                  </a:lnTo>
                  <a:lnTo>
                    <a:pt x="8" y="215"/>
                  </a:lnTo>
                  <a:lnTo>
                    <a:pt x="0" y="179"/>
                  </a:lnTo>
                  <a:lnTo>
                    <a:pt x="0" y="143"/>
                  </a:lnTo>
                  <a:lnTo>
                    <a:pt x="8" y="109"/>
                  </a:lnTo>
                  <a:lnTo>
                    <a:pt x="24" y="75"/>
                  </a:lnTo>
                  <a:lnTo>
                    <a:pt x="48" y="47"/>
                  </a:lnTo>
                  <a:lnTo>
                    <a:pt x="76" y="23"/>
                  </a:lnTo>
                  <a:lnTo>
                    <a:pt x="110" y="7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38" name="Freeform 100"/>
            <p:cNvSpPr>
              <a:spLocks noEditPoints="1"/>
            </p:cNvSpPr>
            <p:nvPr/>
          </p:nvSpPr>
          <p:spPr bwMode="auto">
            <a:xfrm>
              <a:off x="6869113" y="1601787"/>
              <a:ext cx="3687763" cy="3559176"/>
            </a:xfrm>
            <a:custGeom>
              <a:avLst/>
              <a:gdLst>
                <a:gd name="T0" fmla="*/ 326 w 4646"/>
                <a:gd name="T1" fmla="*/ 2009 h 4485"/>
                <a:gd name="T2" fmla="*/ 336 w 4646"/>
                <a:gd name="T3" fmla="*/ 4043 h 4485"/>
                <a:gd name="T4" fmla="*/ 966 w 4646"/>
                <a:gd name="T5" fmla="*/ 4033 h 4485"/>
                <a:gd name="T6" fmla="*/ 956 w 4646"/>
                <a:gd name="T7" fmla="*/ 1999 h 4485"/>
                <a:gd name="T8" fmla="*/ 2263 w 4646"/>
                <a:gd name="T9" fmla="*/ 985 h 4485"/>
                <a:gd name="T10" fmla="*/ 2183 w 4646"/>
                <a:gd name="T11" fmla="*/ 1381 h 4485"/>
                <a:gd name="T12" fmla="*/ 1947 w 4646"/>
                <a:gd name="T13" fmla="*/ 1720 h 4485"/>
                <a:gd name="T14" fmla="*/ 1652 w 4646"/>
                <a:gd name="T15" fmla="*/ 1946 h 4485"/>
                <a:gd name="T16" fmla="*/ 1435 w 4646"/>
                <a:gd name="T17" fmla="*/ 2051 h 4485"/>
                <a:gd name="T18" fmla="*/ 1315 w 4646"/>
                <a:gd name="T19" fmla="*/ 2093 h 4485"/>
                <a:gd name="T20" fmla="*/ 1289 w 4646"/>
                <a:gd name="T21" fmla="*/ 3841 h 4485"/>
                <a:gd name="T22" fmla="*/ 1337 w 4646"/>
                <a:gd name="T23" fmla="*/ 3979 h 4485"/>
                <a:gd name="T24" fmla="*/ 1522 w 4646"/>
                <a:gd name="T25" fmla="*/ 4138 h 4485"/>
                <a:gd name="T26" fmla="*/ 3663 w 4646"/>
                <a:gd name="T27" fmla="*/ 4158 h 4485"/>
                <a:gd name="T28" fmla="*/ 3886 w 4646"/>
                <a:gd name="T29" fmla="*/ 4092 h 4485"/>
                <a:gd name="T30" fmla="*/ 4006 w 4646"/>
                <a:gd name="T31" fmla="*/ 3977 h 4485"/>
                <a:gd name="T32" fmla="*/ 4054 w 4646"/>
                <a:gd name="T33" fmla="*/ 3855 h 4485"/>
                <a:gd name="T34" fmla="*/ 4066 w 4646"/>
                <a:gd name="T35" fmla="*/ 3781 h 4485"/>
                <a:gd name="T36" fmla="*/ 4319 w 4646"/>
                <a:gd name="T37" fmla="*/ 2107 h 4485"/>
                <a:gd name="T38" fmla="*/ 4231 w 4646"/>
                <a:gd name="T39" fmla="*/ 1910 h 4485"/>
                <a:gd name="T40" fmla="*/ 4028 w 4646"/>
                <a:gd name="T41" fmla="*/ 1792 h 4485"/>
                <a:gd name="T42" fmla="*/ 2793 w 4646"/>
                <a:gd name="T43" fmla="*/ 1764 h 4485"/>
                <a:gd name="T44" fmla="*/ 2711 w 4646"/>
                <a:gd name="T45" fmla="*/ 1625 h 4485"/>
                <a:gd name="T46" fmla="*/ 2685 w 4646"/>
                <a:gd name="T47" fmla="*/ 578 h 4485"/>
                <a:gd name="T48" fmla="*/ 2566 w 4646"/>
                <a:gd name="T49" fmla="*/ 389 h 4485"/>
                <a:gd name="T50" fmla="*/ 2360 w 4646"/>
                <a:gd name="T51" fmla="*/ 325 h 4485"/>
                <a:gd name="T52" fmla="*/ 2426 w 4646"/>
                <a:gd name="T53" fmla="*/ 6 h 4485"/>
                <a:gd name="T54" fmla="*/ 2693 w 4646"/>
                <a:gd name="T55" fmla="*/ 86 h 4485"/>
                <a:gd name="T56" fmla="*/ 2913 w 4646"/>
                <a:gd name="T57" fmla="*/ 295 h 4485"/>
                <a:gd name="T58" fmla="*/ 3023 w 4646"/>
                <a:gd name="T59" fmla="*/ 610 h 4485"/>
                <a:gd name="T60" fmla="*/ 3968 w 4646"/>
                <a:gd name="T61" fmla="*/ 1463 h 4485"/>
                <a:gd name="T62" fmla="*/ 4271 w 4646"/>
                <a:gd name="T63" fmla="*/ 1537 h 4485"/>
                <a:gd name="T64" fmla="*/ 4513 w 4646"/>
                <a:gd name="T65" fmla="*/ 1742 h 4485"/>
                <a:gd name="T66" fmla="*/ 4636 w 4646"/>
                <a:gd name="T67" fmla="*/ 2031 h 4485"/>
                <a:gd name="T68" fmla="*/ 4387 w 4646"/>
                <a:gd name="T69" fmla="*/ 3825 h 4485"/>
                <a:gd name="T70" fmla="*/ 4265 w 4646"/>
                <a:gd name="T71" fmla="*/ 4168 h 4485"/>
                <a:gd name="T72" fmla="*/ 4016 w 4646"/>
                <a:gd name="T73" fmla="*/ 4389 h 4485"/>
                <a:gd name="T74" fmla="*/ 3683 w 4646"/>
                <a:gd name="T75" fmla="*/ 4481 h 4485"/>
                <a:gd name="T76" fmla="*/ 1469 w 4646"/>
                <a:gd name="T77" fmla="*/ 4461 h 4485"/>
                <a:gd name="T78" fmla="*/ 1169 w 4646"/>
                <a:gd name="T79" fmla="*/ 4290 h 4485"/>
                <a:gd name="T80" fmla="*/ 956 w 4646"/>
                <a:gd name="T81" fmla="*/ 4367 h 4485"/>
                <a:gd name="T82" fmla="*/ 166 w 4646"/>
                <a:gd name="T83" fmla="*/ 4322 h 4485"/>
                <a:gd name="T84" fmla="*/ 22 w 4646"/>
                <a:gd name="T85" fmla="*/ 4150 h 4485"/>
                <a:gd name="T86" fmla="*/ 6 w 4646"/>
                <a:gd name="T87" fmla="*/ 1948 h 4485"/>
                <a:gd name="T88" fmla="*/ 120 w 4646"/>
                <a:gd name="T89" fmla="*/ 1752 h 4485"/>
                <a:gd name="T90" fmla="*/ 336 w 4646"/>
                <a:gd name="T91" fmla="*/ 1674 h 4485"/>
                <a:gd name="T92" fmla="*/ 1118 w 4646"/>
                <a:gd name="T93" fmla="*/ 1716 h 4485"/>
                <a:gd name="T94" fmla="*/ 1233 w 4646"/>
                <a:gd name="T95" fmla="*/ 1778 h 4485"/>
                <a:gd name="T96" fmla="*/ 1373 w 4646"/>
                <a:gd name="T97" fmla="*/ 1722 h 4485"/>
                <a:gd name="T98" fmla="*/ 1594 w 4646"/>
                <a:gd name="T99" fmla="*/ 1595 h 4485"/>
                <a:gd name="T100" fmla="*/ 1852 w 4646"/>
                <a:gd name="T101" fmla="*/ 1320 h 4485"/>
                <a:gd name="T102" fmla="*/ 1937 w 4646"/>
                <a:gd name="T103" fmla="*/ 985 h 4485"/>
                <a:gd name="T104" fmla="*/ 1981 w 4646"/>
                <a:gd name="T105" fmla="*/ 82 h 4485"/>
                <a:gd name="T106" fmla="*/ 2081 w 4646"/>
                <a:gd name="T107" fmla="*/ 32 h 4485"/>
                <a:gd name="T108" fmla="*/ 2245 w 4646"/>
                <a:gd name="T109" fmla="*/ 4 h 4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46" h="4485">
                  <a:moveTo>
                    <a:pt x="336" y="1999"/>
                  </a:moveTo>
                  <a:lnTo>
                    <a:pt x="330" y="1999"/>
                  </a:lnTo>
                  <a:lnTo>
                    <a:pt x="328" y="2003"/>
                  </a:lnTo>
                  <a:lnTo>
                    <a:pt x="326" y="2009"/>
                  </a:lnTo>
                  <a:lnTo>
                    <a:pt x="326" y="4033"/>
                  </a:lnTo>
                  <a:lnTo>
                    <a:pt x="328" y="4039"/>
                  </a:lnTo>
                  <a:lnTo>
                    <a:pt x="330" y="4041"/>
                  </a:lnTo>
                  <a:lnTo>
                    <a:pt x="336" y="4043"/>
                  </a:lnTo>
                  <a:lnTo>
                    <a:pt x="956" y="4043"/>
                  </a:lnTo>
                  <a:lnTo>
                    <a:pt x="960" y="4041"/>
                  </a:lnTo>
                  <a:lnTo>
                    <a:pt x="964" y="4039"/>
                  </a:lnTo>
                  <a:lnTo>
                    <a:pt x="966" y="4033"/>
                  </a:lnTo>
                  <a:lnTo>
                    <a:pt x="966" y="2009"/>
                  </a:lnTo>
                  <a:lnTo>
                    <a:pt x="964" y="2003"/>
                  </a:lnTo>
                  <a:lnTo>
                    <a:pt x="960" y="1999"/>
                  </a:lnTo>
                  <a:lnTo>
                    <a:pt x="956" y="1999"/>
                  </a:lnTo>
                  <a:lnTo>
                    <a:pt x="336" y="1999"/>
                  </a:lnTo>
                  <a:close/>
                  <a:moveTo>
                    <a:pt x="2310" y="325"/>
                  </a:moveTo>
                  <a:lnTo>
                    <a:pt x="2263" y="327"/>
                  </a:lnTo>
                  <a:lnTo>
                    <a:pt x="2263" y="985"/>
                  </a:lnTo>
                  <a:lnTo>
                    <a:pt x="2257" y="1088"/>
                  </a:lnTo>
                  <a:lnTo>
                    <a:pt x="2243" y="1190"/>
                  </a:lnTo>
                  <a:lnTo>
                    <a:pt x="2217" y="1286"/>
                  </a:lnTo>
                  <a:lnTo>
                    <a:pt x="2183" y="1381"/>
                  </a:lnTo>
                  <a:lnTo>
                    <a:pt x="2139" y="1471"/>
                  </a:lnTo>
                  <a:lnTo>
                    <a:pt x="2083" y="1559"/>
                  </a:lnTo>
                  <a:lnTo>
                    <a:pt x="2021" y="1641"/>
                  </a:lnTo>
                  <a:lnTo>
                    <a:pt x="1947" y="1720"/>
                  </a:lnTo>
                  <a:lnTo>
                    <a:pt x="1866" y="1794"/>
                  </a:lnTo>
                  <a:lnTo>
                    <a:pt x="1776" y="1866"/>
                  </a:lnTo>
                  <a:lnTo>
                    <a:pt x="1712" y="1908"/>
                  </a:lnTo>
                  <a:lnTo>
                    <a:pt x="1652" y="1946"/>
                  </a:lnTo>
                  <a:lnTo>
                    <a:pt x="1592" y="1977"/>
                  </a:lnTo>
                  <a:lnTo>
                    <a:pt x="1534" y="2005"/>
                  </a:lnTo>
                  <a:lnTo>
                    <a:pt x="1483" y="2031"/>
                  </a:lnTo>
                  <a:lnTo>
                    <a:pt x="1435" y="2051"/>
                  </a:lnTo>
                  <a:lnTo>
                    <a:pt x="1393" y="2067"/>
                  </a:lnTo>
                  <a:lnTo>
                    <a:pt x="1359" y="2079"/>
                  </a:lnTo>
                  <a:lnTo>
                    <a:pt x="1333" y="2089"/>
                  </a:lnTo>
                  <a:lnTo>
                    <a:pt x="1315" y="2093"/>
                  </a:lnTo>
                  <a:lnTo>
                    <a:pt x="1307" y="2097"/>
                  </a:lnTo>
                  <a:lnTo>
                    <a:pt x="1299" y="2097"/>
                  </a:lnTo>
                  <a:lnTo>
                    <a:pt x="1289" y="2101"/>
                  </a:lnTo>
                  <a:lnTo>
                    <a:pt x="1289" y="3841"/>
                  </a:lnTo>
                  <a:lnTo>
                    <a:pt x="1291" y="3849"/>
                  </a:lnTo>
                  <a:lnTo>
                    <a:pt x="1295" y="3859"/>
                  </a:lnTo>
                  <a:lnTo>
                    <a:pt x="1309" y="3923"/>
                  </a:lnTo>
                  <a:lnTo>
                    <a:pt x="1337" y="3979"/>
                  </a:lnTo>
                  <a:lnTo>
                    <a:pt x="1371" y="4031"/>
                  </a:lnTo>
                  <a:lnTo>
                    <a:pt x="1415" y="4074"/>
                  </a:lnTo>
                  <a:lnTo>
                    <a:pt x="1467" y="4112"/>
                  </a:lnTo>
                  <a:lnTo>
                    <a:pt x="1522" y="4138"/>
                  </a:lnTo>
                  <a:lnTo>
                    <a:pt x="1582" y="4156"/>
                  </a:lnTo>
                  <a:lnTo>
                    <a:pt x="1646" y="4162"/>
                  </a:lnTo>
                  <a:lnTo>
                    <a:pt x="3587" y="4162"/>
                  </a:lnTo>
                  <a:lnTo>
                    <a:pt x="3663" y="4158"/>
                  </a:lnTo>
                  <a:lnTo>
                    <a:pt x="3731" y="4150"/>
                  </a:lnTo>
                  <a:lnTo>
                    <a:pt x="3791" y="4134"/>
                  </a:lnTo>
                  <a:lnTo>
                    <a:pt x="3842" y="4116"/>
                  </a:lnTo>
                  <a:lnTo>
                    <a:pt x="3886" y="4092"/>
                  </a:lnTo>
                  <a:lnTo>
                    <a:pt x="3926" y="4066"/>
                  </a:lnTo>
                  <a:lnTo>
                    <a:pt x="3958" y="4039"/>
                  </a:lnTo>
                  <a:lnTo>
                    <a:pt x="3984" y="4009"/>
                  </a:lnTo>
                  <a:lnTo>
                    <a:pt x="4006" y="3977"/>
                  </a:lnTo>
                  <a:lnTo>
                    <a:pt x="4024" y="3945"/>
                  </a:lnTo>
                  <a:lnTo>
                    <a:pt x="4036" y="3913"/>
                  </a:lnTo>
                  <a:lnTo>
                    <a:pt x="4046" y="3883"/>
                  </a:lnTo>
                  <a:lnTo>
                    <a:pt x="4054" y="3855"/>
                  </a:lnTo>
                  <a:lnTo>
                    <a:pt x="4060" y="3829"/>
                  </a:lnTo>
                  <a:lnTo>
                    <a:pt x="4062" y="3805"/>
                  </a:lnTo>
                  <a:lnTo>
                    <a:pt x="4066" y="3785"/>
                  </a:lnTo>
                  <a:lnTo>
                    <a:pt x="4066" y="3781"/>
                  </a:lnTo>
                  <a:lnTo>
                    <a:pt x="4066" y="3779"/>
                  </a:lnTo>
                  <a:lnTo>
                    <a:pt x="4317" y="2219"/>
                  </a:lnTo>
                  <a:lnTo>
                    <a:pt x="4321" y="2163"/>
                  </a:lnTo>
                  <a:lnTo>
                    <a:pt x="4319" y="2107"/>
                  </a:lnTo>
                  <a:lnTo>
                    <a:pt x="4307" y="2053"/>
                  </a:lnTo>
                  <a:lnTo>
                    <a:pt x="4289" y="2003"/>
                  </a:lnTo>
                  <a:lnTo>
                    <a:pt x="4265" y="1954"/>
                  </a:lnTo>
                  <a:lnTo>
                    <a:pt x="4231" y="1910"/>
                  </a:lnTo>
                  <a:lnTo>
                    <a:pt x="4193" y="1872"/>
                  </a:lnTo>
                  <a:lnTo>
                    <a:pt x="4142" y="1836"/>
                  </a:lnTo>
                  <a:lnTo>
                    <a:pt x="4086" y="1808"/>
                  </a:lnTo>
                  <a:lnTo>
                    <a:pt x="4028" y="1792"/>
                  </a:lnTo>
                  <a:lnTo>
                    <a:pt x="3968" y="1786"/>
                  </a:lnTo>
                  <a:lnTo>
                    <a:pt x="2875" y="1786"/>
                  </a:lnTo>
                  <a:lnTo>
                    <a:pt x="2831" y="1780"/>
                  </a:lnTo>
                  <a:lnTo>
                    <a:pt x="2793" y="1764"/>
                  </a:lnTo>
                  <a:lnTo>
                    <a:pt x="2759" y="1738"/>
                  </a:lnTo>
                  <a:lnTo>
                    <a:pt x="2735" y="1706"/>
                  </a:lnTo>
                  <a:lnTo>
                    <a:pt x="2717" y="1666"/>
                  </a:lnTo>
                  <a:lnTo>
                    <a:pt x="2711" y="1625"/>
                  </a:lnTo>
                  <a:lnTo>
                    <a:pt x="2711" y="805"/>
                  </a:lnTo>
                  <a:lnTo>
                    <a:pt x="2709" y="722"/>
                  </a:lnTo>
                  <a:lnTo>
                    <a:pt x="2699" y="646"/>
                  </a:lnTo>
                  <a:lnTo>
                    <a:pt x="2685" y="578"/>
                  </a:lnTo>
                  <a:lnTo>
                    <a:pt x="2663" y="518"/>
                  </a:lnTo>
                  <a:lnTo>
                    <a:pt x="2638" y="466"/>
                  </a:lnTo>
                  <a:lnTo>
                    <a:pt x="2604" y="423"/>
                  </a:lnTo>
                  <a:lnTo>
                    <a:pt x="2566" y="389"/>
                  </a:lnTo>
                  <a:lnTo>
                    <a:pt x="2518" y="361"/>
                  </a:lnTo>
                  <a:lnTo>
                    <a:pt x="2466" y="341"/>
                  </a:lnTo>
                  <a:lnTo>
                    <a:pt x="2414" y="329"/>
                  </a:lnTo>
                  <a:lnTo>
                    <a:pt x="2360" y="325"/>
                  </a:lnTo>
                  <a:lnTo>
                    <a:pt x="2310" y="325"/>
                  </a:lnTo>
                  <a:close/>
                  <a:moveTo>
                    <a:pt x="2302" y="0"/>
                  </a:moveTo>
                  <a:lnTo>
                    <a:pt x="2362" y="2"/>
                  </a:lnTo>
                  <a:lnTo>
                    <a:pt x="2426" y="6"/>
                  </a:lnTo>
                  <a:lnTo>
                    <a:pt x="2494" y="16"/>
                  </a:lnTo>
                  <a:lnTo>
                    <a:pt x="2560" y="32"/>
                  </a:lnTo>
                  <a:lnTo>
                    <a:pt x="2628" y="54"/>
                  </a:lnTo>
                  <a:lnTo>
                    <a:pt x="2693" y="86"/>
                  </a:lnTo>
                  <a:lnTo>
                    <a:pt x="2757" y="128"/>
                  </a:lnTo>
                  <a:lnTo>
                    <a:pt x="2817" y="175"/>
                  </a:lnTo>
                  <a:lnTo>
                    <a:pt x="2869" y="231"/>
                  </a:lnTo>
                  <a:lnTo>
                    <a:pt x="2913" y="295"/>
                  </a:lnTo>
                  <a:lnTo>
                    <a:pt x="2951" y="363"/>
                  </a:lnTo>
                  <a:lnTo>
                    <a:pt x="2983" y="439"/>
                  </a:lnTo>
                  <a:lnTo>
                    <a:pt x="3007" y="520"/>
                  </a:lnTo>
                  <a:lnTo>
                    <a:pt x="3023" y="610"/>
                  </a:lnTo>
                  <a:lnTo>
                    <a:pt x="3035" y="706"/>
                  </a:lnTo>
                  <a:lnTo>
                    <a:pt x="3036" y="807"/>
                  </a:lnTo>
                  <a:lnTo>
                    <a:pt x="3036" y="1463"/>
                  </a:lnTo>
                  <a:lnTo>
                    <a:pt x="3968" y="1463"/>
                  </a:lnTo>
                  <a:lnTo>
                    <a:pt x="4046" y="1467"/>
                  </a:lnTo>
                  <a:lnTo>
                    <a:pt x="4124" y="1481"/>
                  </a:lnTo>
                  <a:lnTo>
                    <a:pt x="4199" y="1505"/>
                  </a:lnTo>
                  <a:lnTo>
                    <a:pt x="4271" y="1537"/>
                  </a:lnTo>
                  <a:lnTo>
                    <a:pt x="4341" y="1579"/>
                  </a:lnTo>
                  <a:lnTo>
                    <a:pt x="4405" y="1627"/>
                  </a:lnTo>
                  <a:lnTo>
                    <a:pt x="4463" y="1682"/>
                  </a:lnTo>
                  <a:lnTo>
                    <a:pt x="4513" y="1742"/>
                  </a:lnTo>
                  <a:lnTo>
                    <a:pt x="4555" y="1810"/>
                  </a:lnTo>
                  <a:lnTo>
                    <a:pt x="4590" y="1880"/>
                  </a:lnTo>
                  <a:lnTo>
                    <a:pt x="4616" y="1954"/>
                  </a:lnTo>
                  <a:lnTo>
                    <a:pt x="4636" y="2031"/>
                  </a:lnTo>
                  <a:lnTo>
                    <a:pt x="4646" y="2109"/>
                  </a:lnTo>
                  <a:lnTo>
                    <a:pt x="4646" y="2189"/>
                  </a:lnTo>
                  <a:lnTo>
                    <a:pt x="4638" y="2270"/>
                  </a:lnTo>
                  <a:lnTo>
                    <a:pt x="4387" y="3825"/>
                  </a:lnTo>
                  <a:lnTo>
                    <a:pt x="4371" y="3921"/>
                  </a:lnTo>
                  <a:lnTo>
                    <a:pt x="4343" y="4011"/>
                  </a:lnTo>
                  <a:lnTo>
                    <a:pt x="4309" y="4092"/>
                  </a:lnTo>
                  <a:lnTo>
                    <a:pt x="4265" y="4168"/>
                  </a:lnTo>
                  <a:lnTo>
                    <a:pt x="4213" y="4236"/>
                  </a:lnTo>
                  <a:lnTo>
                    <a:pt x="4154" y="4298"/>
                  </a:lnTo>
                  <a:lnTo>
                    <a:pt x="4086" y="4350"/>
                  </a:lnTo>
                  <a:lnTo>
                    <a:pt x="4016" y="4389"/>
                  </a:lnTo>
                  <a:lnTo>
                    <a:pt x="3940" y="4423"/>
                  </a:lnTo>
                  <a:lnTo>
                    <a:pt x="3860" y="4451"/>
                  </a:lnTo>
                  <a:lnTo>
                    <a:pt x="3775" y="4469"/>
                  </a:lnTo>
                  <a:lnTo>
                    <a:pt x="3683" y="4481"/>
                  </a:lnTo>
                  <a:lnTo>
                    <a:pt x="3587" y="4485"/>
                  </a:lnTo>
                  <a:lnTo>
                    <a:pt x="1646" y="4485"/>
                  </a:lnTo>
                  <a:lnTo>
                    <a:pt x="1556" y="4479"/>
                  </a:lnTo>
                  <a:lnTo>
                    <a:pt x="1469" y="4461"/>
                  </a:lnTo>
                  <a:lnTo>
                    <a:pt x="1387" y="4433"/>
                  </a:lnTo>
                  <a:lnTo>
                    <a:pt x="1307" y="4393"/>
                  </a:lnTo>
                  <a:lnTo>
                    <a:pt x="1235" y="4346"/>
                  </a:lnTo>
                  <a:lnTo>
                    <a:pt x="1169" y="4290"/>
                  </a:lnTo>
                  <a:lnTo>
                    <a:pt x="1123" y="4322"/>
                  </a:lnTo>
                  <a:lnTo>
                    <a:pt x="1072" y="4346"/>
                  </a:lnTo>
                  <a:lnTo>
                    <a:pt x="1016" y="4361"/>
                  </a:lnTo>
                  <a:lnTo>
                    <a:pt x="956" y="4367"/>
                  </a:lnTo>
                  <a:lnTo>
                    <a:pt x="336" y="4367"/>
                  </a:lnTo>
                  <a:lnTo>
                    <a:pt x="276" y="4361"/>
                  </a:lnTo>
                  <a:lnTo>
                    <a:pt x="218" y="4346"/>
                  </a:lnTo>
                  <a:lnTo>
                    <a:pt x="166" y="4322"/>
                  </a:lnTo>
                  <a:lnTo>
                    <a:pt x="120" y="4288"/>
                  </a:lnTo>
                  <a:lnTo>
                    <a:pt x="80" y="4248"/>
                  </a:lnTo>
                  <a:lnTo>
                    <a:pt x="46" y="4202"/>
                  </a:lnTo>
                  <a:lnTo>
                    <a:pt x="22" y="4150"/>
                  </a:lnTo>
                  <a:lnTo>
                    <a:pt x="6" y="4092"/>
                  </a:lnTo>
                  <a:lnTo>
                    <a:pt x="0" y="4033"/>
                  </a:lnTo>
                  <a:lnTo>
                    <a:pt x="0" y="2009"/>
                  </a:lnTo>
                  <a:lnTo>
                    <a:pt x="6" y="1948"/>
                  </a:lnTo>
                  <a:lnTo>
                    <a:pt x="22" y="1892"/>
                  </a:lnTo>
                  <a:lnTo>
                    <a:pt x="46" y="1840"/>
                  </a:lnTo>
                  <a:lnTo>
                    <a:pt x="80" y="1794"/>
                  </a:lnTo>
                  <a:lnTo>
                    <a:pt x="120" y="1752"/>
                  </a:lnTo>
                  <a:lnTo>
                    <a:pt x="166" y="1720"/>
                  </a:lnTo>
                  <a:lnTo>
                    <a:pt x="218" y="1694"/>
                  </a:lnTo>
                  <a:lnTo>
                    <a:pt x="276" y="1680"/>
                  </a:lnTo>
                  <a:lnTo>
                    <a:pt x="336" y="1674"/>
                  </a:lnTo>
                  <a:lnTo>
                    <a:pt x="952" y="1674"/>
                  </a:lnTo>
                  <a:lnTo>
                    <a:pt x="1012" y="1678"/>
                  </a:lnTo>
                  <a:lnTo>
                    <a:pt x="1068" y="1694"/>
                  </a:lnTo>
                  <a:lnTo>
                    <a:pt x="1118" y="1716"/>
                  </a:lnTo>
                  <a:lnTo>
                    <a:pt x="1163" y="1748"/>
                  </a:lnTo>
                  <a:lnTo>
                    <a:pt x="1203" y="1786"/>
                  </a:lnTo>
                  <a:lnTo>
                    <a:pt x="1219" y="1782"/>
                  </a:lnTo>
                  <a:lnTo>
                    <a:pt x="1233" y="1778"/>
                  </a:lnTo>
                  <a:lnTo>
                    <a:pt x="1255" y="1770"/>
                  </a:lnTo>
                  <a:lnTo>
                    <a:pt x="1289" y="1758"/>
                  </a:lnTo>
                  <a:lnTo>
                    <a:pt x="1327" y="1742"/>
                  </a:lnTo>
                  <a:lnTo>
                    <a:pt x="1373" y="1722"/>
                  </a:lnTo>
                  <a:lnTo>
                    <a:pt x="1425" y="1696"/>
                  </a:lnTo>
                  <a:lnTo>
                    <a:pt x="1479" y="1666"/>
                  </a:lnTo>
                  <a:lnTo>
                    <a:pt x="1536" y="1633"/>
                  </a:lnTo>
                  <a:lnTo>
                    <a:pt x="1594" y="1595"/>
                  </a:lnTo>
                  <a:lnTo>
                    <a:pt x="1674" y="1531"/>
                  </a:lnTo>
                  <a:lnTo>
                    <a:pt x="1744" y="1463"/>
                  </a:lnTo>
                  <a:lnTo>
                    <a:pt x="1804" y="1393"/>
                  </a:lnTo>
                  <a:lnTo>
                    <a:pt x="1852" y="1320"/>
                  </a:lnTo>
                  <a:lnTo>
                    <a:pt x="1889" y="1240"/>
                  </a:lnTo>
                  <a:lnTo>
                    <a:pt x="1915" y="1158"/>
                  </a:lnTo>
                  <a:lnTo>
                    <a:pt x="1931" y="1074"/>
                  </a:lnTo>
                  <a:lnTo>
                    <a:pt x="1937" y="985"/>
                  </a:lnTo>
                  <a:lnTo>
                    <a:pt x="1937" y="193"/>
                  </a:lnTo>
                  <a:lnTo>
                    <a:pt x="1943" y="154"/>
                  </a:lnTo>
                  <a:lnTo>
                    <a:pt x="1957" y="116"/>
                  </a:lnTo>
                  <a:lnTo>
                    <a:pt x="1981" y="82"/>
                  </a:lnTo>
                  <a:lnTo>
                    <a:pt x="2013" y="58"/>
                  </a:lnTo>
                  <a:lnTo>
                    <a:pt x="2051" y="40"/>
                  </a:lnTo>
                  <a:lnTo>
                    <a:pt x="2061" y="36"/>
                  </a:lnTo>
                  <a:lnTo>
                    <a:pt x="2081" y="32"/>
                  </a:lnTo>
                  <a:lnTo>
                    <a:pt x="2111" y="24"/>
                  </a:lnTo>
                  <a:lnTo>
                    <a:pt x="2149" y="16"/>
                  </a:lnTo>
                  <a:lnTo>
                    <a:pt x="2193" y="10"/>
                  </a:lnTo>
                  <a:lnTo>
                    <a:pt x="2245" y="4"/>
                  </a:lnTo>
                  <a:lnTo>
                    <a:pt x="23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</p:grpSp>
      <p:sp>
        <p:nvSpPr>
          <p:cNvPr id="39" name="Freeform 111"/>
          <p:cNvSpPr>
            <a:spLocks noEditPoints="1"/>
          </p:cNvSpPr>
          <p:nvPr/>
        </p:nvSpPr>
        <p:spPr bwMode="auto">
          <a:xfrm>
            <a:off x="4506236" y="3096289"/>
            <a:ext cx="279010" cy="349482"/>
          </a:xfrm>
          <a:custGeom>
            <a:avLst/>
            <a:gdLst>
              <a:gd name="T0" fmla="*/ 333 w 5234"/>
              <a:gd name="T1" fmla="*/ 5775 h 6556"/>
              <a:gd name="T2" fmla="*/ 416 w 5234"/>
              <a:gd name="T3" fmla="*/ 5968 h 6556"/>
              <a:gd name="T4" fmla="*/ 580 w 5234"/>
              <a:gd name="T5" fmla="*/ 6120 h 6556"/>
              <a:gd name="T6" fmla="*/ 801 w 5234"/>
              <a:gd name="T7" fmla="*/ 6211 h 6556"/>
              <a:gd name="T8" fmla="*/ 4264 w 5234"/>
              <a:gd name="T9" fmla="*/ 6229 h 6556"/>
              <a:gd name="T10" fmla="*/ 4513 w 5234"/>
              <a:gd name="T11" fmla="*/ 6187 h 6556"/>
              <a:gd name="T12" fmla="*/ 4718 w 5234"/>
              <a:gd name="T13" fmla="*/ 6076 h 6556"/>
              <a:gd name="T14" fmla="*/ 4856 w 5234"/>
              <a:gd name="T15" fmla="*/ 5908 h 6556"/>
              <a:gd name="T16" fmla="*/ 4909 w 5234"/>
              <a:gd name="T17" fmla="*/ 5703 h 6556"/>
              <a:gd name="T18" fmla="*/ 3900 w 5234"/>
              <a:gd name="T19" fmla="*/ 2179 h 6556"/>
              <a:gd name="T20" fmla="*/ 3852 w 5234"/>
              <a:gd name="T21" fmla="*/ 2294 h 6556"/>
              <a:gd name="T22" fmla="*/ 3736 w 5234"/>
              <a:gd name="T23" fmla="*/ 2342 h 6556"/>
              <a:gd name="T24" fmla="*/ 3623 w 5234"/>
              <a:gd name="T25" fmla="*/ 2294 h 6556"/>
              <a:gd name="T26" fmla="*/ 3575 w 5234"/>
              <a:gd name="T27" fmla="*/ 2179 h 6556"/>
              <a:gd name="T28" fmla="*/ 1659 w 5234"/>
              <a:gd name="T29" fmla="*/ 2179 h 6556"/>
              <a:gd name="T30" fmla="*/ 1611 w 5234"/>
              <a:gd name="T31" fmla="*/ 2294 h 6556"/>
              <a:gd name="T32" fmla="*/ 1498 w 5234"/>
              <a:gd name="T33" fmla="*/ 2342 h 6556"/>
              <a:gd name="T34" fmla="*/ 1382 w 5234"/>
              <a:gd name="T35" fmla="*/ 2294 h 6556"/>
              <a:gd name="T36" fmla="*/ 1334 w 5234"/>
              <a:gd name="T37" fmla="*/ 2179 h 6556"/>
              <a:gd name="T38" fmla="*/ 2617 w 5234"/>
              <a:gd name="T39" fmla="*/ 327 h 6556"/>
              <a:gd name="T40" fmla="*/ 2314 w 5234"/>
              <a:gd name="T41" fmla="*/ 375 h 6556"/>
              <a:gd name="T42" fmla="*/ 2053 w 5234"/>
              <a:gd name="T43" fmla="*/ 510 h 6556"/>
              <a:gd name="T44" fmla="*/ 1846 w 5234"/>
              <a:gd name="T45" fmla="*/ 718 h 6556"/>
              <a:gd name="T46" fmla="*/ 1709 w 5234"/>
              <a:gd name="T47" fmla="*/ 981 h 6556"/>
              <a:gd name="T48" fmla="*/ 1659 w 5234"/>
              <a:gd name="T49" fmla="*/ 1284 h 6556"/>
              <a:gd name="T50" fmla="*/ 3551 w 5234"/>
              <a:gd name="T51" fmla="*/ 1078 h 6556"/>
              <a:gd name="T52" fmla="*/ 3444 w 5234"/>
              <a:gd name="T53" fmla="*/ 799 h 6556"/>
              <a:gd name="T54" fmla="*/ 3258 w 5234"/>
              <a:gd name="T55" fmla="*/ 572 h 6556"/>
              <a:gd name="T56" fmla="*/ 3011 w 5234"/>
              <a:gd name="T57" fmla="*/ 411 h 6556"/>
              <a:gd name="T58" fmla="*/ 2721 w 5234"/>
              <a:gd name="T59" fmla="*/ 331 h 6556"/>
              <a:gd name="T60" fmla="*/ 2741 w 5234"/>
              <a:gd name="T61" fmla="*/ 6 h 6556"/>
              <a:gd name="T62" fmla="*/ 3089 w 5234"/>
              <a:gd name="T63" fmla="*/ 90 h 6556"/>
              <a:gd name="T64" fmla="*/ 3392 w 5234"/>
              <a:gd name="T65" fmla="*/ 261 h 6556"/>
              <a:gd name="T66" fmla="*/ 3637 w 5234"/>
              <a:gd name="T67" fmla="*/ 508 h 6556"/>
              <a:gd name="T68" fmla="*/ 3810 w 5234"/>
              <a:gd name="T69" fmla="*/ 811 h 6556"/>
              <a:gd name="T70" fmla="*/ 3894 w 5234"/>
              <a:gd name="T71" fmla="*/ 1160 h 6556"/>
              <a:gd name="T72" fmla="*/ 4736 w 5234"/>
              <a:gd name="T73" fmla="*/ 1288 h 6556"/>
              <a:gd name="T74" fmla="*/ 4832 w 5234"/>
              <a:gd name="T75" fmla="*/ 1355 h 6556"/>
              <a:gd name="T76" fmla="*/ 5234 w 5234"/>
              <a:gd name="T77" fmla="*/ 5683 h 6556"/>
              <a:gd name="T78" fmla="*/ 5212 w 5234"/>
              <a:gd name="T79" fmla="*/ 5880 h 6556"/>
              <a:gd name="T80" fmla="*/ 5101 w 5234"/>
              <a:gd name="T81" fmla="*/ 6129 h 6556"/>
              <a:gd name="T82" fmla="*/ 4913 w 5234"/>
              <a:gd name="T83" fmla="*/ 6335 h 6556"/>
              <a:gd name="T84" fmla="*/ 4664 w 5234"/>
              <a:gd name="T85" fmla="*/ 6480 h 6556"/>
              <a:gd name="T86" fmla="*/ 4370 w 5234"/>
              <a:gd name="T87" fmla="*/ 6550 h 6556"/>
              <a:gd name="T88" fmla="*/ 864 w 5234"/>
              <a:gd name="T89" fmla="*/ 6550 h 6556"/>
              <a:gd name="T90" fmla="*/ 570 w 5234"/>
              <a:gd name="T91" fmla="*/ 6480 h 6556"/>
              <a:gd name="T92" fmla="*/ 321 w 5234"/>
              <a:gd name="T93" fmla="*/ 6335 h 6556"/>
              <a:gd name="T94" fmla="*/ 133 w 5234"/>
              <a:gd name="T95" fmla="*/ 6129 h 6556"/>
              <a:gd name="T96" fmla="*/ 22 w 5234"/>
              <a:gd name="T97" fmla="*/ 5880 h 6556"/>
              <a:gd name="T98" fmla="*/ 0 w 5234"/>
              <a:gd name="T99" fmla="*/ 5683 h 6556"/>
              <a:gd name="T100" fmla="*/ 404 w 5234"/>
              <a:gd name="T101" fmla="*/ 1355 h 6556"/>
              <a:gd name="T102" fmla="*/ 500 w 5234"/>
              <a:gd name="T103" fmla="*/ 1288 h 6556"/>
              <a:gd name="T104" fmla="*/ 1340 w 5234"/>
              <a:gd name="T105" fmla="*/ 1160 h 6556"/>
              <a:gd name="T106" fmla="*/ 1426 w 5234"/>
              <a:gd name="T107" fmla="*/ 811 h 6556"/>
              <a:gd name="T108" fmla="*/ 1597 w 5234"/>
              <a:gd name="T109" fmla="*/ 508 h 6556"/>
              <a:gd name="T110" fmla="*/ 1842 w 5234"/>
              <a:gd name="T111" fmla="*/ 261 h 6556"/>
              <a:gd name="T112" fmla="*/ 2147 w 5234"/>
              <a:gd name="T113" fmla="*/ 90 h 6556"/>
              <a:gd name="T114" fmla="*/ 2494 w 5234"/>
              <a:gd name="T115" fmla="*/ 6 h 6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234" h="6556">
                <a:moveTo>
                  <a:pt x="689" y="1609"/>
                </a:moveTo>
                <a:lnTo>
                  <a:pt x="327" y="5703"/>
                </a:lnTo>
                <a:lnTo>
                  <a:pt x="333" y="5775"/>
                </a:lnTo>
                <a:lnTo>
                  <a:pt x="351" y="5842"/>
                </a:lnTo>
                <a:lnTo>
                  <a:pt x="378" y="5908"/>
                </a:lnTo>
                <a:lnTo>
                  <a:pt x="416" y="5968"/>
                </a:lnTo>
                <a:lnTo>
                  <a:pt x="462" y="6024"/>
                </a:lnTo>
                <a:lnTo>
                  <a:pt x="518" y="6076"/>
                </a:lnTo>
                <a:lnTo>
                  <a:pt x="580" y="6120"/>
                </a:lnTo>
                <a:lnTo>
                  <a:pt x="647" y="6157"/>
                </a:lnTo>
                <a:lnTo>
                  <a:pt x="721" y="6187"/>
                </a:lnTo>
                <a:lnTo>
                  <a:pt x="801" y="6211"/>
                </a:lnTo>
                <a:lnTo>
                  <a:pt x="882" y="6225"/>
                </a:lnTo>
                <a:lnTo>
                  <a:pt x="970" y="6229"/>
                </a:lnTo>
                <a:lnTo>
                  <a:pt x="4264" y="6229"/>
                </a:lnTo>
                <a:lnTo>
                  <a:pt x="4352" y="6225"/>
                </a:lnTo>
                <a:lnTo>
                  <a:pt x="4433" y="6211"/>
                </a:lnTo>
                <a:lnTo>
                  <a:pt x="4513" y="6187"/>
                </a:lnTo>
                <a:lnTo>
                  <a:pt x="4587" y="6157"/>
                </a:lnTo>
                <a:lnTo>
                  <a:pt x="4656" y="6120"/>
                </a:lnTo>
                <a:lnTo>
                  <a:pt x="4718" y="6076"/>
                </a:lnTo>
                <a:lnTo>
                  <a:pt x="4772" y="6026"/>
                </a:lnTo>
                <a:lnTo>
                  <a:pt x="4818" y="5970"/>
                </a:lnTo>
                <a:lnTo>
                  <a:pt x="4856" y="5908"/>
                </a:lnTo>
                <a:lnTo>
                  <a:pt x="4884" y="5844"/>
                </a:lnTo>
                <a:lnTo>
                  <a:pt x="4901" y="5775"/>
                </a:lnTo>
                <a:lnTo>
                  <a:pt x="4909" y="5703"/>
                </a:lnTo>
                <a:lnTo>
                  <a:pt x="4545" y="1609"/>
                </a:lnTo>
                <a:lnTo>
                  <a:pt x="3900" y="1609"/>
                </a:lnTo>
                <a:lnTo>
                  <a:pt x="3900" y="2179"/>
                </a:lnTo>
                <a:lnTo>
                  <a:pt x="3894" y="2223"/>
                </a:lnTo>
                <a:lnTo>
                  <a:pt x="3878" y="2262"/>
                </a:lnTo>
                <a:lnTo>
                  <a:pt x="3852" y="2294"/>
                </a:lnTo>
                <a:lnTo>
                  <a:pt x="3820" y="2320"/>
                </a:lnTo>
                <a:lnTo>
                  <a:pt x="3780" y="2336"/>
                </a:lnTo>
                <a:lnTo>
                  <a:pt x="3736" y="2342"/>
                </a:lnTo>
                <a:lnTo>
                  <a:pt x="3695" y="2336"/>
                </a:lnTo>
                <a:lnTo>
                  <a:pt x="3655" y="2320"/>
                </a:lnTo>
                <a:lnTo>
                  <a:pt x="3623" y="2294"/>
                </a:lnTo>
                <a:lnTo>
                  <a:pt x="3597" y="2262"/>
                </a:lnTo>
                <a:lnTo>
                  <a:pt x="3581" y="2223"/>
                </a:lnTo>
                <a:lnTo>
                  <a:pt x="3575" y="2179"/>
                </a:lnTo>
                <a:lnTo>
                  <a:pt x="3575" y="1609"/>
                </a:lnTo>
                <a:lnTo>
                  <a:pt x="1659" y="1609"/>
                </a:lnTo>
                <a:lnTo>
                  <a:pt x="1659" y="2179"/>
                </a:lnTo>
                <a:lnTo>
                  <a:pt x="1655" y="2223"/>
                </a:lnTo>
                <a:lnTo>
                  <a:pt x="1637" y="2262"/>
                </a:lnTo>
                <a:lnTo>
                  <a:pt x="1611" y="2294"/>
                </a:lnTo>
                <a:lnTo>
                  <a:pt x="1579" y="2320"/>
                </a:lnTo>
                <a:lnTo>
                  <a:pt x="1540" y="2336"/>
                </a:lnTo>
                <a:lnTo>
                  <a:pt x="1498" y="2342"/>
                </a:lnTo>
                <a:lnTo>
                  <a:pt x="1454" y="2336"/>
                </a:lnTo>
                <a:lnTo>
                  <a:pt x="1416" y="2320"/>
                </a:lnTo>
                <a:lnTo>
                  <a:pt x="1382" y="2294"/>
                </a:lnTo>
                <a:lnTo>
                  <a:pt x="1356" y="2262"/>
                </a:lnTo>
                <a:lnTo>
                  <a:pt x="1340" y="2223"/>
                </a:lnTo>
                <a:lnTo>
                  <a:pt x="1334" y="2179"/>
                </a:lnTo>
                <a:lnTo>
                  <a:pt x="1334" y="1609"/>
                </a:lnTo>
                <a:lnTo>
                  <a:pt x="689" y="1609"/>
                </a:lnTo>
                <a:close/>
                <a:moveTo>
                  <a:pt x="2617" y="327"/>
                </a:moveTo>
                <a:lnTo>
                  <a:pt x="2513" y="331"/>
                </a:lnTo>
                <a:lnTo>
                  <a:pt x="2412" y="349"/>
                </a:lnTo>
                <a:lnTo>
                  <a:pt x="2314" y="375"/>
                </a:lnTo>
                <a:lnTo>
                  <a:pt x="2223" y="411"/>
                </a:lnTo>
                <a:lnTo>
                  <a:pt x="2135" y="456"/>
                </a:lnTo>
                <a:lnTo>
                  <a:pt x="2053" y="510"/>
                </a:lnTo>
                <a:lnTo>
                  <a:pt x="1978" y="572"/>
                </a:lnTo>
                <a:lnTo>
                  <a:pt x="1908" y="642"/>
                </a:lnTo>
                <a:lnTo>
                  <a:pt x="1846" y="718"/>
                </a:lnTo>
                <a:lnTo>
                  <a:pt x="1792" y="799"/>
                </a:lnTo>
                <a:lnTo>
                  <a:pt x="1747" y="887"/>
                </a:lnTo>
                <a:lnTo>
                  <a:pt x="1709" y="981"/>
                </a:lnTo>
                <a:lnTo>
                  <a:pt x="1683" y="1078"/>
                </a:lnTo>
                <a:lnTo>
                  <a:pt x="1665" y="1178"/>
                </a:lnTo>
                <a:lnTo>
                  <a:pt x="1659" y="1284"/>
                </a:lnTo>
                <a:lnTo>
                  <a:pt x="3575" y="1284"/>
                </a:lnTo>
                <a:lnTo>
                  <a:pt x="3569" y="1178"/>
                </a:lnTo>
                <a:lnTo>
                  <a:pt x="3551" y="1078"/>
                </a:lnTo>
                <a:lnTo>
                  <a:pt x="3525" y="981"/>
                </a:lnTo>
                <a:lnTo>
                  <a:pt x="3489" y="887"/>
                </a:lnTo>
                <a:lnTo>
                  <a:pt x="3444" y="799"/>
                </a:lnTo>
                <a:lnTo>
                  <a:pt x="3388" y="718"/>
                </a:lnTo>
                <a:lnTo>
                  <a:pt x="3326" y="642"/>
                </a:lnTo>
                <a:lnTo>
                  <a:pt x="3258" y="572"/>
                </a:lnTo>
                <a:lnTo>
                  <a:pt x="3181" y="510"/>
                </a:lnTo>
                <a:lnTo>
                  <a:pt x="3099" y="456"/>
                </a:lnTo>
                <a:lnTo>
                  <a:pt x="3011" y="411"/>
                </a:lnTo>
                <a:lnTo>
                  <a:pt x="2920" y="375"/>
                </a:lnTo>
                <a:lnTo>
                  <a:pt x="2822" y="349"/>
                </a:lnTo>
                <a:lnTo>
                  <a:pt x="2721" y="331"/>
                </a:lnTo>
                <a:lnTo>
                  <a:pt x="2617" y="327"/>
                </a:lnTo>
                <a:close/>
                <a:moveTo>
                  <a:pt x="2617" y="0"/>
                </a:moveTo>
                <a:lnTo>
                  <a:pt x="2741" y="6"/>
                </a:lnTo>
                <a:lnTo>
                  <a:pt x="2860" y="24"/>
                </a:lnTo>
                <a:lnTo>
                  <a:pt x="2976" y="52"/>
                </a:lnTo>
                <a:lnTo>
                  <a:pt x="3089" y="90"/>
                </a:lnTo>
                <a:lnTo>
                  <a:pt x="3195" y="138"/>
                </a:lnTo>
                <a:lnTo>
                  <a:pt x="3296" y="195"/>
                </a:lnTo>
                <a:lnTo>
                  <a:pt x="3392" y="261"/>
                </a:lnTo>
                <a:lnTo>
                  <a:pt x="3481" y="337"/>
                </a:lnTo>
                <a:lnTo>
                  <a:pt x="3563" y="419"/>
                </a:lnTo>
                <a:lnTo>
                  <a:pt x="3637" y="508"/>
                </a:lnTo>
                <a:lnTo>
                  <a:pt x="3704" y="602"/>
                </a:lnTo>
                <a:lnTo>
                  <a:pt x="3760" y="704"/>
                </a:lnTo>
                <a:lnTo>
                  <a:pt x="3810" y="811"/>
                </a:lnTo>
                <a:lnTo>
                  <a:pt x="3848" y="923"/>
                </a:lnTo>
                <a:lnTo>
                  <a:pt x="3876" y="1039"/>
                </a:lnTo>
                <a:lnTo>
                  <a:pt x="3894" y="1160"/>
                </a:lnTo>
                <a:lnTo>
                  <a:pt x="3900" y="1284"/>
                </a:lnTo>
                <a:lnTo>
                  <a:pt x="4694" y="1284"/>
                </a:lnTo>
                <a:lnTo>
                  <a:pt x="4736" y="1288"/>
                </a:lnTo>
                <a:lnTo>
                  <a:pt x="4772" y="1302"/>
                </a:lnTo>
                <a:lnTo>
                  <a:pt x="4806" y="1326"/>
                </a:lnTo>
                <a:lnTo>
                  <a:pt x="4832" y="1355"/>
                </a:lnTo>
                <a:lnTo>
                  <a:pt x="4848" y="1391"/>
                </a:lnTo>
                <a:lnTo>
                  <a:pt x="4858" y="1431"/>
                </a:lnTo>
                <a:lnTo>
                  <a:pt x="5234" y="5683"/>
                </a:lnTo>
                <a:lnTo>
                  <a:pt x="5234" y="5697"/>
                </a:lnTo>
                <a:lnTo>
                  <a:pt x="5228" y="5791"/>
                </a:lnTo>
                <a:lnTo>
                  <a:pt x="5212" y="5880"/>
                </a:lnTo>
                <a:lnTo>
                  <a:pt x="5184" y="5968"/>
                </a:lnTo>
                <a:lnTo>
                  <a:pt x="5148" y="6052"/>
                </a:lnTo>
                <a:lnTo>
                  <a:pt x="5101" y="6129"/>
                </a:lnTo>
                <a:lnTo>
                  <a:pt x="5047" y="6203"/>
                </a:lnTo>
                <a:lnTo>
                  <a:pt x="4983" y="6273"/>
                </a:lnTo>
                <a:lnTo>
                  <a:pt x="4913" y="6335"/>
                </a:lnTo>
                <a:lnTo>
                  <a:pt x="4836" y="6391"/>
                </a:lnTo>
                <a:lnTo>
                  <a:pt x="4754" y="6438"/>
                </a:lnTo>
                <a:lnTo>
                  <a:pt x="4664" y="6480"/>
                </a:lnTo>
                <a:lnTo>
                  <a:pt x="4571" y="6512"/>
                </a:lnTo>
                <a:lnTo>
                  <a:pt x="4471" y="6536"/>
                </a:lnTo>
                <a:lnTo>
                  <a:pt x="4370" y="6550"/>
                </a:lnTo>
                <a:lnTo>
                  <a:pt x="4264" y="6556"/>
                </a:lnTo>
                <a:lnTo>
                  <a:pt x="970" y="6556"/>
                </a:lnTo>
                <a:lnTo>
                  <a:pt x="864" y="6550"/>
                </a:lnTo>
                <a:lnTo>
                  <a:pt x="763" y="6536"/>
                </a:lnTo>
                <a:lnTo>
                  <a:pt x="663" y="6512"/>
                </a:lnTo>
                <a:lnTo>
                  <a:pt x="570" y="6480"/>
                </a:lnTo>
                <a:lnTo>
                  <a:pt x="482" y="6438"/>
                </a:lnTo>
                <a:lnTo>
                  <a:pt x="398" y="6391"/>
                </a:lnTo>
                <a:lnTo>
                  <a:pt x="321" y="6335"/>
                </a:lnTo>
                <a:lnTo>
                  <a:pt x="251" y="6273"/>
                </a:lnTo>
                <a:lnTo>
                  <a:pt x="187" y="6203"/>
                </a:lnTo>
                <a:lnTo>
                  <a:pt x="133" y="6129"/>
                </a:lnTo>
                <a:lnTo>
                  <a:pt x="88" y="6052"/>
                </a:lnTo>
                <a:lnTo>
                  <a:pt x="50" y="5968"/>
                </a:lnTo>
                <a:lnTo>
                  <a:pt x="22" y="5880"/>
                </a:lnTo>
                <a:lnTo>
                  <a:pt x="6" y="5791"/>
                </a:lnTo>
                <a:lnTo>
                  <a:pt x="0" y="5697"/>
                </a:lnTo>
                <a:lnTo>
                  <a:pt x="0" y="5683"/>
                </a:lnTo>
                <a:lnTo>
                  <a:pt x="376" y="1431"/>
                </a:lnTo>
                <a:lnTo>
                  <a:pt x="386" y="1391"/>
                </a:lnTo>
                <a:lnTo>
                  <a:pt x="404" y="1355"/>
                </a:lnTo>
                <a:lnTo>
                  <a:pt x="430" y="1326"/>
                </a:lnTo>
                <a:lnTo>
                  <a:pt x="462" y="1302"/>
                </a:lnTo>
                <a:lnTo>
                  <a:pt x="500" y="1288"/>
                </a:lnTo>
                <a:lnTo>
                  <a:pt x="540" y="1284"/>
                </a:lnTo>
                <a:lnTo>
                  <a:pt x="1334" y="1284"/>
                </a:lnTo>
                <a:lnTo>
                  <a:pt x="1340" y="1160"/>
                </a:lnTo>
                <a:lnTo>
                  <a:pt x="1358" y="1039"/>
                </a:lnTo>
                <a:lnTo>
                  <a:pt x="1386" y="923"/>
                </a:lnTo>
                <a:lnTo>
                  <a:pt x="1426" y="811"/>
                </a:lnTo>
                <a:lnTo>
                  <a:pt x="1474" y="704"/>
                </a:lnTo>
                <a:lnTo>
                  <a:pt x="1532" y="602"/>
                </a:lnTo>
                <a:lnTo>
                  <a:pt x="1597" y="508"/>
                </a:lnTo>
                <a:lnTo>
                  <a:pt x="1671" y="419"/>
                </a:lnTo>
                <a:lnTo>
                  <a:pt x="1753" y="337"/>
                </a:lnTo>
                <a:lnTo>
                  <a:pt x="1842" y="261"/>
                </a:lnTo>
                <a:lnTo>
                  <a:pt x="1938" y="195"/>
                </a:lnTo>
                <a:lnTo>
                  <a:pt x="2039" y="138"/>
                </a:lnTo>
                <a:lnTo>
                  <a:pt x="2147" y="90"/>
                </a:lnTo>
                <a:lnTo>
                  <a:pt x="2259" y="52"/>
                </a:lnTo>
                <a:lnTo>
                  <a:pt x="2374" y="24"/>
                </a:lnTo>
                <a:lnTo>
                  <a:pt x="2494" y="6"/>
                </a:lnTo>
                <a:lnTo>
                  <a:pt x="261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40" name="Freeform 116"/>
          <p:cNvSpPr>
            <a:spLocks noEditPoints="1"/>
          </p:cNvSpPr>
          <p:nvPr/>
        </p:nvSpPr>
        <p:spPr bwMode="auto">
          <a:xfrm>
            <a:off x="2255305" y="3108040"/>
            <a:ext cx="314634" cy="341852"/>
          </a:xfrm>
          <a:custGeom>
            <a:avLst/>
            <a:gdLst>
              <a:gd name="T0" fmla="*/ 333 w 6034"/>
              <a:gd name="T1" fmla="*/ 4904 h 6556"/>
              <a:gd name="T2" fmla="*/ 2846 w 6034"/>
              <a:gd name="T3" fmla="*/ 3034 h 6556"/>
              <a:gd name="T4" fmla="*/ 5699 w 6034"/>
              <a:gd name="T5" fmla="*/ 1808 h 6556"/>
              <a:gd name="T6" fmla="*/ 4691 w 6034"/>
              <a:gd name="T7" fmla="*/ 3269 h 6556"/>
              <a:gd name="T8" fmla="*/ 4667 w 6034"/>
              <a:gd name="T9" fmla="*/ 3353 h 6556"/>
              <a:gd name="T10" fmla="*/ 4607 w 6034"/>
              <a:gd name="T11" fmla="*/ 3413 h 6556"/>
              <a:gd name="T12" fmla="*/ 4524 w 6034"/>
              <a:gd name="T13" fmla="*/ 3434 h 6556"/>
              <a:gd name="T14" fmla="*/ 4440 w 6034"/>
              <a:gd name="T15" fmla="*/ 3413 h 6556"/>
              <a:gd name="T16" fmla="*/ 4380 w 6034"/>
              <a:gd name="T17" fmla="*/ 3353 h 6556"/>
              <a:gd name="T18" fmla="*/ 4358 w 6034"/>
              <a:gd name="T19" fmla="*/ 3269 h 6556"/>
              <a:gd name="T20" fmla="*/ 3178 w 6034"/>
              <a:gd name="T21" fmla="*/ 3034 h 6556"/>
              <a:gd name="T22" fmla="*/ 5699 w 6034"/>
              <a:gd name="T23" fmla="*/ 4898 h 6556"/>
              <a:gd name="T24" fmla="*/ 1724 w 6034"/>
              <a:gd name="T25" fmla="*/ 977 h 6556"/>
              <a:gd name="T26" fmla="*/ 3013 w 6034"/>
              <a:gd name="T27" fmla="*/ 2745 h 6556"/>
              <a:gd name="T28" fmla="*/ 1724 w 6034"/>
              <a:gd name="T29" fmla="*/ 977 h 6556"/>
              <a:gd name="T30" fmla="*/ 2104 w 6034"/>
              <a:gd name="T31" fmla="*/ 791 h 6556"/>
              <a:gd name="T32" fmla="*/ 5480 w 6034"/>
              <a:gd name="T33" fmla="*/ 1547 h 6556"/>
              <a:gd name="T34" fmla="*/ 3013 w 6034"/>
              <a:gd name="T35" fmla="*/ 0 h 6556"/>
              <a:gd name="T36" fmla="*/ 3085 w 6034"/>
              <a:gd name="T37" fmla="*/ 18 h 6556"/>
              <a:gd name="T38" fmla="*/ 5936 w 6034"/>
              <a:gd name="T39" fmla="*/ 1395 h 6556"/>
              <a:gd name="T40" fmla="*/ 5994 w 6034"/>
              <a:gd name="T41" fmla="*/ 1441 h 6556"/>
              <a:gd name="T42" fmla="*/ 6028 w 6034"/>
              <a:gd name="T43" fmla="*/ 1509 h 6556"/>
              <a:gd name="T44" fmla="*/ 6032 w 6034"/>
              <a:gd name="T45" fmla="*/ 1547 h 6556"/>
              <a:gd name="T46" fmla="*/ 6034 w 6034"/>
              <a:gd name="T47" fmla="*/ 1551 h 6556"/>
              <a:gd name="T48" fmla="*/ 6030 w 6034"/>
              <a:gd name="T49" fmla="*/ 5043 h 6556"/>
              <a:gd name="T50" fmla="*/ 5998 w 6034"/>
              <a:gd name="T51" fmla="*/ 5109 h 6556"/>
              <a:gd name="T52" fmla="*/ 5940 w 6034"/>
              <a:gd name="T53" fmla="*/ 5155 h 6556"/>
              <a:gd name="T54" fmla="*/ 3087 w 6034"/>
              <a:gd name="T55" fmla="*/ 6538 h 6556"/>
              <a:gd name="T56" fmla="*/ 3085 w 6034"/>
              <a:gd name="T57" fmla="*/ 6540 h 6556"/>
              <a:gd name="T58" fmla="*/ 3071 w 6034"/>
              <a:gd name="T59" fmla="*/ 6544 h 6556"/>
              <a:gd name="T60" fmla="*/ 3067 w 6034"/>
              <a:gd name="T61" fmla="*/ 6546 h 6556"/>
              <a:gd name="T62" fmla="*/ 3053 w 6034"/>
              <a:gd name="T63" fmla="*/ 6550 h 6556"/>
              <a:gd name="T64" fmla="*/ 3049 w 6034"/>
              <a:gd name="T65" fmla="*/ 6552 h 6556"/>
              <a:gd name="T66" fmla="*/ 3041 w 6034"/>
              <a:gd name="T67" fmla="*/ 6554 h 6556"/>
              <a:gd name="T68" fmla="*/ 3031 w 6034"/>
              <a:gd name="T69" fmla="*/ 6554 h 6556"/>
              <a:gd name="T70" fmla="*/ 3019 w 6034"/>
              <a:gd name="T71" fmla="*/ 6556 h 6556"/>
              <a:gd name="T72" fmla="*/ 3007 w 6034"/>
              <a:gd name="T73" fmla="*/ 6556 h 6556"/>
              <a:gd name="T74" fmla="*/ 2995 w 6034"/>
              <a:gd name="T75" fmla="*/ 6554 h 6556"/>
              <a:gd name="T76" fmla="*/ 2987 w 6034"/>
              <a:gd name="T77" fmla="*/ 6554 h 6556"/>
              <a:gd name="T78" fmla="*/ 2977 w 6034"/>
              <a:gd name="T79" fmla="*/ 6552 h 6556"/>
              <a:gd name="T80" fmla="*/ 2973 w 6034"/>
              <a:gd name="T81" fmla="*/ 6550 h 6556"/>
              <a:gd name="T82" fmla="*/ 2959 w 6034"/>
              <a:gd name="T83" fmla="*/ 6546 h 6556"/>
              <a:gd name="T84" fmla="*/ 2955 w 6034"/>
              <a:gd name="T85" fmla="*/ 6544 h 6556"/>
              <a:gd name="T86" fmla="*/ 2943 w 6034"/>
              <a:gd name="T87" fmla="*/ 6540 h 6556"/>
              <a:gd name="T88" fmla="*/ 2941 w 6034"/>
              <a:gd name="T89" fmla="*/ 6538 h 6556"/>
              <a:gd name="T90" fmla="*/ 96 w 6034"/>
              <a:gd name="T91" fmla="*/ 5159 h 6556"/>
              <a:gd name="T92" fmla="*/ 36 w 6034"/>
              <a:gd name="T93" fmla="*/ 5113 h 6556"/>
              <a:gd name="T94" fmla="*/ 6 w 6034"/>
              <a:gd name="T95" fmla="*/ 5047 h 6556"/>
              <a:gd name="T96" fmla="*/ 0 w 6034"/>
              <a:gd name="T97" fmla="*/ 1541 h 6556"/>
              <a:gd name="T98" fmla="*/ 20 w 6034"/>
              <a:gd name="T99" fmla="*/ 1471 h 6556"/>
              <a:gd name="T100" fmla="*/ 64 w 6034"/>
              <a:gd name="T101" fmla="*/ 1415 h 6556"/>
              <a:gd name="T102" fmla="*/ 2941 w 6034"/>
              <a:gd name="T103" fmla="*/ 18 h 6556"/>
              <a:gd name="T104" fmla="*/ 3013 w 6034"/>
              <a:gd name="T105" fmla="*/ 0 h 6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34" h="6556">
                <a:moveTo>
                  <a:pt x="333" y="1814"/>
                </a:moveTo>
                <a:lnTo>
                  <a:pt x="333" y="4904"/>
                </a:lnTo>
                <a:lnTo>
                  <a:pt x="2846" y="6124"/>
                </a:lnTo>
                <a:lnTo>
                  <a:pt x="2846" y="3034"/>
                </a:lnTo>
                <a:lnTo>
                  <a:pt x="333" y="1814"/>
                </a:lnTo>
                <a:close/>
                <a:moveTo>
                  <a:pt x="5699" y="1808"/>
                </a:moveTo>
                <a:lnTo>
                  <a:pt x="4691" y="2298"/>
                </a:lnTo>
                <a:lnTo>
                  <a:pt x="4691" y="3269"/>
                </a:lnTo>
                <a:lnTo>
                  <a:pt x="4685" y="3313"/>
                </a:lnTo>
                <a:lnTo>
                  <a:pt x="4667" y="3353"/>
                </a:lnTo>
                <a:lnTo>
                  <a:pt x="4641" y="3387"/>
                </a:lnTo>
                <a:lnTo>
                  <a:pt x="4607" y="3413"/>
                </a:lnTo>
                <a:lnTo>
                  <a:pt x="4567" y="3429"/>
                </a:lnTo>
                <a:lnTo>
                  <a:pt x="4524" y="3434"/>
                </a:lnTo>
                <a:lnTo>
                  <a:pt x="4480" y="3429"/>
                </a:lnTo>
                <a:lnTo>
                  <a:pt x="4440" y="3413"/>
                </a:lnTo>
                <a:lnTo>
                  <a:pt x="4406" y="3387"/>
                </a:lnTo>
                <a:lnTo>
                  <a:pt x="4380" y="3353"/>
                </a:lnTo>
                <a:lnTo>
                  <a:pt x="4364" y="3313"/>
                </a:lnTo>
                <a:lnTo>
                  <a:pt x="4358" y="3269"/>
                </a:lnTo>
                <a:lnTo>
                  <a:pt x="4358" y="2460"/>
                </a:lnTo>
                <a:lnTo>
                  <a:pt x="3178" y="3034"/>
                </a:lnTo>
                <a:lnTo>
                  <a:pt x="3178" y="6124"/>
                </a:lnTo>
                <a:lnTo>
                  <a:pt x="5699" y="4898"/>
                </a:lnTo>
                <a:lnTo>
                  <a:pt x="5699" y="1808"/>
                </a:lnTo>
                <a:close/>
                <a:moveTo>
                  <a:pt x="1724" y="977"/>
                </a:moveTo>
                <a:lnTo>
                  <a:pt x="544" y="1547"/>
                </a:lnTo>
                <a:lnTo>
                  <a:pt x="3013" y="2745"/>
                </a:lnTo>
                <a:lnTo>
                  <a:pt x="4191" y="2173"/>
                </a:lnTo>
                <a:lnTo>
                  <a:pt x="1724" y="977"/>
                </a:lnTo>
                <a:close/>
                <a:moveTo>
                  <a:pt x="3013" y="351"/>
                </a:moveTo>
                <a:lnTo>
                  <a:pt x="2104" y="791"/>
                </a:lnTo>
                <a:lnTo>
                  <a:pt x="4571" y="1989"/>
                </a:lnTo>
                <a:lnTo>
                  <a:pt x="5480" y="1547"/>
                </a:lnTo>
                <a:lnTo>
                  <a:pt x="3013" y="351"/>
                </a:lnTo>
                <a:close/>
                <a:moveTo>
                  <a:pt x="3013" y="0"/>
                </a:moveTo>
                <a:lnTo>
                  <a:pt x="3051" y="4"/>
                </a:lnTo>
                <a:lnTo>
                  <a:pt x="3085" y="18"/>
                </a:lnTo>
                <a:lnTo>
                  <a:pt x="5903" y="1383"/>
                </a:lnTo>
                <a:lnTo>
                  <a:pt x="5936" y="1395"/>
                </a:lnTo>
                <a:lnTo>
                  <a:pt x="5968" y="1415"/>
                </a:lnTo>
                <a:lnTo>
                  <a:pt x="5994" y="1441"/>
                </a:lnTo>
                <a:lnTo>
                  <a:pt x="6016" y="1473"/>
                </a:lnTo>
                <a:lnTo>
                  <a:pt x="6028" y="1509"/>
                </a:lnTo>
                <a:lnTo>
                  <a:pt x="6032" y="1547"/>
                </a:lnTo>
                <a:lnTo>
                  <a:pt x="6032" y="1547"/>
                </a:lnTo>
                <a:lnTo>
                  <a:pt x="6032" y="1549"/>
                </a:lnTo>
                <a:lnTo>
                  <a:pt x="6034" y="1551"/>
                </a:lnTo>
                <a:lnTo>
                  <a:pt x="6034" y="5005"/>
                </a:lnTo>
                <a:lnTo>
                  <a:pt x="6030" y="5043"/>
                </a:lnTo>
                <a:lnTo>
                  <a:pt x="6018" y="5077"/>
                </a:lnTo>
                <a:lnTo>
                  <a:pt x="5998" y="5109"/>
                </a:lnTo>
                <a:lnTo>
                  <a:pt x="5972" y="5135"/>
                </a:lnTo>
                <a:lnTo>
                  <a:pt x="5940" y="5155"/>
                </a:lnTo>
                <a:lnTo>
                  <a:pt x="3087" y="6538"/>
                </a:lnTo>
                <a:lnTo>
                  <a:pt x="3087" y="6538"/>
                </a:lnTo>
                <a:lnTo>
                  <a:pt x="3085" y="6540"/>
                </a:lnTo>
                <a:lnTo>
                  <a:pt x="3085" y="6540"/>
                </a:lnTo>
                <a:lnTo>
                  <a:pt x="3079" y="6542"/>
                </a:lnTo>
                <a:lnTo>
                  <a:pt x="3071" y="6544"/>
                </a:lnTo>
                <a:lnTo>
                  <a:pt x="3069" y="6546"/>
                </a:lnTo>
                <a:lnTo>
                  <a:pt x="3067" y="6546"/>
                </a:lnTo>
                <a:lnTo>
                  <a:pt x="3067" y="6546"/>
                </a:lnTo>
                <a:lnTo>
                  <a:pt x="3053" y="6550"/>
                </a:lnTo>
                <a:lnTo>
                  <a:pt x="3051" y="6552"/>
                </a:lnTo>
                <a:lnTo>
                  <a:pt x="3049" y="6552"/>
                </a:lnTo>
                <a:lnTo>
                  <a:pt x="3045" y="6554"/>
                </a:lnTo>
                <a:lnTo>
                  <a:pt x="3041" y="6554"/>
                </a:lnTo>
                <a:lnTo>
                  <a:pt x="3035" y="6554"/>
                </a:lnTo>
                <a:lnTo>
                  <a:pt x="3031" y="6554"/>
                </a:lnTo>
                <a:lnTo>
                  <a:pt x="3025" y="6556"/>
                </a:lnTo>
                <a:lnTo>
                  <a:pt x="3019" y="6556"/>
                </a:lnTo>
                <a:lnTo>
                  <a:pt x="3013" y="6556"/>
                </a:lnTo>
                <a:lnTo>
                  <a:pt x="3007" y="6556"/>
                </a:lnTo>
                <a:lnTo>
                  <a:pt x="3001" y="6554"/>
                </a:lnTo>
                <a:lnTo>
                  <a:pt x="2995" y="6554"/>
                </a:lnTo>
                <a:lnTo>
                  <a:pt x="2991" y="6554"/>
                </a:lnTo>
                <a:lnTo>
                  <a:pt x="2987" y="6554"/>
                </a:lnTo>
                <a:lnTo>
                  <a:pt x="2981" y="6552"/>
                </a:lnTo>
                <a:lnTo>
                  <a:pt x="2977" y="6552"/>
                </a:lnTo>
                <a:lnTo>
                  <a:pt x="2975" y="6552"/>
                </a:lnTo>
                <a:lnTo>
                  <a:pt x="2973" y="6550"/>
                </a:lnTo>
                <a:lnTo>
                  <a:pt x="2961" y="6546"/>
                </a:lnTo>
                <a:lnTo>
                  <a:pt x="2959" y="6546"/>
                </a:lnTo>
                <a:lnTo>
                  <a:pt x="2957" y="6546"/>
                </a:lnTo>
                <a:lnTo>
                  <a:pt x="2955" y="6544"/>
                </a:lnTo>
                <a:lnTo>
                  <a:pt x="2949" y="6542"/>
                </a:lnTo>
                <a:lnTo>
                  <a:pt x="2943" y="6540"/>
                </a:lnTo>
                <a:lnTo>
                  <a:pt x="2941" y="6538"/>
                </a:lnTo>
                <a:lnTo>
                  <a:pt x="2941" y="6538"/>
                </a:lnTo>
                <a:lnTo>
                  <a:pt x="2941" y="6538"/>
                </a:lnTo>
                <a:lnTo>
                  <a:pt x="96" y="5159"/>
                </a:lnTo>
                <a:lnTo>
                  <a:pt x="64" y="5139"/>
                </a:lnTo>
                <a:lnTo>
                  <a:pt x="36" y="5113"/>
                </a:lnTo>
                <a:lnTo>
                  <a:pt x="18" y="5081"/>
                </a:lnTo>
                <a:lnTo>
                  <a:pt x="6" y="5047"/>
                </a:lnTo>
                <a:lnTo>
                  <a:pt x="0" y="5009"/>
                </a:lnTo>
                <a:lnTo>
                  <a:pt x="0" y="1541"/>
                </a:lnTo>
                <a:lnTo>
                  <a:pt x="6" y="1505"/>
                </a:lnTo>
                <a:lnTo>
                  <a:pt x="20" y="1471"/>
                </a:lnTo>
                <a:lnTo>
                  <a:pt x="38" y="1441"/>
                </a:lnTo>
                <a:lnTo>
                  <a:pt x="64" y="1415"/>
                </a:lnTo>
                <a:lnTo>
                  <a:pt x="96" y="1397"/>
                </a:lnTo>
                <a:lnTo>
                  <a:pt x="2941" y="18"/>
                </a:lnTo>
                <a:lnTo>
                  <a:pt x="2975" y="4"/>
                </a:lnTo>
                <a:lnTo>
                  <a:pt x="301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prstClr val="black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973948" y="4369464"/>
            <a:ext cx="373862" cy="324620"/>
            <a:chOff x="7246938" y="438150"/>
            <a:chExt cx="5207000" cy="4521201"/>
          </a:xfrm>
          <a:solidFill>
            <a:schemeClr val="bg1"/>
          </a:solidFill>
        </p:grpSpPr>
        <p:sp>
          <p:nvSpPr>
            <p:cNvPr id="42" name="Freeform 121"/>
            <p:cNvSpPr>
              <a:spLocks noEditPoints="1"/>
            </p:cNvSpPr>
            <p:nvPr/>
          </p:nvSpPr>
          <p:spPr bwMode="auto">
            <a:xfrm>
              <a:off x="10101263" y="438150"/>
              <a:ext cx="2352675" cy="1212850"/>
            </a:xfrm>
            <a:custGeom>
              <a:avLst/>
              <a:gdLst>
                <a:gd name="T0" fmla="*/ 1214 w 2965"/>
                <a:gd name="T1" fmla="*/ 342 h 1529"/>
                <a:gd name="T2" fmla="*/ 870 w 2965"/>
                <a:gd name="T3" fmla="*/ 404 h 1529"/>
                <a:gd name="T4" fmla="*/ 601 w 2965"/>
                <a:gd name="T5" fmla="*/ 499 h 1529"/>
                <a:gd name="T6" fmla="*/ 420 w 2965"/>
                <a:gd name="T7" fmla="*/ 612 h 1529"/>
                <a:gd name="T8" fmla="*/ 333 w 2965"/>
                <a:gd name="T9" fmla="*/ 730 h 1529"/>
                <a:gd name="T10" fmla="*/ 351 w 2965"/>
                <a:gd name="T11" fmla="*/ 841 h 1529"/>
                <a:gd name="T12" fmla="*/ 470 w 2965"/>
                <a:gd name="T13" fmla="*/ 960 h 1529"/>
                <a:gd name="T14" fmla="*/ 681 w 2965"/>
                <a:gd name="T15" fmla="*/ 1070 h 1529"/>
                <a:gd name="T16" fmla="*/ 975 w 2965"/>
                <a:gd name="T17" fmla="*/ 1155 h 1529"/>
                <a:gd name="T18" fmla="*/ 1345 w 2965"/>
                <a:gd name="T19" fmla="*/ 1201 h 1529"/>
                <a:gd name="T20" fmla="*/ 1749 w 2965"/>
                <a:gd name="T21" fmla="*/ 1191 h 1529"/>
                <a:gd name="T22" fmla="*/ 2096 w 2965"/>
                <a:gd name="T23" fmla="*/ 1129 h 1529"/>
                <a:gd name="T24" fmla="*/ 2362 w 2965"/>
                <a:gd name="T25" fmla="*/ 1034 h 1529"/>
                <a:gd name="T26" fmla="*/ 2545 w 2965"/>
                <a:gd name="T27" fmla="*/ 921 h 1529"/>
                <a:gd name="T28" fmla="*/ 2631 w 2965"/>
                <a:gd name="T29" fmla="*/ 803 h 1529"/>
                <a:gd name="T30" fmla="*/ 2613 w 2965"/>
                <a:gd name="T31" fmla="*/ 692 h 1529"/>
                <a:gd name="T32" fmla="*/ 2495 w 2965"/>
                <a:gd name="T33" fmla="*/ 575 h 1529"/>
                <a:gd name="T34" fmla="*/ 2283 w 2965"/>
                <a:gd name="T35" fmla="*/ 463 h 1529"/>
                <a:gd name="T36" fmla="*/ 1988 w 2965"/>
                <a:gd name="T37" fmla="*/ 378 h 1529"/>
                <a:gd name="T38" fmla="*/ 1620 w 2965"/>
                <a:gd name="T39" fmla="*/ 332 h 1529"/>
                <a:gd name="T40" fmla="*/ 1630 w 2965"/>
                <a:gd name="T41" fmla="*/ 4 h 1529"/>
                <a:gd name="T42" fmla="*/ 2038 w 2965"/>
                <a:gd name="T43" fmla="*/ 52 h 1529"/>
                <a:gd name="T44" fmla="*/ 2390 w 2965"/>
                <a:gd name="T45" fmla="*/ 153 h 1529"/>
                <a:gd name="T46" fmla="*/ 2671 w 2965"/>
                <a:gd name="T47" fmla="*/ 296 h 1529"/>
                <a:gd name="T48" fmla="*/ 2864 w 2965"/>
                <a:gd name="T49" fmla="*/ 479 h 1529"/>
                <a:gd name="T50" fmla="*/ 2959 w 2965"/>
                <a:gd name="T51" fmla="*/ 690 h 1529"/>
                <a:gd name="T52" fmla="*/ 2939 w 2965"/>
                <a:gd name="T53" fmla="*/ 915 h 1529"/>
                <a:gd name="T54" fmla="*/ 2810 w 2965"/>
                <a:gd name="T55" fmla="*/ 1117 h 1529"/>
                <a:gd name="T56" fmla="*/ 2587 w 2965"/>
                <a:gd name="T57" fmla="*/ 1286 h 1529"/>
                <a:gd name="T58" fmla="*/ 2281 w 2965"/>
                <a:gd name="T59" fmla="*/ 1418 h 1529"/>
                <a:gd name="T60" fmla="*/ 1908 w 2965"/>
                <a:gd name="T61" fmla="*/ 1501 h 1529"/>
                <a:gd name="T62" fmla="*/ 1483 w 2965"/>
                <a:gd name="T63" fmla="*/ 1529 h 1529"/>
                <a:gd name="T64" fmla="*/ 1057 w 2965"/>
                <a:gd name="T65" fmla="*/ 1501 h 1529"/>
                <a:gd name="T66" fmla="*/ 683 w 2965"/>
                <a:gd name="T67" fmla="*/ 1418 h 1529"/>
                <a:gd name="T68" fmla="*/ 378 w 2965"/>
                <a:gd name="T69" fmla="*/ 1286 h 1529"/>
                <a:gd name="T70" fmla="*/ 154 w 2965"/>
                <a:gd name="T71" fmla="*/ 1117 h 1529"/>
                <a:gd name="T72" fmla="*/ 26 w 2965"/>
                <a:gd name="T73" fmla="*/ 915 h 1529"/>
                <a:gd name="T74" fmla="*/ 6 w 2965"/>
                <a:gd name="T75" fmla="*/ 690 h 1529"/>
                <a:gd name="T76" fmla="*/ 100 w 2965"/>
                <a:gd name="T77" fmla="*/ 479 h 1529"/>
                <a:gd name="T78" fmla="*/ 295 w 2965"/>
                <a:gd name="T79" fmla="*/ 296 h 1529"/>
                <a:gd name="T80" fmla="*/ 573 w 2965"/>
                <a:gd name="T81" fmla="*/ 153 h 1529"/>
                <a:gd name="T82" fmla="*/ 926 w 2965"/>
                <a:gd name="T83" fmla="*/ 52 h 1529"/>
                <a:gd name="T84" fmla="*/ 1335 w 2965"/>
                <a:gd name="T85" fmla="*/ 4 h 1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65" h="1529">
                  <a:moveTo>
                    <a:pt x="1483" y="330"/>
                  </a:moveTo>
                  <a:lnTo>
                    <a:pt x="1345" y="332"/>
                  </a:lnTo>
                  <a:lnTo>
                    <a:pt x="1214" y="342"/>
                  </a:lnTo>
                  <a:lnTo>
                    <a:pt x="1091" y="358"/>
                  </a:lnTo>
                  <a:lnTo>
                    <a:pt x="975" y="378"/>
                  </a:lnTo>
                  <a:lnTo>
                    <a:pt x="870" y="404"/>
                  </a:lnTo>
                  <a:lnTo>
                    <a:pt x="770" y="431"/>
                  </a:lnTo>
                  <a:lnTo>
                    <a:pt x="681" y="463"/>
                  </a:lnTo>
                  <a:lnTo>
                    <a:pt x="601" y="499"/>
                  </a:lnTo>
                  <a:lnTo>
                    <a:pt x="532" y="535"/>
                  </a:lnTo>
                  <a:lnTo>
                    <a:pt x="470" y="575"/>
                  </a:lnTo>
                  <a:lnTo>
                    <a:pt x="420" y="612"/>
                  </a:lnTo>
                  <a:lnTo>
                    <a:pt x="380" y="652"/>
                  </a:lnTo>
                  <a:lnTo>
                    <a:pt x="351" y="692"/>
                  </a:lnTo>
                  <a:lnTo>
                    <a:pt x="333" y="730"/>
                  </a:lnTo>
                  <a:lnTo>
                    <a:pt x="327" y="767"/>
                  </a:lnTo>
                  <a:lnTo>
                    <a:pt x="333" y="803"/>
                  </a:lnTo>
                  <a:lnTo>
                    <a:pt x="351" y="841"/>
                  </a:lnTo>
                  <a:lnTo>
                    <a:pt x="380" y="881"/>
                  </a:lnTo>
                  <a:lnTo>
                    <a:pt x="420" y="921"/>
                  </a:lnTo>
                  <a:lnTo>
                    <a:pt x="470" y="960"/>
                  </a:lnTo>
                  <a:lnTo>
                    <a:pt x="532" y="998"/>
                  </a:lnTo>
                  <a:lnTo>
                    <a:pt x="601" y="1034"/>
                  </a:lnTo>
                  <a:lnTo>
                    <a:pt x="681" y="1070"/>
                  </a:lnTo>
                  <a:lnTo>
                    <a:pt x="770" y="1101"/>
                  </a:lnTo>
                  <a:lnTo>
                    <a:pt x="870" y="1129"/>
                  </a:lnTo>
                  <a:lnTo>
                    <a:pt x="975" y="1155"/>
                  </a:lnTo>
                  <a:lnTo>
                    <a:pt x="1091" y="1175"/>
                  </a:lnTo>
                  <a:lnTo>
                    <a:pt x="1214" y="1191"/>
                  </a:lnTo>
                  <a:lnTo>
                    <a:pt x="1345" y="1201"/>
                  </a:lnTo>
                  <a:lnTo>
                    <a:pt x="1483" y="1205"/>
                  </a:lnTo>
                  <a:lnTo>
                    <a:pt x="1620" y="1201"/>
                  </a:lnTo>
                  <a:lnTo>
                    <a:pt x="1749" y="1191"/>
                  </a:lnTo>
                  <a:lnTo>
                    <a:pt x="1873" y="1175"/>
                  </a:lnTo>
                  <a:lnTo>
                    <a:pt x="1988" y="1155"/>
                  </a:lnTo>
                  <a:lnTo>
                    <a:pt x="2096" y="1129"/>
                  </a:lnTo>
                  <a:lnTo>
                    <a:pt x="2193" y="1101"/>
                  </a:lnTo>
                  <a:lnTo>
                    <a:pt x="2283" y="1070"/>
                  </a:lnTo>
                  <a:lnTo>
                    <a:pt x="2362" y="1034"/>
                  </a:lnTo>
                  <a:lnTo>
                    <a:pt x="2434" y="998"/>
                  </a:lnTo>
                  <a:lnTo>
                    <a:pt x="2495" y="960"/>
                  </a:lnTo>
                  <a:lnTo>
                    <a:pt x="2545" y="921"/>
                  </a:lnTo>
                  <a:lnTo>
                    <a:pt x="2585" y="881"/>
                  </a:lnTo>
                  <a:lnTo>
                    <a:pt x="2613" y="841"/>
                  </a:lnTo>
                  <a:lnTo>
                    <a:pt x="2631" y="803"/>
                  </a:lnTo>
                  <a:lnTo>
                    <a:pt x="2637" y="767"/>
                  </a:lnTo>
                  <a:lnTo>
                    <a:pt x="2631" y="730"/>
                  </a:lnTo>
                  <a:lnTo>
                    <a:pt x="2613" y="692"/>
                  </a:lnTo>
                  <a:lnTo>
                    <a:pt x="2585" y="652"/>
                  </a:lnTo>
                  <a:lnTo>
                    <a:pt x="2545" y="612"/>
                  </a:lnTo>
                  <a:lnTo>
                    <a:pt x="2495" y="575"/>
                  </a:lnTo>
                  <a:lnTo>
                    <a:pt x="2434" y="535"/>
                  </a:lnTo>
                  <a:lnTo>
                    <a:pt x="2362" y="499"/>
                  </a:lnTo>
                  <a:lnTo>
                    <a:pt x="2283" y="463"/>
                  </a:lnTo>
                  <a:lnTo>
                    <a:pt x="2193" y="431"/>
                  </a:lnTo>
                  <a:lnTo>
                    <a:pt x="2096" y="404"/>
                  </a:lnTo>
                  <a:lnTo>
                    <a:pt x="1988" y="378"/>
                  </a:lnTo>
                  <a:lnTo>
                    <a:pt x="1873" y="358"/>
                  </a:lnTo>
                  <a:lnTo>
                    <a:pt x="1749" y="342"/>
                  </a:lnTo>
                  <a:lnTo>
                    <a:pt x="1620" y="332"/>
                  </a:lnTo>
                  <a:lnTo>
                    <a:pt x="1483" y="330"/>
                  </a:lnTo>
                  <a:close/>
                  <a:moveTo>
                    <a:pt x="1483" y="0"/>
                  </a:moveTo>
                  <a:lnTo>
                    <a:pt x="1630" y="4"/>
                  </a:lnTo>
                  <a:lnTo>
                    <a:pt x="1771" y="14"/>
                  </a:lnTo>
                  <a:lnTo>
                    <a:pt x="1908" y="30"/>
                  </a:lnTo>
                  <a:lnTo>
                    <a:pt x="2038" y="52"/>
                  </a:lnTo>
                  <a:lnTo>
                    <a:pt x="2163" y="80"/>
                  </a:lnTo>
                  <a:lnTo>
                    <a:pt x="2281" y="113"/>
                  </a:lnTo>
                  <a:lnTo>
                    <a:pt x="2390" y="153"/>
                  </a:lnTo>
                  <a:lnTo>
                    <a:pt x="2493" y="197"/>
                  </a:lnTo>
                  <a:lnTo>
                    <a:pt x="2587" y="245"/>
                  </a:lnTo>
                  <a:lnTo>
                    <a:pt x="2671" y="296"/>
                  </a:lnTo>
                  <a:lnTo>
                    <a:pt x="2746" y="354"/>
                  </a:lnTo>
                  <a:lnTo>
                    <a:pt x="2810" y="414"/>
                  </a:lnTo>
                  <a:lnTo>
                    <a:pt x="2864" y="479"/>
                  </a:lnTo>
                  <a:lnTo>
                    <a:pt x="2907" y="545"/>
                  </a:lnTo>
                  <a:lnTo>
                    <a:pt x="2939" y="616"/>
                  </a:lnTo>
                  <a:lnTo>
                    <a:pt x="2959" y="690"/>
                  </a:lnTo>
                  <a:lnTo>
                    <a:pt x="2965" y="765"/>
                  </a:lnTo>
                  <a:lnTo>
                    <a:pt x="2959" y="841"/>
                  </a:lnTo>
                  <a:lnTo>
                    <a:pt x="2939" y="915"/>
                  </a:lnTo>
                  <a:lnTo>
                    <a:pt x="2907" y="984"/>
                  </a:lnTo>
                  <a:lnTo>
                    <a:pt x="2864" y="1052"/>
                  </a:lnTo>
                  <a:lnTo>
                    <a:pt x="2810" y="1117"/>
                  </a:lnTo>
                  <a:lnTo>
                    <a:pt x="2746" y="1177"/>
                  </a:lnTo>
                  <a:lnTo>
                    <a:pt x="2671" y="1235"/>
                  </a:lnTo>
                  <a:lnTo>
                    <a:pt x="2587" y="1286"/>
                  </a:lnTo>
                  <a:lnTo>
                    <a:pt x="2493" y="1334"/>
                  </a:lnTo>
                  <a:lnTo>
                    <a:pt x="2390" y="1378"/>
                  </a:lnTo>
                  <a:lnTo>
                    <a:pt x="2281" y="1418"/>
                  </a:lnTo>
                  <a:lnTo>
                    <a:pt x="2163" y="1449"/>
                  </a:lnTo>
                  <a:lnTo>
                    <a:pt x="2038" y="1477"/>
                  </a:lnTo>
                  <a:lnTo>
                    <a:pt x="1908" y="1501"/>
                  </a:lnTo>
                  <a:lnTo>
                    <a:pt x="1771" y="1517"/>
                  </a:lnTo>
                  <a:lnTo>
                    <a:pt x="1630" y="1527"/>
                  </a:lnTo>
                  <a:lnTo>
                    <a:pt x="1483" y="1529"/>
                  </a:lnTo>
                  <a:lnTo>
                    <a:pt x="1335" y="1527"/>
                  </a:lnTo>
                  <a:lnTo>
                    <a:pt x="1192" y="1517"/>
                  </a:lnTo>
                  <a:lnTo>
                    <a:pt x="1057" y="1501"/>
                  </a:lnTo>
                  <a:lnTo>
                    <a:pt x="926" y="1477"/>
                  </a:lnTo>
                  <a:lnTo>
                    <a:pt x="800" y="1449"/>
                  </a:lnTo>
                  <a:lnTo>
                    <a:pt x="683" y="1418"/>
                  </a:lnTo>
                  <a:lnTo>
                    <a:pt x="573" y="1378"/>
                  </a:lnTo>
                  <a:lnTo>
                    <a:pt x="472" y="1334"/>
                  </a:lnTo>
                  <a:lnTo>
                    <a:pt x="378" y="1286"/>
                  </a:lnTo>
                  <a:lnTo>
                    <a:pt x="295" y="1235"/>
                  </a:lnTo>
                  <a:lnTo>
                    <a:pt x="219" y="1177"/>
                  </a:lnTo>
                  <a:lnTo>
                    <a:pt x="154" y="1117"/>
                  </a:lnTo>
                  <a:lnTo>
                    <a:pt x="100" y="1052"/>
                  </a:lnTo>
                  <a:lnTo>
                    <a:pt x="56" y="984"/>
                  </a:lnTo>
                  <a:lnTo>
                    <a:pt x="26" y="915"/>
                  </a:lnTo>
                  <a:lnTo>
                    <a:pt x="6" y="841"/>
                  </a:lnTo>
                  <a:lnTo>
                    <a:pt x="0" y="765"/>
                  </a:lnTo>
                  <a:lnTo>
                    <a:pt x="6" y="690"/>
                  </a:lnTo>
                  <a:lnTo>
                    <a:pt x="26" y="616"/>
                  </a:lnTo>
                  <a:lnTo>
                    <a:pt x="56" y="545"/>
                  </a:lnTo>
                  <a:lnTo>
                    <a:pt x="100" y="479"/>
                  </a:lnTo>
                  <a:lnTo>
                    <a:pt x="154" y="414"/>
                  </a:lnTo>
                  <a:lnTo>
                    <a:pt x="219" y="354"/>
                  </a:lnTo>
                  <a:lnTo>
                    <a:pt x="295" y="296"/>
                  </a:lnTo>
                  <a:lnTo>
                    <a:pt x="378" y="245"/>
                  </a:lnTo>
                  <a:lnTo>
                    <a:pt x="472" y="197"/>
                  </a:lnTo>
                  <a:lnTo>
                    <a:pt x="573" y="153"/>
                  </a:lnTo>
                  <a:lnTo>
                    <a:pt x="683" y="113"/>
                  </a:lnTo>
                  <a:lnTo>
                    <a:pt x="800" y="80"/>
                  </a:lnTo>
                  <a:lnTo>
                    <a:pt x="926" y="52"/>
                  </a:lnTo>
                  <a:lnTo>
                    <a:pt x="1057" y="30"/>
                  </a:lnTo>
                  <a:lnTo>
                    <a:pt x="1192" y="14"/>
                  </a:lnTo>
                  <a:lnTo>
                    <a:pt x="1335" y="4"/>
                  </a:lnTo>
                  <a:lnTo>
                    <a:pt x="14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3" name="Freeform 122"/>
            <p:cNvSpPr>
              <a:spLocks/>
            </p:cNvSpPr>
            <p:nvPr/>
          </p:nvSpPr>
          <p:spPr bwMode="auto">
            <a:xfrm>
              <a:off x="10125076" y="1655763"/>
              <a:ext cx="2314575" cy="657225"/>
            </a:xfrm>
            <a:custGeom>
              <a:avLst/>
              <a:gdLst>
                <a:gd name="T0" fmla="*/ 2774 w 2917"/>
                <a:gd name="T1" fmla="*/ 0 h 827"/>
                <a:gd name="T2" fmla="*/ 2843 w 2917"/>
                <a:gd name="T3" fmla="*/ 28 h 827"/>
                <a:gd name="T4" fmla="*/ 2893 w 2917"/>
                <a:gd name="T5" fmla="*/ 79 h 827"/>
                <a:gd name="T6" fmla="*/ 2917 w 2917"/>
                <a:gd name="T7" fmla="*/ 145 h 827"/>
                <a:gd name="T8" fmla="*/ 2909 w 2917"/>
                <a:gd name="T9" fmla="*/ 219 h 827"/>
                <a:gd name="T10" fmla="*/ 2836 w 2917"/>
                <a:gd name="T11" fmla="*/ 352 h 827"/>
                <a:gd name="T12" fmla="*/ 2720 w 2917"/>
                <a:gd name="T13" fmla="*/ 473 h 827"/>
                <a:gd name="T14" fmla="*/ 2565 w 2917"/>
                <a:gd name="T15" fmla="*/ 580 h 827"/>
                <a:gd name="T16" fmla="*/ 2370 w 2917"/>
                <a:gd name="T17" fmla="*/ 672 h 827"/>
                <a:gd name="T18" fmla="*/ 2133 w 2917"/>
                <a:gd name="T19" fmla="*/ 747 h 827"/>
                <a:gd name="T20" fmla="*/ 1873 w 2917"/>
                <a:gd name="T21" fmla="*/ 797 h 827"/>
                <a:gd name="T22" fmla="*/ 1596 w 2917"/>
                <a:gd name="T23" fmla="*/ 823 h 827"/>
                <a:gd name="T24" fmla="*/ 1315 w 2917"/>
                <a:gd name="T25" fmla="*/ 825 h 827"/>
                <a:gd name="T26" fmla="*/ 1051 w 2917"/>
                <a:gd name="T27" fmla="*/ 801 h 827"/>
                <a:gd name="T28" fmla="*/ 804 w 2917"/>
                <a:gd name="T29" fmla="*/ 755 h 827"/>
                <a:gd name="T30" fmla="*/ 583 w 2917"/>
                <a:gd name="T31" fmla="*/ 690 h 827"/>
                <a:gd name="T32" fmla="*/ 388 w 2917"/>
                <a:gd name="T33" fmla="*/ 606 h 827"/>
                <a:gd name="T34" fmla="*/ 227 w 2917"/>
                <a:gd name="T35" fmla="*/ 505 h 827"/>
                <a:gd name="T36" fmla="*/ 100 w 2917"/>
                <a:gd name="T37" fmla="*/ 390 h 827"/>
                <a:gd name="T38" fmla="*/ 14 w 2917"/>
                <a:gd name="T39" fmla="*/ 258 h 827"/>
                <a:gd name="T40" fmla="*/ 0 w 2917"/>
                <a:gd name="T41" fmla="*/ 187 h 827"/>
                <a:gd name="T42" fmla="*/ 16 w 2917"/>
                <a:gd name="T43" fmla="*/ 117 h 827"/>
                <a:gd name="T44" fmla="*/ 62 w 2917"/>
                <a:gd name="T45" fmla="*/ 61 h 827"/>
                <a:gd name="T46" fmla="*/ 130 w 2917"/>
                <a:gd name="T47" fmla="*/ 30 h 827"/>
                <a:gd name="T48" fmla="*/ 201 w 2917"/>
                <a:gd name="T49" fmla="*/ 30 h 827"/>
                <a:gd name="T50" fmla="*/ 267 w 2917"/>
                <a:gd name="T51" fmla="*/ 61 h 827"/>
                <a:gd name="T52" fmla="*/ 313 w 2917"/>
                <a:gd name="T53" fmla="*/ 119 h 827"/>
                <a:gd name="T54" fmla="*/ 384 w 2917"/>
                <a:gd name="T55" fmla="*/ 213 h 827"/>
                <a:gd name="T56" fmla="*/ 514 w 2917"/>
                <a:gd name="T57" fmla="*/ 302 h 827"/>
                <a:gd name="T58" fmla="*/ 689 w 2917"/>
                <a:gd name="T59" fmla="*/ 380 h 827"/>
                <a:gd name="T60" fmla="*/ 910 w 2917"/>
                <a:gd name="T61" fmla="*/ 443 h 827"/>
                <a:gd name="T62" fmla="*/ 1166 w 2917"/>
                <a:gd name="T63" fmla="*/ 485 h 827"/>
                <a:gd name="T64" fmla="*/ 1453 w 2917"/>
                <a:gd name="T65" fmla="*/ 501 h 827"/>
                <a:gd name="T66" fmla="*/ 1727 w 2917"/>
                <a:gd name="T67" fmla="*/ 487 h 827"/>
                <a:gd name="T68" fmla="*/ 1972 w 2917"/>
                <a:gd name="T69" fmla="*/ 449 h 827"/>
                <a:gd name="T70" fmla="*/ 2185 w 2917"/>
                <a:gd name="T71" fmla="*/ 392 h 827"/>
                <a:gd name="T72" fmla="*/ 2360 w 2917"/>
                <a:gd name="T73" fmla="*/ 320 h 827"/>
                <a:gd name="T74" fmla="*/ 2493 w 2917"/>
                <a:gd name="T75" fmla="*/ 236 h 827"/>
                <a:gd name="T76" fmla="*/ 2577 w 2917"/>
                <a:gd name="T77" fmla="*/ 151 h 827"/>
                <a:gd name="T78" fmla="*/ 2617 w 2917"/>
                <a:gd name="T79" fmla="*/ 73 h 827"/>
                <a:gd name="T80" fmla="*/ 2670 w 2917"/>
                <a:gd name="T81" fmla="*/ 24 h 827"/>
                <a:gd name="T82" fmla="*/ 2738 w 2917"/>
                <a:gd name="T83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7" h="827">
                  <a:moveTo>
                    <a:pt x="2738" y="0"/>
                  </a:moveTo>
                  <a:lnTo>
                    <a:pt x="2774" y="0"/>
                  </a:lnTo>
                  <a:lnTo>
                    <a:pt x="2810" y="10"/>
                  </a:lnTo>
                  <a:lnTo>
                    <a:pt x="2843" y="28"/>
                  </a:lnTo>
                  <a:lnTo>
                    <a:pt x="2871" y="50"/>
                  </a:lnTo>
                  <a:lnTo>
                    <a:pt x="2893" y="79"/>
                  </a:lnTo>
                  <a:lnTo>
                    <a:pt x="2909" y="111"/>
                  </a:lnTo>
                  <a:lnTo>
                    <a:pt x="2917" y="145"/>
                  </a:lnTo>
                  <a:lnTo>
                    <a:pt x="2917" y="183"/>
                  </a:lnTo>
                  <a:lnTo>
                    <a:pt x="2909" y="219"/>
                  </a:lnTo>
                  <a:lnTo>
                    <a:pt x="2877" y="286"/>
                  </a:lnTo>
                  <a:lnTo>
                    <a:pt x="2836" y="352"/>
                  </a:lnTo>
                  <a:lnTo>
                    <a:pt x="2784" y="415"/>
                  </a:lnTo>
                  <a:lnTo>
                    <a:pt x="2720" y="473"/>
                  </a:lnTo>
                  <a:lnTo>
                    <a:pt x="2647" y="529"/>
                  </a:lnTo>
                  <a:lnTo>
                    <a:pt x="2565" y="580"/>
                  </a:lnTo>
                  <a:lnTo>
                    <a:pt x="2471" y="628"/>
                  </a:lnTo>
                  <a:lnTo>
                    <a:pt x="2370" y="672"/>
                  </a:lnTo>
                  <a:lnTo>
                    <a:pt x="2257" y="712"/>
                  </a:lnTo>
                  <a:lnTo>
                    <a:pt x="2133" y="747"/>
                  </a:lnTo>
                  <a:lnTo>
                    <a:pt x="2006" y="775"/>
                  </a:lnTo>
                  <a:lnTo>
                    <a:pt x="1873" y="797"/>
                  </a:lnTo>
                  <a:lnTo>
                    <a:pt x="1737" y="815"/>
                  </a:lnTo>
                  <a:lnTo>
                    <a:pt x="1596" y="823"/>
                  </a:lnTo>
                  <a:lnTo>
                    <a:pt x="1453" y="827"/>
                  </a:lnTo>
                  <a:lnTo>
                    <a:pt x="1315" y="825"/>
                  </a:lnTo>
                  <a:lnTo>
                    <a:pt x="1180" y="815"/>
                  </a:lnTo>
                  <a:lnTo>
                    <a:pt x="1051" y="801"/>
                  </a:lnTo>
                  <a:lnTo>
                    <a:pt x="925" y="781"/>
                  </a:lnTo>
                  <a:lnTo>
                    <a:pt x="804" y="755"/>
                  </a:lnTo>
                  <a:lnTo>
                    <a:pt x="691" y="726"/>
                  </a:lnTo>
                  <a:lnTo>
                    <a:pt x="583" y="690"/>
                  </a:lnTo>
                  <a:lnTo>
                    <a:pt x="482" y="650"/>
                  </a:lnTo>
                  <a:lnTo>
                    <a:pt x="388" y="606"/>
                  </a:lnTo>
                  <a:lnTo>
                    <a:pt x="303" y="559"/>
                  </a:lnTo>
                  <a:lnTo>
                    <a:pt x="227" y="505"/>
                  </a:lnTo>
                  <a:lnTo>
                    <a:pt x="159" y="449"/>
                  </a:lnTo>
                  <a:lnTo>
                    <a:pt x="100" y="390"/>
                  </a:lnTo>
                  <a:lnTo>
                    <a:pt x="52" y="326"/>
                  </a:lnTo>
                  <a:lnTo>
                    <a:pt x="14" y="258"/>
                  </a:lnTo>
                  <a:lnTo>
                    <a:pt x="2" y="223"/>
                  </a:lnTo>
                  <a:lnTo>
                    <a:pt x="0" y="187"/>
                  </a:lnTo>
                  <a:lnTo>
                    <a:pt x="4" y="151"/>
                  </a:lnTo>
                  <a:lnTo>
                    <a:pt x="16" y="117"/>
                  </a:lnTo>
                  <a:lnTo>
                    <a:pt x="36" y="87"/>
                  </a:lnTo>
                  <a:lnTo>
                    <a:pt x="62" y="61"/>
                  </a:lnTo>
                  <a:lnTo>
                    <a:pt x="94" y="42"/>
                  </a:lnTo>
                  <a:lnTo>
                    <a:pt x="130" y="30"/>
                  </a:lnTo>
                  <a:lnTo>
                    <a:pt x="165" y="26"/>
                  </a:lnTo>
                  <a:lnTo>
                    <a:pt x="201" y="30"/>
                  </a:lnTo>
                  <a:lnTo>
                    <a:pt x="235" y="42"/>
                  </a:lnTo>
                  <a:lnTo>
                    <a:pt x="267" y="61"/>
                  </a:lnTo>
                  <a:lnTo>
                    <a:pt x="293" y="87"/>
                  </a:lnTo>
                  <a:lnTo>
                    <a:pt x="313" y="119"/>
                  </a:lnTo>
                  <a:lnTo>
                    <a:pt x="340" y="167"/>
                  </a:lnTo>
                  <a:lnTo>
                    <a:pt x="384" y="213"/>
                  </a:lnTo>
                  <a:lnTo>
                    <a:pt x="442" y="258"/>
                  </a:lnTo>
                  <a:lnTo>
                    <a:pt x="514" y="302"/>
                  </a:lnTo>
                  <a:lnTo>
                    <a:pt x="595" y="342"/>
                  </a:lnTo>
                  <a:lnTo>
                    <a:pt x="689" y="380"/>
                  </a:lnTo>
                  <a:lnTo>
                    <a:pt x="794" y="413"/>
                  </a:lnTo>
                  <a:lnTo>
                    <a:pt x="910" y="443"/>
                  </a:lnTo>
                  <a:lnTo>
                    <a:pt x="1033" y="467"/>
                  </a:lnTo>
                  <a:lnTo>
                    <a:pt x="1166" y="485"/>
                  </a:lnTo>
                  <a:lnTo>
                    <a:pt x="1305" y="497"/>
                  </a:lnTo>
                  <a:lnTo>
                    <a:pt x="1453" y="501"/>
                  </a:lnTo>
                  <a:lnTo>
                    <a:pt x="1594" y="497"/>
                  </a:lnTo>
                  <a:lnTo>
                    <a:pt x="1727" y="487"/>
                  </a:lnTo>
                  <a:lnTo>
                    <a:pt x="1855" y="471"/>
                  </a:lnTo>
                  <a:lnTo>
                    <a:pt x="1972" y="449"/>
                  </a:lnTo>
                  <a:lnTo>
                    <a:pt x="2083" y="421"/>
                  </a:lnTo>
                  <a:lnTo>
                    <a:pt x="2185" y="392"/>
                  </a:lnTo>
                  <a:lnTo>
                    <a:pt x="2278" y="356"/>
                  </a:lnTo>
                  <a:lnTo>
                    <a:pt x="2360" y="320"/>
                  </a:lnTo>
                  <a:lnTo>
                    <a:pt x="2432" y="278"/>
                  </a:lnTo>
                  <a:lnTo>
                    <a:pt x="2493" y="236"/>
                  </a:lnTo>
                  <a:lnTo>
                    <a:pt x="2541" y="195"/>
                  </a:lnTo>
                  <a:lnTo>
                    <a:pt x="2577" y="151"/>
                  </a:lnTo>
                  <a:lnTo>
                    <a:pt x="2601" y="107"/>
                  </a:lnTo>
                  <a:lnTo>
                    <a:pt x="2617" y="73"/>
                  </a:lnTo>
                  <a:lnTo>
                    <a:pt x="2641" y="46"/>
                  </a:lnTo>
                  <a:lnTo>
                    <a:pt x="2670" y="24"/>
                  </a:lnTo>
                  <a:lnTo>
                    <a:pt x="2702" y="8"/>
                  </a:lnTo>
                  <a:lnTo>
                    <a:pt x="2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4" name="Freeform 123"/>
            <p:cNvSpPr>
              <a:spLocks/>
            </p:cNvSpPr>
            <p:nvPr/>
          </p:nvSpPr>
          <p:spPr bwMode="auto">
            <a:xfrm>
              <a:off x="10125076" y="2319338"/>
              <a:ext cx="2314575" cy="655638"/>
            </a:xfrm>
            <a:custGeom>
              <a:avLst/>
              <a:gdLst>
                <a:gd name="T0" fmla="*/ 2774 w 2917"/>
                <a:gd name="T1" fmla="*/ 0 h 827"/>
                <a:gd name="T2" fmla="*/ 2843 w 2917"/>
                <a:gd name="T3" fmla="*/ 26 h 827"/>
                <a:gd name="T4" fmla="*/ 2893 w 2917"/>
                <a:gd name="T5" fmla="*/ 77 h 827"/>
                <a:gd name="T6" fmla="*/ 2917 w 2917"/>
                <a:gd name="T7" fmla="*/ 145 h 827"/>
                <a:gd name="T8" fmla="*/ 2909 w 2917"/>
                <a:gd name="T9" fmla="*/ 217 h 827"/>
                <a:gd name="T10" fmla="*/ 2836 w 2917"/>
                <a:gd name="T11" fmla="*/ 352 h 827"/>
                <a:gd name="T12" fmla="*/ 2720 w 2917"/>
                <a:gd name="T13" fmla="*/ 473 h 827"/>
                <a:gd name="T14" fmla="*/ 2565 w 2917"/>
                <a:gd name="T15" fmla="*/ 580 h 827"/>
                <a:gd name="T16" fmla="*/ 2370 w 2917"/>
                <a:gd name="T17" fmla="*/ 672 h 827"/>
                <a:gd name="T18" fmla="*/ 2133 w 2917"/>
                <a:gd name="T19" fmla="*/ 745 h 827"/>
                <a:gd name="T20" fmla="*/ 1873 w 2917"/>
                <a:gd name="T21" fmla="*/ 797 h 827"/>
                <a:gd name="T22" fmla="*/ 1596 w 2917"/>
                <a:gd name="T23" fmla="*/ 823 h 827"/>
                <a:gd name="T24" fmla="*/ 1315 w 2917"/>
                <a:gd name="T25" fmla="*/ 823 h 827"/>
                <a:gd name="T26" fmla="*/ 1051 w 2917"/>
                <a:gd name="T27" fmla="*/ 799 h 827"/>
                <a:gd name="T28" fmla="*/ 804 w 2917"/>
                <a:gd name="T29" fmla="*/ 755 h 827"/>
                <a:gd name="T30" fmla="*/ 583 w 2917"/>
                <a:gd name="T31" fmla="*/ 690 h 827"/>
                <a:gd name="T32" fmla="*/ 388 w 2917"/>
                <a:gd name="T33" fmla="*/ 604 h 827"/>
                <a:gd name="T34" fmla="*/ 227 w 2917"/>
                <a:gd name="T35" fmla="*/ 505 h 827"/>
                <a:gd name="T36" fmla="*/ 100 w 2917"/>
                <a:gd name="T37" fmla="*/ 388 h 827"/>
                <a:gd name="T38" fmla="*/ 14 w 2917"/>
                <a:gd name="T39" fmla="*/ 258 h 827"/>
                <a:gd name="T40" fmla="*/ 0 w 2917"/>
                <a:gd name="T41" fmla="*/ 185 h 827"/>
                <a:gd name="T42" fmla="*/ 16 w 2917"/>
                <a:gd name="T43" fmla="*/ 115 h 827"/>
                <a:gd name="T44" fmla="*/ 62 w 2917"/>
                <a:gd name="T45" fmla="*/ 60 h 827"/>
                <a:gd name="T46" fmla="*/ 130 w 2917"/>
                <a:gd name="T47" fmla="*/ 28 h 827"/>
                <a:gd name="T48" fmla="*/ 201 w 2917"/>
                <a:gd name="T49" fmla="*/ 30 h 827"/>
                <a:gd name="T50" fmla="*/ 267 w 2917"/>
                <a:gd name="T51" fmla="*/ 62 h 827"/>
                <a:gd name="T52" fmla="*/ 313 w 2917"/>
                <a:gd name="T53" fmla="*/ 119 h 827"/>
                <a:gd name="T54" fmla="*/ 384 w 2917"/>
                <a:gd name="T55" fmla="*/ 213 h 827"/>
                <a:gd name="T56" fmla="*/ 514 w 2917"/>
                <a:gd name="T57" fmla="*/ 300 h 827"/>
                <a:gd name="T58" fmla="*/ 689 w 2917"/>
                <a:gd name="T59" fmla="*/ 380 h 827"/>
                <a:gd name="T60" fmla="*/ 910 w 2917"/>
                <a:gd name="T61" fmla="*/ 441 h 827"/>
                <a:gd name="T62" fmla="*/ 1166 w 2917"/>
                <a:gd name="T63" fmla="*/ 483 h 827"/>
                <a:gd name="T64" fmla="*/ 1453 w 2917"/>
                <a:gd name="T65" fmla="*/ 499 h 827"/>
                <a:gd name="T66" fmla="*/ 1727 w 2917"/>
                <a:gd name="T67" fmla="*/ 485 h 827"/>
                <a:gd name="T68" fmla="*/ 1972 w 2917"/>
                <a:gd name="T69" fmla="*/ 447 h 827"/>
                <a:gd name="T70" fmla="*/ 2185 w 2917"/>
                <a:gd name="T71" fmla="*/ 390 h 827"/>
                <a:gd name="T72" fmla="*/ 2360 w 2917"/>
                <a:gd name="T73" fmla="*/ 318 h 827"/>
                <a:gd name="T74" fmla="*/ 2493 w 2917"/>
                <a:gd name="T75" fmla="*/ 236 h 827"/>
                <a:gd name="T76" fmla="*/ 2577 w 2917"/>
                <a:gd name="T77" fmla="*/ 149 h 827"/>
                <a:gd name="T78" fmla="*/ 2617 w 2917"/>
                <a:gd name="T79" fmla="*/ 71 h 827"/>
                <a:gd name="T80" fmla="*/ 2670 w 2917"/>
                <a:gd name="T81" fmla="*/ 22 h 827"/>
                <a:gd name="T82" fmla="*/ 2738 w 2917"/>
                <a:gd name="T83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7" h="827">
                  <a:moveTo>
                    <a:pt x="2738" y="0"/>
                  </a:moveTo>
                  <a:lnTo>
                    <a:pt x="2774" y="0"/>
                  </a:lnTo>
                  <a:lnTo>
                    <a:pt x="2810" y="8"/>
                  </a:lnTo>
                  <a:lnTo>
                    <a:pt x="2843" y="26"/>
                  </a:lnTo>
                  <a:lnTo>
                    <a:pt x="2871" y="50"/>
                  </a:lnTo>
                  <a:lnTo>
                    <a:pt x="2893" y="77"/>
                  </a:lnTo>
                  <a:lnTo>
                    <a:pt x="2909" y="109"/>
                  </a:lnTo>
                  <a:lnTo>
                    <a:pt x="2917" y="145"/>
                  </a:lnTo>
                  <a:lnTo>
                    <a:pt x="2917" y="181"/>
                  </a:lnTo>
                  <a:lnTo>
                    <a:pt x="2909" y="217"/>
                  </a:lnTo>
                  <a:lnTo>
                    <a:pt x="2877" y="286"/>
                  </a:lnTo>
                  <a:lnTo>
                    <a:pt x="2836" y="352"/>
                  </a:lnTo>
                  <a:lnTo>
                    <a:pt x="2784" y="413"/>
                  </a:lnTo>
                  <a:lnTo>
                    <a:pt x="2720" y="473"/>
                  </a:lnTo>
                  <a:lnTo>
                    <a:pt x="2647" y="529"/>
                  </a:lnTo>
                  <a:lnTo>
                    <a:pt x="2565" y="580"/>
                  </a:lnTo>
                  <a:lnTo>
                    <a:pt x="2471" y="628"/>
                  </a:lnTo>
                  <a:lnTo>
                    <a:pt x="2370" y="672"/>
                  </a:lnTo>
                  <a:lnTo>
                    <a:pt x="2257" y="712"/>
                  </a:lnTo>
                  <a:lnTo>
                    <a:pt x="2133" y="745"/>
                  </a:lnTo>
                  <a:lnTo>
                    <a:pt x="2006" y="775"/>
                  </a:lnTo>
                  <a:lnTo>
                    <a:pt x="1873" y="797"/>
                  </a:lnTo>
                  <a:lnTo>
                    <a:pt x="1737" y="813"/>
                  </a:lnTo>
                  <a:lnTo>
                    <a:pt x="1596" y="823"/>
                  </a:lnTo>
                  <a:lnTo>
                    <a:pt x="1453" y="827"/>
                  </a:lnTo>
                  <a:lnTo>
                    <a:pt x="1315" y="823"/>
                  </a:lnTo>
                  <a:lnTo>
                    <a:pt x="1180" y="815"/>
                  </a:lnTo>
                  <a:lnTo>
                    <a:pt x="1051" y="799"/>
                  </a:lnTo>
                  <a:lnTo>
                    <a:pt x="925" y="779"/>
                  </a:lnTo>
                  <a:lnTo>
                    <a:pt x="804" y="755"/>
                  </a:lnTo>
                  <a:lnTo>
                    <a:pt x="691" y="724"/>
                  </a:lnTo>
                  <a:lnTo>
                    <a:pt x="583" y="690"/>
                  </a:lnTo>
                  <a:lnTo>
                    <a:pt x="482" y="650"/>
                  </a:lnTo>
                  <a:lnTo>
                    <a:pt x="388" y="604"/>
                  </a:lnTo>
                  <a:lnTo>
                    <a:pt x="303" y="557"/>
                  </a:lnTo>
                  <a:lnTo>
                    <a:pt x="227" y="505"/>
                  </a:lnTo>
                  <a:lnTo>
                    <a:pt x="159" y="447"/>
                  </a:lnTo>
                  <a:lnTo>
                    <a:pt x="100" y="388"/>
                  </a:lnTo>
                  <a:lnTo>
                    <a:pt x="52" y="324"/>
                  </a:lnTo>
                  <a:lnTo>
                    <a:pt x="14" y="258"/>
                  </a:lnTo>
                  <a:lnTo>
                    <a:pt x="2" y="223"/>
                  </a:lnTo>
                  <a:lnTo>
                    <a:pt x="0" y="185"/>
                  </a:lnTo>
                  <a:lnTo>
                    <a:pt x="4" y="149"/>
                  </a:lnTo>
                  <a:lnTo>
                    <a:pt x="16" y="115"/>
                  </a:lnTo>
                  <a:lnTo>
                    <a:pt x="36" y="85"/>
                  </a:lnTo>
                  <a:lnTo>
                    <a:pt x="62" y="60"/>
                  </a:lnTo>
                  <a:lnTo>
                    <a:pt x="94" y="40"/>
                  </a:lnTo>
                  <a:lnTo>
                    <a:pt x="130" y="28"/>
                  </a:lnTo>
                  <a:lnTo>
                    <a:pt x="165" y="24"/>
                  </a:lnTo>
                  <a:lnTo>
                    <a:pt x="201" y="30"/>
                  </a:lnTo>
                  <a:lnTo>
                    <a:pt x="235" y="42"/>
                  </a:lnTo>
                  <a:lnTo>
                    <a:pt x="267" y="62"/>
                  </a:lnTo>
                  <a:lnTo>
                    <a:pt x="293" y="87"/>
                  </a:lnTo>
                  <a:lnTo>
                    <a:pt x="313" y="119"/>
                  </a:lnTo>
                  <a:lnTo>
                    <a:pt x="340" y="165"/>
                  </a:lnTo>
                  <a:lnTo>
                    <a:pt x="384" y="213"/>
                  </a:lnTo>
                  <a:lnTo>
                    <a:pt x="442" y="256"/>
                  </a:lnTo>
                  <a:lnTo>
                    <a:pt x="514" y="300"/>
                  </a:lnTo>
                  <a:lnTo>
                    <a:pt x="595" y="342"/>
                  </a:lnTo>
                  <a:lnTo>
                    <a:pt x="689" y="380"/>
                  </a:lnTo>
                  <a:lnTo>
                    <a:pt x="794" y="413"/>
                  </a:lnTo>
                  <a:lnTo>
                    <a:pt x="910" y="441"/>
                  </a:lnTo>
                  <a:lnTo>
                    <a:pt x="1033" y="465"/>
                  </a:lnTo>
                  <a:lnTo>
                    <a:pt x="1166" y="483"/>
                  </a:lnTo>
                  <a:lnTo>
                    <a:pt x="1305" y="495"/>
                  </a:lnTo>
                  <a:lnTo>
                    <a:pt x="1453" y="499"/>
                  </a:lnTo>
                  <a:lnTo>
                    <a:pt x="1594" y="495"/>
                  </a:lnTo>
                  <a:lnTo>
                    <a:pt x="1727" y="485"/>
                  </a:lnTo>
                  <a:lnTo>
                    <a:pt x="1855" y="469"/>
                  </a:lnTo>
                  <a:lnTo>
                    <a:pt x="1972" y="447"/>
                  </a:lnTo>
                  <a:lnTo>
                    <a:pt x="2083" y="421"/>
                  </a:lnTo>
                  <a:lnTo>
                    <a:pt x="2185" y="390"/>
                  </a:lnTo>
                  <a:lnTo>
                    <a:pt x="2278" y="356"/>
                  </a:lnTo>
                  <a:lnTo>
                    <a:pt x="2360" y="318"/>
                  </a:lnTo>
                  <a:lnTo>
                    <a:pt x="2432" y="278"/>
                  </a:lnTo>
                  <a:lnTo>
                    <a:pt x="2493" y="236"/>
                  </a:lnTo>
                  <a:lnTo>
                    <a:pt x="2541" y="193"/>
                  </a:lnTo>
                  <a:lnTo>
                    <a:pt x="2577" y="149"/>
                  </a:lnTo>
                  <a:lnTo>
                    <a:pt x="2601" y="105"/>
                  </a:lnTo>
                  <a:lnTo>
                    <a:pt x="2617" y="71"/>
                  </a:lnTo>
                  <a:lnTo>
                    <a:pt x="2641" y="44"/>
                  </a:lnTo>
                  <a:lnTo>
                    <a:pt x="2670" y="22"/>
                  </a:lnTo>
                  <a:lnTo>
                    <a:pt x="2702" y="8"/>
                  </a:lnTo>
                  <a:lnTo>
                    <a:pt x="2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5" name="Freeform 124"/>
            <p:cNvSpPr>
              <a:spLocks/>
            </p:cNvSpPr>
            <p:nvPr/>
          </p:nvSpPr>
          <p:spPr bwMode="auto">
            <a:xfrm>
              <a:off x="10125076" y="2978150"/>
              <a:ext cx="2314575" cy="657225"/>
            </a:xfrm>
            <a:custGeom>
              <a:avLst/>
              <a:gdLst>
                <a:gd name="T0" fmla="*/ 2774 w 2917"/>
                <a:gd name="T1" fmla="*/ 2 h 827"/>
                <a:gd name="T2" fmla="*/ 2843 w 2917"/>
                <a:gd name="T3" fmla="*/ 28 h 827"/>
                <a:gd name="T4" fmla="*/ 2893 w 2917"/>
                <a:gd name="T5" fmla="*/ 79 h 827"/>
                <a:gd name="T6" fmla="*/ 2917 w 2917"/>
                <a:gd name="T7" fmla="*/ 147 h 827"/>
                <a:gd name="T8" fmla="*/ 2909 w 2917"/>
                <a:gd name="T9" fmla="*/ 219 h 827"/>
                <a:gd name="T10" fmla="*/ 2836 w 2917"/>
                <a:gd name="T11" fmla="*/ 354 h 827"/>
                <a:gd name="T12" fmla="*/ 2720 w 2917"/>
                <a:gd name="T13" fmla="*/ 475 h 827"/>
                <a:gd name="T14" fmla="*/ 2565 w 2917"/>
                <a:gd name="T15" fmla="*/ 580 h 827"/>
                <a:gd name="T16" fmla="*/ 2370 w 2917"/>
                <a:gd name="T17" fmla="*/ 672 h 827"/>
                <a:gd name="T18" fmla="*/ 2133 w 2917"/>
                <a:gd name="T19" fmla="*/ 747 h 827"/>
                <a:gd name="T20" fmla="*/ 1873 w 2917"/>
                <a:gd name="T21" fmla="*/ 799 h 827"/>
                <a:gd name="T22" fmla="*/ 1596 w 2917"/>
                <a:gd name="T23" fmla="*/ 825 h 827"/>
                <a:gd name="T24" fmla="*/ 1315 w 2917"/>
                <a:gd name="T25" fmla="*/ 825 h 827"/>
                <a:gd name="T26" fmla="*/ 1051 w 2917"/>
                <a:gd name="T27" fmla="*/ 801 h 827"/>
                <a:gd name="T28" fmla="*/ 804 w 2917"/>
                <a:gd name="T29" fmla="*/ 755 h 827"/>
                <a:gd name="T30" fmla="*/ 583 w 2917"/>
                <a:gd name="T31" fmla="*/ 690 h 827"/>
                <a:gd name="T32" fmla="*/ 388 w 2917"/>
                <a:gd name="T33" fmla="*/ 606 h 827"/>
                <a:gd name="T34" fmla="*/ 227 w 2917"/>
                <a:gd name="T35" fmla="*/ 505 h 827"/>
                <a:gd name="T36" fmla="*/ 100 w 2917"/>
                <a:gd name="T37" fmla="*/ 390 h 827"/>
                <a:gd name="T38" fmla="*/ 14 w 2917"/>
                <a:gd name="T39" fmla="*/ 260 h 827"/>
                <a:gd name="T40" fmla="*/ 0 w 2917"/>
                <a:gd name="T41" fmla="*/ 187 h 827"/>
                <a:gd name="T42" fmla="*/ 16 w 2917"/>
                <a:gd name="T43" fmla="*/ 117 h 827"/>
                <a:gd name="T44" fmla="*/ 62 w 2917"/>
                <a:gd name="T45" fmla="*/ 62 h 827"/>
                <a:gd name="T46" fmla="*/ 130 w 2917"/>
                <a:gd name="T47" fmla="*/ 30 h 827"/>
                <a:gd name="T48" fmla="*/ 201 w 2917"/>
                <a:gd name="T49" fmla="*/ 32 h 827"/>
                <a:gd name="T50" fmla="*/ 267 w 2917"/>
                <a:gd name="T51" fmla="*/ 62 h 827"/>
                <a:gd name="T52" fmla="*/ 313 w 2917"/>
                <a:gd name="T53" fmla="*/ 121 h 827"/>
                <a:gd name="T54" fmla="*/ 384 w 2917"/>
                <a:gd name="T55" fmla="*/ 213 h 827"/>
                <a:gd name="T56" fmla="*/ 514 w 2917"/>
                <a:gd name="T57" fmla="*/ 302 h 827"/>
                <a:gd name="T58" fmla="*/ 689 w 2917"/>
                <a:gd name="T59" fmla="*/ 382 h 827"/>
                <a:gd name="T60" fmla="*/ 910 w 2917"/>
                <a:gd name="T61" fmla="*/ 443 h 827"/>
                <a:gd name="T62" fmla="*/ 1166 w 2917"/>
                <a:gd name="T63" fmla="*/ 485 h 827"/>
                <a:gd name="T64" fmla="*/ 1453 w 2917"/>
                <a:gd name="T65" fmla="*/ 501 h 827"/>
                <a:gd name="T66" fmla="*/ 1727 w 2917"/>
                <a:gd name="T67" fmla="*/ 487 h 827"/>
                <a:gd name="T68" fmla="*/ 1972 w 2917"/>
                <a:gd name="T69" fmla="*/ 449 h 827"/>
                <a:gd name="T70" fmla="*/ 2185 w 2917"/>
                <a:gd name="T71" fmla="*/ 392 h 827"/>
                <a:gd name="T72" fmla="*/ 2360 w 2917"/>
                <a:gd name="T73" fmla="*/ 320 h 827"/>
                <a:gd name="T74" fmla="*/ 2493 w 2917"/>
                <a:gd name="T75" fmla="*/ 239 h 827"/>
                <a:gd name="T76" fmla="*/ 2577 w 2917"/>
                <a:gd name="T77" fmla="*/ 151 h 827"/>
                <a:gd name="T78" fmla="*/ 2617 w 2917"/>
                <a:gd name="T79" fmla="*/ 74 h 827"/>
                <a:gd name="T80" fmla="*/ 2670 w 2917"/>
                <a:gd name="T81" fmla="*/ 24 h 827"/>
                <a:gd name="T82" fmla="*/ 2738 w 2917"/>
                <a:gd name="T83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7" h="827">
                  <a:moveTo>
                    <a:pt x="2738" y="0"/>
                  </a:moveTo>
                  <a:lnTo>
                    <a:pt x="2774" y="2"/>
                  </a:lnTo>
                  <a:lnTo>
                    <a:pt x="2810" y="10"/>
                  </a:lnTo>
                  <a:lnTo>
                    <a:pt x="2843" y="28"/>
                  </a:lnTo>
                  <a:lnTo>
                    <a:pt x="2871" y="52"/>
                  </a:lnTo>
                  <a:lnTo>
                    <a:pt x="2893" y="79"/>
                  </a:lnTo>
                  <a:lnTo>
                    <a:pt x="2909" y="111"/>
                  </a:lnTo>
                  <a:lnTo>
                    <a:pt x="2917" y="147"/>
                  </a:lnTo>
                  <a:lnTo>
                    <a:pt x="2917" y="183"/>
                  </a:lnTo>
                  <a:lnTo>
                    <a:pt x="2909" y="219"/>
                  </a:lnTo>
                  <a:lnTo>
                    <a:pt x="2877" y="288"/>
                  </a:lnTo>
                  <a:lnTo>
                    <a:pt x="2836" y="354"/>
                  </a:lnTo>
                  <a:lnTo>
                    <a:pt x="2784" y="415"/>
                  </a:lnTo>
                  <a:lnTo>
                    <a:pt x="2720" y="475"/>
                  </a:lnTo>
                  <a:lnTo>
                    <a:pt x="2647" y="529"/>
                  </a:lnTo>
                  <a:lnTo>
                    <a:pt x="2565" y="580"/>
                  </a:lnTo>
                  <a:lnTo>
                    <a:pt x="2471" y="628"/>
                  </a:lnTo>
                  <a:lnTo>
                    <a:pt x="2370" y="672"/>
                  </a:lnTo>
                  <a:lnTo>
                    <a:pt x="2257" y="714"/>
                  </a:lnTo>
                  <a:lnTo>
                    <a:pt x="2133" y="747"/>
                  </a:lnTo>
                  <a:lnTo>
                    <a:pt x="2006" y="775"/>
                  </a:lnTo>
                  <a:lnTo>
                    <a:pt x="1873" y="799"/>
                  </a:lnTo>
                  <a:lnTo>
                    <a:pt x="1737" y="815"/>
                  </a:lnTo>
                  <a:lnTo>
                    <a:pt x="1596" y="825"/>
                  </a:lnTo>
                  <a:lnTo>
                    <a:pt x="1453" y="827"/>
                  </a:lnTo>
                  <a:lnTo>
                    <a:pt x="1315" y="825"/>
                  </a:lnTo>
                  <a:lnTo>
                    <a:pt x="1180" y="815"/>
                  </a:lnTo>
                  <a:lnTo>
                    <a:pt x="1051" y="801"/>
                  </a:lnTo>
                  <a:lnTo>
                    <a:pt x="925" y="781"/>
                  </a:lnTo>
                  <a:lnTo>
                    <a:pt x="804" y="755"/>
                  </a:lnTo>
                  <a:lnTo>
                    <a:pt x="691" y="726"/>
                  </a:lnTo>
                  <a:lnTo>
                    <a:pt x="583" y="690"/>
                  </a:lnTo>
                  <a:lnTo>
                    <a:pt x="482" y="650"/>
                  </a:lnTo>
                  <a:lnTo>
                    <a:pt x="388" y="606"/>
                  </a:lnTo>
                  <a:lnTo>
                    <a:pt x="303" y="559"/>
                  </a:lnTo>
                  <a:lnTo>
                    <a:pt x="227" y="505"/>
                  </a:lnTo>
                  <a:lnTo>
                    <a:pt x="159" y="449"/>
                  </a:lnTo>
                  <a:lnTo>
                    <a:pt x="100" y="390"/>
                  </a:lnTo>
                  <a:lnTo>
                    <a:pt x="52" y="326"/>
                  </a:lnTo>
                  <a:lnTo>
                    <a:pt x="14" y="260"/>
                  </a:lnTo>
                  <a:lnTo>
                    <a:pt x="2" y="225"/>
                  </a:lnTo>
                  <a:lnTo>
                    <a:pt x="0" y="187"/>
                  </a:lnTo>
                  <a:lnTo>
                    <a:pt x="4" y="151"/>
                  </a:lnTo>
                  <a:lnTo>
                    <a:pt x="16" y="117"/>
                  </a:lnTo>
                  <a:lnTo>
                    <a:pt x="36" y="87"/>
                  </a:lnTo>
                  <a:lnTo>
                    <a:pt x="62" y="62"/>
                  </a:lnTo>
                  <a:lnTo>
                    <a:pt x="94" y="42"/>
                  </a:lnTo>
                  <a:lnTo>
                    <a:pt x="130" y="30"/>
                  </a:lnTo>
                  <a:lnTo>
                    <a:pt x="165" y="26"/>
                  </a:lnTo>
                  <a:lnTo>
                    <a:pt x="201" y="32"/>
                  </a:lnTo>
                  <a:lnTo>
                    <a:pt x="235" y="44"/>
                  </a:lnTo>
                  <a:lnTo>
                    <a:pt x="267" y="62"/>
                  </a:lnTo>
                  <a:lnTo>
                    <a:pt x="293" y="89"/>
                  </a:lnTo>
                  <a:lnTo>
                    <a:pt x="313" y="121"/>
                  </a:lnTo>
                  <a:lnTo>
                    <a:pt x="340" y="167"/>
                  </a:lnTo>
                  <a:lnTo>
                    <a:pt x="384" y="213"/>
                  </a:lnTo>
                  <a:lnTo>
                    <a:pt x="442" y="258"/>
                  </a:lnTo>
                  <a:lnTo>
                    <a:pt x="514" y="302"/>
                  </a:lnTo>
                  <a:lnTo>
                    <a:pt x="595" y="344"/>
                  </a:lnTo>
                  <a:lnTo>
                    <a:pt x="689" y="382"/>
                  </a:lnTo>
                  <a:lnTo>
                    <a:pt x="794" y="415"/>
                  </a:lnTo>
                  <a:lnTo>
                    <a:pt x="910" y="443"/>
                  </a:lnTo>
                  <a:lnTo>
                    <a:pt x="1033" y="467"/>
                  </a:lnTo>
                  <a:lnTo>
                    <a:pt x="1166" y="485"/>
                  </a:lnTo>
                  <a:lnTo>
                    <a:pt x="1305" y="497"/>
                  </a:lnTo>
                  <a:lnTo>
                    <a:pt x="1453" y="501"/>
                  </a:lnTo>
                  <a:lnTo>
                    <a:pt x="1594" y="497"/>
                  </a:lnTo>
                  <a:lnTo>
                    <a:pt x="1727" y="487"/>
                  </a:lnTo>
                  <a:lnTo>
                    <a:pt x="1855" y="471"/>
                  </a:lnTo>
                  <a:lnTo>
                    <a:pt x="1972" y="449"/>
                  </a:lnTo>
                  <a:lnTo>
                    <a:pt x="2083" y="423"/>
                  </a:lnTo>
                  <a:lnTo>
                    <a:pt x="2185" y="392"/>
                  </a:lnTo>
                  <a:lnTo>
                    <a:pt x="2278" y="358"/>
                  </a:lnTo>
                  <a:lnTo>
                    <a:pt x="2360" y="320"/>
                  </a:lnTo>
                  <a:lnTo>
                    <a:pt x="2432" y="280"/>
                  </a:lnTo>
                  <a:lnTo>
                    <a:pt x="2493" y="239"/>
                  </a:lnTo>
                  <a:lnTo>
                    <a:pt x="2541" y="195"/>
                  </a:lnTo>
                  <a:lnTo>
                    <a:pt x="2577" y="151"/>
                  </a:lnTo>
                  <a:lnTo>
                    <a:pt x="2601" y="107"/>
                  </a:lnTo>
                  <a:lnTo>
                    <a:pt x="2617" y="74"/>
                  </a:lnTo>
                  <a:lnTo>
                    <a:pt x="2641" y="46"/>
                  </a:lnTo>
                  <a:lnTo>
                    <a:pt x="2670" y="24"/>
                  </a:lnTo>
                  <a:lnTo>
                    <a:pt x="2702" y="8"/>
                  </a:lnTo>
                  <a:lnTo>
                    <a:pt x="2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6" name="Freeform 125"/>
            <p:cNvSpPr>
              <a:spLocks/>
            </p:cNvSpPr>
            <p:nvPr/>
          </p:nvSpPr>
          <p:spPr bwMode="auto">
            <a:xfrm>
              <a:off x="10125076" y="3641725"/>
              <a:ext cx="2314575" cy="657225"/>
            </a:xfrm>
            <a:custGeom>
              <a:avLst/>
              <a:gdLst>
                <a:gd name="T0" fmla="*/ 2774 w 2917"/>
                <a:gd name="T1" fmla="*/ 0 h 827"/>
                <a:gd name="T2" fmla="*/ 2843 w 2917"/>
                <a:gd name="T3" fmla="*/ 26 h 827"/>
                <a:gd name="T4" fmla="*/ 2893 w 2917"/>
                <a:gd name="T5" fmla="*/ 78 h 827"/>
                <a:gd name="T6" fmla="*/ 2917 w 2917"/>
                <a:gd name="T7" fmla="*/ 145 h 827"/>
                <a:gd name="T8" fmla="*/ 2909 w 2917"/>
                <a:gd name="T9" fmla="*/ 219 h 827"/>
                <a:gd name="T10" fmla="*/ 2836 w 2917"/>
                <a:gd name="T11" fmla="*/ 352 h 827"/>
                <a:gd name="T12" fmla="*/ 2720 w 2917"/>
                <a:gd name="T13" fmla="*/ 473 h 827"/>
                <a:gd name="T14" fmla="*/ 2565 w 2917"/>
                <a:gd name="T15" fmla="*/ 581 h 827"/>
                <a:gd name="T16" fmla="*/ 2370 w 2917"/>
                <a:gd name="T17" fmla="*/ 672 h 827"/>
                <a:gd name="T18" fmla="*/ 2133 w 2917"/>
                <a:gd name="T19" fmla="*/ 746 h 827"/>
                <a:gd name="T20" fmla="*/ 1873 w 2917"/>
                <a:gd name="T21" fmla="*/ 797 h 827"/>
                <a:gd name="T22" fmla="*/ 1596 w 2917"/>
                <a:gd name="T23" fmla="*/ 823 h 827"/>
                <a:gd name="T24" fmla="*/ 1315 w 2917"/>
                <a:gd name="T25" fmla="*/ 823 h 827"/>
                <a:gd name="T26" fmla="*/ 1051 w 2917"/>
                <a:gd name="T27" fmla="*/ 801 h 827"/>
                <a:gd name="T28" fmla="*/ 804 w 2917"/>
                <a:gd name="T29" fmla="*/ 755 h 827"/>
                <a:gd name="T30" fmla="*/ 583 w 2917"/>
                <a:gd name="T31" fmla="*/ 690 h 827"/>
                <a:gd name="T32" fmla="*/ 388 w 2917"/>
                <a:gd name="T33" fmla="*/ 606 h 827"/>
                <a:gd name="T34" fmla="*/ 227 w 2917"/>
                <a:gd name="T35" fmla="*/ 505 h 827"/>
                <a:gd name="T36" fmla="*/ 100 w 2917"/>
                <a:gd name="T37" fmla="*/ 388 h 827"/>
                <a:gd name="T38" fmla="*/ 14 w 2917"/>
                <a:gd name="T39" fmla="*/ 258 h 827"/>
                <a:gd name="T40" fmla="*/ 0 w 2917"/>
                <a:gd name="T41" fmla="*/ 187 h 827"/>
                <a:gd name="T42" fmla="*/ 16 w 2917"/>
                <a:gd name="T43" fmla="*/ 117 h 827"/>
                <a:gd name="T44" fmla="*/ 62 w 2917"/>
                <a:gd name="T45" fmla="*/ 60 h 827"/>
                <a:gd name="T46" fmla="*/ 130 w 2917"/>
                <a:gd name="T47" fmla="*/ 28 h 827"/>
                <a:gd name="T48" fmla="*/ 201 w 2917"/>
                <a:gd name="T49" fmla="*/ 30 h 827"/>
                <a:gd name="T50" fmla="*/ 267 w 2917"/>
                <a:gd name="T51" fmla="*/ 62 h 827"/>
                <a:gd name="T52" fmla="*/ 313 w 2917"/>
                <a:gd name="T53" fmla="*/ 119 h 827"/>
                <a:gd name="T54" fmla="*/ 384 w 2917"/>
                <a:gd name="T55" fmla="*/ 213 h 827"/>
                <a:gd name="T56" fmla="*/ 514 w 2917"/>
                <a:gd name="T57" fmla="*/ 300 h 827"/>
                <a:gd name="T58" fmla="*/ 689 w 2917"/>
                <a:gd name="T59" fmla="*/ 380 h 827"/>
                <a:gd name="T60" fmla="*/ 910 w 2917"/>
                <a:gd name="T61" fmla="*/ 443 h 827"/>
                <a:gd name="T62" fmla="*/ 1166 w 2917"/>
                <a:gd name="T63" fmla="*/ 485 h 827"/>
                <a:gd name="T64" fmla="*/ 1453 w 2917"/>
                <a:gd name="T65" fmla="*/ 499 h 827"/>
                <a:gd name="T66" fmla="*/ 1727 w 2917"/>
                <a:gd name="T67" fmla="*/ 485 h 827"/>
                <a:gd name="T68" fmla="*/ 1972 w 2917"/>
                <a:gd name="T69" fmla="*/ 447 h 827"/>
                <a:gd name="T70" fmla="*/ 2185 w 2917"/>
                <a:gd name="T71" fmla="*/ 392 h 827"/>
                <a:gd name="T72" fmla="*/ 2360 w 2917"/>
                <a:gd name="T73" fmla="*/ 318 h 827"/>
                <a:gd name="T74" fmla="*/ 2493 w 2917"/>
                <a:gd name="T75" fmla="*/ 237 h 827"/>
                <a:gd name="T76" fmla="*/ 2577 w 2917"/>
                <a:gd name="T77" fmla="*/ 149 h 827"/>
                <a:gd name="T78" fmla="*/ 2617 w 2917"/>
                <a:gd name="T79" fmla="*/ 72 h 827"/>
                <a:gd name="T80" fmla="*/ 2670 w 2917"/>
                <a:gd name="T81" fmla="*/ 22 h 827"/>
                <a:gd name="T82" fmla="*/ 2738 w 2917"/>
                <a:gd name="T83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7" h="827">
                  <a:moveTo>
                    <a:pt x="2738" y="0"/>
                  </a:moveTo>
                  <a:lnTo>
                    <a:pt x="2774" y="0"/>
                  </a:lnTo>
                  <a:lnTo>
                    <a:pt x="2810" y="10"/>
                  </a:lnTo>
                  <a:lnTo>
                    <a:pt x="2843" y="26"/>
                  </a:lnTo>
                  <a:lnTo>
                    <a:pt x="2871" y="50"/>
                  </a:lnTo>
                  <a:lnTo>
                    <a:pt x="2893" y="78"/>
                  </a:lnTo>
                  <a:lnTo>
                    <a:pt x="2909" y="109"/>
                  </a:lnTo>
                  <a:lnTo>
                    <a:pt x="2917" y="145"/>
                  </a:lnTo>
                  <a:lnTo>
                    <a:pt x="2917" y="181"/>
                  </a:lnTo>
                  <a:lnTo>
                    <a:pt x="2909" y="219"/>
                  </a:lnTo>
                  <a:lnTo>
                    <a:pt x="2877" y="286"/>
                  </a:lnTo>
                  <a:lnTo>
                    <a:pt x="2836" y="352"/>
                  </a:lnTo>
                  <a:lnTo>
                    <a:pt x="2784" y="414"/>
                  </a:lnTo>
                  <a:lnTo>
                    <a:pt x="2720" y="473"/>
                  </a:lnTo>
                  <a:lnTo>
                    <a:pt x="2647" y="529"/>
                  </a:lnTo>
                  <a:lnTo>
                    <a:pt x="2565" y="581"/>
                  </a:lnTo>
                  <a:lnTo>
                    <a:pt x="2471" y="628"/>
                  </a:lnTo>
                  <a:lnTo>
                    <a:pt x="2370" y="672"/>
                  </a:lnTo>
                  <a:lnTo>
                    <a:pt x="2257" y="712"/>
                  </a:lnTo>
                  <a:lnTo>
                    <a:pt x="2133" y="746"/>
                  </a:lnTo>
                  <a:lnTo>
                    <a:pt x="2006" y="775"/>
                  </a:lnTo>
                  <a:lnTo>
                    <a:pt x="1873" y="797"/>
                  </a:lnTo>
                  <a:lnTo>
                    <a:pt x="1737" y="813"/>
                  </a:lnTo>
                  <a:lnTo>
                    <a:pt x="1596" y="823"/>
                  </a:lnTo>
                  <a:lnTo>
                    <a:pt x="1453" y="827"/>
                  </a:lnTo>
                  <a:lnTo>
                    <a:pt x="1315" y="823"/>
                  </a:lnTo>
                  <a:lnTo>
                    <a:pt x="1180" y="815"/>
                  </a:lnTo>
                  <a:lnTo>
                    <a:pt x="1051" y="801"/>
                  </a:lnTo>
                  <a:lnTo>
                    <a:pt x="925" y="781"/>
                  </a:lnTo>
                  <a:lnTo>
                    <a:pt x="804" y="755"/>
                  </a:lnTo>
                  <a:lnTo>
                    <a:pt x="691" y="726"/>
                  </a:lnTo>
                  <a:lnTo>
                    <a:pt x="583" y="690"/>
                  </a:lnTo>
                  <a:lnTo>
                    <a:pt x="482" y="650"/>
                  </a:lnTo>
                  <a:lnTo>
                    <a:pt x="388" y="606"/>
                  </a:lnTo>
                  <a:lnTo>
                    <a:pt x="303" y="557"/>
                  </a:lnTo>
                  <a:lnTo>
                    <a:pt x="227" y="505"/>
                  </a:lnTo>
                  <a:lnTo>
                    <a:pt x="159" y="449"/>
                  </a:lnTo>
                  <a:lnTo>
                    <a:pt x="100" y="388"/>
                  </a:lnTo>
                  <a:lnTo>
                    <a:pt x="52" y="326"/>
                  </a:lnTo>
                  <a:lnTo>
                    <a:pt x="14" y="258"/>
                  </a:lnTo>
                  <a:lnTo>
                    <a:pt x="2" y="223"/>
                  </a:lnTo>
                  <a:lnTo>
                    <a:pt x="0" y="187"/>
                  </a:lnTo>
                  <a:lnTo>
                    <a:pt x="4" y="151"/>
                  </a:lnTo>
                  <a:lnTo>
                    <a:pt x="16" y="117"/>
                  </a:lnTo>
                  <a:lnTo>
                    <a:pt x="36" y="85"/>
                  </a:lnTo>
                  <a:lnTo>
                    <a:pt x="62" y="60"/>
                  </a:lnTo>
                  <a:lnTo>
                    <a:pt x="94" y="40"/>
                  </a:lnTo>
                  <a:lnTo>
                    <a:pt x="130" y="28"/>
                  </a:lnTo>
                  <a:lnTo>
                    <a:pt x="165" y="26"/>
                  </a:lnTo>
                  <a:lnTo>
                    <a:pt x="201" y="30"/>
                  </a:lnTo>
                  <a:lnTo>
                    <a:pt x="235" y="42"/>
                  </a:lnTo>
                  <a:lnTo>
                    <a:pt x="267" y="62"/>
                  </a:lnTo>
                  <a:lnTo>
                    <a:pt x="293" y="87"/>
                  </a:lnTo>
                  <a:lnTo>
                    <a:pt x="313" y="119"/>
                  </a:lnTo>
                  <a:lnTo>
                    <a:pt x="340" y="167"/>
                  </a:lnTo>
                  <a:lnTo>
                    <a:pt x="384" y="213"/>
                  </a:lnTo>
                  <a:lnTo>
                    <a:pt x="442" y="258"/>
                  </a:lnTo>
                  <a:lnTo>
                    <a:pt x="514" y="300"/>
                  </a:lnTo>
                  <a:lnTo>
                    <a:pt x="595" y="342"/>
                  </a:lnTo>
                  <a:lnTo>
                    <a:pt x="689" y="380"/>
                  </a:lnTo>
                  <a:lnTo>
                    <a:pt x="794" y="414"/>
                  </a:lnTo>
                  <a:lnTo>
                    <a:pt x="910" y="443"/>
                  </a:lnTo>
                  <a:lnTo>
                    <a:pt x="1033" y="467"/>
                  </a:lnTo>
                  <a:lnTo>
                    <a:pt x="1166" y="485"/>
                  </a:lnTo>
                  <a:lnTo>
                    <a:pt x="1305" y="495"/>
                  </a:lnTo>
                  <a:lnTo>
                    <a:pt x="1453" y="499"/>
                  </a:lnTo>
                  <a:lnTo>
                    <a:pt x="1594" y="497"/>
                  </a:lnTo>
                  <a:lnTo>
                    <a:pt x="1727" y="485"/>
                  </a:lnTo>
                  <a:lnTo>
                    <a:pt x="1855" y="469"/>
                  </a:lnTo>
                  <a:lnTo>
                    <a:pt x="1972" y="447"/>
                  </a:lnTo>
                  <a:lnTo>
                    <a:pt x="2083" y="421"/>
                  </a:lnTo>
                  <a:lnTo>
                    <a:pt x="2185" y="392"/>
                  </a:lnTo>
                  <a:lnTo>
                    <a:pt x="2278" y="356"/>
                  </a:lnTo>
                  <a:lnTo>
                    <a:pt x="2360" y="318"/>
                  </a:lnTo>
                  <a:lnTo>
                    <a:pt x="2432" y="278"/>
                  </a:lnTo>
                  <a:lnTo>
                    <a:pt x="2493" y="237"/>
                  </a:lnTo>
                  <a:lnTo>
                    <a:pt x="2541" y="193"/>
                  </a:lnTo>
                  <a:lnTo>
                    <a:pt x="2577" y="149"/>
                  </a:lnTo>
                  <a:lnTo>
                    <a:pt x="2601" y="105"/>
                  </a:lnTo>
                  <a:lnTo>
                    <a:pt x="2617" y="72"/>
                  </a:lnTo>
                  <a:lnTo>
                    <a:pt x="2641" y="44"/>
                  </a:lnTo>
                  <a:lnTo>
                    <a:pt x="2670" y="22"/>
                  </a:lnTo>
                  <a:lnTo>
                    <a:pt x="2702" y="8"/>
                  </a:lnTo>
                  <a:lnTo>
                    <a:pt x="2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7" name="Freeform 126"/>
            <p:cNvSpPr>
              <a:spLocks/>
            </p:cNvSpPr>
            <p:nvPr/>
          </p:nvSpPr>
          <p:spPr bwMode="auto">
            <a:xfrm>
              <a:off x="10125076" y="4303713"/>
              <a:ext cx="2314575" cy="655638"/>
            </a:xfrm>
            <a:custGeom>
              <a:avLst/>
              <a:gdLst>
                <a:gd name="T0" fmla="*/ 2774 w 2917"/>
                <a:gd name="T1" fmla="*/ 0 h 827"/>
                <a:gd name="T2" fmla="*/ 2843 w 2917"/>
                <a:gd name="T3" fmla="*/ 26 h 827"/>
                <a:gd name="T4" fmla="*/ 2893 w 2917"/>
                <a:gd name="T5" fmla="*/ 78 h 827"/>
                <a:gd name="T6" fmla="*/ 2917 w 2917"/>
                <a:gd name="T7" fmla="*/ 145 h 827"/>
                <a:gd name="T8" fmla="*/ 2909 w 2917"/>
                <a:gd name="T9" fmla="*/ 217 h 827"/>
                <a:gd name="T10" fmla="*/ 2836 w 2917"/>
                <a:gd name="T11" fmla="*/ 352 h 827"/>
                <a:gd name="T12" fmla="*/ 2720 w 2917"/>
                <a:gd name="T13" fmla="*/ 473 h 827"/>
                <a:gd name="T14" fmla="*/ 2565 w 2917"/>
                <a:gd name="T15" fmla="*/ 581 h 827"/>
                <a:gd name="T16" fmla="*/ 2370 w 2917"/>
                <a:gd name="T17" fmla="*/ 672 h 827"/>
                <a:gd name="T18" fmla="*/ 2133 w 2917"/>
                <a:gd name="T19" fmla="*/ 746 h 827"/>
                <a:gd name="T20" fmla="*/ 1873 w 2917"/>
                <a:gd name="T21" fmla="*/ 797 h 827"/>
                <a:gd name="T22" fmla="*/ 1596 w 2917"/>
                <a:gd name="T23" fmla="*/ 823 h 827"/>
                <a:gd name="T24" fmla="*/ 1315 w 2917"/>
                <a:gd name="T25" fmla="*/ 823 h 827"/>
                <a:gd name="T26" fmla="*/ 1051 w 2917"/>
                <a:gd name="T27" fmla="*/ 799 h 827"/>
                <a:gd name="T28" fmla="*/ 804 w 2917"/>
                <a:gd name="T29" fmla="*/ 756 h 827"/>
                <a:gd name="T30" fmla="*/ 583 w 2917"/>
                <a:gd name="T31" fmla="*/ 690 h 827"/>
                <a:gd name="T32" fmla="*/ 388 w 2917"/>
                <a:gd name="T33" fmla="*/ 604 h 827"/>
                <a:gd name="T34" fmla="*/ 227 w 2917"/>
                <a:gd name="T35" fmla="*/ 505 h 827"/>
                <a:gd name="T36" fmla="*/ 100 w 2917"/>
                <a:gd name="T37" fmla="*/ 388 h 827"/>
                <a:gd name="T38" fmla="*/ 14 w 2917"/>
                <a:gd name="T39" fmla="*/ 258 h 827"/>
                <a:gd name="T40" fmla="*/ 0 w 2917"/>
                <a:gd name="T41" fmla="*/ 185 h 827"/>
                <a:gd name="T42" fmla="*/ 16 w 2917"/>
                <a:gd name="T43" fmla="*/ 115 h 827"/>
                <a:gd name="T44" fmla="*/ 62 w 2917"/>
                <a:gd name="T45" fmla="*/ 60 h 827"/>
                <a:gd name="T46" fmla="*/ 130 w 2917"/>
                <a:gd name="T47" fmla="*/ 28 h 827"/>
                <a:gd name="T48" fmla="*/ 201 w 2917"/>
                <a:gd name="T49" fmla="*/ 30 h 827"/>
                <a:gd name="T50" fmla="*/ 267 w 2917"/>
                <a:gd name="T51" fmla="*/ 62 h 827"/>
                <a:gd name="T52" fmla="*/ 313 w 2917"/>
                <a:gd name="T53" fmla="*/ 119 h 827"/>
                <a:gd name="T54" fmla="*/ 384 w 2917"/>
                <a:gd name="T55" fmla="*/ 213 h 827"/>
                <a:gd name="T56" fmla="*/ 514 w 2917"/>
                <a:gd name="T57" fmla="*/ 300 h 827"/>
                <a:gd name="T58" fmla="*/ 689 w 2917"/>
                <a:gd name="T59" fmla="*/ 380 h 827"/>
                <a:gd name="T60" fmla="*/ 910 w 2917"/>
                <a:gd name="T61" fmla="*/ 441 h 827"/>
                <a:gd name="T62" fmla="*/ 1166 w 2917"/>
                <a:gd name="T63" fmla="*/ 485 h 827"/>
                <a:gd name="T64" fmla="*/ 1453 w 2917"/>
                <a:gd name="T65" fmla="*/ 499 h 827"/>
                <a:gd name="T66" fmla="*/ 1727 w 2917"/>
                <a:gd name="T67" fmla="*/ 485 h 827"/>
                <a:gd name="T68" fmla="*/ 1972 w 2917"/>
                <a:gd name="T69" fmla="*/ 447 h 827"/>
                <a:gd name="T70" fmla="*/ 2185 w 2917"/>
                <a:gd name="T71" fmla="*/ 390 h 827"/>
                <a:gd name="T72" fmla="*/ 2360 w 2917"/>
                <a:gd name="T73" fmla="*/ 318 h 827"/>
                <a:gd name="T74" fmla="*/ 2493 w 2917"/>
                <a:gd name="T75" fmla="*/ 237 h 827"/>
                <a:gd name="T76" fmla="*/ 2577 w 2917"/>
                <a:gd name="T77" fmla="*/ 149 h 827"/>
                <a:gd name="T78" fmla="*/ 2617 w 2917"/>
                <a:gd name="T79" fmla="*/ 72 h 827"/>
                <a:gd name="T80" fmla="*/ 2670 w 2917"/>
                <a:gd name="T81" fmla="*/ 22 h 827"/>
                <a:gd name="T82" fmla="*/ 2738 w 2917"/>
                <a:gd name="T83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7" h="827">
                  <a:moveTo>
                    <a:pt x="2738" y="0"/>
                  </a:moveTo>
                  <a:lnTo>
                    <a:pt x="2774" y="0"/>
                  </a:lnTo>
                  <a:lnTo>
                    <a:pt x="2810" y="8"/>
                  </a:lnTo>
                  <a:lnTo>
                    <a:pt x="2843" y="26"/>
                  </a:lnTo>
                  <a:lnTo>
                    <a:pt x="2871" y="50"/>
                  </a:lnTo>
                  <a:lnTo>
                    <a:pt x="2893" y="78"/>
                  </a:lnTo>
                  <a:lnTo>
                    <a:pt x="2909" y="109"/>
                  </a:lnTo>
                  <a:lnTo>
                    <a:pt x="2917" y="145"/>
                  </a:lnTo>
                  <a:lnTo>
                    <a:pt x="2917" y="181"/>
                  </a:lnTo>
                  <a:lnTo>
                    <a:pt x="2909" y="217"/>
                  </a:lnTo>
                  <a:lnTo>
                    <a:pt x="2877" y="286"/>
                  </a:lnTo>
                  <a:lnTo>
                    <a:pt x="2836" y="352"/>
                  </a:lnTo>
                  <a:lnTo>
                    <a:pt x="2784" y="414"/>
                  </a:lnTo>
                  <a:lnTo>
                    <a:pt x="2720" y="473"/>
                  </a:lnTo>
                  <a:lnTo>
                    <a:pt x="2647" y="529"/>
                  </a:lnTo>
                  <a:lnTo>
                    <a:pt x="2565" y="581"/>
                  </a:lnTo>
                  <a:lnTo>
                    <a:pt x="2471" y="628"/>
                  </a:lnTo>
                  <a:lnTo>
                    <a:pt x="2370" y="672"/>
                  </a:lnTo>
                  <a:lnTo>
                    <a:pt x="2257" y="712"/>
                  </a:lnTo>
                  <a:lnTo>
                    <a:pt x="2133" y="746"/>
                  </a:lnTo>
                  <a:lnTo>
                    <a:pt x="2006" y="775"/>
                  </a:lnTo>
                  <a:lnTo>
                    <a:pt x="1873" y="797"/>
                  </a:lnTo>
                  <a:lnTo>
                    <a:pt x="1737" y="813"/>
                  </a:lnTo>
                  <a:lnTo>
                    <a:pt x="1596" y="823"/>
                  </a:lnTo>
                  <a:lnTo>
                    <a:pt x="1453" y="827"/>
                  </a:lnTo>
                  <a:lnTo>
                    <a:pt x="1315" y="823"/>
                  </a:lnTo>
                  <a:lnTo>
                    <a:pt x="1180" y="815"/>
                  </a:lnTo>
                  <a:lnTo>
                    <a:pt x="1051" y="799"/>
                  </a:lnTo>
                  <a:lnTo>
                    <a:pt x="925" y="779"/>
                  </a:lnTo>
                  <a:lnTo>
                    <a:pt x="804" y="756"/>
                  </a:lnTo>
                  <a:lnTo>
                    <a:pt x="691" y="724"/>
                  </a:lnTo>
                  <a:lnTo>
                    <a:pt x="583" y="690"/>
                  </a:lnTo>
                  <a:lnTo>
                    <a:pt x="482" y="650"/>
                  </a:lnTo>
                  <a:lnTo>
                    <a:pt x="388" y="604"/>
                  </a:lnTo>
                  <a:lnTo>
                    <a:pt x="303" y="557"/>
                  </a:lnTo>
                  <a:lnTo>
                    <a:pt x="227" y="505"/>
                  </a:lnTo>
                  <a:lnTo>
                    <a:pt x="159" y="447"/>
                  </a:lnTo>
                  <a:lnTo>
                    <a:pt x="100" y="388"/>
                  </a:lnTo>
                  <a:lnTo>
                    <a:pt x="52" y="324"/>
                  </a:lnTo>
                  <a:lnTo>
                    <a:pt x="14" y="258"/>
                  </a:lnTo>
                  <a:lnTo>
                    <a:pt x="2" y="223"/>
                  </a:lnTo>
                  <a:lnTo>
                    <a:pt x="0" y="185"/>
                  </a:lnTo>
                  <a:lnTo>
                    <a:pt x="4" y="149"/>
                  </a:lnTo>
                  <a:lnTo>
                    <a:pt x="16" y="115"/>
                  </a:lnTo>
                  <a:lnTo>
                    <a:pt x="36" y="86"/>
                  </a:lnTo>
                  <a:lnTo>
                    <a:pt x="62" y="60"/>
                  </a:lnTo>
                  <a:lnTo>
                    <a:pt x="94" y="40"/>
                  </a:lnTo>
                  <a:lnTo>
                    <a:pt x="130" y="28"/>
                  </a:lnTo>
                  <a:lnTo>
                    <a:pt x="165" y="24"/>
                  </a:lnTo>
                  <a:lnTo>
                    <a:pt x="201" y="30"/>
                  </a:lnTo>
                  <a:lnTo>
                    <a:pt x="235" y="42"/>
                  </a:lnTo>
                  <a:lnTo>
                    <a:pt x="267" y="62"/>
                  </a:lnTo>
                  <a:lnTo>
                    <a:pt x="293" y="87"/>
                  </a:lnTo>
                  <a:lnTo>
                    <a:pt x="313" y="119"/>
                  </a:lnTo>
                  <a:lnTo>
                    <a:pt x="340" y="165"/>
                  </a:lnTo>
                  <a:lnTo>
                    <a:pt x="384" y="213"/>
                  </a:lnTo>
                  <a:lnTo>
                    <a:pt x="442" y="256"/>
                  </a:lnTo>
                  <a:lnTo>
                    <a:pt x="514" y="300"/>
                  </a:lnTo>
                  <a:lnTo>
                    <a:pt x="595" y="342"/>
                  </a:lnTo>
                  <a:lnTo>
                    <a:pt x="689" y="380"/>
                  </a:lnTo>
                  <a:lnTo>
                    <a:pt x="794" y="414"/>
                  </a:lnTo>
                  <a:lnTo>
                    <a:pt x="910" y="441"/>
                  </a:lnTo>
                  <a:lnTo>
                    <a:pt x="1033" y="465"/>
                  </a:lnTo>
                  <a:lnTo>
                    <a:pt x="1166" y="485"/>
                  </a:lnTo>
                  <a:lnTo>
                    <a:pt x="1305" y="495"/>
                  </a:lnTo>
                  <a:lnTo>
                    <a:pt x="1453" y="499"/>
                  </a:lnTo>
                  <a:lnTo>
                    <a:pt x="1594" y="495"/>
                  </a:lnTo>
                  <a:lnTo>
                    <a:pt x="1727" y="485"/>
                  </a:lnTo>
                  <a:lnTo>
                    <a:pt x="1855" y="469"/>
                  </a:lnTo>
                  <a:lnTo>
                    <a:pt x="1972" y="447"/>
                  </a:lnTo>
                  <a:lnTo>
                    <a:pt x="2083" y="422"/>
                  </a:lnTo>
                  <a:lnTo>
                    <a:pt x="2185" y="390"/>
                  </a:lnTo>
                  <a:lnTo>
                    <a:pt x="2278" y="356"/>
                  </a:lnTo>
                  <a:lnTo>
                    <a:pt x="2360" y="318"/>
                  </a:lnTo>
                  <a:lnTo>
                    <a:pt x="2432" y="278"/>
                  </a:lnTo>
                  <a:lnTo>
                    <a:pt x="2493" y="237"/>
                  </a:lnTo>
                  <a:lnTo>
                    <a:pt x="2541" y="193"/>
                  </a:lnTo>
                  <a:lnTo>
                    <a:pt x="2577" y="149"/>
                  </a:lnTo>
                  <a:lnTo>
                    <a:pt x="2601" y="105"/>
                  </a:lnTo>
                  <a:lnTo>
                    <a:pt x="2617" y="72"/>
                  </a:lnTo>
                  <a:lnTo>
                    <a:pt x="2641" y="44"/>
                  </a:lnTo>
                  <a:lnTo>
                    <a:pt x="2670" y="22"/>
                  </a:lnTo>
                  <a:lnTo>
                    <a:pt x="2702" y="8"/>
                  </a:lnTo>
                  <a:lnTo>
                    <a:pt x="2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8" name="Freeform 127"/>
            <p:cNvSpPr>
              <a:spLocks/>
            </p:cNvSpPr>
            <p:nvPr/>
          </p:nvSpPr>
          <p:spPr bwMode="auto">
            <a:xfrm>
              <a:off x="7269163" y="2978150"/>
              <a:ext cx="2316163" cy="657225"/>
            </a:xfrm>
            <a:custGeom>
              <a:avLst/>
              <a:gdLst>
                <a:gd name="T0" fmla="*/ 2775 w 2919"/>
                <a:gd name="T1" fmla="*/ 2 h 827"/>
                <a:gd name="T2" fmla="*/ 2845 w 2919"/>
                <a:gd name="T3" fmla="*/ 28 h 827"/>
                <a:gd name="T4" fmla="*/ 2895 w 2919"/>
                <a:gd name="T5" fmla="*/ 79 h 827"/>
                <a:gd name="T6" fmla="*/ 2919 w 2919"/>
                <a:gd name="T7" fmla="*/ 147 h 827"/>
                <a:gd name="T8" fmla="*/ 2909 w 2919"/>
                <a:gd name="T9" fmla="*/ 219 h 827"/>
                <a:gd name="T10" fmla="*/ 2837 w 2919"/>
                <a:gd name="T11" fmla="*/ 354 h 827"/>
                <a:gd name="T12" fmla="*/ 2722 w 2919"/>
                <a:gd name="T13" fmla="*/ 475 h 827"/>
                <a:gd name="T14" fmla="*/ 2565 w 2919"/>
                <a:gd name="T15" fmla="*/ 580 h 827"/>
                <a:gd name="T16" fmla="*/ 2372 w 2919"/>
                <a:gd name="T17" fmla="*/ 672 h 827"/>
                <a:gd name="T18" fmla="*/ 2135 w 2919"/>
                <a:gd name="T19" fmla="*/ 747 h 827"/>
                <a:gd name="T20" fmla="*/ 1874 w 2919"/>
                <a:gd name="T21" fmla="*/ 799 h 827"/>
                <a:gd name="T22" fmla="*/ 1598 w 2919"/>
                <a:gd name="T23" fmla="*/ 825 h 827"/>
                <a:gd name="T24" fmla="*/ 1315 w 2919"/>
                <a:gd name="T25" fmla="*/ 825 h 827"/>
                <a:gd name="T26" fmla="*/ 1050 w 2919"/>
                <a:gd name="T27" fmla="*/ 801 h 827"/>
                <a:gd name="T28" fmla="*/ 806 w 2919"/>
                <a:gd name="T29" fmla="*/ 755 h 827"/>
                <a:gd name="T30" fmla="*/ 583 w 2919"/>
                <a:gd name="T31" fmla="*/ 690 h 827"/>
                <a:gd name="T32" fmla="*/ 390 w 2919"/>
                <a:gd name="T33" fmla="*/ 606 h 827"/>
                <a:gd name="T34" fmla="*/ 227 w 2919"/>
                <a:gd name="T35" fmla="*/ 505 h 827"/>
                <a:gd name="T36" fmla="*/ 101 w 2919"/>
                <a:gd name="T37" fmla="*/ 390 h 827"/>
                <a:gd name="T38" fmla="*/ 16 w 2919"/>
                <a:gd name="T39" fmla="*/ 260 h 827"/>
                <a:gd name="T40" fmla="*/ 0 w 2919"/>
                <a:gd name="T41" fmla="*/ 187 h 827"/>
                <a:gd name="T42" fmla="*/ 18 w 2919"/>
                <a:gd name="T43" fmla="*/ 117 h 827"/>
                <a:gd name="T44" fmla="*/ 64 w 2919"/>
                <a:gd name="T45" fmla="*/ 62 h 827"/>
                <a:gd name="T46" fmla="*/ 131 w 2919"/>
                <a:gd name="T47" fmla="*/ 30 h 827"/>
                <a:gd name="T48" fmla="*/ 203 w 2919"/>
                <a:gd name="T49" fmla="*/ 32 h 827"/>
                <a:gd name="T50" fmla="*/ 266 w 2919"/>
                <a:gd name="T51" fmla="*/ 62 h 827"/>
                <a:gd name="T52" fmla="*/ 312 w 2919"/>
                <a:gd name="T53" fmla="*/ 121 h 827"/>
                <a:gd name="T54" fmla="*/ 386 w 2919"/>
                <a:gd name="T55" fmla="*/ 213 h 827"/>
                <a:gd name="T56" fmla="*/ 513 w 2919"/>
                <a:gd name="T57" fmla="*/ 302 h 827"/>
                <a:gd name="T58" fmla="*/ 690 w 2919"/>
                <a:gd name="T59" fmla="*/ 382 h 827"/>
                <a:gd name="T60" fmla="*/ 909 w 2919"/>
                <a:gd name="T61" fmla="*/ 443 h 827"/>
                <a:gd name="T62" fmla="*/ 1166 w 2919"/>
                <a:gd name="T63" fmla="*/ 485 h 827"/>
                <a:gd name="T64" fmla="*/ 1454 w 2919"/>
                <a:gd name="T65" fmla="*/ 501 h 827"/>
                <a:gd name="T66" fmla="*/ 1729 w 2919"/>
                <a:gd name="T67" fmla="*/ 487 h 827"/>
                <a:gd name="T68" fmla="*/ 1974 w 2919"/>
                <a:gd name="T69" fmla="*/ 449 h 827"/>
                <a:gd name="T70" fmla="*/ 2187 w 2919"/>
                <a:gd name="T71" fmla="*/ 392 h 827"/>
                <a:gd name="T72" fmla="*/ 2362 w 2919"/>
                <a:gd name="T73" fmla="*/ 320 h 827"/>
                <a:gd name="T74" fmla="*/ 2493 w 2919"/>
                <a:gd name="T75" fmla="*/ 239 h 827"/>
                <a:gd name="T76" fmla="*/ 2578 w 2919"/>
                <a:gd name="T77" fmla="*/ 151 h 827"/>
                <a:gd name="T78" fmla="*/ 2618 w 2919"/>
                <a:gd name="T79" fmla="*/ 74 h 827"/>
                <a:gd name="T80" fmla="*/ 2670 w 2919"/>
                <a:gd name="T81" fmla="*/ 24 h 827"/>
                <a:gd name="T82" fmla="*/ 2738 w 2919"/>
                <a:gd name="T83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9" h="827">
                  <a:moveTo>
                    <a:pt x="2738" y="0"/>
                  </a:moveTo>
                  <a:lnTo>
                    <a:pt x="2775" y="2"/>
                  </a:lnTo>
                  <a:lnTo>
                    <a:pt x="2811" y="10"/>
                  </a:lnTo>
                  <a:lnTo>
                    <a:pt x="2845" y="28"/>
                  </a:lnTo>
                  <a:lnTo>
                    <a:pt x="2873" y="52"/>
                  </a:lnTo>
                  <a:lnTo>
                    <a:pt x="2895" y="79"/>
                  </a:lnTo>
                  <a:lnTo>
                    <a:pt x="2911" y="111"/>
                  </a:lnTo>
                  <a:lnTo>
                    <a:pt x="2919" y="147"/>
                  </a:lnTo>
                  <a:lnTo>
                    <a:pt x="2919" y="183"/>
                  </a:lnTo>
                  <a:lnTo>
                    <a:pt x="2909" y="219"/>
                  </a:lnTo>
                  <a:lnTo>
                    <a:pt x="2879" y="288"/>
                  </a:lnTo>
                  <a:lnTo>
                    <a:pt x="2837" y="354"/>
                  </a:lnTo>
                  <a:lnTo>
                    <a:pt x="2783" y="415"/>
                  </a:lnTo>
                  <a:lnTo>
                    <a:pt x="2722" y="475"/>
                  </a:lnTo>
                  <a:lnTo>
                    <a:pt x="2648" y="529"/>
                  </a:lnTo>
                  <a:lnTo>
                    <a:pt x="2565" y="580"/>
                  </a:lnTo>
                  <a:lnTo>
                    <a:pt x="2473" y="628"/>
                  </a:lnTo>
                  <a:lnTo>
                    <a:pt x="2372" y="672"/>
                  </a:lnTo>
                  <a:lnTo>
                    <a:pt x="2256" y="714"/>
                  </a:lnTo>
                  <a:lnTo>
                    <a:pt x="2135" y="747"/>
                  </a:lnTo>
                  <a:lnTo>
                    <a:pt x="2007" y="775"/>
                  </a:lnTo>
                  <a:lnTo>
                    <a:pt x="1874" y="799"/>
                  </a:lnTo>
                  <a:lnTo>
                    <a:pt x="1737" y="815"/>
                  </a:lnTo>
                  <a:lnTo>
                    <a:pt x="1598" y="825"/>
                  </a:lnTo>
                  <a:lnTo>
                    <a:pt x="1454" y="827"/>
                  </a:lnTo>
                  <a:lnTo>
                    <a:pt x="1315" y="825"/>
                  </a:lnTo>
                  <a:lnTo>
                    <a:pt x="1182" y="815"/>
                  </a:lnTo>
                  <a:lnTo>
                    <a:pt x="1050" y="801"/>
                  </a:lnTo>
                  <a:lnTo>
                    <a:pt x="925" y="781"/>
                  </a:lnTo>
                  <a:lnTo>
                    <a:pt x="806" y="755"/>
                  </a:lnTo>
                  <a:lnTo>
                    <a:pt x="690" y="726"/>
                  </a:lnTo>
                  <a:lnTo>
                    <a:pt x="583" y="690"/>
                  </a:lnTo>
                  <a:lnTo>
                    <a:pt x="483" y="650"/>
                  </a:lnTo>
                  <a:lnTo>
                    <a:pt x="390" y="606"/>
                  </a:lnTo>
                  <a:lnTo>
                    <a:pt x="304" y="559"/>
                  </a:lnTo>
                  <a:lnTo>
                    <a:pt x="227" y="505"/>
                  </a:lnTo>
                  <a:lnTo>
                    <a:pt x="159" y="449"/>
                  </a:lnTo>
                  <a:lnTo>
                    <a:pt x="101" y="390"/>
                  </a:lnTo>
                  <a:lnTo>
                    <a:pt x="54" y="326"/>
                  </a:lnTo>
                  <a:lnTo>
                    <a:pt x="16" y="260"/>
                  </a:lnTo>
                  <a:lnTo>
                    <a:pt x="4" y="225"/>
                  </a:lnTo>
                  <a:lnTo>
                    <a:pt x="0" y="187"/>
                  </a:lnTo>
                  <a:lnTo>
                    <a:pt x="6" y="151"/>
                  </a:lnTo>
                  <a:lnTo>
                    <a:pt x="18" y="117"/>
                  </a:lnTo>
                  <a:lnTo>
                    <a:pt x="36" y="87"/>
                  </a:lnTo>
                  <a:lnTo>
                    <a:pt x="64" y="62"/>
                  </a:lnTo>
                  <a:lnTo>
                    <a:pt x="95" y="42"/>
                  </a:lnTo>
                  <a:lnTo>
                    <a:pt x="131" y="30"/>
                  </a:lnTo>
                  <a:lnTo>
                    <a:pt x="167" y="26"/>
                  </a:lnTo>
                  <a:lnTo>
                    <a:pt x="203" y="32"/>
                  </a:lnTo>
                  <a:lnTo>
                    <a:pt x="237" y="44"/>
                  </a:lnTo>
                  <a:lnTo>
                    <a:pt x="266" y="62"/>
                  </a:lnTo>
                  <a:lnTo>
                    <a:pt x="292" y="89"/>
                  </a:lnTo>
                  <a:lnTo>
                    <a:pt x="312" y="121"/>
                  </a:lnTo>
                  <a:lnTo>
                    <a:pt x="342" y="167"/>
                  </a:lnTo>
                  <a:lnTo>
                    <a:pt x="386" y="213"/>
                  </a:lnTo>
                  <a:lnTo>
                    <a:pt x="444" y="258"/>
                  </a:lnTo>
                  <a:lnTo>
                    <a:pt x="513" y="302"/>
                  </a:lnTo>
                  <a:lnTo>
                    <a:pt x="597" y="344"/>
                  </a:lnTo>
                  <a:lnTo>
                    <a:pt x="690" y="382"/>
                  </a:lnTo>
                  <a:lnTo>
                    <a:pt x="796" y="415"/>
                  </a:lnTo>
                  <a:lnTo>
                    <a:pt x="909" y="443"/>
                  </a:lnTo>
                  <a:lnTo>
                    <a:pt x="1034" y="467"/>
                  </a:lnTo>
                  <a:lnTo>
                    <a:pt x="1166" y="485"/>
                  </a:lnTo>
                  <a:lnTo>
                    <a:pt x="1307" y="497"/>
                  </a:lnTo>
                  <a:lnTo>
                    <a:pt x="1454" y="501"/>
                  </a:lnTo>
                  <a:lnTo>
                    <a:pt x="1594" y="497"/>
                  </a:lnTo>
                  <a:lnTo>
                    <a:pt x="1729" y="487"/>
                  </a:lnTo>
                  <a:lnTo>
                    <a:pt x="1854" y="471"/>
                  </a:lnTo>
                  <a:lnTo>
                    <a:pt x="1974" y="449"/>
                  </a:lnTo>
                  <a:lnTo>
                    <a:pt x="2085" y="423"/>
                  </a:lnTo>
                  <a:lnTo>
                    <a:pt x="2187" y="392"/>
                  </a:lnTo>
                  <a:lnTo>
                    <a:pt x="2278" y="358"/>
                  </a:lnTo>
                  <a:lnTo>
                    <a:pt x="2362" y="320"/>
                  </a:lnTo>
                  <a:lnTo>
                    <a:pt x="2433" y="280"/>
                  </a:lnTo>
                  <a:lnTo>
                    <a:pt x="2493" y="239"/>
                  </a:lnTo>
                  <a:lnTo>
                    <a:pt x="2543" y="195"/>
                  </a:lnTo>
                  <a:lnTo>
                    <a:pt x="2578" y="151"/>
                  </a:lnTo>
                  <a:lnTo>
                    <a:pt x="2600" y="107"/>
                  </a:lnTo>
                  <a:lnTo>
                    <a:pt x="2618" y="74"/>
                  </a:lnTo>
                  <a:lnTo>
                    <a:pt x="2642" y="46"/>
                  </a:lnTo>
                  <a:lnTo>
                    <a:pt x="2670" y="24"/>
                  </a:lnTo>
                  <a:lnTo>
                    <a:pt x="2704" y="8"/>
                  </a:lnTo>
                  <a:lnTo>
                    <a:pt x="2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9" name="Freeform 128"/>
            <p:cNvSpPr>
              <a:spLocks/>
            </p:cNvSpPr>
            <p:nvPr/>
          </p:nvSpPr>
          <p:spPr bwMode="auto">
            <a:xfrm>
              <a:off x="7269163" y="3641725"/>
              <a:ext cx="2316163" cy="657225"/>
            </a:xfrm>
            <a:custGeom>
              <a:avLst/>
              <a:gdLst>
                <a:gd name="T0" fmla="*/ 2775 w 2919"/>
                <a:gd name="T1" fmla="*/ 0 h 827"/>
                <a:gd name="T2" fmla="*/ 2845 w 2919"/>
                <a:gd name="T3" fmla="*/ 26 h 827"/>
                <a:gd name="T4" fmla="*/ 2895 w 2919"/>
                <a:gd name="T5" fmla="*/ 78 h 827"/>
                <a:gd name="T6" fmla="*/ 2919 w 2919"/>
                <a:gd name="T7" fmla="*/ 145 h 827"/>
                <a:gd name="T8" fmla="*/ 2909 w 2919"/>
                <a:gd name="T9" fmla="*/ 219 h 827"/>
                <a:gd name="T10" fmla="*/ 2837 w 2919"/>
                <a:gd name="T11" fmla="*/ 352 h 827"/>
                <a:gd name="T12" fmla="*/ 2722 w 2919"/>
                <a:gd name="T13" fmla="*/ 473 h 827"/>
                <a:gd name="T14" fmla="*/ 2565 w 2919"/>
                <a:gd name="T15" fmla="*/ 581 h 827"/>
                <a:gd name="T16" fmla="*/ 2372 w 2919"/>
                <a:gd name="T17" fmla="*/ 672 h 827"/>
                <a:gd name="T18" fmla="*/ 2135 w 2919"/>
                <a:gd name="T19" fmla="*/ 746 h 827"/>
                <a:gd name="T20" fmla="*/ 1874 w 2919"/>
                <a:gd name="T21" fmla="*/ 797 h 827"/>
                <a:gd name="T22" fmla="*/ 1598 w 2919"/>
                <a:gd name="T23" fmla="*/ 823 h 827"/>
                <a:gd name="T24" fmla="*/ 1315 w 2919"/>
                <a:gd name="T25" fmla="*/ 823 h 827"/>
                <a:gd name="T26" fmla="*/ 1050 w 2919"/>
                <a:gd name="T27" fmla="*/ 801 h 827"/>
                <a:gd name="T28" fmla="*/ 806 w 2919"/>
                <a:gd name="T29" fmla="*/ 755 h 827"/>
                <a:gd name="T30" fmla="*/ 583 w 2919"/>
                <a:gd name="T31" fmla="*/ 690 h 827"/>
                <a:gd name="T32" fmla="*/ 390 w 2919"/>
                <a:gd name="T33" fmla="*/ 606 h 827"/>
                <a:gd name="T34" fmla="*/ 227 w 2919"/>
                <a:gd name="T35" fmla="*/ 505 h 827"/>
                <a:gd name="T36" fmla="*/ 101 w 2919"/>
                <a:gd name="T37" fmla="*/ 388 h 827"/>
                <a:gd name="T38" fmla="*/ 16 w 2919"/>
                <a:gd name="T39" fmla="*/ 258 h 827"/>
                <a:gd name="T40" fmla="*/ 0 w 2919"/>
                <a:gd name="T41" fmla="*/ 187 h 827"/>
                <a:gd name="T42" fmla="*/ 18 w 2919"/>
                <a:gd name="T43" fmla="*/ 117 h 827"/>
                <a:gd name="T44" fmla="*/ 64 w 2919"/>
                <a:gd name="T45" fmla="*/ 60 h 827"/>
                <a:gd name="T46" fmla="*/ 131 w 2919"/>
                <a:gd name="T47" fmla="*/ 28 h 827"/>
                <a:gd name="T48" fmla="*/ 203 w 2919"/>
                <a:gd name="T49" fmla="*/ 30 h 827"/>
                <a:gd name="T50" fmla="*/ 266 w 2919"/>
                <a:gd name="T51" fmla="*/ 62 h 827"/>
                <a:gd name="T52" fmla="*/ 312 w 2919"/>
                <a:gd name="T53" fmla="*/ 119 h 827"/>
                <a:gd name="T54" fmla="*/ 386 w 2919"/>
                <a:gd name="T55" fmla="*/ 213 h 827"/>
                <a:gd name="T56" fmla="*/ 513 w 2919"/>
                <a:gd name="T57" fmla="*/ 300 h 827"/>
                <a:gd name="T58" fmla="*/ 690 w 2919"/>
                <a:gd name="T59" fmla="*/ 380 h 827"/>
                <a:gd name="T60" fmla="*/ 909 w 2919"/>
                <a:gd name="T61" fmla="*/ 443 h 827"/>
                <a:gd name="T62" fmla="*/ 1166 w 2919"/>
                <a:gd name="T63" fmla="*/ 485 h 827"/>
                <a:gd name="T64" fmla="*/ 1454 w 2919"/>
                <a:gd name="T65" fmla="*/ 499 h 827"/>
                <a:gd name="T66" fmla="*/ 1729 w 2919"/>
                <a:gd name="T67" fmla="*/ 485 h 827"/>
                <a:gd name="T68" fmla="*/ 1974 w 2919"/>
                <a:gd name="T69" fmla="*/ 447 h 827"/>
                <a:gd name="T70" fmla="*/ 2187 w 2919"/>
                <a:gd name="T71" fmla="*/ 392 h 827"/>
                <a:gd name="T72" fmla="*/ 2362 w 2919"/>
                <a:gd name="T73" fmla="*/ 318 h 827"/>
                <a:gd name="T74" fmla="*/ 2493 w 2919"/>
                <a:gd name="T75" fmla="*/ 237 h 827"/>
                <a:gd name="T76" fmla="*/ 2578 w 2919"/>
                <a:gd name="T77" fmla="*/ 149 h 827"/>
                <a:gd name="T78" fmla="*/ 2618 w 2919"/>
                <a:gd name="T79" fmla="*/ 72 h 827"/>
                <a:gd name="T80" fmla="*/ 2670 w 2919"/>
                <a:gd name="T81" fmla="*/ 22 h 827"/>
                <a:gd name="T82" fmla="*/ 2738 w 2919"/>
                <a:gd name="T83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9" h="827">
                  <a:moveTo>
                    <a:pt x="2738" y="0"/>
                  </a:moveTo>
                  <a:lnTo>
                    <a:pt x="2775" y="0"/>
                  </a:lnTo>
                  <a:lnTo>
                    <a:pt x="2811" y="10"/>
                  </a:lnTo>
                  <a:lnTo>
                    <a:pt x="2845" y="26"/>
                  </a:lnTo>
                  <a:lnTo>
                    <a:pt x="2873" y="50"/>
                  </a:lnTo>
                  <a:lnTo>
                    <a:pt x="2895" y="78"/>
                  </a:lnTo>
                  <a:lnTo>
                    <a:pt x="2911" y="109"/>
                  </a:lnTo>
                  <a:lnTo>
                    <a:pt x="2919" y="145"/>
                  </a:lnTo>
                  <a:lnTo>
                    <a:pt x="2919" y="181"/>
                  </a:lnTo>
                  <a:lnTo>
                    <a:pt x="2909" y="219"/>
                  </a:lnTo>
                  <a:lnTo>
                    <a:pt x="2879" y="286"/>
                  </a:lnTo>
                  <a:lnTo>
                    <a:pt x="2837" y="352"/>
                  </a:lnTo>
                  <a:lnTo>
                    <a:pt x="2783" y="414"/>
                  </a:lnTo>
                  <a:lnTo>
                    <a:pt x="2722" y="473"/>
                  </a:lnTo>
                  <a:lnTo>
                    <a:pt x="2648" y="529"/>
                  </a:lnTo>
                  <a:lnTo>
                    <a:pt x="2565" y="581"/>
                  </a:lnTo>
                  <a:lnTo>
                    <a:pt x="2473" y="628"/>
                  </a:lnTo>
                  <a:lnTo>
                    <a:pt x="2372" y="672"/>
                  </a:lnTo>
                  <a:lnTo>
                    <a:pt x="2256" y="712"/>
                  </a:lnTo>
                  <a:lnTo>
                    <a:pt x="2135" y="746"/>
                  </a:lnTo>
                  <a:lnTo>
                    <a:pt x="2007" y="775"/>
                  </a:lnTo>
                  <a:lnTo>
                    <a:pt x="1874" y="797"/>
                  </a:lnTo>
                  <a:lnTo>
                    <a:pt x="1737" y="813"/>
                  </a:lnTo>
                  <a:lnTo>
                    <a:pt x="1598" y="823"/>
                  </a:lnTo>
                  <a:lnTo>
                    <a:pt x="1454" y="827"/>
                  </a:lnTo>
                  <a:lnTo>
                    <a:pt x="1315" y="823"/>
                  </a:lnTo>
                  <a:lnTo>
                    <a:pt x="1182" y="815"/>
                  </a:lnTo>
                  <a:lnTo>
                    <a:pt x="1050" y="801"/>
                  </a:lnTo>
                  <a:lnTo>
                    <a:pt x="925" y="781"/>
                  </a:lnTo>
                  <a:lnTo>
                    <a:pt x="806" y="755"/>
                  </a:lnTo>
                  <a:lnTo>
                    <a:pt x="690" y="726"/>
                  </a:lnTo>
                  <a:lnTo>
                    <a:pt x="583" y="690"/>
                  </a:lnTo>
                  <a:lnTo>
                    <a:pt x="483" y="650"/>
                  </a:lnTo>
                  <a:lnTo>
                    <a:pt x="390" y="606"/>
                  </a:lnTo>
                  <a:lnTo>
                    <a:pt x="304" y="557"/>
                  </a:lnTo>
                  <a:lnTo>
                    <a:pt x="227" y="505"/>
                  </a:lnTo>
                  <a:lnTo>
                    <a:pt x="159" y="449"/>
                  </a:lnTo>
                  <a:lnTo>
                    <a:pt x="101" y="388"/>
                  </a:lnTo>
                  <a:lnTo>
                    <a:pt x="54" y="326"/>
                  </a:lnTo>
                  <a:lnTo>
                    <a:pt x="16" y="258"/>
                  </a:lnTo>
                  <a:lnTo>
                    <a:pt x="4" y="223"/>
                  </a:lnTo>
                  <a:lnTo>
                    <a:pt x="0" y="187"/>
                  </a:lnTo>
                  <a:lnTo>
                    <a:pt x="6" y="151"/>
                  </a:lnTo>
                  <a:lnTo>
                    <a:pt x="18" y="117"/>
                  </a:lnTo>
                  <a:lnTo>
                    <a:pt x="36" y="85"/>
                  </a:lnTo>
                  <a:lnTo>
                    <a:pt x="64" y="60"/>
                  </a:lnTo>
                  <a:lnTo>
                    <a:pt x="95" y="40"/>
                  </a:lnTo>
                  <a:lnTo>
                    <a:pt x="131" y="28"/>
                  </a:lnTo>
                  <a:lnTo>
                    <a:pt x="167" y="26"/>
                  </a:lnTo>
                  <a:lnTo>
                    <a:pt x="203" y="30"/>
                  </a:lnTo>
                  <a:lnTo>
                    <a:pt x="237" y="42"/>
                  </a:lnTo>
                  <a:lnTo>
                    <a:pt x="266" y="62"/>
                  </a:lnTo>
                  <a:lnTo>
                    <a:pt x="292" y="87"/>
                  </a:lnTo>
                  <a:lnTo>
                    <a:pt x="312" y="119"/>
                  </a:lnTo>
                  <a:lnTo>
                    <a:pt x="342" y="167"/>
                  </a:lnTo>
                  <a:lnTo>
                    <a:pt x="386" y="213"/>
                  </a:lnTo>
                  <a:lnTo>
                    <a:pt x="444" y="258"/>
                  </a:lnTo>
                  <a:lnTo>
                    <a:pt x="513" y="300"/>
                  </a:lnTo>
                  <a:lnTo>
                    <a:pt x="597" y="342"/>
                  </a:lnTo>
                  <a:lnTo>
                    <a:pt x="690" y="380"/>
                  </a:lnTo>
                  <a:lnTo>
                    <a:pt x="796" y="414"/>
                  </a:lnTo>
                  <a:lnTo>
                    <a:pt x="909" y="443"/>
                  </a:lnTo>
                  <a:lnTo>
                    <a:pt x="1034" y="467"/>
                  </a:lnTo>
                  <a:lnTo>
                    <a:pt x="1166" y="485"/>
                  </a:lnTo>
                  <a:lnTo>
                    <a:pt x="1307" y="495"/>
                  </a:lnTo>
                  <a:lnTo>
                    <a:pt x="1454" y="499"/>
                  </a:lnTo>
                  <a:lnTo>
                    <a:pt x="1594" y="497"/>
                  </a:lnTo>
                  <a:lnTo>
                    <a:pt x="1729" y="485"/>
                  </a:lnTo>
                  <a:lnTo>
                    <a:pt x="1854" y="469"/>
                  </a:lnTo>
                  <a:lnTo>
                    <a:pt x="1974" y="447"/>
                  </a:lnTo>
                  <a:lnTo>
                    <a:pt x="2085" y="421"/>
                  </a:lnTo>
                  <a:lnTo>
                    <a:pt x="2187" y="392"/>
                  </a:lnTo>
                  <a:lnTo>
                    <a:pt x="2278" y="356"/>
                  </a:lnTo>
                  <a:lnTo>
                    <a:pt x="2362" y="318"/>
                  </a:lnTo>
                  <a:lnTo>
                    <a:pt x="2433" y="278"/>
                  </a:lnTo>
                  <a:lnTo>
                    <a:pt x="2493" y="237"/>
                  </a:lnTo>
                  <a:lnTo>
                    <a:pt x="2543" y="193"/>
                  </a:lnTo>
                  <a:lnTo>
                    <a:pt x="2578" y="149"/>
                  </a:lnTo>
                  <a:lnTo>
                    <a:pt x="2600" y="105"/>
                  </a:lnTo>
                  <a:lnTo>
                    <a:pt x="2618" y="72"/>
                  </a:lnTo>
                  <a:lnTo>
                    <a:pt x="2642" y="44"/>
                  </a:lnTo>
                  <a:lnTo>
                    <a:pt x="2670" y="22"/>
                  </a:lnTo>
                  <a:lnTo>
                    <a:pt x="2704" y="8"/>
                  </a:lnTo>
                  <a:lnTo>
                    <a:pt x="2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" name="Freeform 129"/>
            <p:cNvSpPr>
              <a:spLocks/>
            </p:cNvSpPr>
            <p:nvPr/>
          </p:nvSpPr>
          <p:spPr bwMode="auto">
            <a:xfrm>
              <a:off x="7269163" y="4303713"/>
              <a:ext cx="2316163" cy="655638"/>
            </a:xfrm>
            <a:custGeom>
              <a:avLst/>
              <a:gdLst>
                <a:gd name="T0" fmla="*/ 2775 w 2919"/>
                <a:gd name="T1" fmla="*/ 0 h 827"/>
                <a:gd name="T2" fmla="*/ 2845 w 2919"/>
                <a:gd name="T3" fmla="*/ 26 h 827"/>
                <a:gd name="T4" fmla="*/ 2895 w 2919"/>
                <a:gd name="T5" fmla="*/ 78 h 827"/>
                <a:gd name="T6" fmla="*/ 2919 w 2919"/>
                <a:gd name="T7" fmla="*/ 145 h 827"/>
                <a:gd name="T8" fmla="*/ 2909 w 2919"/>
                <a:gd name="T9" fmla="*/ 217 h 827"/>
                <a:gd name="T10" fmla="*/ 2837 w 2919"/>
                <a:gd name="T11" fmla="*/ 352 h 827"/>
                <a:gd name="T12" fmla="*/ 2722 w 2919"/>
                <a:gd name="T13" fmla="*/ 473 h 827"/>
                <a:gd name="T14" fmla="*/ 2565 w 2919"/>
                <a:gd name="T15" fmla="*/ 581 h 827"/>
                <a:gd name="T16" fmla="*/ 2372 w 2919"/>
                <a:gd name="T17" fmla="*/ 672 h 827"/>
                <a:gd name="T18" fmla="*/ 2135 w 2919"/>
                <a:gd name="T19" fmla="*/ 746 h 827"/>
                <a:gd name="T20" fmla="*/ 1874 w 2919"/>
                <a:gd name="T21" fmla="*/ 797 h 827"/>
                <a:gd name="T22" fmla="*/ 1598 w 2919"/>
                <a:gd name="T23" fmla="*/ 823 h 827"/>
                <a:gd name="T24" fmla="*/ 1315 w 2919"/>
                <a:gd name="T25" fmla="*/ 823 h 827"/>
                <a:gd name="T26" fmla="*/ 1050 w 2919"/>
                <a:gd name="T27" fmla="*/ 799 h 827"/>
                <a:gd name="T28" fmla="*/ 806 w 2919"/>
                <a:gd name="T29" fmla="*/ 756 h 827"/>
                <a:gd name="T30" fmla="*/ 583 w 2919"/>
                <a:gd name="T31" fmla="*/ 690 h 827"/>
                <a:gd name="T32" fmla="*/ 390 w 2919"/>
                <a:gd name="T33" fmla="*/ 604 h 827"/>
                <a:gd name="T34" fmla="*/ 227 w 2919"/>
                <a:gd name="T35" fmla="*/ 505 h 827"/>
                <a:gd name="T36" fmla="*/ 101 w 2919"/>
                <a:gd name="T37" fmla="*/ 388 h 827"/>
                <a:gd name="T38" fmla="*/ 16 w 2919"/>
                <a:gd name="T39" fmla="*/ 258 h 827"/>
                <a:gd name="T40" fmla="*/ 0 w 2919"/>
                <a:gd name="T41" fmla="*/ 185 h 827"/>
                <a:gd name="T42" fmla="*/ 18 w 2919"/>
                <a:gd name="T43" fmla="*/ 115 h 827"/>
                <a:gd name="T44" fmla="*/ 64 w 2919"/>
                <a:gd name="T45" fmla="*/ 60 h 827"/>
                <a:gd name="T46" fmla="*/ 131 w 2919"/>
                <a:gd name="T47" fmla="*/ 28 h 827"/>
                <a:gd name="T48" fmla="*/ 203 w 2919"/>
                <a:gd name="T49" fmla="*/ 30 h 827"/>
                <a:gd name="T50" fmla="*/ 266 w 2919"/>
                <a:gd name="T51" fmla="*/ 62 h 827"/>
                <a:gd name="T52" fmla="*/ 312 w 2919"/>
                <a:gd name="T53" fmla="*/ 119 h 827"/>
                <a:gd name="T54" fmla="*/ 386 w 2919"/>
                <a:gd name="T55" fmla="*/ 213 h 827"/>
                <a:gd name="T56" fmla="*/ 513 w 2919"/>
                <a:gd name="T57" fmla="*/ 300 h 827"/>
                <a:gd name="T58" fmla="*/ 690 w 2919"/>
                <a:gd name="T59" fmla="*/ 380 h 827"/>
                <a:gd name="T60" fmla="*/ 909 w 2919"/>
                <a:gd name="T61" fmla="*/ 441 h 827"/>
                <a:gd name="T62" fmla="*/ 1166 w 2919"/>
                <a:gd name="T63" fmla="*/ 485 h 827"/>
                <a:gd name="T64" fmla="*/ 1454 w 2919"/>
                <a:gd name="T65" fmla="*/ 499 h 827"/>
                <a:gd name="T66" fmla="*/ 1729 w 2919"/>
                <a:gd name="T67" fmla="*/ 485 h 827"/>
                <a:gd name="T68" fmla="*/ 1974 w 2919"/>
                <a:gd name="T69" fmla="*/ 447 h 827"/>
                <a:gd name="T70" fmla="*/ 2187 w 2919"/>
                <a:gd name="T71" fmla="*/ 390 h 827"/>
                <a:gd name="T72" fmla="*/ 2362 w 2919"/>
                <a:gd name="T73" fmla="*/ 318 h 827"/>
                <a:gd name="T74" fmla="*/ 2493 w 2919"/>
                <a:gd name="T75" fmla="*/ 237 h 827"/>
                <a:gd name="T76" fmla="*/ 2578 w 2919"/>
                <a:gd name="T77" fmla="*/ 149 h 827"/>
                <a:gd name="T78" fmla="*/ 2618 w 2919"/>
                <a:gd name="T79" fmla="*/ 72 h 827"/>
                <a:gd name="T80" fmla="*/ 2670 w 2919"/>
                <a:gd name="T81" fmla="*/ 22 h 827"/>
                <a:gd name="T82" fmla="*/ 2738 w 2919"/>
                <a:gd name="T83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9" h="827">
                  <a:moveTo>
                    <a:pt x="2738" y="0"/>
                  </a:moveTo>
                  <a:lnTo>
                    <a:pt x="2775" y="0"/>
                  </a:lnTo>
                  <a:lnTo>
                    <a:pt x="2811" y="8"/>
                  </a:lnTo>
                  <a:lnTo>
                    <a:pt x="2845" y="26"/>
                  </a:lnTo>
                  <a:lnTo>
                    <a:pt x="2873" y="50"/>
                  </a:lnTo>
                  <a:lnTo>
                    <a:pt x="2895" y="78"/>
                  </a:lnTo>
                  <a:lnTo>
                    <a:pt x="2911" y="109"/>
                  </a:lnTo>
                  <a:lnTo>
                    <a:pt x="2919" y="145"/>
                  </a:lnTo>
                  <a:lnTo>
                    <a:pt x="2919" y="181"/>
                  </a:lnTo>
                  <a:lnTo>
                    <a:pt x="2909" y="217"/>
                  </a:lnTo>
                  <a:lnTo>
                    <a:pt x="2879" y="286"/>
                  </a:lnTo>
                  <a:lnTo>
                    <a:pt x="2837" y="352"/>
                  </a:lnTo>
                  <a:lnTo>
                    <a:pt x="2783" y="414"/>
                  </a:lnTo>
                  <a:lnTo>
                    <a:pt x="2722" y="473"/>
                  </a:lnTo>
                  <a:lnTo>
                    <a:pt x="2648" y="529"/>
                  </a:lnTo>
                  <a:lnTo>
                    <a:pt x="2565" y="581"/>
                  </a:lnTo>
                  <a:lnTo>
                    <a:pt x="2473" y="628"/>
                  </a:lnTo>
                  <a:lnTo>
                    <a:pt x="2372" y="672"/>
                  </a:lnTo>
                  <a:lnTo>
                    <a:pt x="2256" y="712"/>
                  </a:lnTo>
                  <a:lnTo>
                    <a:pt x="2135" y="746"/>
                  </a:lnTo>
                  <a:lnTo>
                    <a:pt x="2007" y="775"/>
                  </a:lnTo>
                  <a:lnTo>
                    <a:pt x="1874" y="797"/>
                  </a:lnTo>
                  <a:lnTo>
                    <a:pt x="1737" y="813"/>
                  </a:lnTo>
                  <a:lnTo>
                    <a:pt x="1598" y="823"/>
                  </a:lnTo>
                  <a:lnTo>
                    <a:pt x="1454" y="827"/>
                  </a:lnTo>
                  <a:lnTo>
                    <a:pt x="1315" y="823"/>
                  </a:lnTo>
                  <a:lnTo>
                    <a:pt x="1182" y="815"/>
                  </a:lnTo>
                  <a:lnTo>
                    <a:pt x="1050" y="799"/>
                  </a:lnTo>
                  <a:lnTo>
                    <a:pt x="925" y="779"/>
                  </a:lnTo>
                  <a:lnTo>
                    <a:pt x="806" y="756"/>
                  </a:lnTo>
                  <a:lnTo>
                    <a:pt x="690" y="724"/>
                  </a:lnTo>
                  <a:lnTo>
                    <a:pt x="583" y="690"/>
                  </a:lnTo>
                  <a:lnTo>
                    <a:pt x="483" y="650"/>
                  </a:lnTo>
                  <a:lnTo>
                    <a:pt x="390" y="604"/>
                  </a:lnTo>
                  <a:lnTo>
                    <a:pt x="304" y="557"/>
                  </a:lnTo>
                  <a:lnTo>
                    <a:pt x="227" y="505"/>
                  </a:lnTo>
                  <a:lnTo>
                    <a:pt x="159" y="447"/>
                  </a:lnTo>
                  <a:lnTo>
                    <a:pt x="101" y="388"/>
                  </a:lnTo>
                  <a:lnTo>
                    <a:pt x="54" y="324"/>
                  </a:lnTo>
                  <a:lnTo>
                    <a:pt x="16" y="258"/>
                  </a:lnTo>
                  <a:lnTo>
                    <a:pt x="4" y="223"/>
                  </a:lnTo>
                  <a:lnTo>
                    <a:pt x="0" y="185"/>
                  </a:lnTo>
                  <a:lnTo>
                    <a:pt x="6" y="149"/>
                  </a:lnTo>
                  <a:lnTo>
                    <a:pt x="18" y="115"/>
                  </a:lnTo>
                  <a:lnTo>
                    <a:pt x="36" y="86"/>
                  </a:lnTo>
                  <a:lnTo>
                    <a:pt x="64" y="60"/>
                  </a:lnTo>
                  <a:lnTo>
                    <a:pt x="95" y="40"/>
                  </a:lnTo>
                  <a:lnTo>
                    <a:pt x="131" y="28"/>
                  </a:lnTo>
                  <a:lnTo>
                    <a:pt x="167" y="24"/>
                  </a:lnTo>
                  <a:lnTo>
                    <a:pt x="203" y="30"/>
                  </a:lnTo>
                  <a:lnTo>
                    <a:pt x="237" y="42"/>
                  </a:lnTo>
                  <a:lnTo>
                    <a:pt x="266" y="62"/>
                  </a:lnTo>
                  <a:lnTo>
                    <a:pt x="292" y="87"/>
                  </a:lnTo>
                  <a:lnTo>
                    <a:pt x="312" y="119"/>
                  </a:lnTo>
                  <a:lnTo>
                    <a:pt x="342" y="165"/>
                  </a:lnTo>
                  <a:lnTo>
                    <a:pt x="386" y="213"/>
                  </a:lnTo>
                  <a:lnTo>
                    <a:pt x="444" y="256"/>
                  </a:lnTo>
                  <a:lnTo>
                    <a:pt x="513" y="300"/>
                  </a:lnTo>
                  <a:lnTo>
                    <a:pt x="597" y="342"/>
                  </a:lnTo>
                  <a:lnTo>
                    <a:pt x="690" y="380"/>
                  </a:lnTo>
                  <a:lnTo>
                    <a:pt x="796" y="414"/>
                  </a:lnTo>
                  <a:lnTo>
                    <a:pt x="909" y="441"/>
                  </a:lnTo>
                  <a:lnTo>
                    <a:pt x="1034" y="465"/>
                  </a:lnTo>
                  <a:lnTo>
                    <a:pt x="1166" y="485"/>
                  </a:lnTo>
                  <a:lnTo>
                    <a:pt x="1307" y="495"/>
                  </a:lnTo>
                  <a:lnTo>
                    <a:pt x="1454" y="499"/>
                  </a:lnTo>
                  <a:lnTo>
                    <a:pt x="1594" y="495"/>
                  </a:lnTo>
                  <a:lnTo>
                    <a:pt x="1729" y="485"/>
                  </a:lnTo>
                  <a:lnTo>
                    <a:pt x="1854" y="469"/>
                  </a:lnTo>
                  <a:lnTo>
                    <a:pt x="1974" y="447"/>
                  </a:lnTo>
                  <a:lnTo>
                    <a:pt x="2085" y="422"/>
                  </a:lnTo>
                  <a:lnTo>
                    <a:pt x="2187" y="390"/>
                  </a:lnTo>
                  <a:lnTo>
                    <a:pt x="2278" y="356"/>
                  </a:lnTo>
                  <a:lnTo>
                    <a:pt x="2362" y="318"/>
                  </a:lnTo>
                  <a:lnTo>
                    <a:pt x="2433" y="278"/>
                  </a:lnTo>
                  <a:lnTo>
                    <a:pt x="2493" y="237"/>
                  </a:lnTo>
                  <a:lnTo>
                    <a:pt x="2543" y="193"/>
                  </a:lnTo>
                  <a:lnTo>
                    <a:pt x="2578" y="149"/>
                  </a:lnTo>
                  <a:lnTo>
                    <a:pt x="2600" y="105"/>
                  </a:lnTo>
                  <a:lnTo>
                    <a:pt x="2618" y="72"/>
                  </a:lnTo>
                  <a:lnTo>
                    <a:pt x="2642" y="44"/>
                  </a:lnTo>
                  <a:lnTo>
                    <a:pt x="2670" y="22"/>
                  </a:lnTo>
                  <a:lnTo>
                    <a:pt x="2704" y="8"/>
                  </a:lnTo>
                  <a:lnTo>
                    <a:pt x="2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" name="Freeform 130"/>
            <p:cNvSpPr>
              <a:spLocks noEditPoints="1"/>
            </p:cNvSpPr>
            <p:nvPr/>
          </p:nvSpPr>
          <p:spPr bwMode="auto">
            <a:xfrm>
              <a:off x="7246938" y="1762125"/>
              <a:ext cx="2352675" cy="1212850"/>
            </a:xfrm>
            <a:custGeom>
              <a:avLst/>
              <a:gdLst>
                <a:gd name="T0" fmla="*/ 1214 w 2965"/>
                <a:gd name="T1" fmla="*/ 340 h 1529"/>
                <a:gd name="T2" fmla="*/ 869 w 2965"/>
                <a:gd name="T3" fmla="*/ 400 h 1529"/>
                <a:gd name="T4" fmla="*/ 601 w 2965"/>
                <a:gd name="T5" fmla="*/ 495 h 1529"/>
                <a:gd name="T6" fmla="*/ 420 w 2965"/>
                <a:gd name="T7" fmla="*/ 610 h 1529"/>
                <a:gd name="T8" fmla="*/ 332 w 2965"/>
                <a:gd name="T9" fmla="*/ 728 h 1529"/>
                <a:gd name="T10" fmla="*/ 350 w 2965"/>
                <a:gd name="T11" fmla="*/ 839 h 1529"/>
                <a:gd name="T12" fmla="*/ 470 w 2965"/>
                <a:gd name="T13" fmla="*/ 956 h 1529"/>
                <a:gd name="T14" fmla="*/ 682 w 2965"/>
                <a:gd name="T15" fmla="*/ 1066 h 1529"/>
                <a:gd name="T16" fmla="*/ 977 w 2965"/>
                <a:gd name="T17" fmla="*/ 1153 h 1529"/>
                <a:gd name="T18" fmla="*/ 1345 w 2965"/>
                <a:gd name="T19" fmla="*/ 1197 h 1529"/>
                <a:gd name="T20" fmla="*/ 1751 w 2965"/>
                <a:gd name="T21" fmla="*/ 1189 h 1529"/>
                <a:gd name="T22" fmla="*/ 2095 w 2965"/>
                <a:gd name="T23" fmla="*/ 1127 h 1529"/>
                <a:gd name="T24" fmla="*/ 2364 w 2965"/>
                <a:gd name="T25" fmla="*/ 1032 h 1529"/>
                <a:gd name="T26" fmla="*/ 2545 w 2965"/>
                <a:gd name="T27" fmla="*/ 917 h 1529"/>
                <a:gd name="T28" fmla="*/ 2632 w 2965"/>
                <a:gd name="T29" fmla="*/ 801 h 1529"/>
                <a:gd name="T30" fmla="*/ 2614 w 2965"/>
                <a:gd name="T31" fmla="*/ 688 h 1529"/>
                <a:gd name="T32" fmla="*/ 2495 w 2965"/>
                <a:gd name="T33" fmla="*/ 571 h 1529"/>
                <a:gd name="T34" fmla="*/ 2282 w 2965"/>
                <a:gd name="T35" fmla="*/ 461 h 1529"/>
                <a:gd name="T36" fmla="*/ 1988 w 2965"/>
                <a:gd name="T37" fmla="*/ 376 h 1529"/>
                <a:gd name="T38" fmla="*/ 1620 w 2965"/>
                <a:gd name="T39" fmla="*/ 330 h 1529"/>
                <a:gd name="T40" fmla="*/ 1630 w 2965"/>
                <a:gd name="T41" fmla="*/ 2 h 1529"/>
                <a:gd name="T42" fmla="*/ 2039 w 2965"/>
                <a:gd name="T43" fmla="*/ 52 h 1529"/>
                <a:gd name="T44" fmla="*/ 2392 w 2965"/>
                <a:gd name="T45" fmla="*/ 151 h 1529"/>
                <a:gd name="T46" fmla="*/ 2670 w 2965"/>
                <a:gd name="T47" fmla="*/ 294 h 1529"/>
                <a:gd name="T48" fmla="*/ 2865 w 2965"/>
                <a:gd name="T49" fmla="*/ 477 h 1529"/>
                <a:gd name="T50" fmla="*/ 2959 w 2965"/>
                <a:gd name="T51" fmla="*/ 688 h 1529"/>
                <a:gd name="T52" fmla="*/ 2939 w 2965"/>
                <a:gd name="T53" fmla="*/ 913 h 1529"/>
                <a:gd name="T54" fmla="*/ 2809 w 2965"/>
                <a:gd name="T55" fmla="*/ 1115 h 1529"/>
                <a:gd name="T56" fmla="*/ 2587 w 2965"/>
                <a:gd name="T57" fmla="*/ 1284 h 1529"/>
                <a:gd name="T58" fmla="*/ 2280 w 2965"/>
                <a:gd name="T59" fmla="*/ 1416 h 1529"/>
                <a:gd name="T60" fmla="*/ 1908 w 2965"/>
                <a:gd name="T61" fmla="*/ 1499 h 1529"/>
                <a:gd name="T62" fmla="*/ 1482 w 2965"/>
                <a:gd name="T63" fmla="*/ 1529 h 1529"/>
                <a:gd name="T64" fmla="*/ 1057 w 2965"/>
                <a:gd name="T65" fmla="*/ 1499 h 1529"/>
                <a:gd name="T66" fmla="*/ 684 w 2965"/>
                <a:gd name="T67" fmla="*/ 1416 h 1529"/>
                <a:gd name="T68" fmla="*/ 378 w 2965"/>
                <a:gd name="T69" fmla="*/ 1284 h 1529"/>
                <a:gd name="T70" fmla="*/ 155 w 2965"/>
                <a:gd name="T71" fmla="*/ 1115 h 1529"/>
                <a:gd name="T72" fmla="*/ 26 w 2965"/>
                <a:gd name="T73" fmla="*/ 913 h 1529"/>
                <a:gd name="T74" fmla="*/ 6 w 2965"/>
                <a:gd name="T75" fmla="*/ 688 h 1529"/>
                <a:gd name="T76" fmla="*/ 99 w 2965"/>
                <a:gd name="T77" fmla="*/ 477 h 1529"/>
                <a:gd name="T78" fmla="*/ 294 w 2965"/>
                <a:gd name="T79" fmla="*/ 294 h 1529"/>
                <a:gd name="T80" fmla="*/ 573 w 2965"/>
                <a:gd name="T81" fmla="*/ 151 h 1529"/>
                <a:gd name="T82" fmla="*/ 925 w 2965"/>
                <a:gd name="T83" fmla="*/ 52 h 1529"/>
                <a:gd name="T84" fmla="*/ 1335 w 2965"/>
                <a:gd name="T85" fmla="*/ 2 h 1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65" h="1529">
                  <a:moveTo>
                    <a:pt x="1482" y="326"/>
                  </a:moveTo>
                  <a:lnTo>
                    <a:pt x="1345" y="330"/>
                  </a:lnTo>
                  <a:lnTo>
                    <a:pt x="1214" y="340"/>
                  </a:lnTo>
                  <a:lnTo>
                    <a:pt x="1092" y="354"/>
                  </a:lnTo>
                  <a:lnTo>
                    <a:pt x="977" y="376"/>
                  </a:lnTo>
                  <a:lnTo>
                    <a:pt x="869" y="400"/>
                  </a:lnTo>
                  <a:lnTo>
                    <a:pt x="772" y="430"/>
                  </a:lnTo>
                  <a:lnTo>
                    <a:pt x="682" y="461"/>
                  </a:lnTo>
                  <a:lnTo>
                    <a:pt x="601" y="495"/>
                  </a:lnTo>
                  <a:lnTo>
                    <a:pt x="531" y="533"/>
                  </a:lnTo>
                  <a:lnTo>
                    <a:pt x="470" y="571"/>
                  </a:lnTo>
                  <a:lnTo>
                    <a:pt x="420" y="610"/>
                  </a:lnTo>
                  <a:lnTo>
                    <a:pt x="380" y="650"/>
                  </a:lnTo>
                  <a:lnTo>
                    <a:pt x="350" y="688"/>
                  </a:lnTo>
                  <a:lnTo>
                    <a:pt x="332" y="728"/>
                  </a:lnTo>
                  <a:lnTo>
                    <a:pt x="328" y="764"/>
                  </a:lnTo>
                  <a:lnTo>
                    <a:pt x="332" y="801"/>
                  </a:lnTo>
                  <a:lnTo>
                    <a:pt x="350" y="839"/>
                  </a:lnTo>
                  <a:lnTo>
                    <a:pt x="380" y="877"/>
                  </a:lnTo>
                  <a:lnTo>
                    <a:pt x="420" y="917"/>
                  </a:lnTo>
                  <a:lnTo>
                    <a:pt x="470" y="956"/>
                  </a:lnTo>
                  <a:lnTo>
                    <a:pt x="531" y="994"/>
                  </a:lnTo>
                  <a:lnTo>
                    <a:pt x="601" y="1032"/>
                  </a:lnTo>
                  <a:lnTo>
                    <a:pt x="682" y="1066"/>
                  </a:lnTo>
                  <a:lnTo>
                    <a:pt x="772" y="1100"/>
                  </a:lnTo>
                  <a:lnTo>
                    <a:pt x="869" y="1127"/>
                  </a:lnTo>
                  <a:lnTo>
                    <a:pt x="977" y="1153"/>
                  </a:lnTo>
                  <a:lnTo>
                    <a:pt x="1092" y="1173"/>
                  </a:lnTo>
                  <a:lnTo>
                    <a:pt x="1214" y="1189"/>
                  </a:lnTo>
                  <a:lnTo>
                    <a:pt x="1345" y="1197"/>
                  </a:lnTo>
                  <a:lnTo>
                    <a:pt x="1482" y="1201"/>
                  </a:lnTo>
                  <a:lnTo>
                    <a:pt x="1620" y="1197"/>
                  </a:lnTo>
                  <a:lnTo>
                    <a:pt x="1751" y="1189"/>
                  </a:lnTo>
                  <a:lnTo>
                    <a:pt x="1872" y="1173"/>
                  </a:lnTo>
                  <a:lnTo>
                    <a:pt x="1988" y="1153"/>
                  </a:lnTo>
                  <a:lnTo>
                    <a:pt x="2095" y="1127"/>
                  </a:lnTo>
                  <a:lnTo>
                    <a:pt x="2193" y="1100"/>
                  </a:lnTo>
                  <a:lnTo>
                    <a:pt x="2282" y="1066"/>
                  </a:lnTo>
                  <a:lnTo>
                    <a:pt x="2364" y="1032"/>
                  </a:lnTo>
                  <a:lnTo>
                    <a:pt x="2433" y="994"/>
                  </a:lnTo>
                  <a:lnTo>
                    <a:pt x="2495" y="956"/>
                  </a:lnTo>
                  <a:lnTo>
                    <a:pt x="2545" y="917"/>
                  </a:lnTo>
                  <a:lnTo>
                    <a:pt x="2585" y="877"/>
                  </a:lnTo>
                  <a:lnTo>
                    <a:pt x="2614" y="839"/>
                  </a:lnTo>
                  <a:lnTo>
                    <a:pt x="2632" y="801"/>
                  </a:lnTo>
                  <a:lnTo>
                    <a:pt x="2638" y="764"/>
                  </a:lnTo>
                  <a:lnTo>
                    <a:pt x="2632" y="728"/>
                  </a:lnTo>
                  <a:lnTo>
                    <a:pt x="2614" y="688"/>
                  </a:lnTo>
                  <a:lnTo>
                    <a:pt x="2585" y="650"/>
                  </a:lnTo>
                  <a:lnTo>
                    <a:pt x="2545" y="610"/>
                  </a:lnTo>
                  <a:lnTo>
                    <a:pt x="2495" y="571"/>
                  </a:lnTo>
                  <a:lnTo>
                    <a:pt x="2433" y="533"/>
                  </a:lnTo>
                  <a:lnTo>
                    <a:pt x="2364" y="495"/>
                  </a:lnTo>
                  <a:lnTo>
                    <a:pt x="2282" y="461"/>
                  </a:lnTo>
                  <a:lnTo>
                    <a:pt x="2193" y="430"/>
                  </a:lnTo>
                  <a:lnTo>
                    <a:pt x="2095" y="400"/>
                  </a:lnTo>
                  <a:lnTo>
                    <a:pt x="1988" y="376"/>
                  </a:lnTo>
                  <a:lnTo>
                    <a:pt x="1872" y="354"/>
                  </a:lnTo>
                  <a:lnTo>
                    <a:pt x="1751" y="340"/>
                  </a:lnTo>
                  <a:lnTo>
                    <a:pt x="1620" y="330"/>
                  </a:lnTo>
                  <a:lnTo>
                    <a:pt x="1482" y="326"/>
                  </a:lnTo>
                  <a:close/>
                  <a:moveTo>
                    <a:pt x="1482" y="0"/>
                  </a:moveTo>
                  <a:lnTo>
                    <a:pt x="1630" y="2"/>
                  </a:lnTo>
                  <a:lnTo>
                    <a:pt x="1771" y="12"/>
                  </a:lnTo>
                  <a:lnTo>
                    <a:pt x="1908" y="28"/>
                  </a:lnTo>
                  <a:lnTo>
                    <a:pt x="2039" y="52"/>
                  </a:lnTo>
                  <a:lnTo>
                    <a:pt x="2163" y="80"/>
                  </a:lnTo>
                  <a:lnTo>
                    <a:pt x="2280" y="111"/>
                  </a:lnTo>
                  <a:lnTo>
                    <a:pt x="2392" y="151"/>
                  </a:lnTo>
                  <a:lnTo>
                    <a:pt x="2493" y="195"/>
                  </a:lnTo>
                  <a:lnTo>
                    <a:pt x="2587" y="243"/>
                  </a:lnTo>
                  <a:lnTo>
                    <a:pt x="2670" y="294"/>
                  </a:lnTo>
                  <a:lnTo>
                    <a:pt x="2746" y="352"/>
                  </a:lnTo>
                  <a:lnTo>
                    <a:pt x="2809" y="412"/>
                  </a:lnTo>
                  <a:lnTo>
                    <a:pt x="2865" y="477"/>
                  </a:lnTo>
                  <a:lnTo>
                    <a:pt x="2907" y="545"/>
                  </a:lnTo>
                  <a:lnTo>
                    <a:pt x="2939" y="614"/>
                  </a:lnTo>
                  <a:lnTo>
                    <a:pt x="2959" y="688"/>
                  </a:lnTo>
                  <a:lnTo>
                    <a:pt x="2965" y="764"/>
                  </a:lnTo>
                  <a:lnTo>
                    <a:pt x="2959" y="839"/>
                  </a:lnTo>
                  <a:lnTo>
                    <a:pt x="2939" y="913"/>
                  </a:lnTo>
                  <a:lnTo>
                    <a:pt x="2907" y="984"/>
                  </a:lnTo>
                  <a:lnTo>
                    <a:pt x="2865" y="1052"/>
                  </a:lnTo>
                  <a:lnTo>
                    <a:pt x="2809" y="1115"/>
                  </a:lnTo>
                  <a:lnTo>
                    <a:pt x="2746" y="1175"/>
                  </a:lnTo>
                  <a:lnTo>
                    <a:pt x="2670" y="1233"/>
                  </a:lnTo>
                  <a:lnTo>
                    <a:pt x="2587" y="1284"/>
                  </a:lnTo>
                  <a:lnTo>
                    <a:pt x="2493" y="1332"/>
                  </a:lnTo>
                  <a:lnTo>
                    <a:pt x="2392" y="1376"/>
                  </a:lnTo>
                  <a:lnTo>
                    <a:pt x="2280" y="1416"/>
                  </a:lnTo>
                  <a:lnTo>
                    <a:pt x="2163" y="1449"/>
                  </a:lnTo>
                  <a:lnTo>
                    <a:pt x="2039" y="1477"/>
                  </a:lnTo>
                  <a:lnTo>
                    <a:pt x="1908" y="1499"/>
                  </a:lnTo>
                  <a:lnTo>
                    <a:pt x="1771" y="1515"/>
                  </a:lnTo>
                  <a:lnTo>
                    <a:pt x="1630" y="1525"/>
                  </a:lnTo>
                  <a:lnTo>
                    <a:pt x="1482" y="1529"/>
                  </a:lnTo>
                  <a:lnTo>
                    <a:pt x="1335" y="1525"/>
                  </a:lnTo>
                  <a:lnTo>
                    <a:pt x="1194" y="1515"/>
                  </a:lnTo>
                  <a:lnTo>
                    <a:pt x="1057" y="1499"/>
                  </a:lnTo>
                  <a:lnTo>
                    <a:pt x="925" y="1477"/>
                  </a:lnTo>
                  <a:lnTo>
                    <a:pt x="802" y="1449"/>
                  </a:lnTo>
                  <a:lnTo>
                    <a:pt x="684" y="1416"/>
                  </a:lnTo>
                  <a:lnTo>
                    <a:pt x="573" y="1376"/>
                  </a:lnTo>
                  <a:lnTo>
                    <a:pt x="472" y="1332"/>
                  </a:lnTo>
                  <a:lnTo>
                    <a:pt x="378" y="1284"/>
                  </a:lnTo>
                  <a:lnTo>
                    <a:pt x="294" y="1233"/>
                  </a:lnTo>
                  <a:lnTo>
                    <a:pt x="219" y="1175"/>
                  </a:lnTo>
                  <a:lnTo>
                    <a:pt x="155" y="1115"/>
                  </a:lnTo>
                  <a:lnTo>
                    <a:pt x="99" y="1052"/>
                  </a:lnTo>
                  <a:lnTo>
                    <a:pt x="58" y="984"/>
                  </a:lnTo>
                  <a:lnTo>
                    <a:pt x="26" y="913"/>
                  </a:lnTo>
                  <a:lnTo>
                    <a:pt x="6" y="839"/>
                  </a:lnTo>
                  <a:lnTo>
                    <a:pt x="0" y="764"/>
                  </a:lnTo>
                  <a:lnTo>
                    <a:pt x="6" y="688"/>
                  </a:lnTo>
                  <a:lnTo>
                    <a:pt x="26" y="614"/>
                  </a:lnTo>
                  <a:lnTo>
                    <a:pt x="58" y="545"/>
                  </a:lnTo>
                  <a:lnTo>
                    <a:pt x="99" y="477"/>
                  </a:lnTo>
                  <a:lnTo>
                    <a:pt x="155" y="412"/>
                  </a:lnTo>
                  <a:lnTo>
                    <a:pt x="219" y="352"/>
                  </a:lnTo>
                  <a:lnTo>
                    <a:pt x="294" y="294"/>
                  </a:lnTo>
                  <a:lnTo>
                    <a:pt x="378" y="243"/>
                  </a:lnTo>
                  <a:lnTo>
                    <a:pt x="472" y="195"/>
                  </a:lnTo>
                  <a:lnTo>
                    <a:pt x="573" y="151"/>
                  </a:lnTo>
                  <a:lnTo>
                    <a:pt x="684" y="111"/>
                  </a:lnTo>
                  <a:lnTo>
                    <a:pt x="802" y="80"/>
                  </a:lnTo>
                  <a:lnTo>
                    <a:pt x="925" y="52"/>
                  </a:lnTo>
                  <a:lnTo>
                    <a:pt x="1057" y="28"/>
                  </a:lnTo>
                  <a:lnTo>
                    <a:pt x="1194" y="12"/>
                  </a:lnTo>
                  <a:lnTo>
                    <a:pt x="1335" y="2"/>
                  </a:lnTo>
                  <a:lnTo>
                    <a:pt x="1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582638" y="4409775"/>
            <a:ext cx="456028" cy="248868"/>
            <a:chOff x="7721600" y="3265488"/>
            <a:chExt cx="5207001" cy="2841625"/>
          </a:xfrm>
          <a:solidFill>
            <a:schemeClr val="bg1"/>
          </a:solidFill>
        </p:grpSpPr>
        <p:sp>
          <p:nvSpPr>
            <p:cNvPr id="53" name="Freeform 141"/>
            <p:cNvSpPr>
              <a:spLocks noEditPoints="1"/>
            </p:cNvSpPr>
            <p:nvPr/>
          </p:nvSpPr>
          <p:spPr bwMode="auto">
            <a:xfrm>
              <a:off x="8167688" y="3265488"/>
              <a:ext cx="4760913" cy="2841625"/>
            </a:xfrm>
            <a:custGeom>
              <a:avLst/>
              <a:gdLst>
                <a:gd name="T0" fmla="*/ 4813 w 5999"/>
                <a:gd name="T1" fmla="*/ 2873 h 3580"/>
                <a:gd name="T2" fmla="*/ 4732 w 5999"/>
                <a:gd name="T3" fmla="*/ 3042 h 3580"/>
                <a:gd name="T4" fmla="*/ 4813 w 5999"/>
                <a:gd name="T5" fmla="*/ 3213 h 3580"/>
                <a:gd name="T6" fmla="*/ 5000 w 5999"/>
                <a:gd name="T7" fmla="*/ 3254 h 3580"/>
                <a:gd name="T8" fmla="*/ 5145 w 5999"/>
                <a:gd name="T9" fmla="*/ 3139 h 3580"/>
                <a:gd name="T10" fmla="*/ 5147 w 5999"/>
                <a:gd name="T11" fmla="*/ 2947 h 3580"/>
                <a:gd name="T12" fmla="*/ 5000 w 5999"/>
                <a:gd name="T13" fmla="*/ 2830 h 3580"/>
                <a:gd name="T14" fmla="*/ 1870 w 5999"/>
                <a:gd name="T15" fmla="*/ 2847 h 3580"/>
                <a:gd name="T16" fmla="*/ 1753 w 5999"/>
                <a:gd name="T17" fmla="*/ 2992 h 3580"/>
                <a:gd name="T18" fmla="*/ 1795 w 5999"/>
                <a:gd name="T19" fmla="*/ 3179 h 3580"/>
                <a:gd name="T20" fmla="*/ 1966 w 5999"/>
                <a:gd name="T21" fmla="*/ 3260 h 3580"/>
                <a:gd name="T22" fmla="*/ 2137 w 5999"/>
                <a:gd name="T23" fmla="*/ 3179 h 3580"/>
                <a:gd name="T24" fmla="*/ 2179 w 5999"/>
                <a:gd name="T25" fmla="*/ 2992 h 3580"/>
                <a:gd name="T26" fmla="*/ 2061 w 5999"/>
                <a:gd name="T27" fmla="*/ 2847 h 3580"/>
                <a:gd name="T28" fmla="*/ 4326 w 5999"/>
                <a:gd name="T29" fmla="*/ 2839 h 3580"/>
                <a:gd name="T30" fmla="*/ 4564 w 5999"/>
                <a:gd name="T31" fmla="*/ 2665 h 3580"/>
                <a:gd name="T32" fmla="*/ 4805 w 5999"/>
                <a:gd name="T33" fmla="*/ 2522 h 3580"/>
                <a:gd name="T34" fmla="*/ 5096 w 5999"/>
                <a:gd name="T35" fmla="*/ 2524 h 3580"/>
                <a:gd name="T36" fmla="*/ 5336 w 5999"/>
                <a:gd name="T37" fmla="*/ 2665 h 3580"/>
                <a:gd name="T38" fmla="*/ 5677 w 5999"/>
                <a:gd name="T39" fmla="*/ 2839 h 3580"/>
                <a:gd name="T40" fmla="*/ 5643 w 5999"/>
                <a:gd name="T41" fmla="*/ 1366 h 3580"/>
                <a:gd name="T42" fmla="*/ 5498 w 5999"/>
                <a:gd name="T43" fmla="*/ 1064 h 3580"/>
                <a:gd name="T44" fmla="*/ 5249 w 5999"/>
                <a:gd name="T45" fmla="*/ 888 h 3580"/>
                <a:gd name="T46" fmla="*/ 4326 w 5999"/>
                <a:gd name="T47" fmla="*/ 846 h 3580"/>
                <a:gd name="T48" fmla="*/ 4246 w 5999"/>
                <a:gd name="T49" fmla="*/ 22 h 3580"/>
                <a:gd name="T50" fmla="*/ 4326 w 5999"/>
                <a:gd name="T51" fmla="*/ 161 h 3580"/>
                <a:gd name="T52" fmla="*/ 5205 w 5999"/>
                <a:gd name="T53" fmla="*/ 544 h 3580"/>
                <a:gd name="T54" fmla="*/ 5563 w 5999"/>
                <a:gd name="T55" fmla="*/ 695 h 3580"/>
                <a:gd name="T56" fmla="*/ 5822 w 5999"/>
                <a:gd name="T57" fmla="*/ 971 h 3580"/>
                <a:gd name="T58" fmla="*/ 5965 w 5999"/>
                <a:gd name="T59" fmla="*/ 1336 h 3580"/>
                <a:gd name="T60" fmla="*/ 5999 w 5999"/>
                <a:gd name="T61" fmla="*/ 3000 h 3580"/>
                <a:gd name="T62" fmla="*/ 5919 w 5999"/>
                <a:gd name="T63" fmla="*/ 3139 h 3580"/>
                <a:gd name="T64" fmla="*/ 5456 w 5999"/>
                <a:gd name="T65" fmla="*/ 3231 h 3580"/>
                <a:gd name="T66" fmla="*/ 5291 w 5999"/>
                <a:gd name="T67" fmla="*/ 3461 h 3580"/>
                <a:gd name="T68" fmla="*/ 5026 w 5999"/>
                <a:gd name="T69" fmla="*/ 3576 h 3580"/>
                <a:gd name="T70" fmla="*/ 4734 w 5999"/>
                <a:gd name="T71" fmla="*/ 3536 h 3580"/>
                <a:gd name="T72" fmla="*/ 4513 w 5999"/>
                <a:gd name="T73" fmla="*/ 3358 h 3580"/>
                <a:gd name="T74" fmla="*/ 2493 w 5999"/>
                <a:gd name="T75" fmla="*/ 3161 h 3580"/>
                <a:gd name="T76" fmla="*/ 2358 w 5999"/>
                <a:gd name="T77" fmla="*/ 3413 h 3580"/>
                <a:gd name="T78" fmla="*/ 2115 w 5999"/>
                <a:gd name="T79" fmla="*/ 3560 h 3580"/>
                <a:gd name="T80" fmla="*/ 1817 w 5999"/>
                <a:gd name="T81" fmla="*/ 3560 h 3580"/>
                <a:gd name="T82" fmla="*/ 1574 w 5999"/>
                <a:gd name="T83" fmla="*/ 3413 h 3580"/>
                <a:gd name="T84" fmla="*/ 1439 w 5999"/>
                <a:gd name="T85" fmla="*/ 3161 h 3580"/>
                <a:gd name="T86" fmla="*/ 836 w 5999"/>
                <a:gd name="T87" fmla="*/ 3113 h 3580"/>
                <a:gd name="T88" fmla="*/ 788 w 5999"/>
                <a:gd name="T89" fmla="*/ 2440 h 3580"/>
                <a:gd name="T90" fmla="*/ 48 w 5999"/>
                <a:gd name="T91" fmla="*/ 2393 h 3580"/>
                <a:gd name="T92" fmla="*/ 6 w 5999"/>
                <a:gd name="T93" fmla="*/ 2236 h 3580"/>
                <a:gd name="T94" fmla="*/ 117 w 5999"/>
                <a:gd name="T95" fmla="*/ 2125 h 3580"/>
                <a:gd name="T96" fmla="*/ 1031 w 5999"/>
                <a:gd name="T97" fmla="*/ 2140 h 3580"/>
                <a:gd name="T98" fmla="*/ 1110 w 5999"/>
                <a:gd name="T99" fmla="*/ 2279 h 3580"/>
                <a:gd name="T100" fmla="*/ 1465 w 5999"/>
                <a:gd name="T101" fmla="*/ 2845 h 3580"/>
                <a:gd name="T102" fmla="*/ 1632 w 5999"/>
                <a:gd name="T103" fmla="*/ 2619 h 3580"/>
                <a:gd name="T104" fmla="*/ 1890 w 5999"/>
                <a:gd name="T105" fmla="*/ 2508 h 3580"/>
                <a:gd name="T106" fmla="*/ 2179 w 5999"/>
                <a:gd name="T107" fmla="*/ 2548 h 3580"/>
                <a:gd name="T108" fmla="*/ 2398 w 5999"/>
                <a:gd name="T109" fmla="*/ 2718 h 3580"/>
                <a:gd name="T110" fmla="*/ 2487 w 5999"/>
                <a:gd name="T111" fmla="*/ 2839 h 3580"/>
                <a:gd name="T112" fmla="*/ 1110 w 5999"/>
                <a:gd name="T113" fmla="*/ 882 h 3580"/>
                <a:gd name="T114" fmla="*/ 1031 w 5999"/>
                <a:gd name="T115" fmla="*/ 1021 h 3580"/>
                <a:gd name="T116" fmla="*/ 117 w 5999"/>
                <a:gd name="T117" fmla="*/ 1036 h 3580"/>
                <a:gd name="T118" fmla="*/ 6 w 5999"/>
                <a:gd name="T119" fmla="*/ 923 h 3580"/>
                <a:gd name="T120" fmla="*/ 48 w 5999"/>
                <a:gd name="T121" fmla="*/ 768 h 3580"/>
                <a:gd name="T122" fmla="*/ 788 w 5999"/>
                <a:gd name="T123" fmla="*/ 721 h 3580"/>
                <a:gd name="T124" fmla="*/ 836 w 5999"/>
                <a:gd name="T125" fmla="*/ 48 h 3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99" h="3580">
                  <a:moveTo>
                    <a:pt x="4950" y="2824"/>
                  </a:moveTo>
                  <a:lnTo>
                    <a:pt x="4901" y="2830"/>
                  </a:lnTo>
                  <a:lnTo>
                    <a:pt x="4855" y="2847"/>
                  </a:lnTo>
                  <a:lnTo>
                    <a:pt x="4813" y="2873"/>
                  </a:lnTo>
                  <a:lnTo>
                    <a:pt x="4779" y="2907"/>
                  </a:lnTo>
                  <a:lnTo>
                    <a:pt x="4753" y="2947"/>
                  </a:lnTo>
                  <a:lnTo>
                    <a:pt x="4738" y="2992"/>
                  </a:lnTo>
                  <a:lnTo>
                    <a:pt x="4732" y="3042"/>
                  </a:lnTo>
                  <a:lnTo>
                    <a:pt x="4738" y="3094"/>
                  </a:lnTo>
                  <a:lnTo>
                    <a:pt x="4753" y="3139"/>
                  </a:lnTo>
                  <a:lnTo>
                    <a:pt x="4779" y="3179"/>
                  </a:lnTo>
                  <a:lnTo>
                    <a:pt x="4813" y="3213"/>
                  </a:lnTo>
                  <a:lnTo>
                    <a:pt x="4855" y="3239"/>
                  </a:lnTo>
                  <a:lnTo>
                    <a:pt x="4901" y="3254"/>
                  </a:lnTo>
                  <a:lnTo>
                    <a:pt x="4950" y="3260"/>
                  </a:lnTo>
                  <a:lnTo>
                    <a:pt x="5000" y="3254"/>
                  </a:lnTo>
                  <a:lnTo>
                    <a:pt x="5046" y="3239"/>
                  </a:lnTo>
                  <a:lnTo>
                    <a:pt x="5086" y="3213"/>
                  </a:lnTo>
                  <a:lnTo>
                    <a:pt x="5120" y="3179"/>
                  </a:lnTo>
                  <a:lnTo>
                    <a:pt x="5145" y="3139"/>
                  </a:lnTo>
                  <a:lnTo>
                    <a:pt x="5163" y="3094"/>
                  </a:lnTo>
                  <a:lnTo>
                    <a:pt x="5169" y="3042"/>
                  </a:lnTo>
                  <a:lnTo>
                    <a:pt x="5163" y="2992"/>
                  </a:lnTo>
                  <a:lnTo>
                    <a:pt x="5147" y="2947"/>
                  </a:lnTo>
                  <a:lnTo>
                    <a:pt x="5122" y="2907"/>
                  </a:lnTo>
                  <a:lnTo>
                    <a:pt x="5088" y="2873"/>
                  </a:lnTo>
                  <a:lnTo>
                    <a:pt x="5046" y="2847"/>
                  </a:lnTo>
                  <a:lnTo>
                    <a:pt x="5000" y="2830"/>
                  </a:lnTo>
                  <a:lnTo>
                    <a:pt x="4950" y="2824"/>
                  </a:lnTo>
                  <a:close/>
                  <a:moveTo>
                    <a:pt x="1966" y="2824"/>
                  </a:moveTo>
                  <a:lnTo>
                    <a:pt x="1916" y="2830"/>
                  </a:lnTo>
                  <a:lnTo>
                    <a:pt x="1870" y="2847"/>
                  </a:lnTo>
                  <a:lnTo>
                    <a:pt x="1829" y="2873"/>
                  </a:lnTo>
                  <a:lnTo>
                    <a:pt x="1795" y="2907"/>
                  </a:lnTo>
                  <a:lnTo>
                    <a:pt x="1769" y="2947"/>
                  </a:lnTo>
                  <a:lnTo>
                    <a:pt x="1753" y="2992"/>
                  </a:lnTo>
                  <a:lnTo>
                    <a:pt x="1747" y="3042"/>
                  </a:lnTo>
                  <a:lnTo>
                    <a:pt x="1753" y="3094"/>
                  </a:lnTo>
                  <a:lnTo>
                    <a:pt x="1769" y="3139"/>
                  </a:lnTo>
                  <a:lnTo>
                    <a:pt x="1795" y="3179"/>
                  </a:lnTo>
                  <a:lnTo>
                    <a:pt x="1829" y="3213"/>
                  </a:lnTo>
                  <a:lnTo>
                    <a:pt x="1870" y="3239"/>
                  </a:lnTo>
                  <a:lnTo>
                    <a:pt x="1916" y="3254"/>
                  </a:lnTo>
                  <a:lnTo>
                    <a:pt x="1966" y="3260"/>
                  </a:lnTo>
                  <a:lnTo>
                    <a:pt x="2016" y="3254"/>
                  </a:lnTo>
                  <a:lnTo>
                    <a:pt x="2061" y="3239"/>
                  </a:lnTo>
                  <a:lnTo>
                    <a:pt x="2103" y="3213"/>
                  </a:lnTo>
                  <a:lnTo>
                    <a:pt x="2137" y="3179"/>
                  </a:lnTo>
                  <a:lnTo>
                    <a:pt x="2163" y="3139"/>
                  </a:lnTo>
                  <a:lnTo>
                    <a:pt x="2179" y="3094"/>
                  </a:lnTo>
                  <a:lnTo>
                    <a:pt x="2185" y="3042"/>
                  </a:lnTo>
                  <a:lnTo>
                    <a:pt x="2179" y="2992"/>
                  </a:lnTo>
                  <a:lnTo>
                    <a:pt x="2163" y="2947"/>
                  </a:lnTo>
                  <a:lnTo>
                    <a:pt x="2137" y="2907"/>
                  </a:lnTo>
                  <a:lnTo>
                    <a:pt x="2103" y="2873"/>
                  </a:lnTo>
                  <a:lnTo>
                    <a:pt x="2061" y="2847"/>
                  </a:lnTo>
                  <a:lnTo>
                    <a:pt x="2016" y="2830"/>
                  </a:lnTo>
                  <a:lnTo>
                    <a:pt x="1966" y="2824"/>
                  </a:lnTo>
                  <a:close/>
                  <a:moveTo>
                    <a:pt x="4326" y="846"/>
                  </a:moveTo>
                  <a:lnTo>
                    <a:pt x="4326" y="2839"/>
                  </a:lnTo>
                  <a:lnTo>
                    <a:pt x="4449" y="2839"/>
                  </a:lnTo>
                  <a:lnTo>
                    <a:pt x="4481" y="2776"/>
                  </a:lnTo>
                  <a:lnTo>
                    <a:pt x="4519" y="2718"/>
                  </a:lnTo>
                  <a:lnTo>
                    <a:pt x="4564" y="2665"/>
                  </a:lnTo>
                  <a:lnTo>
                    <a:pt x="4618" y="2619"/>
                  </a:lnTo>
                  <a:lnTo>
                    <a:pt x="4676" y="2579"/>
                  </a:lnTo>
                  <a:lnTo>
                    <a:pt x="4738" y="2546"/>
                  </a:lnTo>
                  <a:lnTo>
                    <a:pt x="4805" y="2522"/>
                  </a:lnTo>
                  <a:lnTo>
                    <a:pt x="4877" y="2508"/>
                  </a:lnTo>
                  <a:lnTo>
                    <a:pt x="4950" y="2504"/>
                  </a:lnTo>
                  <a:lnTo>
                    <a:pt x="5024" y="2508"/>
                  </a:lnTo>
                  <a:lnTo>
                    <a:pt x="5096" y="2524"/>
                  </a:lnTo>
                  <a:lnTo>
                    <a:pt x="5163" y="2548"/>
                  </a:lnTo>
                  <a:lnTo>
                    <a:pt x="5225" y="2579"/>
                  </a:lnTo>
                  <a:lnTo>
                    <a:pt x="5283" y="2619"/>
                  </a:lnTo>
                  <a:lnTo>
                    <a:pt x="5336" y="2665"/>
                  </a:lnTo>
                  <a:lnTo>
                    <a:pt x="5382" y="2718"/>
                  </a:lnTo>
                  <a:lnTo>
                    <a:pt x="5420" y="2778"/>
                  </a:lnTo>
                  <a:lnTo>
                    <a:pt x="5452" y="2839"/>
                  </a:lnTo>
                  <a:lnTo>
                    <a:pt x="5677" y="2839"/>
                  </a:lnTo>
                  <a:lnTo>
                    <a:pt x="5677" y="1666"/>
                  </a:lnTo>
                  <a:lnTo>
                    <a:pt x="5673" y="1559"/>
                  </a:lnTo>
                  <a:lnTo>
                    <a:pt x="5661" y="1459"/>
                  </a:lnTo>
                  <a:lnTo>
                    <a:pt x="5643" y="1366"/>
                  </a:lnTo>
                  <a:lnTo>
                    <a:pt x="5617" y="1279"/>
                  </a:lnTo>
                  <a:lnTo>
                    <a:pt x="5583" y="1199"/>
                  </a:lnTo>
                  <a:lnTo>
                    <a:pt x="5543" y="1128"/>
                  </a:lnTo>
                  <a:lnTo>
                    <a:pt x="5498" y="1064"/>
                  </a:lnTo>
                  <a:lnTo>
                    <a:pt x="5444" y="1007"/>
                  </a:lnTo>
                  <a:lnTo>
                    <a:pt x="5386" y="959"/>
                  </a:lnTo>
                  <a:lnTo>
                    <a:pt x="5321" y="919"/>
                  </a:lnTo>
                  <a:lnTo>
                    <a:pt x="5249" y="888"/>
                  </a:lnTo>
                  <a:lnTo>
                    <a:pt x="5171" y="866"/>
                  </a:lnTo>
                  <a:lnTo>
                    <a:pt x="5090" y="852"/>
                  </a:lnTo>
                  <a:lnTo>
                    <a:pt x="5002" y="846"/>
                  </a:lnTo>
                  <a:lnTo>
                    <a:pt x="4326" y="846"/>
                  </a:lnTo>
                  <a:close/>
                  <a:moveTo>
                    <a:pt x="949" y="0"/>
                  </a:moveTo>
                  <a:lnTo>
                    <a:pt x="4165" y="0"/>
                  </a:lnTo>
                  <a:lnTo>
                    <a:pt x="4206" y="6"/>
                  </a:lnTo>
                  <a:lnTo>
                    <a:pt x="4246" y="22"/>
                  </a:lnTo>
                  <a:lnTo>
                    <a:pt x="4278" y="48"/>
                  </a:lnTo>
                  <a:lnTo>
                    <a:pt x="4304" y="79"/>
                  </a:lnTo>
                  <a:lnTo>
                    <a:pt x="4320" y="117"/>
                  </a:lnTo>
                  <a:lnTo>
                    <a:pt x="4326" y="161"/>
                  </a:lnTo>
                  <a:lnTo>
                    <a:pt x="4326" y="524"/>
                  </a:lnTo>
                  <a:lnTo>
                    <a:pt x="5000" y="524"/>
                  </a:lnTo>
                  <a:lnTo>
                    <a:pt x="5104" y="530"/>
                  </a:lnTo>
                  <a:lnTo>
                    <a:pt x="5205" y="544"/>
                  </a:lnTo>
                  <a:lnTo>
                    <a:pt x="5301" y="568"/>
                  </a:lnTo>
                  <a:lnTo>
                    <a:pt x="5394" y="602"/>
                  </a:lnTo>
                  <a:lnTo>
                    <a:pt x="5482" y="643"/>
                  </a:lnTo>
                  <a:lnTo>
                    <a:pt x="5563" y="695"/>
                  </a:lnTo>
                  <a:lnTo>
                    <a:pt x="5641" y="754"/>
                  </a:lnTo>
                  <a:lnTo>
                    <a:pt x="5711" y="822"/>
                  </a:lnTo>
                  <a:lnTo>
                    <a:pt x="5770" y="893"/>
                  </a:lnTo>
                  <a:lnTo>
                    <a:pt x="5822" y="971"/>
                  </a:lnTo>
                  <a:lnTo>
                    <a:pt x="5868" y="1054"/>
                  </a:lnTo>
                  <a:lnTo>
                    <a:pt x="5907" y="1144"/>
                  </a:lnTo>
                  <a:lnTo>
                    <a:pt x="5939" y="1237"/>
                  </a:lnTo>
                  <a:lnTo>
                    <a:pt x="5965" y="1336"/>
                  </a:lnTo>
                  <a:lnTo>
                    <a:pt x="5983" y="1442"/>
                  </a:lnTo>
                  <a:lnTo>
                    <a:pt x="5995" y="1551"/>
                  </a:lnTo>
                  <a:lnTo>
                    <a:pt x="5999" y="1664"/>
                  </a:lnTo>
                  <a:lnTo>
                    <a:pt x="5999" y="3000"/>
                  </a:lnTo>
                  <a:lnTo>
                    <a:pt x="5993" y="3042"/>
                  </a:lnTo>
                  <a:lnTo>
                    <a:pt x="5977" y="3082"/>
                  </a:lnTo>
                  <a:lnTo>
                    <a:pt x="5951" y="3113"/>
                  </a:lnTo>
                  <a:lnTo>
                    <a:pt x="5919" y="3139"/>
                  </a:lnTo>
                  <a:lnTo>
                    <a:pt x="5880" y="3155"/>
                  </a:lnTo>
                  <a:lnTo>
                    <a:pt x="5838" y="3161"/>
                  </a:lnTo>
                  <a:lnTo>
                    <a:pt x="5478" y="3161"/>
                  </a:lnTo>
                  <a:lnTo>
                    <a:pt x="5456" y="3231"/>
                  </a:lnTo>
                  <a:lnTo>
                    <a:pt x="5426" y="3296"/>
                  </a:lnTo>
                  <a:lnTo>
                    <a:pt x="5388" y="3358"/>
                  </a:lnTo>
                  <a:lnTo>
                    <a:pt x="5342" y="3413"/>
                  </a:lnTo>
                  <a:lnTo>
                    <a:pt x="5291" y="3461"/>
                  </a:lnTo>
                  <a:lnTo>
                    <a:pt x="5231" y="3503"/>
                  </a:lnTo>
                  <a:lnTo>
                    <a:pt x="5167" y="3536"/>
                  </a:lnTo>
                  <a:lnTo>
                    <a:pt x="5100" y="3560"/>
                  </a:lnTo>
                  <a:lnTo>
                    <a:pt x="5026" y="3576"/>
                  </a:lnTo>
                  <a:lnTo>
                    <a:pt x="4950" y="3580"/>
                  </a:lnTo>
                  <a:lnTo>
                    <a:pt x="4875" y="3576"/>
                  </a:lnTo>
                  <a:lnTo>
                    <a:pt x="4801" y="3560"/>
                  </a:lnTo>
                  <a:lnTo>
                    <a:pt x="4734" y="3536"/>
                  </a:lnTo>
                  <a:lnTo>
                    <a:pt x="4670" y="3503"/>
                  </a:lnTo>
                  <a:lnTo>
                    <a:pt x="4610" y="3461"/>
                  </a:lnTo>
                  <a:lnTo>
                    <a:pt x="4558" y="3411"/>
                  </a:lnTo>
                  <a:lnTo>
                    <a:pt x="4513" y="3358"/>
                  </a:lnTo>
                  <a:lnTo>
                    <a:pt x="4475" y="3296"/>
                  </a:lnTo>
                  <a:lnTo>
                    <a:pt x="4445" y="3231"/>
                  </a:lnTo>
                  <a:lnTo>
                    <a:pt x="4423" y="3161"/>
                  </a:lnTo>
                  <a:lnTo>
                    <a:pt x="2493" y="3161"/>
                  </a:lnTo>
                  <a:lnTo>
                    <a:pt x="2471" y="3231"/>
                  </a:lnTo>
                  <a:lnTo>
                    <a:pt x="2441" y="3296"/>
                  </a:lnTo>
                  <a:lnTo>
                    <a:pt x="2404" y="3358"/>
                  </a:lnTo>
                  <a:lnTo>
                    <a:pt x="2358" y="3413"/>
                  </a:lnTo>
                  <a:lnTo>
                    <a:pt x="2306" y="3461"/>
                  </a:lnTo>
                  <a:lnTo>
                    <a:pt x="2246" y="3503"/>
                  </a:lnTo>
                  <a:lnTo>
                    <a:pt x="2183" y="3536"/>
                  </a:lnTo>
                  <a:lnTo>
                    <a:pt x="2115" y="3560"/>
                  </a:lnTo>
                  <a:lnTo>
                    <a:pt x="2042" y="3576"/>
                  </a:lnTo>
                  <a:lnTo>
                    <a:pt x="1966" y="3580"/>
                  </a:lnTo>
                  <a:lnTo>
                    <a:pt x="1890" y="3576"/>
                  </a:lnTo>
                  <a:lnTo>
                    <a:pt x="1817" y="3560"/>
                  </a:lnTo>
                  <a:lnTo>
                    <a:pt x="1749" y="3536"/>
                  </a:lnTo>
                  <a:lnTo>
                    <a:pt x="1685" y="3503"/>
                  </a:lnTo>
                  <a:lnTo>
                    <a:pt x="1626" y="3461"/>
                  </a:lnTo>
                  <a:lnTo>
                    <a:pt x="1574" y="3413"/>
                  </a:lnTo>
                  <a:lnTo>
                    <a:pt x="1528" y="3358"/>
                  </a:lnTo>
                  <a:lnTo>
                    <a:pt x="1488" y="3296"/>
                  </a:lnTo>
                  <a:lnTo>
                    <a:pt x="1459" y="3231"/>
                  </a:lnTo>
                  <a:lnTo>
                    <a:pt x="1439" y="3161"/>
                  </a:lnTo>
                  <a:lnTo>
                    <a:pt x="949" y="3161"/>
                  </a:lnTo>
                  <a:lnTo>
                    <a:pt x="905" y="3155"/>
                  </a:lnTo>
                  <a:lnTo>
                    <a:pt x="868" y="3139"/>
                  </a:lnTo>
                  <a:lnTo>
                    <a:pt x="836" y="3113"/>
                  </a:lnTo>
                  <a:lnTo>
                    <a:pt x="810" y="3082"/>
                  </a:lnTo>
                  <a:lnTo>
                    <a:pt x="794" y="3042"/>
                  </a:lnTo>
                  <a:lnTo>
                    <a:pt x="788" y="3000"/>
                  </a:lnTo>
                  <a:lnTo>
                    <a:pt x="788" y="2440"/>
                  </a:lnTo>
                  <a:lnTo>
                    <a:pt x="161" y="2440"/>
                  </a:lnTo>
                  <a:lnTo>
                    <a:pt x="117" y="2434"/>
                  </a:lnTo>
                  <a:lnTo>
                    <a:pt x="80" y="2418"/>
                  </a:lnTo>
                  <a:lnTo>
                    <a:pt x="48" y="2393"/>
                  </a:lnTo>
                  <a:lnTo>
                    <a:pt x="22" y="2361"/>
                  </a:lnTo>
                  <a:lnTo>
                    <a:pt x="6" y="2321"/>
                  </a:lnTo>
                  <a:lnTo>
                    <a:pt x="0" y="2279"/>
                  </a:lnTo>
                  <a:lnTo>
                    <a:pt x="6" y="2236"/>
                  </a:lnTo>
                  <a:lnTo>
                    <a:pt x="22" y="2198"/>
                  </a:lnTo>
                  <a:lnTo>
                    <a:pt x="48" y="2166"/>
                  </a:lnTo>
                  <a:lnTo>
                    <a:pt x="80" y="2140"/>
                  </a:lnTo>
                  <a:lnTo>
                    <a:pt x="117" y="2125"/>
                  </a:lnTo>
                  <a:lnTo>
                    <a:pt x="161" y="2119"/>
                  </a:lnTo>
                  <a:lnTo>
                    <a:pt x="949" y="2119"/>
                  </a:lnTo>
                  <a:lnTo>
                    <a:pt x="993" y="2125"/>
                  </a:lnTo>
                  <a:lnTo>
                    <a:pt x="1031" y="2140"/>
                  </a:lnTo>
                  <a:lnTo>
                    <a:pt x="1065" y="2166"/>
                  </a:lnTo>
                  <a:lnTo>
                    <a:pt x="1088" y="2198"/>
                  </a:lnTo>
                  <a:lnTo>
                    <a:pt x="1104" y="2236"/>
                  </a:lnTo>
                  <a:lnTo>
                    <a:pt x="1110" y="2279"/>
                  </a:lnTo>
                  <a:lnTo>
                    <a:pt x="1110" y="2839"/>
                  </a:lnTo>
                  <a:lnTo>
                    <a:pt x="1429" y="2839"/>
                  </a:lnTo>
                  <a:lnTo>
                    <a:pt x="1447" y="2841"/>
                  </a:lnTo>
                  <a:lnTo>
                    <a:pt x="1465" y="2845"/>
                  </a:lnTo>
                  <a:lnTo>
                    <a:pt x="1494" y="2780"/>
                  </a:lnTo>
                  <a:lnTo>
                    <a:pt x="1532" y="2720"/>
                  </a:lnTo>
                  <a:lnTo>
                    <a:pt x="1578" y="2667"/>
                  </a:lnTo>
                  <a:lnTo>
                    <a:pt x="1632" y="2619"/>
                  </a:lnTo>
                  <a:lnTo>
                    <a:pt x="1689" y="2579"/>
                  </a:lnTo>
                  <a:lnTo>
                    <a:pt x="1751" y="2548"/>
                  </a:lnTo>
                  <a:lnTo>
                    <a:pt x="1821" y="2524"/>
                  </a:lnTo>
                  <a:lnTo>
                    <a:pt x="1890" y="2508"/>
                  </a:lnTo>
                  <a:lnTo>
                    <a:pt x="1966" y="2504"/>
                  </a:lnTo>
                  <a:lnTo>
                    <a:pt x="2040" y="2508"/>
                  </a:lnTo>
                  <a:lnTo>
                    <a:pt x="2111" y="2524"/>
                  </a:lnTo>
                  <a:lnTo>
                    <a:pt x="2179" y="2548"/>
                  </a:lnTo>
                  <a:lnTo>
                    <a:pt x="2242" y="2579"/>
                  </a:lnTo>
                  <a:lnTo>
                    <a:pt x="2300" y="2619"/>
                  </a:lnTo>
                  <a:lnTo>
                    <a:pt x="2352" y="2667"/>
                  </a:lnTo>
                  <a:lnTo>
                    <a:pt x="2398" y="2718"/>
                  </a:lnTo>
                  <a:lnTo>
                    <a:pt x="2437" y="2778"/>
                  </a:lnTo>
                  <a:lnTo>
                    <a:pt x="2467" y="2841"/>
                  </a:lnTo>
                  <a:lnTo>
                    <a:pt x="2477" y="2841"/>
                  </a:lnTo>
                  <a:lnTo>
                    <a:pt x="2487" y="2839"/>
                  </a:lnTo>
                  <a:lnTo>
                    <a:pt x="4005" y="2839"/>
                  </a:lnTo>
                  <a:lnTo>
                    <a:pt x="4005" y="322"/>
                  </a:lnTo>
                  <a:lnTo>
                    <a:pt x="1110" y="322"/>
                  </a:lnTo>
                  <a:lnTo>
                    <a:pt x="1110" y="882"/>
                  </a:lnTo>
                  <a:lnTo>
                    <a:pt x="1104" y="923"/>
                  </a:lnTo>
                  <a:lnTo>
                    <a:pt x="1088" y="963"/>
                  </a:lnTo>
                  <a:lnTo>
                    <a:pt x="1065" y="995"/>
                  </a:lnTo>
                  <a:lnTo>
                    <a:pt x="1031" y="1021"/>
                  </a:lnTo>
                  <a:lnTo>
                    <a:pt x="993" y="1036"/>
                  </a:lnTo>
                  <a:lnTo>
                    <a:pt x="949" y="1042"/>
                  </a:lnTo>
                  <a:lnTo>
                    <a:pt x="161" y="1042"/>
                  </a:lnTo>
                  <a:lnTo>
                    <a:pt x="117" y="1036"/>
                  </a:lnTo>
                  <a:lnTo>
                    <a:pt x="80" y="1021"/>
                  </a:lnTo>
                  <a:lnTo>
                    <a:pt x="48" y="995"/>
                  </a:lnTo>
                  <a:lnTo>
                    <a:pt x="22" y="963"/>
                  </a:lnTo>
                  <a:lnTo>
                    <a:pt x="6" y="923"/>
                  </a:lnTo>
                  <a:lnTo>
                    <a:pt x="0" y="882"/>
                  </a:lnTo>
                  <a:lnTo>
                    <a:pt x="6" y="838"/>
                  </a:lnTo>
                  <a:lnTo>
                    <a:pt x="22" y="800"/>
                  </a:lnTo>
                  <a:lnTo>
                    <a:pt x="48" y="768"/>
                  </a:lnTo>
                  <a:lnTo>
                    <a:pt x="80" y="743"/>
                  </a:lnTo>
                  <a:lnTo>
                    <a:pt x="117" y="727"/>
                  </a:lnTo>
                  <a:lnTo>
                    <a:pt x="161" y="721"/>
                  </a:lnTo>
                  <a:lnTo>
                    <a:pt x="788" y="721"/>
                  </a:lnTo>
                  <a:lnTo>
                    <a:pt x="788" y="161"/>
                  </a:lnTo>
                  <a:lnTo>
                    <a:pt x="794" y="117"/>
                  </a:lnTo>
                  <a:lnTo>
                    <a:pt x="810" y="79"/>
                  </a:lnTo>
                  <a:lnTo>
                    <a:pt x="836" y="48"/>
                  </a:lnTo>
                  <a:lnTo>
                    <a:pt x="868" y="22"/>
                  </a:lnTo>
                  <a:lnTo>
                    <a:pt x="905" y="6"/>
                  </a:lnTo>
                  <a:lnTo>
                    <a:pt x="9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4" name="Freeform 142"/>
            <p:cNvSpPr>
              <a:spLocks/>
            </p:cNvSpPr>
            <p:nvPr/>
          </p:nvSpPr>
          <p:spPr bwMode="auto">
            <a:xfrm>
              <a:off x="7721600" y="4075113"/>
              <a:ext cx="2741613" cy="901700"/>
            </a:xfrm>
            <a:custGeom>
              <a:avLst/>
              <a:gdLst>
                <a:gd name="T0" fmla="*/ 2953 w 3454"/>
                <a:gd name="T1" fmla="*/ 6 h 1135"/>
                <a:gd name="T2" fmla="*/ 3014 w 3454"/>
                <a:gd name="T3" fmla="*/ 45 h 1135"/>
                <a:gd name="T4" fmla="*/ 3410 w 3454"/>
                <a:gd name="T5" fmla="*/ 440 h 1135"/>
                <a:gd name="T6" fmla="*/ 3416 w 3454"/>
                <a:gd name="T7" fmla="*/ 446 h 1135"/>
                <a:gd name="T8" fmla="*/ 3424 w 3454"/>
                <a:gd name="T9" fmla="*/ 458 h 1135"/>
                <a:gd name="T10" fmla="*/ 3428 w 3454"/>
                <a:gd name="T11" fmla="*/ 462 h 1135"/>
                <a:gd name="T12" fmla="*/ 3432 w 3454"/>
                <a:gd name="T13" fmla="*/ 472 h 1135"/>
                <a:gd name="T14" fmla="*/ 3436 w 3454"/>
                <a:gd name="T15" fmla="*/ 478 h 1135"/>
                <a:gd name="T16" fmla="*/ 3442 w 3454"/>
                <a:gd name="T17" fmla="*/ 490 h 1135"/>
                <a:gd name="T18" fmla="*/ 3444 w 3454"/>
                <a:gd name="T19" fmla="*/ 494 h 1135"/>
                <a:gd name="T20" fmla="*/ 3446 w 3454"/>
                <a:gd name="T21" fmla="*/ 502 h 1135"/>
                <a:gd name="T22" fmla="*/ 3448 w 3454"/>
                <a:gd name="T23" fmla="*/ 506 h 1135"/>
                <a:gd name="T24" fmla="*/ 3450 w 3454"/>
                <a:gd name="T25" fmla="*/ 512 h 1135"/>
                <a:gd name="T26" fmla="*/ 3452 w 3454"/>
                <a:gd name="T27" fmla="*/ 524 h 1135"/>
                <a:gd name="T28" fmla="*/ 3452 w 3454"/>
                <a:gd name="T29" fmla="*/ 534 h 1135"/>
                <a:gd name="T30" fmla="*/ 3454 w 3454"/>
                <a:gd name="T31" fmla="*/ 538 h 1135"/>
                <a:gd name="T32" fmla="*/ 3454 w 3454"/>
                <a:gd name="T33" fmla="*/ 573 h 1135"/>
                <a:gd name="T34" fmla="*/ 3454 w 3454"/>
                <a:gd name="T35" fmla="*/ 577 h 1135"/>
                <a:gd name="T36" fmla="*/ 3452 w 3454"/>
                <a:gd name="T37" fmla="*/ 583 h 1135"/>
                <a:gd name="T38" fmla="*/ 3452 w 3454"/>
                <a:gd name="T39" fmla="*/ 589 h 1135"/>
                <a:gd name="T40" fmla="*/ 3450 w 3454"/>
                <a:gd name="T41" fmla="*/ 601 h 1135"/>
                <a:gd name="T42" fmla="*/ 3448 w 3454"/>
                <a:gd name="T43" fmla="*/ 607 h 1135"/>
                <a:gd name="T44" fmla="*/ 3446 w 3454"/>
                <a:gd name="T45" fmla="*/ 611 h 1135"/>
                <a:gd name="T46" fmla="*/ 3444 w 3454"/>
                <a:gd name="T47" fmla="*/ 619 h 1135"/>
                <a:gd name="T48" fmla="*/ 3442 w 3454"/>
                <a:gd name="T49" fmla="*/ 623 h 1135"/>
                <a:gd name="T50" fmla="*/ 3436 w 3454"/>
                <a:gd name="T51" fmla="*/ 635 h 1135"/>
                <a:gd name="T52" fmla="*/ 3432 w 3454"/>
                <a:gd name="T53" fmla="*/ 641 h 1135"/>
                <a:gd name="T54" fmla="*/ 3426 w 3454"/>
                <a:gd name="T55" fmla="*/ 651 h 1135"/>
                <a:gd name="T56" fmla="*/ 3424 w 3454"/>
                <a:gd name="T57" fmla="*/ 655 h 1135"/>
                <a:gd name="T58" fmla="*/ 3420 w 3454"/>
                <a:gd name="T59" fmla="*/ 663 h 1135"/>
                <a:gd name="T60" fmla="*/ 3412 w 3454"/>
                <a:gd name="T61" fmla="*/ 669 h 1135"/>
                <a:gd name="T62" fmla="*/ 3408 w 3454"/>
                <a:gd name="T63" fmla="*/ 675 h 1135"/>
                <a:gd name="T64" fmla="*/ 2959 w 3454"/>
                <a:gd name="T65" fmla="*/ 1114 h 1135"/>
                <a:gd name="T66" fmla="*/ 2879 w 3454"/>
                <a:gd name="T67" fmla="*/ 1135 h 1135"/>
                <a:gd name="T68" fmla="*/ 2819 w 3454"/>
                <a:gd name="T69" fmla="*/ 1123 h 1135"/>
                <a:gd name="T70" fmla="*/ 2766 w 3454"/>
                <a:gd name="T71" fmla="*/ 1088 h 1135"/>
                <a:gd name="T72" fmla="*/ 2728 w 3454"/>
                <a:gd name="T73" fmla="*/ 1026 h 1135"/>
                <a:gd name="T74" fmla="*/ 2720 w 3454"/>
                <a:gd name="T75" fmla="*/ 957 h 1135"/>
                <a:gd name="T76" fmla="*/ 2742 w 3454"/>
                <a:gd name="T77" fmla="*/ 889 h 1135"/>
                <a:gd name="T78" fmla="*/ 2905 w 3454"/>
                <a:gd name="T79" fmla="*/ 712 h 1135"/>
                <a:gd name="T80" fmla="*/ 117 w 3454"/>
                <a:gd name="T81" fmla="*/ 706 h 1135"/>
                <a:gd name="T82" fmla="*/ 48 w 3454"/>
                <a:gd name="T83" fmla="*/ 667 h 1135"/>
                <a:gd name="T84" fmla="*/ 6 w 3454"/>
                <a:gd name="T85" fmla="*/ 595 h 1135"/>
                <a:gd name="T86" fmla="*/ 6 w 3454"/>
                <a:gd name="T87" fmla="*/ 510 h 1135"/>
                <a:gd name="T88" fmla="*/ 48 w 3454"/>
                <a:gd name="T89" fmla="*/ 438 h 1135"/>
                <a:gd name="T90" fmla="*/ 117 w 3454"/>
                <a:gd name="T91" fmla="*/ 397 h 1135"/>
                <a:gd name="T92" fmla="*/ 2905 w 3454"/>
                <a:gd name="T93" fmla="*/ 393 h 1135"/>
                <a:gd name="T94" fmla="*/ 2764 w 3454"/>
                <a:gd name="T95" fmla="*/ 244 h 1135"/>
                <a:gd name="T96" fmla="*/ 2740 w 3454"/>
                <a:gd name="T97" fmla="*/ 176 h 1135"/>
                <a:gd name="T98" fmla="*/ 2748 w 3454"/>
                <a:gd name="T99" fmla="*/ 107 h 1135"/>
                <a:gd name="T100" fmla="*/ 2786 w 3454"/>
                <a:gd name="T101" fmla="*/ 45 h 1135"/>
                <a:gd name="T102" fmla="*/ 2847 w 3454"/>
                <a:gd name="T103" fmla="*/ 6 h 1135"/>
                <a:gd name="T104" fmla="*/ 2917 w 3454"/>
                <a:gd name="T105" fmla="*/ 0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54" h="1135">
                  <a:moveTo>
                    <a:pt x="2917" y="0"/>
                  </a:moveTo>
                  <a:lnTo>
                    <a:pt x="2953" y="6"/>
                  </a:lnTo>
                  <a:lnTo>
                    <a:pt x="2985" y="21"/>
                  </a:lnTo>
                  <a:lnTo>
                    <a:pt x="3014" y="45"/>
                  </a:lnTo>
                  <a:lnTo>
                    <a:pt x="3408" y="438"/>
                  </a:lnTo>
                  <a:lnTo>
                    <a:pt x="3410" y="440"/>
                  </a:lnTo>
                  <a:lnTo>
                    <a:pt x="3412" y="444"/>
                  </a:lnTo>
                  <a:lnTo>
                    <a:pt x="3416" y="446"/>
                  </a:lnTo>
                  <a:lnTo>
                    <a:pt x="3420" y="450"/>
                  </a:lnTo>
                  <a:lnTo>
                    <a:pt x="3424" y="458"/>
                  </a:lnTo>
                  <a:lnTo>
                    <a:pt x="3426" y="460"/>
                  </a:lnTo>
                  <a:lnTo>
                    <a:pt x="3428" y="462"/>
                  </a:lnTo>
                  <a:lnTo>
                    <a:pt x="3428" y="464"/>
                  </a:lnTo>
                  <a:lnTo>
                    <a:pt x="3432" y="472"/>
                  </a:lnTo>
                  <a:lnTo>
                    <a:pt x="3434" y="476"/>
                  </a:lnTo>
                  <a:lnTo>
                    <a:pt x="3436" y="478"/>
                  </a:lnTo>
                  <a:lnTo>
                    <a:pt x="3440" y="486"/>
                  </a:lnTo>
                  <a:lnTo>
                    <a:pt x="3442" y="490"/>
                  </a:lnTo>
                  <a:lnTo>
                    <a:pt x="3442" y="492"/>
                  </a:lnTo>
                  <a:lnTo>
                    <a:pt x="3444" y="494"/>
                  </a:lnTo>
                  <a:lnTo>
                    <a:pt x="3444" y="498"/>
                  </a:lnTo>
                  <a:lnTo>
                    <a:pt x="3446" y="502"/>
                  </a:lnTo>
                  <a:lnTo>
                    <a:pt x="3448" y="504"/>
                  </a:lnTo>
                  <a:lnTo>
                    <a:pt x="3448" y="506"/>
                  </a:lnTo>
                  <a:lnTo>
                    <a:pt x="3448" y="508"/>
                  </a:lnTo>
                  <a:lnTo>
                    <a:pt x="3450" y="512"/>
                  </a:lnTo>
                  <a:lnTo>
                    <a:pt x="3450" y="516"/>
                  </a:lnTo>
                  <a:lnTo>
                    <a:pt x="3452" y="524"/>
                  </a:lnTo>
                  <a:lnTo>
                    <a:pt x="3452" y="530"/>
                  </a:lnTo>
                  <a:lnTo>
                    <a:pt x="3452" y="534"/>
                  </a:lnTo>
                  <a:lnTo>
                    <a:pt x="3454" y="536"/>
                  </a:lnTo>
                  <a:lnTo>
                    <a:pt x="3454" y="538"/>
                  </a:lnTo>
                  <a:lnTo>
                    <a:pt x="3454" y="540"/>
                  </a:lnTo>
                  <a:lnTo>
                    <a:pt x="3454" y="573"/>
                  </a:lnTo>
                  <a:lnTo>
                    <a:pt x="3454" y="575"/>
                  </a:lnTo>
                  <a:lnTo>
                    <a:pt x="3454" y="577"/>
                  </a:lnTo>
                  <a:lnTo>
                    <a:pt x="3452" y="579"/>
                  </a:lnTo>
                  <a:lnTo>
                    <a:pt x="3452" y="583"/>
                  </a:lnTo>
                  <a:lnTo>
                    <a:pt x="3452" y="585"/>
                  </a:lnTo>
                  <a:lnTo>
                    <a:pt x="3452" y="589"/>
                  </a:lnTo>
                  <a:lnTo>
                    <a:pt x="3450" y="597"/>
                  </a:lnTo>
                  <a:lnTo>
                    <a:pt x="3450" y="601"/>
                  </a:lnTo>
                  <a:lnTo>
                    <a:pt x="3448" y="605"/>
                  </a:lnTo>
                  <a:lnTo>
                    <a:pt x="3448" y="607"/>
                  </a:lnTo>
                  <a:lnTo>
                    <a:pt x="3448" y="609"/>
                  </a:lnTo>
                  <a:lnTo>
                    <a:pt x="3446" y="611"/>
                  </a:lnTo>
                  <a:lnTo>
                    <a:pt x="3444" y="615"/>
                  </a:lnTo>
                  <a:lnTo>
                    <a:pt x="3444" y="619"/>
                  </a:lnTo>
                  <a:lnTo>
                    <a:pt x="3442" y="621"/>
                  </a:lnTo>
                  <a:lnTo>
                    <a:pt x="3442" y="623"/>
                  </a:lnTo>
                  <a:lnTo>
                    <a:pt x="3440" y="627"/>
                  </a:lnTo>
                  <a:lnTo>
                    <a:pt x="3436" y="635"/>
                  </a:lnTo>
                  <a:lnTo>
                    <a:pt x="3434" y="637"/>
                  </a:lnTo>
                  <a:lnTo>
                    <a:pt x="3432" y="641"/>
                  </a:lnTo>
                  <a:lnTo>
                    <a:pt x="3428" y="649"/>
                  </a:lnTo>
                  <a:lnTo>
                    <a:pt x="3426" y="651"/>
                  </a:lnTo>
                  <a:lnTo>
                    <a:pt x="3424" y="653"/>
                  </a:lnTo>
                  <a:lnTo>
                    <a:pt x="3424" y="655"/>
                  </a:lnTo>
                  <a:lnTo>
                    <a:pt x="3422" y="659"/>
                  </a:lnTo>
                  <a:lnTo>
                    <a:pt x="3420" y="663"/>
                  </a:lnTo>
                  <a:lnTo>
                    <a:pt x="3416" y="667"/>
                  </a:lnTo>
                  <a:lnTo>
                    <a:pt x="3412" y="669"/>
                  </a:lnTo>
                  <a:lnTo>
                    <a:pt x="3410" y="673"/>
                  </a:lnTo>
                  <a:lnTo>
                    <a:pt x="3408" y="675"/>
                  </a:lnTo>
                  <a:lnTo>
                    <a:pt x="2994" y="1088"/>
                  </a:lnTo>
                  <a:lnTo>
                    <a:pt x="2959" y="1114"/>
                  </a:lnTo>
                  <a:lnTo>
                    <a:pt x="2921" y="1129"/>
                  </a:lnTo>
                  <a:lnTo>
                    <a:pt x="2879" y="1135"/>
                  </a:lnTo>
                  <a:lnTo>
                    <a:pt x="2849" y="1131"/>
                  </a:lnTo>
                  <a:lnTo>
                    <a:pt x="2819" y="1123"/>
                  </a:lnTo>
                  <a:lnTo>
                    <a:pt x="2792" y="1108"/>
                  </a:lnTo>
                  <a:lnTo>
                    <a:pt x="2766" y="1088"/>
                  </a:lnTo>
                  <a:lnTo>
                    <a:pt x="2742" y="1060"/>
                  </a:lnTo>
                  <a:lnTo>
                    <a:pt x="2728" y="1026"/>
                  </a:lnTo>
                  <a:lnTo>
                    <a:pt x="2720" y="992"/>
                  </a:lnTo>
                  <a:lnTo>
                    <a:pt x="2720" y="957"/>
                  </a:lnTo>
                  <a:lnTo>
                    <a:pt x="2728" y="923"/>
                  </a:lnTo>
                  <a:lnTo>
                    <a:pt x="2742" y="889"/>
                  </a:lnTo>
                  <a:lnTo>
                    <a:pt x="2766" y="861"/>
                  </a:lnTo>
                  <a:lnTo>
                    <a:pt x="2905" y="712"/>
                  </a:lnTo>
                  <a:lnTo>
                    <a:pt x="161" y="712"/>
                  </a:lnTo>
                  <a:lnTo>
                    <a:pt x="117" y="706"/>
                  </a:lnTo>
                  <a:lnTo>
                    <a:pt x="80" y="691"/>
                  </a:lnTo>
                  <a:lnTo>
                    <a:pt x="48" y="667"/>
                  </a:lnTo>
                  <a:lnTo>
                    <a:pt x="22" y="633"/>
                  </a:lnTo>
                  <a:lnTo>
                    <a:pt x="6" y="595"/>
                  </a:lnTo>
                  <a:lnTo>
                    <a:pt x="0" y="552"/>
                  </a:lnTo>
                  <a:lnTo>
                    <a:pt x="6" y="510"/>
                  </a:lnTo>
                  <a:lnTo>
                    <a:pt x="22" y="472"/>
                  </a:lnTo>
                  <a:lnTo>
                    <a:pt x="48" y="438"/>
                  </a:lnTo>
                  <a:lnTo>
                    <a:pt x="80" y="415"/>
                  </a:lnTo>
                  <a:lnTo>
                    <a:pt x="117" y="397"/>
                  </a:lnTo>
                  <a:lnTo>
                    <a:pt x="161" y="393"/>
                  </a:lnTo>
                  <a:lnTo>
                    <a:pt x="2905" y="393"/>
                  </a:lnTo>
                  <a:lnTo>
                    <a:pt x="2786" y="272"/>
                  </a:lnTo>
                  <a:lnTo>
                    <a:pt x="2764" y="244"/>
                  </a:lnTo>
                  <a:lnTo>
                    <a:pt x="2748" y="210"/>
                  </a:lnTo>
                  <a:lnTo>
                    <a:pt x="2740" y="176"/>
                  </a:lnTo>
                  <a:lnTo>
                    <a:pt x="2740" y="141"/>
                  </a:lnTo>
                  <a:lnTo>
                    <a:pt x="2748" y="107"/>
                  </a:lnTo>
                  <a:lnTo>
                    <a:pt x="2764" y="73"/>
                  </a:lnTo>
                  <a:lnTo>
                    <a:pt x="2786" y="45"/>
                  </a:lnTo>
                  <a:lnTo>
                    <a:pt x="2815" y="21"/>
                  </a:lnTo>
                  <a:lnTo>
                    <a:pt x="2847" y="6"/>
                  </a:lnTo>
                  <a:lnTo>
                    <a:pt x="2883" y="0"/>
                  </a:lnTo>
                  <a:lnTo>
                    <a:pt x="29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596686" y="1605076"/>
            <a:ext cx="4467867" cy="4607717"/>
            <a:chOff x="6598468" y="1442409"/>
            <a:chExt cx="4467867" cy="4607717"/>
          </a:xfrm>
        </p:grpSpPr>
        <p:sp>
          <p:nvSpPr>
            <p:cNvPr id="16" name="Rectangle 15"/>
            <p:cNvSpPr/>
            <p:nvPr/>
          </p:nvSpPr>
          <p:spPr>
            <a:xfrm>
              <a:off x="6598468" y="1571318"/>
              <a:ext cx="1043545" cy="10435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8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01</a:t>
              </a: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7894612" y="1442409"/>
              <a:ext cx="3171723" cy="4607717"/>
              <a:chOff x="1952033" y="1430087"/>
              <a:chExt cx="3171723" cy="4607717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1952033" y="1944376"/>
                <a:ext cx="3171723" cy="4093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fa-IR" sz="2000" b="1" dirty="0">
                    <a:solidFill>
                      <a:srgbClr val="0070C0"/>
                    </a:solidFill>
                    <a:latin typeface="ذ ئه"/>
                    <a:cs typeface="B Mitra" panose="00000400000000000000" pitchFamily="2" charset="-78"/>
                  </a:rPr>
                  <a:t>تغییر سبک کار و زندگی سنتی به دیجیتال</a:t>
                </a:r>
                <a:endParaRPr lang="en-US" sz="2000" b="1" dirty="0">
                  <a:solidFill>
                    <a:srgbClr val="0070C0"/>
                  </a:solidFill>
                  <a:latin typeface="ذ ئه"/>
                  <a:cs typeface="B Mitra" panose="00000400000000000000" pitchFamily="2" charset="-78"/>
                </a:endParaRPr>
              </a:p>
              <a:p>
                <a:pPr algn="r" rtl="1"/>
                <a:r>
                  <a:rPr lang="ar-SA" sz="2000" b="1" dirty="0">
                    <a:latin typeface="ذ ئه"/>
                    <a:cs typeface="B Mitra" panose="00000400000000000000" pitchFamily="2" charset="-78"/>
                  </a:rPr>
                  <a:t>اقدام 1: توسعه بانکداری الکترونیک </a:t>
                </a:r>
                <a:endParaRPr lang="en-US" sz="2000" b="1" dirty="0">
                  <a:latin typeface="ذ ئه"/>
                  <a:cs typeface="B Mitra" panose="00000400000000000000" pitchFamily="2" charset="-78"/>
                </a:endParaRPr>
              </a:p>
              <a:p>
                <a:pPr algn="r" rtl="1"/>
                <a:r>
                  <a:rPr lang="ar-SA" sz="2000" b="1" dirty="0">
                    <a:latin typeface="ذ ئه"/>
                    <a:cs typeface="B Mitra" panose="00000400000000000000" pitchFamily="2" charset="-78"/>
                  </a:rPr>
                  <a:t>اقدام 2: توسعه تحصیل الکترونیک</a:t>
                </a:r>
                <a:endParaRPr lang="en-US" sz="2000" b="1" dirty="0">
                  <a:latin typeface="ذ ئه"/>
                  <a:cs typeface="B Mitra" panose="00000400000000000000" pitchFamily="2" charset="-78"/>
                </a:endParaRPr>
              </a:p>
              <a:p>
                <a:pPr algn="r" rtl="1"/>
                <a:r>
                  <a:rPr lang="ar-SA" sz="2000" b="1" dirty="0">
                    <a:latin typeface="ذ ئه"/>
                    <a:cs typeface="B Mitra" panose="00000400000000000000" pitchFamily="2" charset="-78"/>
                  </a:rPr>
                  <a:t>اقدام 3: توسعه دورکاری و کار در خانه </a:t>
                </a:r>
                <a:endParaRPr lang="en-US" sz="2000" b="1" dirty="0">
                  <a:latin typeface="ذ ئه"/>
                  <a:cs typeface="B Mitra" panose="00000400000000000000" pitchFamily="2" charset="-78"/>
                </a:endParaRPr>
              </a:p>
              <a:p>
                <a:pPr algn="r" rtl="1"/>
                <a:r>
                  <a:rPr lang="ar-SA" sz="2000" b="1" dirty="0">
                    <a:latin typeface="ذ ئه"/>
                    <a:cs typeface="B Mitra" panose="00000400000000000000" pitchFamily="2" charset="-78"/>
                  </a:rPr>
                  <a:t>اقدام 4: توسعه سیستم های به اشتراک گذاری خودرو (منجر به کاهش تعداد خودرو در زمان واحد)</a:t>
                </a:r>
                <a:endParaRPr lang="en-US" sz="2000" b="1" dirty="0">
                  <a:latin typeface="ذ ئه"/>
                  <a:cs typeface="B Mitra" panose="00000400000000000000" pitchFamily="2" charset="-78"/>
                </a:endParaRPr>
              </a:p>
              <a:p>
                <a:pPr algn="r" rtl="1"/>
                <a:r>
                  <a:rPr lang="fa-IR" sz="2000" b="1" dirty="0">
                    <a:latin typeface="ذ ئه"/>
                    <a:cs typeface="B Mitra" panose="00000400000000000000" pitchFamily="2" charset="-78"/>
                  </a:rPr>
                  <a:t>اقدام 5: شناسایی و سرمایه گذاری در استارت آپ های مشوق پیاده روی و دوچرخه سواری</a:t>
                </a:r>
                <a:endParaRPr lang="en-IN" sz="2000" b="1" dirty="0">
                  <a:latin typeface="ذ ئه"/>
                  <a:cs typeface="B Mitra" panose="00000400000000000000" pitchFamily="2" charset="-78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1952033" y="1430087"/>
                <a:ext cx="317172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IN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5" name="Straight Connector 4"/>
            <p:cNvCxnSpPr/>
            <p:nvPr/>
          </p:nvCxnSpPr>
          <p:spPr>
            <a:xfrm>
              <a:off x="7632616" y="1571318"/>
              <a:ext cx="0" cy="4118672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901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911424" y="5605189"/>
            <a:ext cx="5240192" cy="43880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27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en-US" sz="1800" kern="0">
              <a:solidFill>
                <a:sysClr val="window" lastClr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41396" y="895415"/>
            <a:ext cx="4780249" cy="4653969"/>
            <a:chOff x="3170238" y="1096963"/>
            <a:chExt cx="5227638" cy="5207000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408363" y="1816100"/>
              <a:ext cx="2368550" cy="2868613"/>
            </a:xfrm>
            <a:custGeom>
              <a:avLst/>
              <a:gdLst>
                <a:gd name="T0" fmla="*/ 1108 w 2983"/>
                <a:gd name="T1" fmla="*/ 0 h 3614"/>
                <a:gd name="T2" fmla="*/ 1112 w 2983"/>
                <a:gd name="T3" fmla="*/ 0 h 3614"/>
                <a:gd name="T4" fmla="*/ 2983 w 2983"/>
                <a:gd name="T5" fmla="*/ 2521 h 3614"/>
                <a:gd name="T6" fmla="*/ 0 w 2983"/>
                <a:gd name="T7" fmla="*/ 3614 h 3614"/>
                <a:gd name="T8" fmla="*/ 1108 w 2983"/>
                <a:gd name="T9" fmla="*/ 0 h 3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3" h="3614">
                  <a:moveTo>
                    <a:pt x="1108" y="0"/>
                  </a:moveTo>
                  <a:lnTo>
                    <a:pt x="1112" y="0"/>
                  </a:lnTo>
                  <a:lnTo>
                    <a:pt x="2983" y="2521"/>
                  </a:lnTo>
                  <a:lnTo>
                    <a:pt x="0" y="3614"/>
                  </a:lnTo>
                  <a:lnTo>
                    <a:pt x="110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5776913" y="1824038"/>
              <a:ext cx="2366963" cy="2874963"/>
            </a:xfrm>
            <a:custGeom>
              <a:avLst/>
              <a:gdLst>
                <a:gd name="T0" fmla="*/ 1917 w 2983"/>
                <a:gd name="T1" fmla="*/ 0 h 3622"/>
                <a:gd name="T2" fmla="*/ 2983 w 2983"/>
                <a:gd name="T3" fmla="*/ 3622 h 3622"/>
                <a:gd name="T4" fmla="*/ 0 w 2983"/>
                <a:gd name="T5" fmla="*/ 2511 h 3622"/>
                <a:gd name="T6" fmla="*/ 1917 w 2983"/>
                <a:gd name="T7" fmla="*/ 0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83" h="3622">
                  <a:moveTo>
                    <a:pt x="1917" y="0"/>
                  </a:moveTo>
                  <a:lnTo>
                    <a:pt x="2983" y="3622"/>
                  </a:lnTo>
                  <a:lnTo>
                    <a:pt x="0" y="2511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4291013" y="1816100"/>
              <a:ext cx="3006725" cy="2000250"/>
            </a:xfrm>
            <a:custGeom>
              <a:avLst/>
              <a:gdLst>
                <a:gd name="T0" fmla="*/ 0 w 3788"/>
                <a:gd name="T1" fmla="*/ 0 h 2521"/>
                <a:gd name="T2" fmla="*/ 3788 w 3788"/>
                <a:gd name="T3" fmla="*/ 10 h 2521"/>
                <a:gd name="T4" fmla="*/ 3788 w 3788"/>
                <a:gd name="T5" fmla="*/ 10 h 2521"/>
                <a:gd name="T6" fmla="*/ 1871 w 3788"/>
                <a:gd name="T7" fmla="*/ 2521 h 2521"/>
                <a:gd name="T8" fmla="*/ 0 w 3788"/>
                <a:gd name="T9" fmla="*/ 0 h 2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8" h="2521">
                  <a:moveTo>
                    <a:pt x="0" y="0"/>
                  </a:moveTo>
                  <a:lnTo>
                    <a:pt x="3788" y="10"/>
                  </a:lnTo>
                  <a:lnTo>
                    <a:pt x="3788" y="10"/>
                  </a:lnTo>
                  <a:lnTo>
                    <a:pt x="1871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3408363" y="3816350"/>
              <a:ext cx="2368550" cy="2487613"/>
            </a:xfrm>
            <a:custGeom>
              <a:avLst/>
              <a:gdLst>
                <a:gd name="T0" fmla="*/ 2983 w 2983"/>
                <a:gd name="T1" fmla="*/ 0 h 3134"/>
                <a:gd name="T2" fmla="*/ 2983 w 2983"/>
                <a:gd name="T3" fmla="*/ 3130 h 3134"/>
                <a:gd name="T4" fmla="*/ 2977 w 2983"/>
                <a:gd name="T5" fmla="*/ 3134 h 3134"/>
                <a:gd name="T6" fmla="*/ 0 w 2983"/>
                <a:gd name="T7" fmla="*/ 1095 h 3134"/>
                <a:gd name="T8" fmla="*/ 0 w 2983"/>
                <a:gd name="T9" fmla="*/ 1093 h 3134"/>
                <a:gd name="T10" fmla="*/ 2983 w 2983"/>
                <a:gd name="T11" fmla="*/ 0 h 3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83" h="3134">
                  <a:moveTo>
                    <a:pt x="2983" y="0"/>
                  </a:moveTo>
                  <a:lnTo>
                    <a:pt x="2983" y="3130"/>
                  </a:lnTo>
                  <a:lnTo>
                    <a:pt x="2977" y="3134"/>
                  </a:lnTo>
                  <a:lnTo>
                    <a:pt x="0" y="1095"/>
                  </a:lnTo>
                  <a:lnTo>
                    <a:pt x="0" y="1093"/>
                  </a:lnTo>
                  <a:lnTo>
                    <a:pt x="298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5776913" y="3816350"/>
              <a:ext cx="2366963" cy="2484438"/>
            </a:xfrm>
            <a:custGeom>
              <a:avLst/>
              <a:gdLst>
                <a:gd name="T0" fmla="*/ 0 w 2983"/>
                <a:gd name="T1" fmla="*/ 0 h 3130"/>
                <a:gd name="T2" fmla="*/ 2983 w 2983"/>
                <a:gd name="T3" fmla="*/ 1111 h 3130"/>
                <a:gd name="T4" fmla="*/ 2983 w 2983"/>
                <a:gd name="T5" fmla="*/ 1113 h 3130"/>
                <a:gd name="T6" fmla="*/ 0 w 2983"/>
                <a:gd name="T7" fmla="*/ 3130 h 3130"/>
                <a:gd name="T8" fmla="*/ 0 w 2983"/>
                <a:gd name="T9" fmla="*/ 0 h 3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3" h="3130">
                  <a:moveTo>
                    <a:pt x="0" y="0"/>
                  </a:moveTo>
                  <a:lnTo>
                    <a:pt x="2983" y="1111"/>
                  </a:lnTo>
                  <a:lnTo>
                    <a:pt x="2983" y="1113"/>
                  </a:lnTo>
                  <a:lnTo>
                    <a:pt x="0" y="3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3170238" y="1816100"/>
              <a:ext cx="1120775" cy="2868613"/>
            </a:xfrm>
            <a:custGeom>
              <a:avLst/>
              <a:gdLst>
                <a:gd name="T0" fmla="*/ 1406 w 1412"/>
                <a:gd name="T1" fmla="*/ 6 h 3614"/>
                <a:gd name="T2" fmla="*/ 300 w 1412"/>
                <a:gd name="T3" fmla="*/ 3614 h 3614"/>
                <a:gd name="T4" fmla="*/ 0 w 1412"/>
                <a:gd name="T5" fmla="*/ 1518 h 3614"/>
                <a:gd name="T6" fmla="*/ 1406 w 1412"/>
                <a:gd name="T7" fmla="*/ 6 h 3614"/>
                <a:gd name="T8" fmla="*/ 1408 w 1412"/>
                <a:gd name="T9" fmla="*/ 0 h 3614"/>
                <a:gd name="T10" fmla="*/ 1412 w 1412"/>
                <a:gd name="T11" fmla="*/ 0 h 3614"/>
                <a:gd name="T12" fmla="*/ 1406 w 1412"/>
                <a:gd name="T13" fmla="*/ 6 h 3614"/>
                <a:gd name="T14" fmla="*/ 1408 w 1412"/>
                <a:gd name="T15" fmla="*/ 0 h 3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12" h="3614">
                  <a:moveTo>
                    <a:pt x="1406" y="6"/>
                  </a:moveTo>
                  <a:lnTo>
                    <a:pt x="300" y="3614"/>
                  </a:lnTo>
                  <a:lnTo>
                    <a:pt x="0" y="1518"/>
                  </a:lnTo>
                  <a:lnTo>
                    <a:pt x="1406" y="6"/>
                  </a:lnTo>
                  <a:close/>
                  <a:moveTo>
                    <a:pt x="1408" y="0"/>
                  </a:moveTo>
                  <a:lnTo>
                    <a:pt x="1412" y="0"/>
                  </a:lnTo>
                  <a:lnTo>
                    <a:pt x="1406" y="6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7297738" y="1824038"/>
              <a:ext cx="1100138" cy="2874963"/>
            </a:xfrm>
            <a:custGeom>
              <a:avLst/>
              <a:gdLst>
                <a:gd name="T0" fmla="*/ 0 w 1386"/>
                <a:gd name="T1" fmla="*/ 0 h 3622"/>
                <a:gd name="T2" fmla="*/ 1386 w 1386"/>
                <a:gd name="T3" fmla="*/ 1551 h 3622"/>
                <a:gd name="T4" fmla="*/ 1066 w 1386"/>
                <a:gd name="T5" fmla="*/ 3622 h 3622"/>
                <a:gd name="T6" fmla="*/ 0 w 1386"/>
                <a:gd name="T7" fmla="*/ 0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6" h="3622">
                  <a:moveTo>
                    <a:pt x="0" y="0"/>
                  </a:moveTo>
                  <a:lnTo>
                    <a:pt x="1386" y="1551"/>
                  </a:lnTo>
                  <a:lnTo>
                    <a:pt x="1066" y="3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4291013" y="1096963"/>
              <a:ext cx="3006725" cy="727075"/>
            </a:xfrm>
            <a:custGeom>
              <a:avLst/>
              <a:gdLst>
                <a:gd name="T0" fmla="*/ 3786 w 3788"/>
                <a:gd name="T1" fmla="*/ 915 h 915"/>
                <a:gd name="T2" fmla="*/ 3788 w 3788"/>
                <a:gd name="T3" fmla="*/ 915 h 915"/>
                <a:gd name="T4" fmla="*/ 3788 w 3788"/>
                <a:gd name="T5" fmla="*/ 915 h 915"/>
                <a:gd name="T6" fmla="*/ 3786 w 3788"/>
                <a:gd name="T7" fmla="*/ 915 h 915"/>
                <a:gd name="T8" fmla="*/ 1889 w 3788"/>
                <a:gd name="T9" fmla="*/ 0 h 915"/>
                <a:gd name="T10" fmla="*/ 3786 w 3788"/>
                <a:gd name="T11" fmla="*/ 915 h 915"/>
                <a:gd name="T12" fmla="*/ 0 w 3788"/>
                <a:gd name="T13" fmla="*/ 905 h 915"/>
                <a:gd name="T14" fmla="*/ 1889 w 3788"/>
                <a:gd name="T15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88" h="915">
                  <a:moveTo>
                    <a:pt x="3786" y="915"/>
                  </a:moveTo>
                  <a:lnTo>
                    <a:pt x="3788" y="915"/>
                  </a:lnTo>
                  <a:lnTo>
                    <a:pt x="3788" y="915"/>
                  </a:lnTo>
                  <a:lnTo>
                    <a:pt x="3786" y="915"/>
                  </a:lnTo>
                  <a:close/>
                  <a:moveTo>
                    <a:pt x="1889" y="0"/>
                  </a:moveTo>
                  <a:lnTo>
                    <a:pt x="3786" y="915"/>
                  </a:lnTo>
                  <a:lnTo>
                    <a:pt x="0" y="905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3408363" y="4684713"/>
              <a:ext cx="2368550" cy="1619250"/>
            </a:xfrm>
            <a:custGeom>
              <a:avLst/>
              <a:gdLst>
                <a:gd name="T0" fmla="*/ 2965 w 2983"/>
                <a:gd name="T1" fmla="*/ 2033 h 2041"/>
                <a:gd name="T2" fmla="*/ 2983 w 2983"/>
                <a:gd name="T3" fmla="*/ 2037 h 2041"/>
                <a:gd name="T4" fmla="*/ 2977 w 2983"/>
                <a:gd name="T5" fmla="*/ 2041 h 2041"/>
                <a:gd name="T6" fmla="*/ 2965 w 2983"/>
                <a:gd name="T7" fmla="*/ 2033 h 2041"/>
                <a:gd name="T8" fmla="*/ 4 w 2983"/>
                <a:gd name="T9" fmla="*/ 6 h 2041"/>
                <a:gd name="T10" fmla="*/ 2965 w 2983"/>
                <a:gd name="T11" fmla="*/ 2033 h 2041"/>
                <a:gd name="T12" fmla="*/ 966 w 2983"/>
                <a:gd name="T13" fmla="*/ 1603 h 2041"/>
                <a:gd name="T14" fmla="*/ 4 w 2983"/>
                <a:gd name="T15" fmla="*/ 6 h 2041"/>
                <a:gd name="T16" fmla="*/ 0 w 2983"/>
                <a:gd name="T17" fmla="*/ 0 h 2041"/>
                <a:gd name="T18" fmla="*/ 4 w 2983"/>
                <a:gd name="T19" fmla="*/ 6 h 2041"/>
                <a:gd name="T20" fmla="*/ 0 w 2983"/>
                <a:gd name="T21" fmla="*/ 2 h 2041"/>
                <a:gd name="T22" fmla="*/ 0 w 2983"/>
                <a:gd name="T23" fmla="*/ 0 h 2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83" h="2041">
                  <a:moveTo>
                    <a:pt x="2965" y="2033"/>
                  </a:moveTo>
                  <a:lnTo>
                    <a:pt x="2983" y="2037"/>
                  </a:lnTo>
                  <a:lnTo>
                    <a:pt x="2977" y="2041"/>
                  </a:lnTo>
                  <a:lnTo>
                    <a:pt x="2965" y="2033"/>
                  </a:lnTo>
                  <a:close/>
                  <a:moveTo>
                    <a:pt x="4" y="6"/>
                  </a:moveTo>
                  <a:lnTo>
                    <a:pt x="2965" y="2033"/>
                  </a:lnTo>
                  <a:lnTo>
                    <a:pt x="966" y="1603"/>
                  </a:lnTo>
                  <a:lnTo>
                    <a:pt x="4" y="6"/>
                  </a:lnTo>
                  <a:close/>
                  <a:moveTo>
                    <a:pt x="0" y="0"/>
                  </a:moveTo>
                  <a:lnTo>
                    <a:pt x="4" y="6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5776913" y="4699000"/>
              <a:ext cx="2366963" cy="1601788"/>
            </a:xfrm>
            <a:custGeom>
              <a:avLst/>
              <a:gdLst>
                <a:gd name="T0" fmla="*/ 2981 w 2983"/>
                <a:gd name="T1" fmla="*/ 4 h 2019"/>
                <a:gd name="T2" fmla="*/ 1885 w 2983"/>
                <a:gd name="T3" fmla="*/ 1767 h 2019"/>
                <a:gd name="T4" fmla="*/ 0 w 2983"/>
                <a:gd name="T5" fmla="*/ 2019 h 2019"/>
                <a:gd name="T6" fmla="*/ 2981 w 2983"/>
                <a:gd name="T7" fmla="*/ 4 h 2019"/>
                <a:gd name="T8" fmla="*/ 2983 w 2983"/>
                <a:gd name="T9" fmla="*/ 0 h 2019"/>
                <a:gd name="T10" fmla="*/ 2983 w 2983"/>
                <a:gd name="T11" fmla="*/ 2 h 2019"/>
                <a:gd name="T12" fmla="*/ 2981 w 2983"/>
                <a:gd name="T13" fmla="*/ 4 h 2019"/>
                <a:gd name="T14" fmla="*/ 2983 w 2983"/>
                <a:gd name="T15" fmla="*/ 0 h 2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83" h="2019">
                  <a:moveTo>
                    <a:pt x="2981" y="4"/>
                  </a:moveTo>
                  <a:lnTo>
                    <a:pt x="1885" y="1767"/>
                  </a:lnTo>
                  <a:lnTo>
                    <a:pt x="0" y="2019"/>
                  </a:lnTo>
                  <a:lnTo>
                    <a:pt x="2981" y="4"/>
                  </a:lnTo>
                  <a:close/>
                  <a:moveTo>
                    <a:pt x="2983" y="0"/>
                  </a:moveTo>
                  <a:lnTo>
                    <a:pt x="2983" y="2"/>
                  </a:lnTo>
                  <a:lnTo>
                    <a:pt x="2981" y="4"/>
                  </a:lnTo>
                  <a:lnTo>
                    <a:pt x="298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3991310" y="2632364"/>
              <a:ext cx="1191596" cy="1443172"/>
            </a:xfrm>
            <a:custGeom>
              <a:avLst/>
              <a:gdLst>
                <a:gd name="T0" fmla="*/ 1108 w 2983"/>
                <a:gd name="T1" fmla="*/ 0 h 3614"/>
                <a:gd name="T2" fmla="*/ 1112 w 2983"/>
                <a:gd name="T3" fmla="*/ 0 h 3614"/>
                <a:gd name="T4" fmla="*/ 2983 w 2983"/>
                <a:gd name="T5" fmla="*/ 2521 h 3614"/>
                <a:gd name="T6" fmla="*/ 0 w 2983"/>
                <a:gd name="T7" fmla="*/ 3614 h 3614"/>
                <a:gd name="T8" fmla="*/ 1108 w 2983"/>
                <a:gd name="T9" fmla="*/ 0 h 3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3" h="3614">
                  <a:moveTo>
                    <a:pt x="1108" y="0"/>
                  </a:moveTo>
                  <a:lnTo>
                    <a:pt x="1112" y="0"/>
                  </a:lnTo>
                  <a:lnTo>
                    <a:pt x="2983" y="2521"/>
                  </a:lnTo>
                  <a:lnTo>
                    <a:pt x="0" y="3614"/>
                  </a:lnTo>
                  <a:lnTo>
                    <a:pt x="1108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6404350" y="2660076"/>
              <a:ext cx="1174520" cy="1426596"/>
            </a:xfrm>
            <a:custGeom>
              <a:avLst/>
              <a:gdLst>
                <a:gd name="T0" fmla="*/ 1917 w 2983"/>
                <a:gd name="T1" fmla="*/ 0 h 3622"/>
                <a:gd name="T2" fmla="*/ 2983 w 2983"/>
                <a:gd name="T3" fmla="*/ 3622 h 3622"/>
                <a:gd name="T4" fmla="*/ 0 w 2983"/>
                <a:gd name="T5" fmla="*/ 2511 h 3622"/>
                <a:gd name="T6" fmla="*/ 1917 w 2983"/>
                <a:gd name="T7" fmla="*/ 0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83" h="3622">
                  <a:moveTo>
                    <a:pt x="1917" y="0"/>
                  </a:moveTo>
                  <a:lnTo>
                    <a:pt x="2983" y="3622"/>
                  </a:lnTo>
                  <a:lnTo>
                    <a:pt x="0" y="2511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5052202" y="2169665"/>
              <a:ext cx="1500998" cy="998552"/>
            </a:xfrm>
            <a:custGeom>
              <a:avLst/>
              <a:gdLst>
                <a:gd name="T0" fmla="*/ 0 w 3788"/>
                <a:gd name="T1" fmla="*/ 0 h 2521"/>
                <a:gd name="T2" fmla="*/ 3788 w 3788"/>
                <a:gd name="T3" fmla="*/ 10 h 2521"/>
                <a:gd name="T4" fmla="*/ 3788 w 3788"/>
                <a:gd name="T5" fmla="*/ 10 h 2521"/>
                <a:gd name="T6" fmla="*/ 1871 w 3788"/>
                <a:gd name="T7" fmla="*/ 2521 h 2521"/>
                <a:gd name="T8" fmla="*/ 0 w 3788"/>
                <a:gd name="T9" fmla="*/ 0 h 2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8" h="2521">
                  <a:moveTo>
                    <a:pt x="0" y="0"/>
                  </a:moveTo>
                  <a:lnTo>
                    <a:pt x="3788" y="10"/>
                  </a:lnTo>
                  <a:lnTo>
                    <a:pt x="3788" y="10"/>
                  </a:lnTo>
                  <a:lnTo>
                    <a:pt x="1871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4203173" y="4318589"/>
              <a:ext cx="1205496" cy="1266094"/>
            </a:xfrm>
            <a:custGeom>
              <a:avLst/>
              <a:gdLst>
                <a:gd name="T0" fmla="*/ 2983 w 2983"/>
                <a:gd name="T1" fmla="*/ 0 h 3134"/>
                <a:gd name="T2" fmla="*/ 2983 w 2983"/>
                <a:gd name="T3" fmla="*/ 3130 h 3134"/>
                <a:gd name="T4" fmla="*/ 2977 w 2983"/>
                <a:gd name="T5" fmla="*/ 3134 h 3134"/>
                <a:gd name="T6" fmla="*/ 0 w 2983"/>
                <a:gd name="T7" fmla="*/ 1095 h 3134"/>
                <a:gd name="T8" fmla="*/ 0 w 2983"/>
                <a:gd name="T9" fmla="*/ 1093 h 3134"/>
                <a:gd name="T10" fmla="*/ 2983 w 2983"/>
                <a:gd name="T11" fmla="*/ 0 h 3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83" h="3134">
                  <a:moveTo>
                    <a:pt x="2983" y="0"/>
                  </a:moveTo>
                  <a:lnTo>
                    <a:pt x="2983" y="3130"/>
                  </a:lnTo>
                  <a:lnTo>
                    <a:pt x="2977" y="3134"/>
                  </a:lnTo>
                  <a:lnTo>
                    <a:pt x="0" y="1095"/>
                  </a:lnTo>
                  <a:lnTo>
                    <a:pt x="0" y="1093"/>
                  </a:lnTo>
                  <a:lnTo>
                    <a:pt x="2983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6152565" y="4352238"/>
              <a:ext cx="1136308" cy="1192704"/>
            </a:xfrm>
            <a:custGeom>
              <a:avLst/>
              <a:gdLst>
                <a:gd name="T0" fmla="*/ 0 w 2983"/>
                <a:gd name="T1" fmla="*/ 0 h 3130"/>
                <a:gd name="T2" fmla="*/ 2983 w 2983"/>
                <a:gd name="T3" fmla="*/ 1111 h 3130"/>
                <a:gd name="T4" fmla="*/ 2983 w 2983"/>
                <a:gd name="T5" fmla="*/ 1113 h 3130"/>
                <a:gd name="T6" fmla="*/ 0 w 2983"/>
                <a:gd name="T7" fmla="*/ 3130 h 3130"/>
                <a:gd name="T8" fmla="*/ 0 w 2983"/>
                <a:gd name="T9" fmla="*/ 0 h 3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3" h="3130">
                  <a:moveTo>
                    <a:pt x="0" y="0"/>
                  </a:moveTo>
                  <a:lnTo>
                    <a:pt x="2983" y="1111"/>
                  </a:lnTo>
                  <a:lnTo>
                    <a:pt x="2983" y="1113"/>
                  </a:lnTo>
                  <a:lnTo>
                    <a:pt x="0" y="3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5" name="Freeform 11"/>
            <p:cNvSpPr>
              <a:spLocks noEditPoints="1"/>
            </p:cNvSpPr>
            <p:nvPr/>
          </p:nvSpPr>
          <p:spPr bwMode="auto">
            <a:xfrm>
              <a:off x="3417061" y="2731658"/>
              <a:ext cx="349142" cy="893624"/>
            </a:xfrm>
            <a:custGeom>
              <a:avLst/>
              <a:gdLst>
                <a:gd name="T0" fmla="*/ 1406 w 1412"/>
                <a:gd name="T1" fmla="*/ 6 h 3614"/>
                <a:gd name="T2" fmla="*/ 300 w 1412"/>
                <a:gd name="T3" fmla="*/ 3614 h 3614"/>
                <a:gd name="T4" fmla="*/ 0 w 1412"/>
                <a:gd name="T5" fmla="*/ 1518 h 3614"/>
                <a:gd name="T6" fmla="*/ 1406 w 1412"/>
                <a:gd name="T7" fmla="*/ 6 h 3614"/>
                <a:gd name="T8" fmla="*/ 1408 w 1412"/>
                <a:gd name="T9" fmla="*/ 0 h 3614"/>
                <a:gd name="T10" fmla="*/ 1412 w 1412"/>
                <a:gd name="T11" fmla="*/ 0 h 3614"/>
                <a:gd name="T12" fmla="*/ 1406 w 1412"/>
                <a:gd name="T13" fmla="*/ 6 h 3614"/>
                <a:gd name="T14" fmla="*/ 1408 w 1412"/>
                <a:gd name="T15" fmla="*/ 0 h 3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12" h="3614">
                  <a:moveTo>
                    <a:pt x="1406" y="6"/>
                  </a:moveTo>
                  <a:lnTo>
                    <a:pt x="300" y="3614"/>
                  </a:lnTo>
                  <a:lnTo>
                    <a:pt x="0" y="1518"/>
                  </a:lnTo>
                  <a:lnTo>
                    <a:pt x="1406" y="6"/>
                  </a:lnTo>
                  <a:close/>
                  <a:moveTo>
                    <a:pt x="1408" y="0"/>
                  </a:moveTo>
                  <a:lnTo>
                    <a:pt x="1412" y="0"/>
                  </a:lnTo>
                  <a:lnTo>
                    <a:pt x="1406" y="6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7800702" y="2755638"/>
              <a:ext cx="342712" cy="895600"/>
            </a:xfrm>
            <a:custGeom>
              <a:avLst/>
              <a:gdLst>
                <a:gd name="T0" fmla="*/ 0 w 1386"/>
                <a:gd name="T1" fmla="*/ 0 h 3622"/>
                <a:gd name="T2" fmla="*/ 1386 w 1386"/>
                <a:gd name="T3" fmla="*/ 1551 h 3622"/>
                <a:gd name="T4" fmla="*/ 1066 w 1386"/>
                <a:gd name="T5" fmla="*/ 3622 h 3622"/>
                <a:gd name="T6" fmla="*/ 0 w 1386"/>
                <a:gd name="T7" fmla="*/ 0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6" h="3622">
                  <a:moveTo>
                    <a:pt x="0" y="0"/>
                  </a:moveTo>
                  <a:lnTo>
                    <a:pt x="1386" y="1551"/>
                  </a:lnTo>
                  <a:lnTo>
                    <a:pt x="1066" y="3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5325608" y="1374594"/>
              <a:ext cx="936648" cy="226496"/>
            </a:xfrm>
            <a:custGeom>
              <a:avLst/>
              <a:gdLst>
                <a:gd name="T0" fmla="*/ 3786 w 3788"/>
                <a:gd name="T1" fmla="*/ 915 h 915"/>
                <a:gd name="T2" fmla="*/ 3788 w 3788"/>
                <a:gd name="T3" fmla="*/ 915 h 915"/>
                <a:gd name="T4" fmla="*/ 3788 w 3788"/>
                <a:gd name="T5" fmla="*/ 915 h 915"/>
                <a:gd name="T6" fmla="*/ 3786 w 3788"/>
                <a:gd name="T7" fmla="*/ 915 h 915"/>
                <a:gd name="T8" fmla="*/ 1889 w 3788"/>
                <a:gd name="T9" fmla="*/ 0 h 915"/>
                <a:gd name="T10" fmla="*/ 3786 w 3788"/>
                <a:gd name="T11" fmla="*/ 915 h 915"/>
                <a:gd name="T12" fmla="*/ 0 w 3788"/>
                <a:gd name="T13" fmla="*/ 905 h 915"/>
                <a:gd name="T14" fmla="*/ 1889 w 3788"/>
                <a:gd name="T15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88" h="915">
                  <a:moveTo>
                    <a:pt x="3786" y="915"/>
                  </a:moveTo>
                  <a:lnTo>
                    <a:pt x="3788" y="915"/>
                  </a:lnTo>
                  <a:lnTo>
                    <a:pt x="3788" y="915"/>
                  </a:lnTo>
                  <a:lnTo>
                    <a:pt x="3786" y="915"/>
                  </a:lnTo>
                  <a:close/>
                  <a:moveTo>
                    <a:pt x="1889" y="0"/>
                  </a:moveTo>
                  <a:lnTo>
                    <a:pt x="3786" y="915"/>
                  </a:lnTo>
                  <a:lnTo>
                    <a:pt x="0" y="905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8" name="Freeform 15"/>
            <p:cNvSpPr>
              <a:spLocks noEditPoints="1"/>
            </p:cNvSpPr>
            <p:nvPr/>
          </p:nvSpPr>
          <p:spPr bwMode="auto">
            <a:xfrm>
              <a:off x="4070867" y="5378014"/>
              <a:ext cx="737844" cy="504424"/>
            </a:xfrm>
            <a:custGeom>
              <a:avLst/>
              <a:gdLst>
                <a:gd name="T0" fmla="*/ 2965 w 2983"/>
                <a:gd name="T1" fmla="*/ 2033 h 2041"/>
                <a:gd name="T2" fmla="*/ 2983 w 2983"/>
                <a:gd name="T3" fmla="*/ 2037 h 2041"/>
                <a:gd name="T4" fmla="*/ 2977 w 2983"/>
                <a:gd name="T5" fmla="*/ 2041 h 2041"/>
                <a:gd name="T6" fmla="*/ 2965 w 2983"/>
                <a:gd name="T7" fmla="*/ 2033 h 2041"/>
                <a:gd name="T8" fmla="*/ 4 w 2983"/>
                <a:gd name="T9" fmla="*/ 6 h 2041"/>
                <a:gd name="T10" fmla="*/ 2965 w 2983"/>
                <a:gd name="T11" fmla="*/ 2033 h 2041"/>
                <a:gd name="T12" fmla="*/ 966 w 2983"/>
                <a:gd name="T13" fmla="*/ 1603 h 2041"/>
                <a:gd name="T14" fmla="*/ 4 w 2983"/>
                <a:gd name="T15" fmla="*/ 6 h 2041"/>
                <a:gd name="T16" fmla="*/ 0 w 2983"/>
                <a:gd name="T17" fmla="*/ 0 h 2041"/>
                <a:gd name="T18" fmla="*/ 4 w 2983"/>
                <a:gd name="T19" fmla="*/ 6 h 2041"/>
                <a:gd name="T20" fmla="*/ 0 w 2983"/>
                <a:gd name="T21" fmla="*/ 2 h 2041"/>
                <a:gd name="T22" fmla="*/ 0 w 2983"/>
                <a:gd name="T23" fmla="*/ 0 h 2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83" h="2041">
                  <a:moveTo>
                    <a:pt x="2965" y="2033"/>
                  </a:moveTo>
                  <a:lnTo>
                    <a:pt x="2983" y="2037"/>
                  </a:lnTo>
                  <a:lnTo>
                    <a:pt x="2977" y="2041"/>
                  </a:lnTo>
                  <a:lnTo>
                    <a:pt x="2965" y="2033"/>
                  </a:lnTo>
                  <a:close/>
                  <a:moveTo>
                    <a:pt x="4" y="6"/>
                  </a:moveTo>
                  <a:lnTo>
                    <a:pt x="2965" y="2033"/>
                  </a:lnTo>
                  <a:lnTo>
                    <a:pt x="966" y="1603"/>
                  </a:lnTo>
                  <a:lnTo>
                    <a:pt x="4" y="6"/>
                  </a:lnTo>
                  <a:close/>
                  <a:moveTo>
                    <a:pt x="0" y="0"/>
                  </a:moveTo>
                  <a:lnTo>
                    <a:pt x="4" y="6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9" name="Freeform 16"/>
            <p:cNvSpPr>
              <a:spLocks noEditPoints="1"/>
            </p:cNvSpPr>
            <p:nvPr/>
          </p:nvSpPr>
          <p:spPr bwMode="auto">
            <a:xfrm>
              <a:off x="6660550" y="5455564"/>
              <a:ext cx="737352" cy="498986"/>
            </a:xfrm>
            <a:custGeom>
              <a:avLst/>
              <a:gdLst>
                <a:gd name="T0" fmla="*/ 2981 w 2983"/>
                <a:gd name="T1" fmla="*/ 4 h 2019"/>
                <a:gd name="T2" fmla="*/ 1885 w 2983"/>
                <a:gd name="T3" fmla="*/ 1767 h 2019"/>
                <a:gd name="T4" fmla="*/ 0 w 2983"/>
                <a:gd name="T5" fmla="*/ 2019 h 2019"/>
                <a:gd name="T6" fmla="*/ 2981 w 2983"/>
                <a:gd name="T7" fmla="*/ 4 h 2019"/>
                <a:gd name="T8" fmla="*/ 2983 w 2983"/>
                <a:gd name="T9" fmla="*/ 0 h 2019"/>
                <a:gd name="T10" fmla="*/ 2983 w 2983"/>
                <a:gd name="T11" fmla="*/ 2 h 2019"/>
                <a:gd name="T12" fmla="*/ 2981 w 2983"/>
                <a:gd name="T13" fmla="*/ 4 h 2019"/>
                <a:gd name="T14" fmla="*/ 2983 w 2983"/>
                <a:gd name="T15" fmla="*/ 0 h 2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83" h="2019">
                  <a:moveTo>
                    <a:pt x="2981" y="4"/>
                  </a:moveTo>
                  <a:lnTo>
                    <a:pt x="1885" y="1767"/>
                  </a:lnTo>
                  <a:lnTo>
                    <a:pt x="0" y="2019"/>
                  </a:lnTo>
                  <a:lnTo>
                    <a:pt x="2981" y="4"/>
                  </a:lnTo>
                  <a:close/>
                  <a:moveTo>
                    <a:pt x="2983" y="0"/>
                  </a:moveTo>
                  <a:lnTo>
                    <a:pt x="2983" y="2"/>
                  </a:lnTo>
                  <a:lnTo>
                    <a:pt x="2981" y="4"/>
                  </a:lnTo>
                  <a:lnTo>
                    <a:pt x="2983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361922" y="1937534"/>
            <a:ext cx="360822" cy="442158"/>
            <a:chOff x="6691313" y="-42863"/>
            <a:chExt cx="4246562" cy="5203826"/>
          </a:xfrm>
          <a:solidFill>
            <a:schemeClr val="bg1"/>
          </a:solidFill>
        </p:grpSpPr>
        <p:sp>
          <p:nvSpPr>
            <p:cNvPr id="33" name="Freeform 95"/>
            <p:cNvSpPr>
              <a:spLocks/>
            </p:cNvSpPr>
            <p:nvPr/>
          </p:nvSpPr>
          <p:spPr bwMode="auto">
            <a:xfrm>
              <a:off x="6691313" y="1951037"/>
              <a:ext cx="1292225" cy="257175"/>
            </a:xfrm>
            <a:custGeom>
              <a:avLst/>
              <a:gdLst>
                <a:gd name="T0" fmla="*/ 164 w 1628"/>
                <a:gd name="T1" fmla="*/ 0 h 324"/>
                <a:gd name="T2" fmla="*/ 1466 w 1628"/>
                <a:gd name="T3" fmla="*/ 0 h 324"/>
                <a:gd name="T4" fmla="*/ 1508 w 1628"/>
                <a:gd name="T5" fmla="*/ 6 h 324"/>
                <a:gd name="T6" fmla="*/ 1548 w 1628"/>
                <a:gd name="T7" fmla="*/ 22 h 324"/>
                <a:gd name="T8" fmla="*/ 1580 w 1628"/>
                <a:gd name="T9" fmla="*/ 47 h 324"/>
                <a:gd name="T10" fmla="*/ 1606 w 1628"/>
                <a:gd name="T11" fmla="*/ 79 h 324"/>
                <a:gd name="T12" fmla="*/ 1622 w 1628"/>
                <a:gd name="T13" fmla="*/ 119 h 324"/>
                <a:gd name="T14" fmla="*/ 1628 w 1628"/>
                <a:gd name="T15" fmla="*/ 161 h 324"/>
                <a:gd name="T16" fmla="*/ 1622 w 1628"/>
                <a:gd name="T17" fmla="*/ 205 h 324"/>
                <a:gd name="T18" fmla="*/ 1606 w 1628"/>
                <a:gd name="T19" fmla="*/ 243 h 324"/>
                <a:gd name="T20" fmla="*/ 1580 w 1628"/>
                <a:gd name="T21" fmla="*/ 277 h 324"/>
                <a:gd name="T22" fmla="*/ 1548 w 1628"/>
                <a:gd name="T23" fmla="*/ 301 h 324"/>
                <a:gd name="T24" fmla="*/ 1508 w 1628"/>
                <a:gd name="T25" fmla="*/ 319 h 324"/>
                <a:gd name="T26" fmla="*/ 1466 w 1628"/>
                <a:gd name="T27" fmla="*/ 324 h 324"/>
                <a:gd name="T28" fmla="*/ 164 w 1628"/>
                <a:gd name="T29" fmla="*/ 324 h 324"/>
                <a:gd name="T30" fmla="*/ 120 w 1628"/>
                <a:gd name="T31" fmla="*/ 319 h 324"/>
                <a:gd name="T32" fmla="*/ 82 w 1628"/>
                <a:gd name="T33" fmla="*/ 301 h 324"/>
                <a:gd name="T34" fmla="*/ 48 w 1628"/>
                <a:gd name="T35" fmla="*/ 277 h 324"/>
                <a:gd name="T36" fmla="*/ 22 w 1628"/>
                <a:gd name="T37" fmla="*/ 243 h 324"/>
                <a:gd name="T38" fmla="*/ 6 w 1628"/>
                <a:gd name="T39" fmla="*/ 205 h 324"/>
                <a:gd name="T40" fmla="*/ 0 w 1628"/>
                <a:gd name="T41" fmla="*/ 161 h 324"/>
                <a:gd name="T42" fmla="*/ 6 w 1628"/>
                <a:gd name="T43" fmla="*/ 119 h 324"/>
                <a:gd name="T44" fmla="*/ 22 w 1628"/>
                <a:gd name="T45" fmla="*/ 79 h 324"/>
                <a:gd name="T46" fmla="*/ 48 w 1628"/>
                <a:gd name="T47" fmla="*/ 47 h 324"/>
                <a:gd name="T48" fmla="*/ 82 w 1628"/>
                <a:gd name="T49" fmla="*/ 22 h 324"/>
                <a:gd name="T50" fmla="*/ 120 w 1628"/>
                <a:gd name="T51" fmla="*/ 6 h 324"/>
                <a:gd name="T52" fmla="*/ 164 w 1628"/>
                <a:gd name="T53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28" h="324">
                  <a:moveTo>
                    <a:pt x="164" y="0"/>
                  </a:moveTo>
                  <a:lnTo>
                    <a:pt x="1466" y="0"/>
                  </a:lnTo>
                  <a:lnTo>
                    <a:pt x="1508" y="6"/>
                  </a:lnTo>
                  <a:lnTo>
                    <a:pt x="1548" y="22"/>
                  </a:lnTo>
                  <a:lnTo>
                    <a:pt x="1580" y="47"/>
                  </a:lnTo>
                  <a:lnTo>
                    <a:pt x="1606" y="79"/>
                  </a:lnTo>
                  <a:lnTo>
                    <a:pt x="1622" y="119"/>
                  </a:lnTo>
                  <a:lnTo>
                    <a:pt x="1628" y="161"/>
                  </a:lnTo>
                  <a:lnTo>
                    <a:pt x="1622" y="205"/>
                  </a:lnTo>
                  <a:lnTo>
                    <a:pt x="1606" y="243"/>
                  </a:lnTo>
                  <a:lnTo>
                    <a:pt x="1580" y="277"/>
                  </a:lnTo>
                  <a:lnTo>
                    <a:pt x="1548" y="301"/>
                  </a:lnTo>
                  <a:lnTo>
                    <a:pt x="1508" y="319"/>
                  </a:lnTo>
                  <a:lnTo>
                    <a:pt x="1466" y="324"/>
                  </a:lnTo>
                  <a:lnTo>
                    <a:pt x="164" y="324"/>
                  </a:lnTo>
                  <a:lnTo>
                    <a:pt x="120" y="319"/>
                  </a:lnTo>
                  <a:lnTo>
                    <a:pt x="82" y="301"/>
                  </a:lnTo>
                  <a:lnTo>
                    <a:pt x="48" y="277"/>
                  </a:lnTo>
                  <a:lnTo>
                    <a:pt x="22" y="243"/>
                  </a:lnTo>
                  <a:lnTo>
                    <a:pt x="6" y="205"/>
                  </a:lnTo>
                  <a:lnTo>
                    <a:pt x="0" y="161"/>
                  </a:lnTo>
                  <a:lnTo>
                    <a:pt x="6" y="119"/>
                  </a:lnTo>
                  <a:lnTo>
                    <a:pt x="22" y="79"/>
                  </a:lnTo>
                  <a:lnTo>
                    <a:pt x="48" y="47"/>
                  </a:lnTo>
                  <a:lnTo>
                    <a:pt x="82" y="22"/>
                  </a:lnTo>
                  <a:lnTo>
                    <a:pt x="120" y="6"/>
                  </a:lnTo>
                  <a:lnTo>
                    <a:pt x="1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34" name="Freeform 96"/>
            <p:cNvSpPr>
              <a:spLocks/>
            </p:cNvSpPr>
            <p:nvPr/>
          </p:nvSpPr>
          <p:spPr bwMode="auto">
            <a:xfrm>
              <a:off x="9645650" y="1951037"/>
              <a:ext cx="1292225" cy="257175"/>
            </a:xfrm>
            <a:custGeom>
              <a:avLst/>
              <a:gdLst>
                <a:gd name="T0" fmla="*/ 162 w 1628"/>
                <a:gd name="T1" fmla="*/ 0 h 324"/>
                <a:gd name="T2" fmla="*/ 1464 w 1628"/>
                <a:gd name="T3" fmla="*/ 0 h 324"/>
                <a:gd name="T4" fmla="*/ 1508 w 1628"/>
                <a:gd name="T5" fmla="*/ 6 h 324"/>
                <a:gd name="T6" fmla="*/ 1548 w 1628"/>
                <a:gd name="T7" fmla="*/ 22 h 324"/>
                <a:gd name="T8" fmla="*/ 1580 w 1628"/>
                <a:gd name="T9" fmla="*/ 47 h 324"/>
                <a:gd name="T10" fmla="*/ 1606 w 1628"/>
                <a:gd name="T11" fmla="*/ 79 h 324"/>
                <a:gd name="T12" fmla="*/ 1622 w 1628"/>
                <a:gd name="T13" fmla="*/ 119 h 324"/>
                <a:gd name="T14" fmla="*/ 1628 w 1628"/>
                <a:gd name="T15" fmla="*/ 161 h 324"/>
                <a:gd name="T16" fmla="*/ 1622 w 1628"/>
                <a:gd name="T17" fmla="*/ 205 h 324"/>
                <a:gd name="T18" fmla="*/ 1606 w 1628"/>
                <a:gd name="T19" fmla="*/ 243 h 324"/>
                <a:gd name="T20" fmla="*/ 1580 w 1628"/>
                <a:gd name="T21" fmla="*/ 277 h 324"/>
                <a:gd name="T22" fmla="*/ 1546 w 1628"/>
                <a:gd name="T23" fmla="*/ 301 h 324"/>
                <a:gd name="T24" fmla="*/ 1508 w 1628"/>
                <a:gd name="T25" fmla="*/ 319 h 324"/>
                <a:gd name="T26" fmla="*/ 1464 w 1628"/>
                <a:gd name="T27" fmla="*/ 324 h 324"/>
                <a:gd name="T28" fmla="*/ 162 w 1628"/>
                <a:gd name="T29" fmla="*/ 324 h 324"/>
                <a:gd name="T30" fmla="*/ 120 w 1628"/>
                <a:gd name="T31" fmla="*/ 319 h 324"/>
                <a:gd name="T32" fmla="*/ 80 w 1628"/>
                <a:gd name="T33" fmla="*/ 301 h 324"/>
                <a:gd name="T34" fmla="*/ 48 w 1628"/>
                <a:gd name="T35" fmla="*/ 277 h 324"/>
                <a:gd name="T36" fmla="*/ 22 w 1628"/>
                <a:gd name="T37" fmla="*/ 243 h 324"/>
                <a:gd name="T38" fmla="*/ 6 w 1628"/>
                <a:gd name="T39" fmla="*/ 205 h 324"/>
                <a:gd name="T40" fmla="*/ 0 w 1628"/>
                <a:gd name="T41" fmla="*/ 161 h 324"/>
                <a:gd name="T42" fmla="*/ 6 w 1628"/>
                <a:gd name="T43" fmla="*/ 119 h 324"/>
                <a:gd name="T44" fmla="*/ 22 w 1628"/>
                <a:gd name="T45" fmla="*/ 79 h 324"/>
                <a:gd name="T46" fmla="*/ 48 w 1628"/>
                <a:gd name="T47" fmla="*/ 47 h 324"/>
                <a:gd name="T48" fmla="*/ 80 w 1628"/>
                <a:gd name="T49" fmla="*/ 22 h 324"/>
                <a:gd name="T50" fmla="*/ 120 w 1628"/>
                <a:gd name="T51" fmla="*/ 6 h 324"/>
                <a:gd name="T52" fmla="*/ 162 w 1628"/>
                <a:gd name="T53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28" h="324">
                  <a:moveTo>
                    <a:pt x="162" y="0"/>
                  </a:moveTo>
                  <a:lnTo>
                    <a:pt x="1464" y="0"/>
                  </a:lnTo>
                  <a:lnTo>
                    <a:pt x="1508" y="6"/>
                  </a:lnTo>
                  <a:lnTo>
                    <a:pt x="1548" y="22"/>
                  </a:lnTo>
                  <a:lnTo>
                    <a:pt x="1580" y="47"/>
                  </a:lnTo>
                  <a:lnTo>
                    <a:pt x="1606" y="79"/>
                  </a:lnTo>
                  <a:lnTo>
                    <a:pt x="1622" y="119"/>
                  </a:lnTo>
                  <a:lnTo>
                    <a:pt x="1628" y="161"/>
                  </a:lnTo>
                  <a:lnTo>
                    <a:pt x="1622" y="205"/>
                  </a:lnTo>
                  <a:lnTo>
                    <a:pt x="1606" y="243"/>
                  </a:lnTo>
                  <a:lnTo>
                    <a:pt x="1580" y="277"/>
                  </a:lnTo>
                  <a:lnTo>
                    <a:pt x="1546" y="301"/>
                  </a:lnTo>
                  <a:lnTo>
                    <a:pt x="1508" y="319"/>
                  </a:lnTo>
                  <a:lnTo>
                    <a:pt x="1464" y="324"/>
                  </a:lnTo>
                  <a:lnTo>
                    <a:pt x="162" y="324"/>
                  </a:lnTo>
                  <a:lnTo>
                    <a:pt x="120" y="319"/>
                  </a:lnTo>
                  <a:lnTo>
                    <a:pt x="80" y="301"/>
                  </a:lnTo>
                  <a:lnTo>
                    <a:pt x="48" y="277"/>
                  </a:lnTo>
                  <a:lnTo>
                    <a:pt x="22" y="243"/>
                  </a:lnTo>
                  <a:lnTo>
                    <a:pt x="6" y="205"/>
                  </a:lnTo>
                  <a:lnTo>
                    <a:pt x="0" y="161"/>
                  </a:lnTo>
                  <a:lnTo>
                    <a:pt x="6" y="119"/>
                  </a:lnTo>
                  <a:lnTo>
                    <a:pt x="22" y="79"/>
                  </a:lnTo>
                  <a:lnTo>
                    <a:pt x="48" y="47"/>
                  </a:lnTo>
                  <a:lnTo>
                    <a:pt x="80" y="22"/>
                  </a:lnTo>
                  <a:lnTo>
                    <a:pt x="120" y="6"/>
                  </a:lnTo>
                  <a:lnTo>
                    <a:pt x="1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35" name="Freeform 97"/>
            <p:cNvSpPr>
              <a:spLocks/>
            </p:cNvSpPr>
            <p:nvPr/>
          </p:nvSpPr>
          <p:spPr bwMode="auto">
            <a:xfrm>
              <a:off x="8686800" y="-42863"/>
              <a:ext cx="255588" cy="1290638"/>
            </a:xfrm>
            <a:custGeom>
              <a:avLst/>
              <a:gdLst>
                <a:gd name="T0" fmla="*/ 162 w 324"/>
                <a:gd name="T1" fmla="*/ 0 h 1627"/>
                <a:gd name="T2" fmla="*/ 206 w 324"/>
                <a:gd name="T3" fmla="*/ 6 h 1627"/>
                <a:gd name="T4" fmla="*/ 244 w 324"/>
                <a:gd name="T5" fmla="*/ 22 h 1627"/>
                <a:gd name="T6" fmla="*/ 278 w 324"/>
                <a:gd name="T7" fmla="*/ 48 h 1627"/>
                <a:gd name="T8" fmla="*/ 302 w 324"/>
                <a:gd name="T9" fmla="*/ 82 h 1627"/>
                <a:gd name="T10" fmla="*/ 320 w 324"/>
                <a:gd name="T11" fmla="*/ 120 h 1627"/>
                <a:gd name="T12" fmla="*/ 324 w 324"/>
                <a:gd name="T13" fmla="*/ 163 h 1627"/>
                <a:gd name="T14" fmla="*/ 324 w 324"/>
                <a:gd name="T15" fmla="*/ 1465 h 1627"/>
                <a:gd name="T16" fmla="*/ 320 w 324"/>
                <a:gd name="T17" fmla="*/ 1507 h 1627"/>
                <a:gd name="T18" fmla="*/ 302 w 324"/>
                <a:gd name="T19" fmla="*/ 1547 h 1627"/>
                <a:gd name="T20" fmla="*/ 278 w 324"/>
                <a:gd name="T21" fmla="*/ 1579 h 1627"/>
                <a:gd name="T22" fmla="*/ 244 w 324"/>
                <a:gd name="T23" fmla="*/ 1605 h 1627"/>
                <a:gd name="T24" fmla="*/ 206 w 324"/>
                <a:gd name="T25" fmla="*/ 1621 h 1627"/>
                <a:gd name="T26" fmla="*/ 162 w 324"/>
                <a:gd name="T27" fmla="*/ 1627 h 1627"/>
                <a:gd name="T28" fmla="*/ 118 w 324"/>
                <a:gd name="T29" fmla="*/ 1621 h 1627"/>
                <a:gd name="T30" fmla="*/ 80 w 324"/>
                <a:gd name="T31" fmla="*/ 1605 h 1627"/>
                <a:gd name="T32" fmla="*/ 46 w 324"/>
                <a:gd name="T33" fmla="*/ 1579 h 1627"/>
                <a:gd name="T34" fmla="*/ 22 w 324"/>
                <a:gd name="T35" fmla="*/ 1547 h 1627"/>
                <a:gd name="T36" fmla="*/ 4 w 324"/>
                <a:gd name="T37" fmla="*/ 1507 h 1627"/>
                <a:gd name="T38" fmla="*/ 0 w 324"/>
                <a:gd name="T39" fmla="*/ 1465 h 1627"/>
                <a:gd name="T40" fmla="*/ 0 w 324"/>
                <a:gd name="T41" fmla="*/ 163 h 1627"/>
                <a:gd name="T42" fmla="*/ 4 w 324"/>
                <a:gd name="T43" fmla="*/ 120 h 1627"/>
                <a:gd name="T44" fmla="*/ 22 w 324"/>
                <a:gd name="T45" fmla="*/ 82 h 1627"/>
                <a:gd name="T46" fmla="*/ 46 w 324"/>
                <a:gd name="T47" fmla="*/ 48 h 1627"/>
                <a:gd name="T48" fmla="*/ 80 w 324"/>
                <a:gd name="T49" fmla="*/ 22 h 1627"/>
                <a:gd name="T50" fmla="*/ 118 w 324"/>
                <a:gd name="T51" fmla="*/ 6 h 1627"/>
                <a:gd name="T52" fmla="*/ 162 w 324"/>
                <a:gd name="T53" fmla="*/ 0 h 1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4" h="1627">
                  <a:moveTo>
                    <a:pt x="162" y="0"/>
                  </a:moveTo>
                  <a:lnTo>
                    <a:pt x="206" y="6"/>
                  </a:lnTo>
                  <a:lnTo>
                    <a:pt x="244" y="22"/>
                  </a:lnTo>
                  <a:lnTo>
                    <a:pt x="278" y="48"/>
                  </a:lnTo>
                  <a:lnTo>
                    <a:pt x="302" y="82"/>
                  </a:lnTo>
                  <a:lnTo>
                    <a:pt x="320" y="120"/>
                  </a:lnTo>
                  <a:lnTo>
                    <a:pt x="324" y="163"/>
                  </a:lnTo>
                  <a:lnTo>
                    <a:pt x="324" y="1465"/>
                  </a:lnTo>
                  <a:lnTo>
                    <a:pt x="320" y="1507"/>
                  </a:lnTo>
                  <a:lnTo>
                    <a:pt x="302" y="1547"/>
                  </a:lnTo>
                  <a:lnTo>
                    <a:pt x="278" y="1579"/>
                  </a:lnTo>
                  <a:lnTo>
                    <a:pt x="244" y="1605"/>
                  </a:lnTo>
                  <a:lnTo>
                    <a:pt x="206" y="1621"/>
                  </a:lnTo>
                  <a:lnTo>
                    <a:pt x="162" y="1627"/>
                  </a:lnTo>
                  <a:lnTo>
                    <a:pt x="118" y="1621"/>
                  </a:lnTo>
                  <a:lnTo>
                    <a:pt x="80" y="1605"/>
                  </a:lnTo>
                  <a:lnTo>
                    <a:pt x="46" y="1579"/>
                  </a:lnTo>
                  <a:lnTo>
                    <a:pt x="22" y="1547"/>
                  </a:lnTo>
                  <a:lnTo>
                    <a:pt x="4" y="1507"/>
                  </a:lnTo>
                  <a:lnTo>
                    <a:pt x="0" y="1465"/>
                  </a:lnTo>
                  <a:lnTo>
                    <a:pt x="0" y="163"/>
                  </a:lnTo>
                  <a:lnTo>
                    <a:pt x="4" y="120"/>
                  </a:lnTo>
                  <a:lnTo>
                    <a:pt x="22" y="82"/>
                  </a:lnTo>
                  <a:lnTo>
                    <a:pt x="46" y="48"/>
                  </a:lnTo>
                  <a:lnTo>
                    <a:pt x="80" y="22"/>
                  </a:lnTo>
                  <a:lnTo>
                    <a:pt x="118" y="6"/>
                  </a:lnTo>
                  <a:lnTo>
                    <a:pt x="1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36" name="Freeform 98"/>
            <p:cNvSpPr>
              <a:spLocks/>
            </p:cNvSpPr>
            <p:nvPr/>
          </p:nvSpPr>
          <p:spPr bwMode="auto">
            <a:xfrm>
              <a:off x="9364663" y="541337"/>
              <a:ext cx="989013" cy="989013"/>
            </a:xfrm>
            <a:custGeom>
              <a:avLst/>
              <a:gdLst>
                <a:gd name="T0" fmla="*/ 1067 w 1247"/>
                <a:gd name="T1" fmla="*/ 0 h 1245"/>
                <a:gd name="T2" fmla="*/ 1103 w 1247"/>
                <a:gd name="T3" fmla="*/ 0 h 1245"/>
                <a:gd name="T4" fmla="*/ 1137 w 1247"/>
                <a:gd name="T5" fmla="*/ 7 h 1245"/>
                <a:gd name="T6" fmla="*/ 1171 w 1247"/>
                <a:gd name="T7" fmla="*/ 23 h 1245"/>
                <a:gd name="T8" fmla="*/ 1199 w 1247"/>
                <a:gd name="T9" fmla="*/ 47 h 1245"/>
                <a:gd name="T10" fmla="*/ 1223 w 1247"/>
                <a:gd name="T11" fmla="*/ 75 h 1245"/>
                <a:gd name="T12" fmla="*/ 1239 w 1247"/>
                <a:gd name="T13" fmla="*/ 109 h 1245"/>
                <a:gd name="T14" fmla="*/ 1247 w 1247"/>
                <a:gd name="T15" fmla="*/ 143 h 1245"/>
                <a:gd name="T16" fmla="*/ 1247 w 1247"/>
                <a:gd name="T17" fmla="*/ 179 h 1245"/>
                <a:gd name="T18" fmla="*/ 1239 w 1247"/>
                <a:gd name="T19" fmla="*/ 215 h 1245"/>
                <a:gd name="T20" fmla="*/ 1223 w 1247"/>
                <a:gd name="T21" fmla="*/ 247 h 1245"/>
                <a:gd name="T22" fmla="*/ 1199 w 1247"/>
                <a:gd name="T23" fmla="*/ 277 h 1245"/>
                <a:gd name="T24" fmla="*/ 277 w 1247"/>
                <a:gd name="T25" fmla="*/ 1198 h 1245"/>
                <a:gd name="T26" fmla="*/ 244 w 1247"/>
                <a:gd name="T27" fmla="*/ 1225 h 1245"/>
                <a:gd name="T28" fmla="*/ 204 w 1247"/>
                <a:gd name="T29" fmla="*/ 1239 h 1245"/>
                <a:gd name="T30" fmla="*/ 162 w 1247"/>
                <a:gd name="T31" fmla="*/ 1245 h 1245"/>
                <a:gd name="T32" fmla="*/ 132 w 1247"/>
                <a:gd name="T33" fmla="*/ 1243 h 1245"/>
                <a:gd name="T34" fmla="*/ 102 w 1247"/>
                <a:gd name="T35" fmla="*/ 1233 h 1245"/>
                <a:gd name="T36" fmla="*/ 74 w 1247"/>
                <a:gd name="T37" fmla="*/ 1219 h 1245"/>
                <a:gd name="T38" fmla="*/ 48 w 1247"/>
                <a:gd name="T39" fmla="*/ 1198 h 1245"/>
                <a:gd name="T40" fmla="*/ 24 w 1247"/>
                <a:gd name="T41" fmla="*/ 1170 h 1245"/>
                <a:gd name="T42" fmla="*/ 8 w 1247"/>
                <a:gd name="T43" fmla="*/ 1136 h 1245"/>
                <a:gd name="T44" fmla="*/ 0 w 1247"/>
                <a:gd name="T45" fmla="*/ 1102 h 1245"/>
                <a:gd name="T46" fmla="*/ 0 w 1247"/>
                <a:gd name="T47" fmla="*/ 1066 h 1245"/>
                <a:gd name="T48" fmla="*/ 8 w 1247"/>
                <a:gd name="T49" fmla="*/ 1030 h 1245"/>
                <a:gd name="T50" fmla="*/ 24 w 1247"/>
                <a:gd name="T51" fmla="*/ 998 h 1245"/>
                <a:gd name="T52" fmla="*/ 48 w 1247"/>
                <a:gd name="T53" fmla="*/ 968 h 1245"/>
                <a:gd name="T54" fmla="*/ 970 w 1247"/>
                <a:gd name="T55" fmla="*/ 47 h 1245"/>
                <a:gd name="T56" fmla="*/ 1000 w 1247"/>
                <a:gd name="T57" fmla="*/ 23 h 1245"/>
                <a:gd name="T58" fmla="*/ 1032 w 1247"/>
                <a:gd name="T59" fmla="*/ 7 h 1245"/>
                <a:gd name="T60" fmla="*/ 1067 w 1247"/>
                <a:gd name="T61" fmla="*/ 0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47" h="1245">
                  <a:moveTo>
                    <a:pt x="1067" y="0"/>
                  </a:moveTo>
                  <a:lnTo>
                    <a:pt x="1103" y="0"/>
                  </a:lnTo>
                  <a:lnTo>
                    <a:pt x="1137" y="7"/>
                  </a:lnTo>
                  <a:lnTo>
                    <a:pt x="1171" y="23"/>
                  </a:lnTo>
                  <a:lnTo>
                    <a:pt x="1199" y="47"/>
                  </a:lnTo>
                  <a:lnTo>
                    <a:pt x="1223" y="75"/>
                  </a:lnTo>
                  <a:lnTo>
                    <a:pt x="1239" y="109"/>
                  </a:lnTo>
                  <a:lnTo>
                    <a:pt x="1247" y="143"/>
                  </a:lnTo>
                  <a:lnTo>
                    <a:pt x="1247" y="179"/>
                  </a:lnTo>
                  <a:lnTo>
                    <a:pt x="1239" y="215"/>
                  </a:lnTo>
                  <a:lnTo>
                    <a:pt x="1223" y="247"/>
                  </a:lnTo>
                  <a:lnTo>
                    <a:pt x="1199" y="277"/>
                  </a:lnTo>
                  <a:lnTo>
                    <a:pt x="277" y="1198"/>
                  </a:lnTo>
                  <a:lnTo>
                    <a:pt x="244" y="1225"/>
                  </a:lnTo>
                  <a:lnTo>
                    <a:pt x="204" y="1239"/>
                  </a:lnTo>
                  <a:lnTo>
                    <a:pt x="162" y="1245"/>
                  </a:lnTo>
                  <a:lnTo>
                    <a:pt x="132" y="1243"/>
                  </a:lnTo>
                  <a:lnTo>
                    <a:pt x="102" y="1233"/>
                  </a:lnTo>
                  <a:lnTo>
                    <a:pt x="74" y="1219"/>
                  </a:lnTo>
                  <a:lnTo>
                    <a:pt x="48" y="1198"/>
                  </a:lnTo>
                  <a:lnTo>
                    <a:pt x="24" y="1170"/>
                  </a:lnTo>
                  <a:lnTo>
                    <a:pt x="8" y="1136"/>
                  </a:lnTo>
                  <a:lnTo>
                    <a:pt x="0" y="1102"/>
                  </a:lnTo>
                  <a:lnTo>
                    <a:pt x="0" y="1066"/>
                  </a:lnTo>
                  <a:lnTo>
                    <a:pt x="8" y="1030"/>
                  </a:lnTo>
                  <a:lnTo>
                    <a:pt x="24" y="998"/>
                  </a:lnTo>
                  <a:lnTo>
                    <a:pt x="48" y="968"/>
                  </a:lnTo>
                  <a:lnTo>
                    <a:pt x="970" y="47"/>
                  </a:lnTo>
                  <a:lnTo>
                    <a:pt x="1000" y="23"/>
                  </a:lnTo>
                  <a:lnTo>
                    <a:pt x="1032" y="7"/>
                  </a:lnTo>
                  <a:lnTo>
                    <a:pt x="10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37" name="Freeform 99"/>
            <p:cNvSpPr>
              <a:spLocks/>
            </p:cNvSpPr>
            <p:nvPr/>
          </p:nvSpPr>
          <p:spPr bwMode="auto">
            <a:xfrm>
              <a:off x="7275513" y="541337"/>
              <a:ext cx="989013" cy="989013"/>
            </a:xfrm>
            <a:custGeom>
              <a:avLst/>
              <a:gdLst>
                <a:gd name="T0" fmla="*/ 144 w 1247"/>
                <a:gd name="T1" fmla="*/ 0 h 1245"/>
                <a:gd name="T2" fmla="*/ 180 w 1247"/>
                <a:gd name="T3" fmla="*/ 0 h 1245"/>
                <a:gd name="T4" fmla="*/ 216 w 1247"/>
                <a:gd name="T5" fmla="*/ 7 h 1245"/>
                <a:gd name="T6" fmla="*/ 247 w 1247"/>
                <a:gd name="T7" fmla="*/ 23 h 1245"/>
                <a:gd name="T8" fmla="*/ 277 w 1247"/>
                <a:gd name="T9" fmla="*/ 47 h 1245"/>
                <a:gd name="T10" fmla="*/ 1199 w 1247"/>
                <a:gd name="T11" fmla="*/ 968 h 1245"/>
                <a:gd name="T12" fmla="*/ 1223 w 1247"/>
                <a:gd name="T13" fmla="*/ 998 h 1245"/>
                <a:gd name="T14" fmla="*/ 1239 w 1247"/>
                <a:gd name="T15" fmla="*/ 1030 h 1245"/>
                <a:gd name="T16" fmla="*/ 1247 w 1247"/>
                <a:gd name="T17" fmla="*/ 1066 h 1245"/>
                <a:gd name="T18" fmla="*/ 1247 w 1247"/>
                <a:gd name="T19" fmla="*/ 1102 h 1245"/>
                <a:gd name="T20" fmla="*/ 1239 w 1247"/>
                <a:gd name="T21" fmla="*/ 1136 h 1245"/>
                <a:gd name="T22" fmla="*/ 1223 w 1247"/>
                <a:gd name="T23" fmla="*/ 1170 h 1245"/>
                <a:gd name="T24" fmla="*/ 1199 w 1247"/>
                <a:gd name="T25" fmla="*/ 1198 h 1245"/>
                <a:gd name="T26" fmla="*/ 1165 w 1247"/>
                <a:gd name="T27" fmla="*/ 1225 h 1245"/>
                <a:gd name="T28" fmla="*/ 1125 w 1247"/>
                <a:gd name="T29" fmla="*/ 1239 h 1245"/>
                <a:gd name="T30" fmla="*/ 1085 w 1247"/>
                <a:gd name="T31" fmla="*/ 1245 h 1245"/>
                <a:gd name="T32" fmla="*/ 1053 w 1247"/>
                <a:gd name="T33" fmla="*/ 1243 h 1245"/>
                <a:gd name="T34" fmla="*/ 1023 w 1247"/>
                <a:gd name="T35" fmla="*/ 1233 h 1245"/>
                <a:gd name="T36" fmla="*/ 995 w 1247"/>
                <a:gd name="T37" fmla="*/ 1219 h 1245"/>
                <a:gd name="T38" fmla="*/ 970 w 1247"/>
                <a:gd name="T39" fmla="*/ 1198 h 1245"/>
                <a:gd name="T40" fmla="*/ 48 w 1247"/>
                <a:gd name="T41" fmla="*/ 277 h 1245"/>
                <a:gd name="T42" fmla="*/ 24 w 1247"/>
                <a:gd name="T43" fmla="*/ 247 h 1245"/>
                <a:gd name="T44" fmla="*/ 8 w 1247"/>
                <a:gd name="T45" fmla="*/ 215 h 1245"/>
                <a:gd name="T46" fmla="*/ 0 w 1247"/>
                <a:gd name="T47" fmla="*/ 179 h 1245"/>
                <a:gd name="T48" fmla="*/ 0 w 1247"/>
                <a:gd name="T49" fmla="*/ 143 h 1245"/>
                <a:gd name="T50" fmla="*/ 8 w 1247"/>
                <a:gd name="T51" fmla="*/ 109 h 1245"/>
                <a:gd name="T52" fmla="*/ 24 w 1247"/>
                <a:gd name="T53" fmla="*/ 75 h 1245"/>
                <a:gd name="T54" fmla="*/ 48 w 1247"/>
                <a:gd name="T55" fmla="*/ 47 h 1245"/>
                <a:gd name="T56" fmla="*/ 76 w 1247"/>
                <a:gd name="T57" fmla="*/ 23 h 1245"/>
                <a:gd name="T58" fmla="*/ 110 w 1247"/>
                <a:gd name="T59" fmla="*/ 7 h 1245"/>
                <a:gd name="T60" fmla="*/ 144 w 1247"/>
                <a:gd name="T61" fmla="*/ 0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47" h="1245">
                  <a:moveTo>
                    <a:pt x="144" y="0"/>
                  </a:moveTo>
                  <a:lnTo>
                    <a:pt x="180" y="0"/>
                  </a:lnTo>
                  <a:lnTo>
                    <a:pt x="216" y="7"/>
                  </a:lnTo>
                  <a:lnTo>
                    <a:pt x="247" y="23"/>
                  </a:lnTo>
                  <a:lnTo>
                    <a:pt x="277" y="47"/>
                  </a:lnTo>
                  <a:lnTo>
                    <a:pt x="1199" y="968"/>
                  </a:lnTo>
                  <a:lnTo>
                    <a:pt x="1223" y="998"/>
                  </a:lnTo>
                  <a:lnTo>
                    <a:pt x="1239" y="1030"/>
                  </a:lnTo>
                  <a:lnTo>
                    <a:pt x="1247" y="1066"/>
                  </a:lnTo>
                  <a:lnTo>
                    <a:pt x="1247" y="1102"/>
                  </a:lnTo>
                  <a:lnTo>
                    <a:pt x="1239" y="1136"/>
                  </a:lnTo>
                  <a:lnTo>
                    <a:pt x="1223" y="1170"/>
                  </a:lnTo>
                  <a:lnTo>
                    <a:pt x="1199" y="1198"/>
                  </a:lnTo>
                  <a:lnTo>
                    <a:pt x="1165" y="1225"/>
                  </a:lnTo>
                  <a:lnTo>
                    <a:pt x="1125" y="1239"/>
                  </a:lnTo>
                  <a:lnTo>
                    <a:pt x="1085" y="1245"/>
                  </a:lnTo>
                  <a:lnTo>
                    <a:pt x="1053" y="1243"/>
                  </a:lnTo>
                  <a:lnTo>
                    <a:pt x="1023" y="1233"/>
                  </a:lnTo>
                  <a:lnTo>
                    <a:pt x="995" y="1219"/>
                  </a:lnTo>
                  <a:lnTo>
                    <a:pt x="970" y="1198"/>
                  </a:lnTo>
                  <a:lnTo>
                    <a:pt x="48" y="277"/>
                  </a:lnTo>
                  <a:lnTo>
                    <a:pt x="24" y="247"/>
                  </a:lnTo>
                  <a:lnTo>
                    <a:pt x="8" y="215"/>
                  </a:lnTo>
                  <a:lnTo>
                    <a:pt x="0" y="179"/>
                  </a:lnTo>
                  <a:lnTo>
                    <a:pt x="0" y="143"/>
                  </a:lnTo>
                  <a:lnTo>
                    <a:pt x="8" y="109"/>
                  </a:lnTo>
                  <a:lnTo>
                    <a:pt x="24" y="75"/>
                  </a:lnTo>
                  <a:lnTo>
                    <a:pt x="48" y="47"/>
                  </a:lnTo>
                  <a:lnTo>
                    <a:pt x="76" y="23"/>
                  </a:lnTo>
                  <a:lnTo>
                    <a:pt x="110" y="7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38" name="Freeform 100"/>
            <p:cNvSpPr>
              <a:spLocks noEditPoints="1"/>
            </p:cNvSpPr>
            <p:nvPr/>
          </p:nvSpPr>
          <p:spPr bwMode="auto">
            <a:xfrm>
              <a:off x="6869113" y="1601787"/>
              <a:ext cx="3687763" cy="3559176"/>
            </a:xfrm>
            <a:custGeom>
              <a:avLst/>
              <a:gdLst>
                <a:gd name="T0" fmla="*/ 326 w 4646"/>
                <a:gd name="T1" fmla="*/ 2009 h 4485"/>
                <a:gd name="T2" fmla="*/ 336 w 4646"/>
                <a:gd name="T3" fmla="*/ 4043 h 4485"/>
                <a:gd name="T4" fmla="*/ 966 w 4646"/>
                <a:gd name="T5" fmla="*/ 4033 h 4485"/>
                <a:gd name="T6" fmla="*/ 956 w 4646"/>
                <a:gd name="T7" fmla="*/ 1999 h 4485"/>
                <a:gd name="T8" fmla="*/ 2263 w 4646"/>
                <a:gd name="T9" fmla="*/ 985 h 4485"/>
                <a:gd name="T10" fmla="*/ 2183 w 4646"/>
                <a:gd name="T11" fmla="*/ 1381 h 4485"/>
                <a:gd name="T12" fmla="*/ 1947 w 4646"/>
                <a:gd name="T13" fmla="*/ 1720 h 4485"/>
                <a:gd name="T14" fmla="*/ 1652 w 4646"/>
                <a:gd name="T15" fmla="*/ 1946 h 4485"/>
                <a:gd name="T16" fmla="*/ 1435 w 4646"/>
                <a:gd name="T17" fmla="*/ 2051 h 4485"/>
                <a:gd name="T18" fmla="*/ 1315 w 4646"/>
                <a:gd name="T19" fmla="*/ 2093 h 4485"/>
                <a:gd name="T20" fmla="*/ 1289 w 4646"/>
                <a:gd name="T21" fmla="*/ 3841 h 4485"/>
                <a:gd name="T22" fmla="*/ 1337 w 4646"/>
                <a:gd name="T23" fmla="*/ 3979 h 4485"/>
                <a:gd name="T24" fmla="*/ 1522 w 4646"/>
                <a:gd name="T25" fmla="*/ 4138 h 4485"/>
                <a:gd name="T26" fmla="*/ 3663 w 4646"/>
                <a:gd name="T27" fmla="*/ 4158 h 4485"/>
                <a:gd name="T28" fmla="*/ 3886 w 4646"/>
                <a:gd name="T29" fmla="*/ 4092 h 4485"/>
                <a:gd name="T30" fmla="*/ 4006 w 4646"/>
                <a:gd name="T31" fmla="*/ 3977 h 4485"/>
                <a:gd name="T32" fmla="*/ 4054 w 4646"/>
                <a:gd name="T33" fmla="*/ 3855 h 4485"/>
                <a:gd name="T34" fmla="*/ 4066 w 4646"/>
                <a:gd name="T35" fmla="*/ 3781 h 4485"/>
                <a:gd name="T36" fmla="*/ 4319 w 4646"/>
                <a:gd name="T37" fmla="*/ 2107 h 4485"/>
                <a:gd name="T38" fmla="*/ 4231 w 4646"/>
                <a:gd name="T39" fmla="*/ 1910 h 4485"/>
                <a:gd name="T40" fmla="*/ 4028 w 4646"/>
                <a:gd name="T41" fmla="*/ 1792 h 4485"/>
                <a:gd name="T42" fmla="*/ 2793 w 4646"/>
                <a:gd name="T43" fmla="*/ 1764 h 4485"/>
                <a:gd name="T44" fmla="*/ 2711 w 4646"/>
                <a:gd name="T45" fmla="*/ 1625 h 4485"/>
                <a:gd name="T46" fmla="*/ 2685 w 4646"/>
                <a:gd name="T47" fmla="*/ 578 h 4485"/>
                <a:gd name="T48" fmla="*/ 2566 w 4646"/>
                <a:gd name="T49" fmla="*/ 389 h 4485"/>
                <a:gd name="T50" fmla="*/ 2360 w 4646"/>
                <a:gd name="T51" fmla="*/ 325 h 4485"/>
                <a:gd name="T52" fmla="*/ 2426 w 4646"/>
                <a:gd name="T53" fmla="*/ 6 h 4485"/>
                <a:gd name="T54" fmla="*/ 2693 w 4646"/>
                <a:gd name="T55" fmla="*/ 86 h 4485"/>
                <a:gd name="T56" fmla="*/ 2913 w 4646"/>
                <a:gd name="T57" fmla="*/ 295 h 4485"/>
                <a:gd name="T58" fmla="*/ 3023 w 4646"/>
                <a:gd name="T59" fmla="*/ 610 h 4485"/>
                <a:gd name="T60" fmla="*/ 3968 w 4646"/>
                <a:gd name="T61" fmla="*/ 1463 h 4485"/>
                <a:gd name="T62" fmla="*/ 4271 w 4646"/>
                <a:gd name="T63" fmla="*/ 1537 h 4485"/>
                <a:gd name="T64" fmla="*/ 4513 w 4646"/>
                <a:gd name="T65" fmla="*/ 1742 h 4485"/>
                <a:gd name="T66" fmla="*/ 4636 w 4646"/>
                <a:gd name="T67" fmla="*/ 2031 h 4485"/>
                <a:gd name="T68" fmla="*/ 4387 w 4646"/>
                <a:gd name="T69" fmla="*/ 3825 h 4485"/>
                <a:gd name="T70" fmla="*/ 4265 w 4646"/>
                <a:gd name="T71" fmla="*/ 4168 h 4485"/>
                <a:gd name="T72" fmla="*/ 4016 w 4646"/>
                <a:gd name="T73" fmla="*/ 4389 h 4485"/>
                <a:gd name="T74" fmla="*/ 3683 w 4646"/>
                <a:gd name="T75" fmla="*/ 4481 h 4485"/>
                <a:gd name="T76" fmla="*/ 1469 w 4646"/>
                <a:gd name="T77" fmla="*/ 4461 h 4485"/>
                <a:gd name="T78" fmla="*/ 1169 w 4646"/>
                <a:gd name="T79" fmla="*/ 4290 h 4485"/>
                <a:gd name="T80" fmla="*/ 956 w 4646"/>
                <a:gd name="T81" fmla="*/ 4367 h 4485"/>
                <a:gd name="T82" fmla="*/ 166 w 4646"/>
                <a:gd name="T83" fmla="*/ 4322 h 4485"/>
                <a:gd name="T84" fmla="*/ 22 w 4646"/>
                <a:gd name="T85" fmla="*/ 4150 h 4485"/>
                <a:gd name="T86" fmla="*/ 6 w 4646"/>
                <a:gd name="T87" fmla="*/ 1948 h 4485"/>
                <a:gd name="T88" fmla="*/ 120 w 4646"/>
                <a:gd name="T89" fmla="*/ 1752 h 4485"/>
                <a:gd name="T90" fmla="*/ 336 w 4646"/>
                <a:gd name="T91" fmla="*/ 1674 h 4485"/>
                <a:gd name="T92" fmla="*/ 1118 w 4646"/>
                <a:gd name="T93" fmla="*/ 1716 h 4485"/>
                <a:gd name="T94" fmla="*/ 1233 w 4646"/>
                <a:gd name="T95" fmla="*/ 1778 h 4485"/>
                <a:gd name="T96" fmla="*/ 1373 w 4646"/>
                <a:gd name="T97" fmla="*/ 1722 h 4485"/>
                <a:gd name="T98" fmla="*/ 1594 w 4646"/>
                <a:gd name="T99" fmla="*/ 1595 h 4485"/>
                <a:gd name="T100" fmla="*/ 1852 w 4646"/>
                <a:gd name="T101" fmla="*/ 1320 h 4485"/>
                <a:gd name="T102" fmla="*/ 1937 w 4646"/>
                <a:gd name="T103" fmla="*/ 985 h 4485"/>
                <a:gd name="T104" fmla="*/ 1981 w 4646"/>
                <a:gd name="T105" fmla="*/ 82 h 4485"/>
                <a:gd name="T106" fmla="*/ 2081 w 4646"/>
                <a:gd name="T107" fmla="*/ 32 h 4485"/>
                <a:gd name="T108" fmla="*/ 2245 w 4646"/>
                <a:gd name="T109" fmla="*/ 4 h 4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46" h="4485">
                  <a:moveTo>
                    <a:pt x="336" y="1999"/>
                  </a:moveTo>
                  <a:lnTo>
                    <a:pt x="330" y="1999"/>
                  </a:lnTo>
                  <a:lnTo>
                    <a:pt x="328" y="2003"/>
                  </a:lnTo>
                  <a:lnTo>
                    <a:pt x="326" y="2009"/>
                  </a:lnTo>
                  <a:lnTo>
                    <a:pt x="326" y="4033"/>
                  </a:lnTo>
                  <a:lnTo>
                    <a:pt x="328" y="4039"/>
                  </a:lnTo>
                  <a:lnTo>
                    <a:pt x="330" y="4041"/>
                  </a:lnTo>
                  <a:lnTo>
                    <a:pt x="336" y="4043"/>
                  </a:lnTo>
                  <a:lnTo>
                    <a:pt x="956" y="4043"/>
                  </a:lnTo>
                  <a:lnTo>
                    <a:pt x="960" y="4041"/>
                  </a:lnTo>
                  <a:lnTo>
                    <a:pt x="964" y="4039"/>
                  </a:lnTo>
                  <a:lnTo>
                    <a:pt x="966" y="4033"/>
                  </a:lnTo>
                  <a:lnTo>
                    <a:pt x="966" y="2009"/>
                  </a:lnTo>
                  <a:lnTo>
                    <a:pt x="964" y="2003"/>
                  </a:lnTo>
                  <a:lnTo>
                    <a:pt x="960" y="1999"/>
                  </a:lnTo>
                  <a:lnTo>
                    <a:pt x="956" y="1999"/>
                  </a:lnTo>
                  <a:lnTo>
                    <a:pt x="336" y="1999"/>
                  </a:lnTo>
                  <a:close/>
                  <a:moveTo>
                    <a:pt x="2310" y="325"/>
                  </a:moveTo>
                  <a:lnTo>
                    <a:pt x="2263" y="327"/>
                  </a:lnTo>
                  <a:lnTo>
                    <a:pt x="2263" y="985"/>
                  </a:lnTo>
                  <a:lnTo>
                    <a:pt x="2257" y="1088"/>
                  </a:lnTo>
                  <a:lnTo>
                    <a:pt x="2243" y="1190"/>
                  </a:lnTo>
                  <a:lnTo>
                    <a:pt x="2217" y="1286"/>
                  </a:lnTo>
                  <a:lnTo>
                    <a:pt x="2183" y="1381"/>
                  </a:lnTo>
                  <a:lnTo>
                    <a:pt x="2139" y="1471"/>
                  </a:lnTo>
                  <a:lnTo>
                    <a:pt x="2083" y="1559"/>
                  </a:lnTo>
                  <a:lnTo>
                    <a:pt x="2021" y="1641"/>
                  </a:lnTo>
                  <a:lnTo>
                    <a:pt x="1947" y="1720"/>
                  </a:lnTo>
                  <a:lnTo>
                    <a:pt x="1866" y="1794"/>
                  </a:lnTo>
                  <a:lnTo>
                    <a:pt x="1776" y="1866"/>
                  </a:lnTo>
                  <a:lnTo>
                    <a:pt x="1712" y="1908"/>
                  </a:lnTo>
                  <a:lnTo>
                    <a:pt x="1652" y="1946"/>
                  </a:lnTo>
                  <a:lnTo>
                    <a:pt x="1592" y="1977"/>
                  </a:lnTo>
                  <a:lnTo>
                    <a:pt x="1534" y="2005"/>
                  </a:lnTo>
                  <a:lnTo>
                    <a:pt x="1483" y="2031"/>
                  </a:lnTo>
                  <a:lnTo>
                    <a:pt x="1435" y="2051"/>
                  </a:lnTo>
                  <a:lnTo>
                    <a:pt x="1393" y="2067"/>
                  </a:lnTo>
                  <a:lnTo>
                    <a:pt x="1359" y="2079"/>
                  </a:lnTo>
                  <a:lnTo>
                    <a:pt x="1333" y="2089"/>
                  </a:lnTo>
                  <a:lnTo>
                    <a:pt x="1315" y="2093"/>
                  </a:lnTo>
                  <a:lnTo>
                    <a:pt x="1307" y="2097"/>
                  </a:lnTo>
                  <a:lnTo>
                    <a:pt x="1299" y="2097"/>
                  </a:lnTo>
                  <a:lnTo>
                    <a:pt x="1289" y="2101"/>
                  </a:lnTo>
                  <a:lnTo>
                    <a:pt x="1289" y="3841"/>
                  </a:lnTo>
                  <a:lnTo>
                    <a:pt x="1291" y="3849"/>
                  </a:lnTo>
                  <a:lnTo>
                    <a:pt x="1295" y="3859"/>
                  </a:lnTo>
                  <a:lnTo>
                    <a:pt x="1309" y="3923"/>
                  </a:lnTo>
                  <a:lnTo>
                    <a:pt x="1337" y="3979"/>
                  </a:lnTo>
                  <a:lnTo>
                    <a:pt x="1371" y="4031"/>
                  </a:lnTo>
                  <a:lnTo>
                    <a:pt x="1415" y="4074"/>
                  </a:lnTo>
                  <a:lnTo>
                    <a:pt x="1467" y="4112"/>
                  </a:lnTo>
                  <a:lnTo>
                    <a:pt x="1522" y="4138"/>
                  </a:lnTo>
                  <a:lnTo>
                    <a:pt x="1582" y="4156"/>
                  </a:lnTo>
                  <a:lnTo>
                    <a:pt x="1646" y="4162"/>
                  </a:lnTo>
                  <a:lnTo>
                    <a:pt x="3587" y="4162"/>
                  </a:lnTo>
                  <a:lnTo>
                    <a:pt x="3663" y="4158"/>
                  </a:lnTo>
                  <a:lnTo>
                    <a:pt x="3731" y="4150"/>
                  </a:lnTo>
                  <a:lnTo>
                    <a:pt x="3791" y="4134"/>
                  </a:lnTo>
                  <a:lnTo>
                    <a:pt x="3842" y="4116"/>
                  </a:lnTo>
                  <a:lnTo>
                    <a:pt x="3886" y="4092"/>
                  </a:lnTo>
                  <a:lnTo>
                    <a:pt x="3926" y="4066"/>
                  </a:lnTo>
                  <a:lnTo>
                    <a:pt x="3958" y="4039"/>
                  </a:lnTo>
                  <a:lnTo>
                    <a:pt x="3984" y="4009"/>
                  </a:lnTo>
                  <a:lnTo>
                    <a:pt x="4006" y="3977"/>
                  </a:lnTo>
                  <a:lnTo>
                    <a:pt x="4024" y="3945"/>
                  </a:lnTo>
                  <a:lnTo>
                    <a:pt x="4036" y="3913"/>
                  </a:lnTo>
                  <a:lnTo>
                    <a:pt x="4046" y="3883"/>
                  </a:lnTo>
                  <a:lnTo>
                    <a:pt x="4054" y="3855"/>
                  </a:lnTo>
                  <a:lnTo>
                    <a:pt x="4060" y="3829"/>
                  </a:lnTo>
                  <a:lnTo>
                    <a:pt x="4062" y="3805"/>
                  </a:lnTo>
                  <a:lnTo>
                    <a:pt x="4066" y="3785"/>
                  </a:lnTo>
                  <a:lnTo>
                    <a:pt x="4066" y="3781"/>
                  </a:lnTo>
                  <a:lnTo>
                    <a:pt x="4066" y="3779"/>
                  </a:lnTo>
                  <a:lnTo>
                    <a:pt x="4317" y="2219"/>
                  </a:lnTo>
                  <a:lnTo>
                    <a:pt x="4321" y="2163"/>
                  </a:lnTo>
                  <a:lnTo>
                    <a:pt x="4319" y="2107"/>
                  </a:lnTo>
                  <a:lnTo>
                    <a:pt x="4307" y="2053"/>
                  </a:lnTo>
                  <a:lnTo>
                    <a:pt x="4289" y="2003"/>
                  </a:lnTo>
                  <a:lnTo>
                    <a:pt x="4265" y="1954"/>
                  </a:lnTo>
                  <a:lnTo>
                    <a:pt x="4231" y="1910"/>
                  </a:lnTo>
                  <a:lnTo>
                    <a:pt x="4193" y="1872"/>
                  </a:lnTo>
                  <a:lnTo>
                    <a:pt x="4142" y="1836"/>
                  </a:lnTo>
                  <a:lnTo>
                    <a:pt x="4086" y="1808"/>
                  </a:lnTo>
                  <a:lnTo>
                    <a:pt x="4028" y="1792"/>
                  </a:lnTo>
                  <a:lnTo>
                    <a:pt x="3968" y="1786"/>
                  </a:lnTo>
                  <a:lnTo>
                    <a:pt x="2875" y="1786"/>
                  </a:lnTo>
                  <a:lnTo>
                    <a:pt x="2831" y="1780"/>
                  </a:lnTo>
                  <a:lnTo>
                    <a:pt x="2793" y="1764"/>
                  </a:lnTo>
                  <a:lnTo>
                    <a:pt x="2759" y="1738"/>
                  </a:lnTo>
                  <a:lnTo>
                    <a:pt x="2735" y="1706"/>
                  </a:lnTo>
                  <a:lnTo>
                    <a:pt x="2717" y="1666"/>
                  </a:lnTo>
                  <a:lnTo>
                    <a:pt x="2711" y="1625"/>
                  </a:lnTo>
                  <a:lnTo>
                    <a:pt x="2711" y="805"/>
                  </a:lnTo>
                  <a:lnTo>
                    <a:pt x="2709" y="722"/>
                  </a:lnTo>
                  <a:lnTo>
                    <a:pt x="2699" y="646"/>
                  </a:lnTo>
                  <a:lnTo>
                    <a:pt x="2685" y="578"/>
                  </a:lnTo>
                  <a:lnTo>
                    <a:pt x="2663" y="518"/>
                  </a:lnTo>
                  <a:lnTo>
                    <a:pt x="2638" y="466"/>
                  </a:lnTo>
                  <a:lnTo>
                    <a:pt x="2604" y="423"/>
                  </a:lnTo>
                  <a:lnTo>
                    <a:pt x="2566" y="389"/>
                  </a:lnTo>
                  <a:lnTo>
                    <a:pt x="2518" y="361"/>
                  </a:lnTo>
                  <a:lnTo>
                    <a:pt x="2466" y="341"/>
                  </a:lnTo>
                  <a:lnTo>
                    <a:pt x="2414" y="329"/>
                  </a:lnTo>
                  <a:lnTo>
                    <a:pt x="2360" y="325"/>
                  </a:lnTo>
                  <a:lnTo>
                    <a:pt x="2310" y="325"/>
                  </a:lnTo>
                  <a:close/>
                  <a:moveTo>
                    <a:pt x="2302" y="0"/>
                  </a:moveTo>
                  <a:lnTo>
                    <a:pt x="2362" y="2"/>
                  </a:lnTo>
                  <a:lnTo>
                    <a:pt x="2426" y="6"/>
                  </a:lnTo>
                  <a:lnTo>
                    <a:pt x="2494" y="16"/>
                  </a:lnTo>
                  <a:lnTo>
                    <a:pt x="2560" y="32"/>
                  </a:lnTo>
                  <a:lnTo>
                    <a:pt x="2628" y="54"/>
                  </a:lnTo>
                  <a:lnTo>
                    <a:pt x="2693" y="86"/>
                  </a:lnTo>
                  <a:lnTo>
                    <a:pt x="2757" y="128"/>
                  </a:lnTo>
                  <a:lnTo>
                    <a:pt x="2817" y="175"/>
                  </a:lnTo>
                  <a:lnTo>
                    <a:pt x="2869" y="231"/>
                  </a:lnTo>
                  <a:lnTo>
                    <a:pt x="2913" y="295"/>
                  </a:lnTo>
                  <a:lnTo>
                    <a:pt x="2951" y="363"/>
                  </a:lnTo>
                  <a:lnTo>
                    <a:pt x="2983" y="439"/>
                  </a:lnTo>
                  <a:lnTo>
                    <a:pt x="3007" y="520"/>
                  </a:lnTo>
                  <a:lnTo>
                    <a:pt x="3023" y="610"/>
                  </a:lnTo>
                  <a:lnTo>
                    <a:pt x="3035" y="706"/>
                  </a:lnTo>
                  <a:lnTo>
                    <a:pt x="3036" y="807"/>
                  </a:lnTo>
                  <a:lnTo>
                    <a:pt x="3036" y="1463"/>
                  </a:lnTo>
                  <a:lnTo>
                    <a:pt x="3968" y="1463"/>
                  </a:lnTo>
                  <a:lnTo>
                    <a:pt x="4046" y="1467"/>
                  </a:lnTo>
                  <a:lnTo>
                    <a:pt x="4124" y="1481"/>
                  </a:lnTo>
                  <a:lnTo>
                    <a:pt x="4199" y="1505"/>
                  </a:lnTo>
                  <a:lnTo>
                    <a:pt x="4271" y="1537"/>
                  </a:lnTo>
                  <a:lnTo>
                    <a:pt x="4341" y="1579"/>
                  </a:lnTo>
                  <a:lnTo>
                    <a:pt x="4405" y="1627"/>
                  </a:lnTo>
                  <a:lnTo>
                    <a:pt x="4463" y="1682"/>
                  </a:lnTo>
                  <a:lnTo>
                    <a:pt x="4513" y="1742"/>
                  </a:lnTo>
                  <a:lnTo>
                    <a:pt x="4555" y="1810"/>
                  </a:lnTo>
                  <a:lnTo>
                    <a:pt x="4590" y="1880"/>
                  </a:lnTo>
                  <a:lnTo>
                    <a:pt x="4616" y="1954"/>
                  </a:lnTo>
                  <a:lnTo>
                    <a:pt x="4636" y="2031"/>
                  </a:lnTo>
                  <a:lnTo>
                    <a:pt x="4646" y="2109"/>
                  </a:lnTo>
                  <a:lnTo>
                    <a:pt x="4646" y="2189"/>
                  </a:lnTo>
                  <a:lnTo>
                    <a:pt x="4638" y="2270"/>
                  </a:lnTo>
                  <a:lnTo>
                    <a:pt x="4387" y="3825"/>
                  </a:lnTo>
                  <a:lnTo>
                    <a:pt x="4371" y="3921"/>
                  </a:lnTo>
                  <a:lnTo>
                    <a:pt x="4343" y="4011"/>
                  </a:lnTo>
                  <a:lnTo>
                    <a:pt x="4309" y="4092"/>
                  </a:lnTo>
                  <a:lnTo>
                    <a:pt x="4265" y="4168"/>
                  </a:lnTo>
                  <a:lnTo>
                    <a:pt x="4213" y="4236"/>
                  </a:lnTo>
                  <a:lnTo>
                    <a:pt x="4154" y="4298"/>
                  </a:lnTo>
                  <a:lnTo>
                    <a:pt x="4086" y="4350"/>
                  </a:lnTo>
                  <a:lnTo>
                    <a:pt x="4016" y="4389"/>
                  </a:lnTo>
                  <a:lnTo>
                    <a:pt x="3940" y="4423"/>
                  </a:lnTo>
                  <a:lnTo>
                    <a:pt x="3860" y="4451"/>
                  </a:lnTo>
                  <a:lnTo>
                    <a:pt x="3775" y="4469"/>
                  </a:lnTo>
                  <a:lnTo>
                    <a:pt x="3683" y="4481"/>
                  </a:lnTo>
                  <a:lnTo>
                    <a:pt x="3587" y="4485"/>
                  </a:lnTo>
                  <a:lnTo>
                    <a:pt x="1646" y="4485"/>
                  </a:lnTo>
                  <a:lnTo>
                    <a:pt x="1556" y="4479"/>
                  </a:lnTo>
                  <a:lnTo>
                    <a:pt x="1469" y="4461"/>
                  </a:lnTo>
                  <a:lnTo>
                    <a:pt x="1387" y="4433"/>
                  </a:lnTo>
                  <a:lnTo>
                    <a:pt x="1307" y="4393"/>
                  </a:lnTo>
                  <a:lnTo>
                    <a:pt x="1235" y="4346"/>
                  </a:lnTo>
                  <a:lnTo>
                    <a:pt x="1169" y="4290"/>
                  </a:lnTo>
                  <a:lnTo>
                    <a:pt x="1123" y="4322"/>
                  </a:lnTo>
                  <a:lnTo>
                    <a:pt x="1072" y="4346"/>
                  </a:lnTo>
                  <a:lnTo>
                    <a:pt x="1016" y="4361"/>
                  </a:lnTo>
                  <a:lnTo>
                    <a:pt x="956" y="4367"/>
                  </a:lnTo>
                  <a:lnTo>
                    <a:pt x="336" y="4367"/>
                  </a:lnTo>
                  <a:lnTo>
                    <a:pt x="276" y="4361"/>
                  </a:lnTo>
                  <a:lnTo>
                    <a:pt x="218" y="4346"/>
                  </a:lnTo>
                  <a:lnTo>
                    <a:pt x="166" y="4322"/>
                  </a:lnTo>
                  <a:lnTo>
                    <a:pt x="120" y="4288"/>
                  </a:lnTo>
                  <a:lnTo>
                    <a:pt x="80" y="4248"/>
                  </a:lnTo>
                  <a:lnTo>
                    <a:pt x="46" y="4202"/>
                  </a:lnTo>
                  <a:lnTo>
                    <a:pt x="22" y="4150"/>
                  </a:lnTo>
                  <a:lnTo>
                    <a:pt x="6" y="4092"/>
                  </a:lnTo>
                  <a:lnTo>
                    <a:pt x="0" y="4033"/>
                  </a:lnTo>
                  <a:lnTo>
                    <a:pt x="0" y="2009"/>
                  </a:lnTo>
                  <a:lnTo>
                    <a:pt x="6" y="1948"/>
                  </a:lnTo>
                  <a:lnTo>
                    <a:pt x="22" y="1892"/>
                  </a:lnTo>
                  <a:lnTo>
                    <a:pt x="46" y="1840"/>
                  </a:lnTo>
                  <a:lnTo>
                    <a:pt x="80" y="1794"/>
                  </a:lnTo>
                  <a:lnTo>
                    <a:pt x="120" y="1752"/>
                  </a:lnTo>
                  <a:lnTo>
                    <a:pt x="166" y="1720"/>
                  </a:lnTo>
                  <a:lnTo>
                    <a:pt x="218" y="1694"/>
                  </a:lnTo>
                  <a:lnTo>
                    <a:pt x="276" y="1680"/>
                  </a:lnTo>
                  <a:lnTo>
                    <a:pt x="336" y="1674"/>
                  </a:lnTo>
                  <a:lnTo>
                    <a:pt x="952" y="1674"/>
                  </a:lnTo>
                  <a:lnTo>
                    <a:pt x="1012" y="1678"/>
                  </a:lnTo>
                  <a:lnTo>
                    <a:pt x="1068" y="1694"/>
                  </a:lnTo>
                  <a:lnTo>
                    <a:pt x="1118" y="1716"/>
                  </a:lnTo>
                  <a:lnTo>
                    <a:pt x="1163" y="1748"/>
                  </a:lnTo>
                  <a:lnTo>
                    <a:pt x="1203" y="1786"/>
                  </a:lnTo>
                  <a:lnTo>
                    <a:pt x="1219" y="1782"/>
                  </a:lnTo>
                  <a:lnTo>
                    <a:pt x="1233" y="1778"/>
                  </a:lnTo>
                  <a:lnTo>
                    <a:pt x="1255" y="1770"/>
                  </a:lnTo>
                  <a:lnTo>
                    <a:pt x="1289" y="1758"/>
                  </a:lnTo>
                  <a:lnTo>
                    <a:pt x="1327" y="1742"/>
                  </a:lnTo>
                  <a:lnTo>
                    <a:pt x="1373" y="1722"/>
                  </a:lnTo>
                  <a:lnTo>
                    <a:pt x="1425" y="1696"/>
                  </a:lnTo>
                  <a:lnTo>
                    <a:pt x="1479" y="1666"/>
                  </a:lnTo>
                  <a:lnTo>
                    <a:pt x="1536" y="1633"/>
                  </a:lnTo>
                  <a:lnTo>
                    <a:pt x="1594" y="1595"/>
                  </a:lnTo>
                  <a:lnTo>
                    <a:pt x="1674" y="1531"/>
                  </a:lnTo>
                  <a:lnTo>
                    <a:pt x="1744" y="1463"/>
                  </a:lnTo>
                  <a:lnTo>
                    <a:pt x="1804" y="1393"/>
                  </a:lnTo>
                  <a:lnTo>
                    <a:pt x="1852" y="1320"/>
                  </a:lnTo>
                  <a:lnTo>
                    <a:pt x="1889" y="1240"/>
                  </a:lnTo>
                  <a:lnTo>
                    <a:pt x="1915" y="1158"/>
                  </a:lnTo>
                  <a:lnTo>
                    <a:pt x="1931" y="1074"/>
                  </a:lnTo>
                  <a:lnTo>
                    <a:pt x="1937" y="985"/>
                  </a:lnTo>
                  <a:lnTo>
                    <a:pt x="1937" y="193"/>
                  </a:lnTo>
                  <a:lnTo>
                    <a:pt x="1943" y="154"/>
                  </a:lnTo>
                  <a:lnTo>
                    <a:pt x="1957" y="116"/>
                  </a:lnTo>
                  <a:lnTo>
                    <a:pt x="1981" y="82"/>
                  </a:lnTo>
                  <a:lnTo>
                    <a:pt x="2013" y="58"/>
                  </a:lnTo>
                  <a:lnTo>
                    <a:pt x="2051" y="40"/>
                  </a:lnTo>
                  <a:lnTo>
                    <a:pt x="2061" y="36"/>
                  </a:lnTo>
                  <a:lnTo>
                    <a:pt x="2081" y="32"/>
                  </a:lnTo>
                  <a:lnTo>
                    <a:pt x="2111" y="24"/>
                  </a:lnTo>
                  <a:lnTo>
                    <a:pt x="2149" y="16"/>
                  </a:lnTo>
                  <a:lnTo>
                    <a:pt x="2193" y="10"/>
                  </a:lnTo>
                  <a:lnTo>
                    <a:pt x="2245" y="4"/>
                  </a:lnTo>
                  <a:lnTo>
                    <a:pt x="23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</p:grpSp>
      <p:sp>
        <p:nvSpPr>
          <p:cNvPr id="39" name="Freeform 111"/>
          <p:cNvSpPr>
            <a:spLocks noEditPoints="1"/>
          </p:cNvSpPr>
          <p:nvPr/>
        </p:nvSpPr>
        <p:spPr bwMode="auto">
          <a:xfrm>
            <a:off x="4506236" y="2819567"/>
            <a:ext cx="279010" cy="349482"/>
          </a:xfrm>
          <a:custGeom>
            <a:avLst/>
            <a:gdLst>
              <a:gd name="T0" fmla="*/ 333 w 5234"/>
              <a:gd name="T1" fmla="*/ 5775 h 6556"/>
              <a:gd name="T2" fmla="*/ 416 w 5234"/>
              <a:gd name="T3" fmla="*/ 5968 h 6556"/>
              <a:gd name="T4" fmla="*/ 580 w 5234"/>
              <a:gd name="T5" fmla="*/ 6120 h 6556"/>
              <a:gd name="T6" fmla="*/ 801 w 5234"/>
              <a:gd name="T7" fmla="*/ 6211 h 6556"/>
              <a:gd name="T8" fmla="*/ 4264 w 5234"/>
              <a:gd name="T9" fmla="*/ 6229 h 6556"/>
              <a:gd name="T10" fmla="*/ 4513 w 5234"/>
              <a:gd name="T11" fmla="*/ 6187 h 6556"/>
              <a:gd name="T12" fmla="*/ 4718 w 5234"/>
              <a:gd name="T13" fmla="*/ 6076 h 6556"/>
              <a:gd name="T14" fmla="*/ 4856 w 5234"/>
              <a:gd name="T15" fmla="*/ 5908 h 6556"/>
              <a:gd name="T16" fmla="*/ 4909 w 5234"/>
              <a:gd name="T17" fmla="*/ 5703 h 6556"/>
              <a:gd name="T18" fmla="*/ 3900 w 5234"/>
              <a:gd name="T19" fmla="*/ 2179 h 6556"/>
              <a:gd name="T20" fmla="*/ 3852 w 5234"/>
              <a:gd name="T21" fmla="*/ 2294 h 6556"/>
              <a:gd name="T22" fmla="*/ 3736 w 5234"/>
              <a:gd name="T23" fmla="*/ 2342 h 6556"/>
              <a:gd name="T24" fmla="*/ 3623 w 5234"/>
              <a:gd name="T25" fmla="*/ 2294 h 6556"/>
              <a:gd name="T26" fmla="*/ 3575 w 5234"/>
              <a:gd name="T27" fmla="*/ 2179 h 6556"/>
              <a:gd name="T28" fmla="*/ 1659 w 5234"/>
              <a:gd name="T29" fmla="*/ 2179 h 6556"/>
              <a:gd name="T30" fmla="*/ 1611 w 5234"/>
              <a:gd name="T31" fmla="*/ 2294 h 6556"/>
              <a:gd name="T32" fmla="*/ 1498 w 5234"/>
              <a:gd name="T33" fmla="*/ 2342 h 6556"/>
              <a:gd name="T34" fmla="*/ 1382 w 5234"/>
              <a:gd name="T35" fmla="*/ 2294 h 6556"/>
              <a:gd name="T36" fmla="*/ 1334 w 5234"/>
              <a:gd name="T37" fmla="*/ 2179 h 6556"/>
              <a:gd name="T38" fmla="*/ 2617 w 5234"/>
              <a:gd name="T39" fmla="*/ 327 h 6556"/>
              <a:gd name="T40" fmla="*/ 2314 w 5234"/>
              <a:gd name="T41" fmla="*/ 375 h 6556"/>
              <a:gd name="T42" fmla="*/ 2053 w 5234"/>
              <a:gd name="T43" fmla="*/ 510 h 6556"/>
              <a:gd name="T44" fmla="*/ 1846 w 5234"/>
              <a:gd name="T45" fmla="*/ 718 h 6556"/>
              <a:gd name="T46" fmla="*/ 1709 w 5234"/>
              <a:gd name="T47" fmla="*/ 981 h 6556"/>
              <a:gd name="T48" fmla="*/ 1659 w 5234"/>
              <a:gd name="T49" fmla="*/ 1284 h 6556"/>
              <a:gd name="T50" fmla="*/ 3551 w 5234"/>
              <a:gd name="T51" fmla="*/ 1078 h 6556"/>
              <a:gd name="T52" fmla="*/ 3444 w 5234"/>
              <a:gd name="T53" fmla="*/ 799 h 6556"/>
              <a:gd name="T54" fmla="*/ 3258 w 5234"/>
              <a:gd name="T55" fmla="*/ 572 h 6556"/>
              <a:gd name="T56" fmla="*/ 3011 w 5234"/>
              <a:gd name="T57" fmla="*/ 411 h 6556"/>
              <a:gd name="T58" fmla="*/ 2721 w 5234"/>
              <a:gd name="T59" fmla="*/ 331 h 6556"/>
              <a:gd name="T60" fmla="*/ 2741 w 5234"/>
              <a:gd name="T61" fmla="*/ 6 h 6556"/>
              <a:gd name="T62" fmla="*/ 3089 w 5234"/>
              <a:gd name="T63" fmla="*/ 90 h 6556"/>
              <a:gd name="T64" fmla="*/ 3392 w 5234"/>
              <a:gd name="T65" fmla="*/ 261 h 6556"/>
              <a:gd name="T66" fmla="*/ 3637 w 5234"/>
              <a:gd name="T67" fmla="*/ 508 h 6556"/>
              <a:gd name="T68" fmla="*/ 3810 w 5234"/>
              <a:gd name="T69" fmla="*/ 811 h 6556"/>
              <a:gd name="T70" fmla="*/ 3894 w 5234"/>
              <a:gd name="T71" fmla="*/ 1160 h 6556"/>
              <a:gd name="T72" fmla="*/ 4736 w 5234"/>
              <a:gd name="T73" fmla="*/ 1288 h 6556"/>
              <a:gd name="T74" fmla="*/ 4832 w 5234"/>
              <a:gd name="T75" fmla="*/ 1355 h 6556"/>
              <a:gd name="T76" fmla="*/ 5234 w 5234"/>
              <a:gd name="T77" fmla="*/ 5683 h 6556"/>
              <a:gd name="T78" fmla="*/ 5212 w 5234"/>
              <a:gd name="T79" fmla="*/ 5880 h 6556"/>
              <a:gd name="T80" fmla="*/ 5101 w 5234"/>
              <a:gd name="T81" fmla="*/ 6129 h 6556"/>
              <a:gd name="T82" fmla="*/ 4913 w 5234"/>
              <a:gd name="T83" fmla="*/ 6335 h 6556"/>
              <a:gd name="T84" fmla="*/ 4664 w 5234"/>
              <a:gd name="T85" fmla="*/ 6480 h 6556"/>
              <a:gd name="T86" fmla="*/ 4370 w 5234"/>
              <a:gd name="T87" fmla="*/ 6550 h 6556"/>
              <a:gd name="T88" fmla="*/ 864 w 5234"/>
              <a:gd name="T89" fmla="*/ 6550 h 6556"/>
              <a:gd name="T90" fmla="*/ 570 w 5234"/>
              <a:gd name="T91" fmla="*/ 6480 h 6556"/>
              <a:gd name="T92" fmla="*/ 321 w 5234"/>
              <a:gd name="T93" fmla="*/ 6335 h 6556"/>
              <a:gd name="T94" fmla="*/ 133 w 5234"/>
              <a:gd name="T95" fmla="*/ 6129 h 6556"/>
              <a:gd name="T96" fmla="*/ 22 w 5234"/>
              <a:gd name="T97" fmla="*/ 5880 h 6556"/>
              <a:gd name="T98" fmla="*/ 0 w 5234"/>
              <a:gd name="T99" fmla="*/ 5683 h 6556"/>
              <a:gd name="T100" fmla="*/ 404 w 5234"/>
              <a:gd name="T101" fmla="*/ 1355 h 6556"/>
              <a:gd name="T102" fmla="*/ 500 w 5234"/>
              <a:gd name="T103" fmla="*/ 1288 h 6556"/>
              <a:gd name="T104" fmla="*/ 1340 w 5234"/>
              <a:gd name="T105" fmla="*/ 1160 h 6556"/>
              <a:gd name="T106" fmla="*/ 1426 w 5234"/>
              <a:gd name="T107" fmla="*/ 811 h 6556"/>
              <a:gd name="T108" fmla="*/ 1597 w 5234"/>
              <a:gd name="T109" fmla="*/ 508 h 6556"/>
              <a:gd name="T110" fmla="*/ 1842 w 5234"/>
              <a:gd name="T111" fmla="*/ 261 h 6556"/>
              <a:gd name="T112" fmla="*/ 2147 w 5234"/>
              <a:gd name="T113" fmla="*/ 90 h 6556"/>
              <a:gd name="T114" fmla="*/ 2494 w 5234"/>
              <a:gd name="T115" fmla="*/ 6 h 6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234" h="6556">
                <a:moveTo>
                  <a:pt x="689" y="1609"/>
                </a:moveTo>
                <a:lnTo>
                  <a:pt x="327" y="5703"/>
                </a:lnTo>
                <a:lnTo>
                  <a:pt x="333" y="5775"/>
                </a:lnTo>
                <a:lnTo>
                  <a:pt x="351" y="5842"/>
                </a:lnTo>
                <a:lnTo>
                  <a:pt x="378" y="5908"/>
                </a:lnTo>
                <a:lnTo>
                  <a:pt x="416" y="5968"/>
                </a:lnTo>
                <a:lnTo>
                  <a:pt x="462" y="6024"/>
                </a:lnTo>
                <a:lnTo>
                  <a:pt x="518" y="6076"/>
                </a:lnTo>
                <a:lnTo>
                  <a:pt x="580" y="6120"/>
                </a:lnTo>
                <a:lnTo>
                  <a:pt x="647" y="6157"/>
                </a:lnTo>
                <a:lnTo>
                  <a:pt x="721" y="6187"/>
                </a:lnTo>
                <a:lnTo>
                  <a:pt x="801" y="6211"/>
                </a:lnTo>
                <a:lnTo>
                  <a:pt x="882" y="6225"/>
                </a:lnTo>
                <a:lnTo>
                  <a:pt x="970" y="6229"/>
                </a:lnTo>
                <a:lnTo>
                  <a:pt x="4264" y="6229"/>
                </a:lnTo>
                <a:lnTo>
                  <a:pt x="4352" y="6225"/>
                </a:lnTo>
                <a:lnTo>
                  <a:pt x="4433" y="6211"/>
                </a:lnTo>
                <a:lnTo>
                  <a:pt x="4513" y="6187"/>
                </a:lnTo>
                <a:lnTo>
                  <a:pt x="4587" y="6157"/>
                </a:lnTo>
                <a:lnTo>
                  <a:pt x="4656" y="6120"/>
                </a:lnTo>
                <a:lnTo>
                  <a:pt x="4718" y="6076"/>
                </a:lnTo>
                <a:lnTo>
                  <a:pt x="4772" y="6026"/>
                </a:lnTo>
                <a:lnTo>
                  <a:pt x="4818" y="5970"/>
                </a:lnTo>
                <a:lnTo>
                  <a:pt x="4856" y="5908"/>
                </a:lnTo>
                <a:lnTo>
                  <a:pt x="4884" y="5844"/>
                </a:lnTo>
                <a:lnTo>
                  <a:pt x="4901" y="5775"/>
                </a:lnTo>
                <a:lnTo>
                  <a:pt x="4909" y="5703"/>
                </a:lnTo>
                <a:lnTo>
                  <a:pt x="4545" y="1609"/>
                </a:lnTo>
                <a:lnTo>
                  <a:pt x="3900" y="1609"/>
                </a:lnTo>
                <a:lnTo>
                  <a:pt x="3900" y="2179"/>
                </a:lnTo>
                <a:lnTo>
                  <a:pt x="3894" y="2223"/>
                </a:lnTo>
                <a:lnTo>
                  <a:pt x="3878" y="2262"/>
                </a:lnTo>
                <a:lnTo>
                  <a:pt x="3852" y="2294"/>
                </a:lnTo>
                <a:lnTo>
                  <a:pt x="3820" y="2320"/>
                </a:lnTo>
                <a:lnTo>
                  <a:pt x="3780" y="2336"/>
                </a:lnTo>
                <a:lnTo>
                  <a:pt x="3736" y="2342"/>
                </a:lnTo>
                <a:lnTo>
                  <a:pt x="3695" y="2336"/>
                </a:lnTo>
                <a:lnTo>
                  <a:pt x="3655" y="2320"/>
                </a:lnTo>
                <a:lnTo>
                  <a:pt x="3623" y="2294"/>
                </a:lnTo>
                <a:lnTo>
                  <a:pt x="3597" y="2262"/>
                </a:lnTo>
                <a:lnTo>
                  <a:pt x="3581" y="2223"/>
                </a:lnTo>
                <a:lnTo>
                  <a:pt x="3575" y="2179"/>
                </a:lnTo>
                <a:lnTo>
                  <a:pt x="3575" y="1609"/>
                </a:lnTo>
                <a:lnTo>
                  <a:pt x="1659" y="1609"/>
                </a:lnTo>
                <a:lnTo>
                  <a:pt x="1659" y="2179"/>
                </a:lnTo>
                <a:lnTo>
                  <a:pt x="1655" y="2223"/>
                </a:lnTo>
                <a:lnTo>
                  <a:pt x="1637" y="2262"/>
                </a:lnTo>
                <a:lnTo>
                  <a:pt x="1611" y="2294"/>
                </a:lnTo>
                <a:lnTo>
                  <a:pt x="1579" y="2320"/>
                </a:lnTo>
                <a:lnTo>
                  <a:pt x="1540" y="2336"/>
                </a:lnTo>
                <a:lnTo>
                  <a:pt x="1498" y="2342"/>
                </a:lnTo>
                <a:lnTo>
                  <a:pt x="1454" y="2336"/>
                </a:lnTo>
                <a:lnTo>
                  <a:pt x="1416" y="2320"/>
                </a:lnTo>
                <a:lnTo>
                  <a:pt x="1382" y="2294"/>
                </a:lnTo>
                <a:lnTo>
                  <a:pt x="1356" y="2262"/>
                </a:lnTo>
                <a:lnTo>
                  <a:pt x="1340" y="2223"/>
                </a:lnTo>
                <a:lnTo>
                  <a:pt x="1334" y="2179"/>
                </a:lnTo>
                <a:lnTo>
                  <a:pt x="1334" y="1609"/>
                </a:lnTo>
                <a:lnTo>
                  <a:pt x="689" y="1609"/>
                </a:lnTo>
                <a:close/>
                <a:moveTo>
                  <a:pt x="2617" y="327"/>
                </a:moveTo>
                <a:lnTo>
                  <a:pt x="2513" y="331"/>
                </a:lnTo>
                <a:lnTo>
                  <a:pt x="2412" y="349"/>
                </a:lnTo>
                <a:lnTo>
                  <a:pt x="2314" y="375"/>
                </a:lnTo>
                <a:lnTo>
                  <a:pt x="2223" y="411"/>
                </a:lnTo>
                <a:lnTo>
                  <a:pt x="2135" y="456"/>
                </a:lnTo>
                <a:lnTo>
                  <a:pt x="2053" y="510"/>
                </a:lnTo>
                <a:lnTo>
                  <a:pt x="1978" y="572"/>
                </a:lnTo>
                <a:lnTo>
                  <a:pt x="1908" y="642"/>
                </a:lnTo>
                <a:lnTo>
                  <a:pt x="1846" y="718"/>
                </a:lnTo>
                <a:lnTo>
                  <a:pt x="1792" y="799"/>
                </a:lnTo>
                <a:lnTo>
                  <a:pt x="1747" y="887"/>
                </a:lnTo>
                <a:lnTo>
                  <a:pt x="1709" y="981"/>
                </a:lnTo>
                <a:lnTo>
                  <a:pt x="1683" y="1078"/>
                </a:lnTo>
                <a:lnTo>
                  <a:pt x="1665" y="1178"/>
                </a:lnTo>
                <a:lnTo>
                  <a:pt x="1659" y="1284"/>
                </a:lnTo>
                <a:lnTo>
                  <a:pt x="3575" y="1284"/>
                </a:lnTo>
                <a:lnTo>
                  <a:pt x="3569" y="1178"/>
                </a:lnTo>
                <a:lnTo>
                  <a:pt x="3551" y="1078"/>
                </a:lnTo>
                <a:lnTo>
                  <a:pt x="3525" y="981"/>
                </a:lnTo>
                <a:lnTo>
                  <a:pt x="3489" y="887"/>
                </a:lnTo>
                <a:lnTo>
                  <a:pt x="3444" y="799"/>
                </a:lnTo>
                <a:lnTo>
                  <a:pt x="3388" y="718"/>
                </a:lnTo>
                <a:lnTo>
                  <a:pt x="3326" y="642"/>
                </a:lnTo>
                <a:lnTo>
                  <a:pt x="3258" y="572"/>
                </a:lnTo>
                <a:lnTo>
                  <a:pt x="3181" y="510"/>
                </a:lnTo>
                <a:lnTo>
                  <a:pt x="3099" y="456"/>
                </a:lnTo>
                <a:lnTo>
                  <a:pt x="3011" y="411"/>
                </a:lnTo>
                <a:lnTo>
                  <a:pt x="2920" y="375"/>
                </a:lnTo>
                <a:lnTo>
                  <a:pt x="2822" y="349"/>
                </a:lnTo>
                <a:lnTo>
                  <a:pt x="2721" y="331"/>
                </a:lnTo>
                <a:lnTo>
                  <a:pt x="2617" y="327"/>
                </a:lnTo>
                <a:close/>
                <a:moveTo>
                  <a:pt x="2617" y="0"/>
                </a:moveTo>
                <a:lnTo>
                  <a:pt x="2741" y="6"/>
                </a:lnTo>
                <a:lnTo>
                  <a:pt x="2860" y="24"/>
                </a:lnTo>
                <a:lnTo>
                  <a:pt x="2976" y="52"/>
                </a:lnTo>
                <a:lnTo>
                  <a:pt x="3089" y="90"/>
                </a:lnTo>
                <a:lnTo>
                  <a:pt x="3195" y="138"/>
                </a:lnTo>
                <a:lnTo>
                  <a:pt x="3296" y="195"/>
                </a:lnTo>
                <a:lnTo>
                  <a:pt x="3392" y="261"/>
                </a:lnTo>
                <a:lnTo>
                  <a:pt x="3481" y="337"/>
                </a:lnTo>
                <a:lnTo>
                  <a:pt x="3563" y="419"/>
                </a:lnTo>
                <a:lnTo>
                  <a:pt x="3637" y="508"/>
                </a:lnTo>
                <a:lnTo>
                  <a:pt x="3704" y="602"/>
                </a:lnTo>
                <a:lnTo>
                  <a:pt x="3760" y="704"/>
                </a:lnTo>
                <a:lnTo>
                  <a:pt x="3810" y="811"/>
                </a:lnTo>
                <a:lnTo>
                  <a:pt x="3848" y="923"/>
                </a:lnTo>
                <a:lnTo>
                  <a:pt x="3876" y="1039"/>
                </a:lnTo>
                <a:lnTo>
                  <a:pt x="3894" y="1160"/>
                </a:lnTo>
                <a:lnTo>
                  <a:pt x="3900" y="1284"/>
                </a:lnTo>
                <a:lnTo>
                  <a:pt x="4694" y="1284"/>
                </a:lnTo>
                <a:lnTo>
                  <a:pt x="4736" y="1288"/>
                </a:lnTo>
                <a:lnTo>
                  <a:pt x="4772" y="1302"/>
                </a:lnTo>
                <a:lnTo>
                  <a:pt x="4806" y="1326"/>
                </a:lnTo>
                <a:lnTo>
                  <a:pt x="4832" y="1355"/>
                </a:lnTo>
                <a:lnTo>
                  <a:pt x="4848" y="1391"/>
                </a:lnTo>
                <a:lnTo>
                  <a:pt x="4858" y="1431"/>
                </a:lnTo>
                <a:lnTo>
                  <a:pt x="5234" y="5683"/>
                </a:lnTo>
                <a:lnTo>
                  <a:pt x="5234" y="5697"/>
                </a:lnTo>
                <a:lnTo>
                  <a:pt x="5228" y="5791"/>
                </a:lnTo>
                <a:lnTo>
                  <a:pt x="5212" y="5880"/>
                </a:lnTo>
                <a:lnTo>
                  <a:pt x="5184" y="5968"/>
                </a:lnTo>
                <a:lnTo>
                  <a:pt x="5148" y="6052"/>
                </a:lnTo>
                <a:lnTo>
                  <a:pt x="5101" y="6129"/>
                </a:lnTo>
                <a:lnTo>
                  <a:pt x="5047" y="6203"/>
                </a:lnTo>
                <a:lnTo>
                  <a:pt x="4983" y="6273"/>
                </a:lnTo>
                <a:lnTo>
                  <a:pt x="4913" y="6335"/>
                </a:lnTo>
                <a:lnTo>
                  <a:pt x="4836" y="6391"/>
                </a:lnTo>
                <a:lnTo>
                  <a:pt x="4754" y="6438"/>
                </a:lnTo>
                <a:lnTo>
                  <a:pt x="4664" y="6480"/>
                </a:lnTo>
                <a:lnTo>
                  <a:pt x="4571" y="6512"/>
                </a:lnTo>
                <a:lnTo>
                  <a:pt x="4471" y="6536"/>
                </a:lnTo>
                <a:lnTo>
                  <a:pt x="4370" y="6550"/>
                </a:lnTo>
                <a:lnTo>
                  <a:pt x="4264" y="6556"/>
                </a:lnTo>
                <a:lnTo>
                  <a:pt x="970" y="6556"/>
                </a:lnTo>
                <a:lnTo>
                  <a:pt x="864" y="6550"/>
                </a:lnTo>
                <a:lnTo>
                  <a:pt x="763" y="6536"/>
                </a:lnTo>
                <a:lnTo>
                  <a:pt x="663" y="6512"/>
                </a:lnTo>
                <a:lnTo>
                  <a:pt x="570" y="6480"/>
                </a:lnTo>
                <a:lnTo>
                  <a:pt x="482" y="6438"/>
                </a:lnTo>
                <a:lnTo>
                  <a:pt x="398" y="6391"/>
                </a:lnTo>
                <a:lnTo>
                  <a:pt x="321" y="6335"/>
                </a:lnTo>
                <a:lnTo>
                  <a:pt x="251" y="6273"/>
                </a:lnTo>
                <a:lnTo>
                  <a:pt x="187" y="6203"/>
                </a:lnTo>
                <a:lnTo>
                  <a:pt x="133" y="6129"/>
                </a:lnTo>
                <a:lnTo>
                  <a:pt x="88" y="6052"/>
                </a:lnTo>
                <a:lnTo>
                  <a:pt x="50" y="5968"/>
                </a:lnTo>
                <a:lnTo>
                  <a:pt x="22" y="5880"/>
                </a:lnTo>
                <a:lnTo>
                  <a:pt x="6" y="5791"/>
                </a:lnTo>
                <a:lnTo>
                  <a:pt x="0" y="5697"/>
                </a:lnTo>
                <a:lnTo>
                  <a:pt x="0" y="5683"/>
                </a:lnTo>
                <a:lnTo>
                  <a:pt x="376" y="1431"/>
                </a:lnTo>
                <a:lnTo>
                  <a:pt x="386" y="1391"/>
                </a:lnTo>
                <a:lnTo>
                  <a:pt x="404" y="1355"/>
                </a:lnTo>
                <a:lnTo>
                  <a:pt x="430" y="1326"/>
                </a:lnTo>
                <a:lnTo>
                  <a:pt x="462" y="1302"/>
                </a:lnTo>
                <a:lnTo>
                  <a:pt x="500" y="1288"/>
                </a:lnTo>
                <a:lnTo>
                  <a:pt x="540" y="1284"/>
                </a:lnTo>
                <a:lnTo>
                  <a:pt x="1334" y="1284"/>
                </a:lnTo>
                <a:lnTo>
                  <a:pt x="1340" y="1160"/>
                </a:lnTo>
                <a:lnTo>
                  <a:pt x="1358" y="1039"/>
                </a:lnTo>
                <a:lnTo>
                  <a:pt x="1386" y="923"/>
                </a:lnTo>
                <a:lnTo>
                  <a:pt x="1426" y="811"/>
                </a:lnTo>
                <a:lnTo>
                  <a:pt x="1474" y="704"/>
                </a:lnTo>
                <a:lnTo>
                  <a:pt x="1532" y="602"/>
                </a:lnTo>
                <a:lnTo>
                  <a:pt x="1597" y="508"/>
                </a:lnTo>
                <a:lnTo>
                  <a:pt x="1671" y="419"/>
                </a:lnTo>
                <a:lnTo>
                  <a:pt x="1753" y="337"/>
                </a:lnTo>
                <a:lnTo>
                  <a:pt x="1842" y="261"/>
                </a:lnTo>
                <a:lnTo>
                  <a:pt x="1938" y="195"/>
                </a:lnTo>
                <a:lnTo>
                  <a:pt x="2039" y="138"/>
                </a:lnTo>
                <a:lnTo>
                  <a:pt x="2147" y="90"/>
                </a:lnTo>
                <a:lnTo>
                  <a:pt x="2259" y="52"/>
                </a:lnTo>
                <a:lnTo>
                  <a:pt x="2374" y="24"/>
                </a:lnTo>
                <a:lnTo>
                  <a:pt x="2494" y="6"/>
                </a:lnTo>
                <a:lnTo>
                  <a:pt x="261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40" name="Freeform 116"/>
          <p:cNvSpPr>
            <a:spLocks noEditPoints="1"/>
          </p:cNvSpPr>
          <p:nvPr/>
        </p:nvSpPr>
        <p:spPr bwMode="auto">
          <a:xfrm>
            <a:off x="2255305" y="2831318"/>
            <a:ext cx="314634" cy="341852"/>
          </a:xfrm>
          <a:custGeom>
            <a:avLst/>
            <a:gdLst>
              <a:gd name="T0" fmla="*/ 333 w 6034"/>
              <a:gd name="T1" fmla="*/ 4904 h 6556"/>
              <a:gd name="T2" fmla="*/ 2846 w 6034"/>
              <a:gd name="T3" fmla="*/ 3034 h 6556"/>
              <a:gd name="T4" fmla="*/ 5699 w 6034"/>
              <a:gd name="T5" fmla="*/ 1808 h 6556"/>
              <a:gd name="T6" fmla="*/ 4691 w 6034"/>
              <a:gd name="T7" fmla="*/ 3269 h 6556"/>
              <a:gd name="T8" fmla="*/ 4667 w 6034"/>
              <a:gd name="T9" fmla="*/ 3353 h 6556"/>
              <a:gd name="T10" fmla="*/ 4607 w 6034"/>
              <a:gd name="T11" fmla="*/ 3413 h 6556"/>
              <a:gd name="T12" fmla="*/ 4524 w 6034"/>
              <a:gd name="T13" fmla="*/ 3434 h 6556"/>
              <a:gd name="T14" fmla="*/ 4440 w 6034"/>
              <a:gd name="T15" fmla="*/ 3413 h 6556"/>
              <a:gd name="T16" fmla="*/ 4380 w 6034"/>
              <a:gd name="T17" fmla="*/ 3353 h 6556"/>
              <a:gd name="T18" fmla="*/ 4358 w 6034"/>
              <a:gd name="T19" fmla="*/ 3269 h 6556"/>
              <a:gd name="T20" fmla="*/ 3178 w 6034"/>
              <a:gd name="T21" fmla="*/ 3034 h 6556"/>
              <a:gd name="T22" fmla="*/ 5699 w 6034"/>
              <a:gd name="T23" fmla="*/ 4898 h 6556"/>
              <a:gd name="T24" fmla="*/ 1724 w 6034"/>
              <a:gd name="T25" fmla="*/ 977 h 6556"/>
              <a:gd name="T26" fmla="*/ 3013 w 6034"/>
              <a:gd name="T27" fmla="*/ 2745 h 6556"/>
              <a:gd name="T28" fmla="*/ 1724 w 6034"/>
              <a:gd name="T29" fmla="*/ 977 h 6556"/>
              <a:gd name="T30" fmla="*/ 2104 w 6034"/>
              <a:gd name="T31" fmla="*/ 791 h 6556"/>
              <a:gd name="T32" fmla="*/ 5480 w 6034"/>
              <a:gd name="T33" fmla="*/ 1547 h 6556"/>
              <a:gd name="T34" fmla="*/ 3013 w 6034"/>
              <a:gd name="T35" fmla="*/ 0 h 6556"/>
              <a:gd name="T36" fmla="*/ 3085 w 6034"/>
              <a:gd name="T37" fmla="*/ 18 h 6556"/>
              <a:gd name="T38" fmla="*/ 5936 w 6034"/>
              <a:gd name="T39" fmla="*/ 1395 h 6556"/>
              <a:gd name="T40" fmla="*/ 5994 w 6034"/>
              <a:gd name="T41" fmla="*/ 1441 h 6556"/>
              <a:gd name="T42" fmla="*/ 6028 w 6034"/>
              <a:gd name="T43" fmla="*/ 1509 h 6556"/>
              <a:gd name="T44" fmla="*/ 6032 w 6034"/>
              <a:gd name="T45" fmla="*/ 1547 h 6556"/>
              <a:gd name="T46" fmla="*/ 6034 w 6034"/>
              <a:gd name="T47" fmla="*/ 1551 h 6556"/>
              <a:gd name="T48" fmla="*/ 6030 w 6034"/>
              <a:gd name="T49" fmla="*/ 5043 h 6556"/>
              <a:gd name="T50" fmla="*/ 5998 w 6034"/>
              <a:gd name="T51" fmla="*/ 5109 h 6556"/>
              <a:gd name="T52" fmla="*/ 5940 w 6034"/>
              <a:gd name="T53" fmla="*/ 5155 h 6556"/>
              <a:gd name="T54" fmla="*/ 3087 w 6034"/>
              <a:gd name="T55" fmla="*/ 6538 h 6556"/>
              <a:gd name="T56" fmla="*/ 3085 w 6034"/>
              <a:gd name="T57" fmla="*/ 6540 h 6556"/>
              <a:gd name="T58" fmla="*/ 3071 w 6034"/>
              <a:gd name="T59" fmla="*/ 6544 h 6556"/>
              <a:gd name="T60" fmla="*/ 3067 w 6034"/>
              <a:gd name="T61" fmla="*/ 6546 h 6556"/>
              <a:gd name="T62" fmla="*/ 3053 w 6034"/>
              <a:gd name="T63" fmla="*/ 6550 h 6556"/>
              <a:gd name="T64" fmla="*/ 3049 w 6034"/>
              <a:gd name="T65" fmla="*/ 6552 h 6556"/>
              <a:gd name="T66" fmla="*/ 3041 w 6034"/>
              <a:gd name="T67" fmla="*/ 6554 h 6556"/>
              <a:gd name="T68" fmla="*/ 3031 w 6034"/>
              <a:gd name="T69" fmla="*/ 6554 h 6556"/>
              <a:gd name="T70" fmla="*/ 3019 w 6034"/>
              <a:gd name="T71" fmla="*/ 6556 h 6556"/>
              <a:gd name="T72" fmla="*/ 3007 w 6034"/>
              <a:gd name="T73" fmla="*/ 6556 h 6556"/>
              <a:gd name="T74" fmla="*/ 2995 w 6034"/>
              <a:gd name="T75" fmla="*/ 6554 h 6556"/>
              <a:gd name="T76" fmla="*/ 2987 w 6034"/>
              <a:gd name="T77" fmla="*/ 6554 h 6556"/>
              <a:gd name="T78" fmla="*/ 2977 w 6034"/>
              <a:gd name="T79" fmla="*/ 6552 h 6556"/>
              <a:gd name="T80" fmla="*/ 2973 w 6034"/>
              <a:gd name="T81" fmla="*/ 6550 h 6556"/>
              <a:gd name="T82" fmla="*/ 2959 w 6034"/>
              <a:gd name="T83" fmla="*/ 6546 h 6556"/>
              <a:gd name="T84" fmla="*/ 2955 w 6034"/>
              <a:gd name="T85" fmla="*/ 6544 h 6556"/>
              <a:gd name="T86" fmla="*/ 2943 w 6034"/>
              <a:gd name="T87" fmla="*/ 6540 h 6556"/>
              <a:gd name="T88" fmla="*/ 2941 w 6034"/>
              <a:gd name="T89" fmla="*/ 6538 h 6556"/>
              <a:gd name="T90" fmla="*/ 96 w 6034"/>
              <a:gd name="T91" fmla="*/ 5159 h 6556"/>
              <a:gd name="T92" fmla="*/ 36 w 6034"/>
              <a:gd name="T93" fmla="*/ 5113 h 6556"/>
              <a:gd name="T94" fmla="*/ 6 w 6034"/>
              <a:gd name="T95" fmla="*/ 5047 h 6556"/>
              <a:gd name="T96" fmla="*/ 0 w 6034"/>
              <a:gd name="T97" fmla="*/ 1541 h 6556"/>
              <a:gd name="T98" fmla="*/ 20 w 6034"/>
              <a:gd name="T99" fmla="*/ 1471 h 6556"/>
              <a:gd name="T100" fmla="*/ 64 w 6034"/>
              <a:gd name="T101" fmla="*/ 1415 h 6556"/>
              <a:gd name="T102" fmla="*/ 2941 w 6034"/>
              <a:gd name="T103" fmla="*/ 18 h 6556"/>
              <a:gd name="T104" fmla="*/ 3013 w 6034"/>
              <a:gd name="T105" fmla="*/ 0 h 6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34" h="6556">
                <a:moveTo>
                  <a:pt x="333" y="1814"/>
                </a:moveTo>
                <a:lnTo>
                  <a:pt x="333" y="4904"/>
                </a:lnTo>
                <a:lnTo>
                  <a:pt x="2846" y="6124"/>
                </a:lnTo>
                <a:lnTo>
                  <a:pt x="2846" y="3034"/>
                </a:lnTo>
                <a:lnTo>
                  <a:pt x="333" y="1814"/>
                </a:lnTo>
                <a:close/>
                <a:moveTo>
                  <a:pt x="5699" y="1808"/>
                </a:moveTo>
                <a:lnTo>
                  <a:pt x="4691" y="2298"/>
                </a:lnTo>
                <a:lnTo>
                  <a:pt x="4691" y="3269"/>
                </a:lnTo>
                <a:lnTo>
                  <a:pt x="4685" y="3313"/>
                </a:lnTo>
                <a:lnTo>
                  <a:pt x="4667" y="3353"/>
                </a:lnTo>
                <a:lnTo>
                  <a:pt x="4641" y="3387"/>
                </a:lnTo>
                <a:lnTo>
                  <a:pt x="4607" y="3413"/>
                </a:lnTo>
                <a:lnTo>
                  <a:pt x="4567" y="3429"/>
                </a:lnTo>
                <a:lnTo>
                  <a:pt x="4524" y="3434"/>
                </a:lnTo>
                <a:lnTo>
                  <a:pt x="4480" y="3429"/>
                </a:lnTo>
                <a:lnTo>
                  <a:pt x="4440" y="3413"/>
                </a:lnTo>
                <a:lnTo>
                  <a:pt x="4406" y="3387"/>
                </a:lnTo>
                <a:lnTo>
                  <a:pt x="4380" y="3353"/>
                </a:lnTo>
                <a:lnTo>
                  <a:pt x="4364" y="3313"/>
                </a:lnTo>
                <a:lnTo>
                  <a:pt x="4358" y="3269"/>
                </a:lnTo>
                <a:lnTo>
                  <a:pt x="4358" y="2460"/>
                </a:lnTo>
                <a:lnTo>
                  <a:pt x="3178" y="3034"/>
                </a:lnTo>
                <a:lnTo>
                  <a:pt x="3178" y="6124"/>
                </a:lnTo>
                <a:lnTo>
                  <a:pt x="5699" y="4898"/>
                </a:lnTo>
                <a:lnTo>
                  <a:pt x="5699" y="1808"/>
                </a:lnTo>
                <a:close/>
                <a:moveTo>
                  <a:pt x="1724" y="977"/>
                </a:moveTo>
                <a:lnTo>
                  <a:pt x="544" y="1547"/>
                </a:lnTo>
                <a:lnTo>
                  <a:pt x="3013" y="2745"/>
                </a:lnTo>
                <a:lnTo>
                  <a:pt x="4191" y="2173"/>
                </a:lnTo>
                <a:lnTo>
                  <a:pt x="1724" y="977"/>
                </a:lnTo>
                <a:close/>
                <a:moveTo>
                  <a:pt x="3013" y="351"/>
                </a:moveTo>
                <a:lnTo>
                  <a:pt x="2104" y="791"/>
                </a:lnTo>
                <a:lnTo>
                  <a:pt x="4571" y="1989"/>
                </a:lnTo>
                <a:lnTo>
                  <a:pt x="5480" y="1547"/>
                </a:lnTo>
                <a:lnTo>
                  <a:pt x="3013" y="351"/>
                </a:lnTo>
                <a:close/>
                <a:moveTo>
                  <a:pt x="3013" y="0"/>
                </a:moveTo>
                <a:lnTo>
                  <a:pt x="3051" y="4"/>
                </a:lnTo>
                <a:lnTo>
                  <a:pt x="3085" y="18"/>
                </a:lnTo>
                <a:lnTo>
                  <a:pt x="5903" y="1383"/>
                </a:lnTo>
                <a:lnTo>
                  <a:pt x="5936" y="1395"/>
                </a:lnTo>
                <a:lnTo>
                  <a:pt x="5968" y="1415"/>
                </a:lnTo>
                <a:lnTo>
                  <a:pt x="5994" y="1441"/>
                </a:lnTo>
                <a:lnTo>
                  <a:pt x="6016" y="1473"/>
                </a:lnTo>
                <a:lnTo>
                  <a:pt x="6028" y="1509"/>
                </a:lnTo>
                <a:lnTo>
                  <a:pt x="6032" y="1547"/>
                </a:lnTo>
                <a:lnTo>
                  <a:pt x="6032" y="1547"/>
                </a:lnTo>
                <a:lnTo>
                  <a:pt x="6032" y="1549"/>
                </a:lnTo>
                <a:lnTo>
                  <a:pt x="6034" y="1551"/>
                </a:lnTo>
                <a:lnTo>
                  <a:pt x="6034" y="5005"/>
                </a:lnTo>
                <a:lnTo>
                  <a:pt x="6030" y="5043"/>
                </a:lnTo>
                <a:lnTo>
                  <a:pt x="6018" y="5077"/>
                </a:lnTo>
                <a:lnTo>
                  <a:pt x="5998" y="5109"/>
                </a:lnTo>
                <a:lnTo>
                  <a:pt x="5972" y="5135"/>
                </a:lnTo>
                <a:lnTo>
                  <a:pt x="5940" y="5155"/>
                </a:lnTo>
                <a:lnTo>
                  <a:pt x="3087" y="6538"/>
                </a:lnTo>
                <a:lnTo>
                  <a:pt x="3087" y="6538"/>
                </a:lnTo>
                <a:lnTo>
                  <a:pt x="3085" y="6540"/>
                </a:lnTo>
                <a:lnTo>
                  <a:pt x="3085" y="6540"/>
                </a:lnTo>
                <a:lnTo>
                  <a:pt x="3079" y="6542"/>
                </a:lnTo>
                <a:lnTo>
                  <a:pt x="3071" y="6544"/>
                </a:lnTo>
                <a:lnTo>
                  <a:pt x="3069" y="6546"/>
                </a:lnTo>
                <a:lnTo>
                  <a:pt x="3067" y="6546"/>
                </a:lnTo>
                <a:lnTo>
                  <a:pt x="3067" y="6546"/>
                </a:lnTo>
                <a:lnTo>
                  <a:pt x="3053" y="6550"/>
                </a:lnTo>
                <a:lnTo>
                  <a:pt x="3051" y="6552"/>
                </a:lnTo>
                <a:lnTo>
                  <a:pt x="3049" y="6552"/>
                </a:lnTo>
                <a:lnTo>
                  <a:pt x="3045" y="6554"/>
                </a:lnTo>
                <a:lnTo>
                  <a:pt x="3041" y="6554"/>
                </a:lnTo>
                <a:lnTo>
                  <a:pt x="3035" y="6554"/>
                </a:lnTo>
                <a:lnTo>
                  <a:pt x="3031" y="6554"/>
                </a:lnTo>
                <a:lnTo>
                  <a:pt x="3025" y="6556"/>
                </a:lnTo>
                <a:lnTo>
                  <a:pt x="3019" y="6556"/>
                </a:lnTo>
                <a:lnTo>
                  <a:pt x="3013" y="6556"/>
                </a:lnTo>
                <a:lnTo>
                  <a:pt x="3007" y="6556"/>
                </a:lnTo>
                <a:lnTo>
                  <a:pt x="3001" y="6554"/>
                </a:lnTo>
                <a:lnTo>
                  <a:pt x="2995" y="6554"/>
                </a:lnTo>
                <a:lnTo>
                  <a:pt x="2991" y="6554"/>
                </a:lnTo>
                <a:lnTo>
                  <a:pt x="2987" y="6554"/>
                </a:lnTo>
                <a:lnTo>
                  <a:pt x="2981" y="6552"/>
                </a:lnTo>
                <a:lnTo>
                  <a:pt x="2977" y="6552"/>
                </a:lnTo>
                <a:lnTo>
                  <a:pt x="2975" y="6552"/>
                </a:lnTo>
                <a:lnTo>
                  <a:pt x="2973" y="6550"/>
                </a:lnTo>
                <a:lnTo>
                  <a:pt x="2961" y="6546"/>
                </a:lnTo>
                <a:lnTo>
                  <a:pt x="2959" y="6546"/>
                </a:lnTo>
                <a:lnTo>
                  <a:pt x="2957" y="6546"/>
                </a:lnTo>
                <a:lnTo>
                  <a:pt x="2955" y="6544"/>
                </a:lnTo>
                <a:lnTo>
                  <a:pt x="2949" y="6542"/>
                </a:lnTo>
                <a:lnTo>
                  <a:pt x="2943" y="6540"/>
                </a:lnTo>
                <a:lnTo>
                  <a:pt x="2941" y="6538"/>
                </a:lnTo>
                <a:lnTo>
                  <a:pt x="2941" y="6538"/>
                </a:lnTo>
                <a:lnTo>
                  <a:pt x="2941" y="6538"/>
                </a:lnTo>
                <a:lnTo>
                  <a:pt x="96" y="5159"/>
                </a:lnTo>
                <a:lnTo>
                  <a:pt x="64" y="5139"/>
                </a:lnTo>
                <a:lnTo>
                  <a:pt x="36" y="5113"/>
                </a:lnTo>
                <a:lnTo>
                  <a:pt x="18" y="5081"/>
                </a:lnTo>
                <a:lnTo>
                  <a:pt x="6" y="5047"/>
                </a:lnTo>
                <a:lnTo>
                  <a:pt x="0" y="5009"/>
                </a:lnTo>
                <a:lnTo>
                  <a:pt x="0" y="1541"/>
                </a:lnTo>
                <a:lnTo>
                  <a:pt x="6" y="1505"/>
                </a:lnTo>
                <a:lnTo>
                  <a:pt x="20" y="1471"/>
                </a:lnTo>
                <a:lnTo>
                  <a:pt x="38" y="1441"/>
                </a:lnTo>
                <a:lnTo>
                  <a:pt x="64" y="1415"/>
                </a:lnTo>
                <a:lnTo>
                  <a:pt x="96" y="1397"/>
                </a:lnTo>
                <a:lnTo>
                  <a:pt x="2941" y="18"/>
                </a:lnTo>
                <a:lnTo>
                  <a:pt x="2975" y="4"/>
                </a:lnTo>
                <a:lnTo>
                  <a:pt x="301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prstClr val="black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973948" y="4092742"/>
            <a:ext cx="373862" cy="324620"/>
            <a:chOff x="7246938" y="438150"/>
            <a:chExt cx="5207000" cy="4521201"/>
          </a:xfrm>
          <a:solidFill>
            <a:schemeClr val="bg1"/>
          </a:solidFill>
        </p:grpSpPr>
        <p:sp>
          <p:nvSpPr>
            <p:cNvPr id="42" name="Freeform 121"/>
            <p:cNvSpPr>
              <a:spLocks noEditPoints="1"/>
            </p:cNvSpPr>
            <p:nvPr/>
          </p:nvSpPr>
          <p:spPr bwMode="auto">
            <a:xfrm>
              <a:off x="10101263" y="438150"/>
              <a:ext cx="2352675" cy="1212850"/>
            </a:xfrm>
            <a:custGeom>
              <a:avLst/>
              <a:gdLst>
                <a:gd name="T0" fmla="*/ 1214 w 2965"/>
                <a:gd name="T1" fmla="*/ 342 h 1529"/>
                <a:gd name="T2" fmla="*/ 870 w 2965"/>
                <a:gd name="T3" fmla="*/ 404 h 1529"/>
                <a:gd name="T4" fmla="*/ 601 w 2965"/>
                <a:gd name="T5" fmla="*/ 499 h 1529"/>
                <a:gd name="T6" fmla="*/ 420 w 2965"/>
                <a:gd name="T7" fmla="*/ 612 h 1529"/>
                <a:gd name="T8" fmla="*/ 333 w 2965"/>
                <a:gd name="T9" fmla="*/ 730 h 1529"/>
                <a:gd name="T10" fmla="*/ 351 w 2965"/>
                <a:gd name="T11" fmla="*/ 841 h 1529"/>
                <a:gd name="T12" fmla="*/ 470 w 2965"/>
                <a:gd name="T13" fmla="*/ 960 h 1529"/>
                <a:gd name="T14" fmla="*/ 681 w 2965"/>
                <a:gd name="T15" fmla="*/ 1070 h 1529"/>
                <a:gd name="T16" fmla="*/ 975 w 2965"/>
                <a:gd name="T17" fmla="*/ 1155 h 1529"/>
                <a:gd name="T18" fmla="*/ 1345 w 2965"/>
                <a:gd name="T19" fmla="*/ 1201 h 1529"/>
                <a:gd name="T20" fmla="*/ 1749 w 2965"/>
                <a:gd name="T21" fmla="*/ 1191 h 1529"/>
                <a:gd name="T22" fmla="*/ 2096 w 2965"/>
                <a:gd name="T23" fmla="*/ 1129 h 1529"/>
                <a:gd name="T24" fmla="*/ 2362 w 2965"/>
                <a:gd name="T25" fmla="*/ 1034 h 1529"/>
                <a:gd name="T26" fmla="*/ 2545 w 2965"/>
                <a:gd name="T27" fmla="*/ 921 h 1529"/>
                <a:gd name="T28" fmla="*/ 2631 w 2965"/>
                <a:gd name="T29" fmla="*/ 803 h 1529"/>
                <a:gd name="T30" fmla="*/ 2613 w 2965"/>
                <a:gd name="T31" fmla="*/ 692 h 1529"/>
                <a:gd name="T32" fmla="*/ 2495 w 2965"/>
                <a:gd name="T33" fmla="*/ 575 h 1529"/>
                <a:gd name="T34" fmla="*/ 2283 w 2965"/>
                <a:gd name="T35" fmla="*/ 463 h 1529"/>
                <a:gd name="T36" fmla="*/ 1988 w 2965"/>
                <a:gd name="T37" fmla="*/ 378 h 1529"/>
                <a:gd name="T38" fmla="*/ 1620 w 2965"/>
                <a:gd name="T39" fmla="*/ 332 h 1529"/>
                <a:gd name="T40" fmla="*/ 1630 w 2965"/>
                <a:gd name="T41" fmla="*/ 4 h 1529"/>
                <a:gd name="T42" fmla="*/ 2038 w 2965"/>
                <a:gd name="T43" fmla="*/ 52 h 1529"/>
                <a:gd name="T44" fmla="*/ 2390 w 2965"/>
                <a:gd name="T45" fmla="*/ 153 h 1529"/>
                <a:gd name="T46" fmla="*/ 2671 w 2965"/>
                <a:gd name="T47" fmla="*/ 296 h 1529"/>
                <a:gd name="T48" fmla="*/ 2864 w 2965"/>
                <a:gd name="T49" fmla="*/ 479 h 1529"/>
                <a:gd name="T50" fmla="*/ 2959 w 2965"/>
                <a:gd name="T51" fmla="*/ 690 h 1529"/>
                <a:gd name="T52" fmla="*/ 2939 w 2965"/>
                <a:gd name="T53" fmla="*/ 915 h 1529"/>
                <a:gd name="T54" fmla="*/ 2810 w 2965"/>
                <a:gd name="T55" fmla="*/ 1117 h 1529"/>
                <a:gd name="T56" fmla="*/ 2587 w 2965"/>
                <a:gd name="T57" fmla="*/ 1286 h 1529"/>
                <a:gd name="T58" fmla="*/ 2281 w 2965"/>
                <a:gd name="T59" fmla="*/ 1418 h 1529"/>
                <a:gd name="T60" fmla="*/ 1908 w 2965"/>
                <a:gd name="T61" fmla="*/ 1501 h 1529"/>
                <a:gd name="T62" fmla="*/ 1483 w 2965"/>
                <a:gd name="T63" fmla="*/ 1529 h 1529"/>
                <a:gd name="T64" fmla="*/ 1057 w 2965"/>
                <a:gd name="T65" fmla="*/ 1501 h 1529"/>
                <a:gd name="T66" fmla="*/ 683 w 2965"/>
                <a:gd name="T67" fmla="*/ 1418 h 1529"/>
                <a:gd name="T68" fmla="*/ 378 w 2965"/>
                <a:gd name="T69" fmla="*/ 1286 h 1529"/>
                <a:gd name="T70" fmla="*/ 154 w 2965"/>
                <a:gd name="T71" fmla="*/ 1117 h 1529"/>
                <a:gd name="T72" fmla="*/ 26 w 2965"/>
                <a:gd name="T73" fmla="*/ 915 h 1529"/>
                <a:gd name="T74" fmla="*/ 6 w 2965"/>
                <a:gd name="T75" fmla="*/ 690 h 1529"/>
                <a:gd name="T76" fmla="*/ 100 w 2965"/>
                <a:gd name="T77" fmla="*/ 479 h 1529"/>
                <a:gd name="T78" fmla="*/ 295 w 2965"/>
                <a:gd name="T79" fmla="*/ 296 h 1529"/>
                <a:gd name="T80" fmla="*/ 573 w 2965"/>
                <a:gd name="T81" fmla="*/ 153 h 1529"/>
                <a:gd name="T82" fmla="*/ 926 w 2965"/>
                <a:gd name="T83" fmla="*/ 52 h 1529"/>
                <a:gd name="T84" fmla="*/ 1335 w 2965"/>
                <a:gd name="T85" fmla="*/ 4 h 1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65" h="1529">
                  <a:moveTo>
                    <a:pt x="1483" y="330"/>
                  </a:moveTo>
                  <a:lnTo>
                    <a:pt x="1345" y="332"/>
                  </a:lnTo>
                  <a:lnTo>
                    <a:pt x="1214" y="342"/>
                  </a:lnTo>
                  <a:lnTo>
                    <a:pt x="1091" y="358"/>
                  </a:lnTo>
                  <a:lnTo>
                    <a:pt x="975" y="378"/>
                  </a:lnTo>
                  <a:lnTo>
                    <a:pt x="870" y="404"/>
                  </a:lnTo>
                  <a:lnTo>
                    <a:pt x="770" y="431"/>
                  </a:lnTo>
                  <a:lnTo>
                    <a:pt x="681" y="463"/>
                  </a:lnTo>
                  <a:lnTo>
                    <a:pt x="601" y="499"/>
                  </a:lnTo>
                  <a:lnTo>
                    <a:pt x="532" y="535"/>
                  </a:lnTo>
                  <a:lnTo>
                    <a:pt x="470" y="575"/>
                  </a:lnTo>
                  <a:lnTo>
                    <a:pt x="420" y="612"/>
                  </a:lnTo>
                  <a:lnTo>
                    <a:pt x="380" y="652"/>
                  </a:lnTo>
                  <a:lnTo>
                    <a:pt x="351" y="692"/>
                  </a:lnTo>
                  <a:lnTo>
                    <a:pt x="333" y="730"/>
                  </a:lnTo>
                  <a:lnTo>
                    <a:pt x="327" y="767"/>
                  </a:lnTo>
                  <a:lnTo>
                    <a:pt x="333" y="803"/>
                  </a:lnTo>
                  <a:lnTo>
                    <a:pt x="351" y="841"/>
                  </a:lnTo>
                  <a:lnTo>
                    <a:pt x="380" y="881"/>
                  </a:lnTo>
                  <a:lnTo>
                    <a:pt x="420" y="921"/>
                  </a:lnTo>
                  <a:lnTo>
                    <a:pt x="470" y="960"/>
                  </a:lnTo>
                  <a:lnTo>
                    <a:pt x="532" y="998"/>
                  </a:lnTo>
                  <a:lnTo>
                    <a:pt x="601" y="1034"/>
                  </a:lnTo>
                  <a:lnTo>
                    <a:pt x="681" y="1070"/>
                  </a:lnTo>
                  <a:lnTo>
                    <a:pt x="770" y="1101"/>
                  </a:lnTo>
                  <a:lnTo>
                    <a:pt x="870" y="1129"/>
                  </a:lnTo>
                  <a:lnTo>
                    <a:pt x="975" y="1155"/>
                  </a:lnTo>
                  <a:lnTo>
                    <a:pt x="1091" y="1175"/>
                  </a:lnTo>
                  <a:lnTo>
                    <a:pt x="1214" y="1191"/>
                  </a:lnTo>
                  <a:lnTo>
                    <a:pt x="1345" y="1201"/>
                  </a:lnTo>
                  <a:lnTo>
                    <a:pt x="1483" y="1205"/>
                  </a:lnTo>
                  <a:lnTo>
                    <a:pt x="1620" y="1201"/>
                  </a:lnTo>
                  <a:lnTo>
                    <a:pt x="1749" y="1191"/>
                  </a:lnTo>
                  <a:lnTo>
                    <a:pt x="1873" y="1175"/>
                  </a:lnTo>
                  <a:lnTo>
                    <a:pt x="1988" y="1155"/>
                  </a:lnTo>
                  <a:lnTo>
                    <a:pt x="2096" y="1129"/>
                  </a:lnTo>
                  <a:lnTo>
                    <a:pt x="2193" y="1101"/>
                  </a:lnTo>
                  <a:lnTo>
                    <a:pt x="2283" y="1070"/>
                  </a:lnTo>
                  <a:lnTo>
                    <a:pt x="2362" y="1034"/>
                  </a:lnTo>
                  <a:lnTo>
                    <a:pt x="2434" y="998"/>
                  </a:lnTo>
                  <a:lnTo>
                    <a:pt x="2495" y="960"/>
                  </a:lnTo>
                  <a:lnTo>
                    <a:pt x="2545" y="921"/>
                  </a:lnTo>
                  <a:lnTo>
                    <a:pt x="2585" y="881"/>
                  </a:lnTo>
                  <a:lnTo>
                    <a:pt x="2613" y="841"/>
                  </a:lnTo>
                  <a:lnTo>
                    <a:pt x="2631" y="803"/>
                  </a:lnTo>
                  <a:lnTo>
                    <a:pt x="2637" y="767"/>
                  </a:lnTo>
                  <a:lnTo>
                    <a:pt x="2631" y="730"/>
                  </a:lnTo>
                  <a:lnTo>
                    <a:pt x="2613" y="692"/>
                  </a:lnTo>
                  <a:lnTo>
                    <a:pt x="2585" y="652"/>
                  </a:lnTo>
                  <a:lnTo>
                    <a:pt x="2545" y="612"/>
                  </a:lnTo>
                  <a:lnTo>
                    <a:pt x="2495" y="575"/>
                  </a:lnTo>
                  <a:lnTo>
                    <a:pt x="2434" y="535"/>
                  </a:lnTo>
                  <a:lnTo>
                    <a:pt x="2362" y="499"/>
                  </a:lnTo>
                  <a:lnTo>
                    <a:pt x="2283" y="463"/>
                  </a:lnTo>
                  <a:lnTo>
                    <a:pt x="2193" y="431"/>
                  </a:lnTo>
                  <a:lnTo>
                    <a:pt x="2096" y="404"/>
                  </a:lnTo>
                  <a:lnTo>
                    <a:pt x="1988" y="378"/>
                  </a:lnTo>
                  <a:lnTo>
                    <a:pt x="1873" y="358"/>
                  </a:lnTo>
                  <a:lnTo>
                    <a:pt x="1749" y="342"/>
                  </a:lnTo>
                  <a:lnTo>
                    <a:pt x="1620" y="332"/>
                  </a:lnTo>
                  <a:lnTo>
                    <a:pt x="1483" y="330"/>
                  </a:lnTo>
                  <a:close/>
                  <a:moveTo>
                    <a:pt x="1483" y="0"/>
                  </a:moveTo>
                  <a:lnTo>
                    <a:pt x="1630" y="4"/>
                  </a:lnTo>
                  <a:lnTo>
                    <a:pt x="1771" y="14"/>
                  </a:lnTo>
                  <a:lnTo>
                    <a:pt x="1908" y="30"/>
                  </a:lnTo>
                  <a:lnTo>
                    <a:pt x="2038" y="52"/>
                  </a:lnTo>
                  <a:lnTo>
                    <a:pt x="2163" y="80"/>
                  </a:lnTo>
                  <a:lnTo>
                    <a:pt x="2281" y="113"/>
                  </a:lnTo>
                  <a:lnTo>
                    <a:pt x="2390" y="153"/>
                  </a:lnTo>
                  <a:lnTo>
                    <a:pt x="2493" y="197"/>
                  </a:lnTo>
                  <a:lnTo>
                    <a:pt x="2587" y="245"/>
                  </a:lnTo>
                  <a:lnTo>
                    <a:pt x="2671" y="296"/>
                  </a:lnTo>
                  <a:lnTo>
                    <a:pt x="2746" y="354"/>
                  </a:lnTo>
                  <a:lnTo>
                    <a:pt x="2810" y="414"/>
                  </a:lnTo>
                  <a:lnTo>
                    <a:pt x="2864" y="479"/>
                  </a:lnTo>
                  <a:lnTo>
                    <a:pt x="2907" y="545"/>
                  </a:lnTo>
                  <a:lnTo>
                    <a:pt x="2939" y="616"/>
                  </a:lnTo>
                  <a:lnTo>
                    <a:pt x="2959" y="690"/>
                  </a:lnTo>
                  <a:lnTo>
                    <a:pt x="2965" y="765"/>
                  </a:lnTo>
                  <a:lnTo>
                    <a:pt x="2959" y="841"/>
                  </a:lnTo>
                  <a:lnTo>
                    <a:pt x="2939" y="915"/>
                  </a:lnTo>
                  <a:lnTo>
                    <a:pt x="2907" y="984"/>
                  </a:lnTo>
                  <a:lnTo>
                    <a:pt x="2864" y="1052"/>
                  </a:lnTo>
                  <a:lnTo>
                    <a:pt x="2810" y="1117"/>
                  </a:lnTo>
                  <a:lnTo>
                    <a:pt x="2746" y="1177"/>
                  </a:lnTo>
                  <a:lnTo>
                    <a:pt x="2671" y="1235"/>
                  </a:lnTo>
                  <a:lnTo>
                    <a:pt x="2587" y="1286"/>
                  </a:lnTo>
                  <a:lnTo>
                    <a:pt x="2493" y="1334"/>
                  </a:lnTo>
                  <a:lnTo>
                    <a:pt x="2390" y="1378"/>
                  </a:lnTo>
                  <a:lnTo>
                    <a:pt x="2281" y="1418"/>
                  </a:lnTo>
                  <a:lnTo>
                    <a:pt x="2163" y="1449"/>
                  </a:lnTo>
                  <a:lnTo>
                    <a:pt x="2038" y="1477"/>
                  </a:lnTo>
                  <a:lnTo>
                    <a:pt x="1908" y="1501"/>
                  </a:lnTo>
                  <a:lnTo>
                    <a:pt x="1771" y="1517"/>
                  </a:lnTo>
                  <a:lnTo>
                    <a:pt x="1630" y="1527"/>
                  </a:lnTo>
                  <a:lnTo>
                    <a:pt x="1483" y="1529"/>
                  </a:lnTo>
                  <a:lnTo>
                    <a:pt x="1335" y="1527"/>
                  </a:lnTo>
                  <a:lnTo>
                    <a:pt x="1192" y="1517"/>
                  </a:lnTo>
                  <a:lnTo>
                    <a:pt x="1057" y="1501"/>
                  </a:lnTo>
                  <a:lnTo>
                    <a:pt x="926" y="1477"/>
                  </a:lnTo>
                  <a:lnTo>
                    <a:pt x="800" y="1449"/>
                  </a:lnTo>
                  <a:lnTo>
                    <a:pt x="683" y="1418"/>
                  </a:lnTo>
                  <a:lnTo>
                    <a:pt x="573" y="1378"/>
                  </a:lnTo>
                  <a:lnTo>
                    <a:pt x="472" y="1334"/>
                  </a:lnTo>
                  <a:lnTo>
                    <a:pt x="378" y="1286"/>
                  </a:lnTo>
                  <a:lnTo>
                    <a:pt x="295" y="1235"/>
                  </a:lnTo>
                  <a:lnTo>
                    <a:pt x="219" y="1177"/>
                  </a:lnTo>
                  <a:lnTo>
                    <a:pt x="154" y="1117"/>
                  </a:lnTo>
                  <a:lnTo>
                    <a:pt x="100" y="1052"/>
                  </a:lnTo>
                  <a:lnTo>
                    <a:pt x="56" y="984"/>
                  </a:lnTo>
                  <a:lnTo>
                    <a:pt x="26" y="915"/>
                  </a:lnTo>
                  <a:lnTo>
                    <a:pt x="6" y="841"/>
                  </a:lnTo>
                  <a:lnTo>
                    <a:pt x="0" y="765"/>
                  </a:lnTo>
                  <a:lnTo>
                    <a:pt x="6" y="690"/>
                  </a:lnTo>
                  <a:lnTo>
                    <a:pt x="26" y="616"/>
                  </a:lnTo>
                  <a:lnTo>
                    <a:pt x="56" y="545"/>
                  </a:lnTo>
                  <a:lnTo>
                    <a:pt x="100" y="479"/>
                  </a:lnTo>
                  <a:lnTo>
                    <a:pt x="154" y="414"/>
                  </a:lnTo>
                  <a:lnTo>
                    <a:pt x="219" y="354"/>
                  </a:lnTo>
                  <a:lnTo>
                    <a:pt x="295" y="296"/>
                  </a:lnTo>
                  <a:lnTo>
                    <a:pt x="378" y="245"/>
                  </a:lnTo>
                  <a:lnTo>
                    <a:pt x="472" y="197"/>
                  </a:lnTo>
                  <a:lnTo>
                    <a:pt x="573" y="153"/>
                  </a:lnTo>
                  <a:lnTo>
                    <a:pt x="683" y="113"/>
                  </a:lnTo>
                  <a:lnTo>
                    <a:pt x="800" y="80"/>
                  </a:lnTo>
                  <a:lnTo>
                    <a:pt x="926" y="52"/>
                  </a:lnTo>
                  <a:lnTo>
                    <a:pt x="1057" y="30"/>
                  </a:lnTo>
                  <a:lnTo>
                    <a:pt x="1192" y="14"/>
                  </a:lnTo>
                  <a:lnTo>
                    <a:pt x="1335" y="4"/>
                  </a:lnTo>
                  <a:lnTo>
                    <a:pt x="14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3" name="Freeform 122"/>
            <p:cNvSpPr>
              <a:spLocks/>
            </p:cNvSpPr>
            <p:nvPr/>
          </p:nvSpPr>
          <p:spPr bwMode="auto">
            <a:xfrm>
              <a:off x="10125076" y="1655763"/>
              <a:ext cx="2314575" cy="657225"/>
            </a:xfrm>
            <a:custGeom>
              <a:avLst/>
              <a:gdLst>
                <a:gd name="T0" fmla="*/ 2774 w 2917"/>
                <a:gd name="T1" fmla="*/ 0 h 827"/>
                <a:gd name="T2" fmla="*/ 2843 w 2917"/>
                <a:gd name="T3" fmla="*/ 28 h 827"/>
                <a:gd name="T4" fmla="*/ 2893 w 2917"/>
                <a:gd name="T5" fmla="*/ 79 h 827"/>
                <a:gd name="T6" fmla="*/ 2917 w 2917"/>
                <a:gd name="T7" fmla="*/ 145 h 827"/>
                <a:gd name="T8" fmla="*/ 2909 w 2917"/>
                <a:gd name="T9" fmla="*/ 219 h 827"/>
                <a:gd name="T10" fmla="*/ 2836 w 2917"/>
                <a:gd name="T11" fmla="*/ 352 h 827"/>
                <a:gd name="T12" fmla="*/ 2720 w 2917"/>
                <a:gd name="T13" fmla="*/ 473 h 827"/>
                <a:gd name="T14" fmla="*/ 2565 w 2917"/>
                <a:gd name="T15" fmla="*/ 580 h 827"/>
                <a:gd name="T16" fmla="*/ 2370 w 2917"/>
                <a:gd name="T17" fmla="*/ 672 h 827"/>
                <a:gd name="T18" fmla="*/ 2133 w 2917"/>
                <a:gd name="T19" fmla="*/ 747 h 827"/>
                <a:gd name="T20" fmla="*/ 1873 w 2917"/>
                <a:gd name="T21" fmla="*/ 797 h 827"/>
                <a:gd name="T22" fmla="*/ 1596 w 2917"/>
                <a:gd name="T23" fmla="*/ 823 h 827"/>
                <a:gd name="T24" fmla="*/ 1315 w 2917"/>
                <a:gd name="T25" fmla="*/ 825 h 827"/>
                <a:gd name="T26" fmla="*/ 1051 w 2917"/>
                <a:gd name="T27" fmla="*/ 801 h 827"/>
                <a:gd name="T28" fmla="*/ 804 w 2917"/>
                <a:gd name="T29" fmla="*/ 755 h 827"/>
                <a:gd name="T30" fmla="*/ 583 w 2917"/>
                <a:gd name="T31" fmla="*/ 690 h 827"/>
                <a:gd name="T32" fmla="*/ 388 w 2917"/>
                <a:gd name="T33" fmla="*/ 606 h 827"/>
                <a:gd name="T34" fmla="*/ 227 w 2917"/>
                <a:gd name="T35" fmla="*/ 505 h 827"/>
                <a:gd name="T36" fmla="*/ 100 w 2917"/>
                <a:gd name="T37" fmla="*/ 390 h 827"/>
                <a:gd name="T38" fmla="*/ 14 w 2917"/>
                <a:gd name="T39" fmla="*/ 258 h 827"/>
                <a:gd name="T40" fmla="*/ 0 w 2917"/>
                <a:gd name="T41" fmla="*/ 187 h 827"/>
                <a:gd name="T42" fmla="*/ 16 w 2917"/>
                <a:gd name="T43" fmla="*/ 117 h 827"/>
                <a:gd name="T44" fmla="*/ 62 w 2917"/>
                <a:gd name="T45" fmla="*/ 61 h 827"/>
                <a:gd name="T46" fmla="*/ 130 w 2917"/>
                <a:gd name="T47" fmla="*/ 30 h 827"/>
                <a:gd name="T48" fmla="*/ 201 w 2917"/>
                <a:gd name="T49" fmla="*/ 30 h 827"/>
                <a:gd name="T50" fmla="*/ 267 w 2917"/>
                <a:gd name="T51" fmla="*/ 61 h 827"/>
                <a:gd name="T52" fmla="*/ 313 w 2917"/>
                <a:gd name="T53" fmla="*/ 119 h 827"/>
                <a:gd name="T54" fmla="*/ 384 w 2917"/>
                <a:gd name="T55" fmla="*/ 213 h 827"/>
                <a:gd name="T56" fmla="*/ 514 w 2917"/>
                <a:gd name="T57" fmla="*/ 302 h 827"/>
                <a:gd name="T58" fmla="*/ 689 w 2917"/>
                <a:gd name="T59" fmla="*/ 380 h 827"/>
                <a:gd name="T60" fmla="*/ 910 w 2917"/>
                <a:gd name="T61" fmla="*/ 443 h 827"/>
                <a:gd name="T62" fmla="*/ 1166 w 2917"/>
                <a:gd name="T63" fmla="*/ 485 h 827"/>
                <a:gd name="T64" fmla="*/ 1453 w 2917"/>
                <a:gd name="T65" fmla="*/ 501 h 827"/>
                <a:gd name="T66" fmla="*/ 1727 w 2917"/>
                <a:gd name="T67" fmla="*/ 487 h 827"/>
                <a:gd name="T68" fmla="*/ 1972 w 2917"/>
                <a:gd name="T69" fmla="*/ 449 h 827"/>
                <a:gd name="T70" fmla="*/ 2185 w 2917"/>
                <a:gd name="T71" fmla="*/ 392 h 827"/>
                <a:gd name="T72" fmla="*/ 2360 w 2917"/>
                <a:gd name="T73" fmla="*/ 320 h 827"/>
                <a:gd name="T74" fmla="*/ 2493 w 2917"/>
                <a:gd name="T75" fmla="*/ 236 h 827"/>
                <a:gd name="T76" fmla="*/ 2577 w 2917"/>
                <a:gd name="T77" fmla="*/ 151 h 827"/>
                <a:gd name="T78" fmla="*/ 2617 w 2917"/>
                <a:gd name="T79" fmla="*/ 73 h 827"/>
                <a:gd name="T80" fmla="*/ 2670 w 2917"/>
                <a:gd name="T81" fmla="*/ 24 h 827"/>
                <a:gd name="T82" fmla="*/ 2738 w 2917"/>
                <a:gd name="T83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7" h="827">
                  <a:moveTo>
                    <a:pt x="2738" y="0"/>
                  </a:moveTo>
                  <a:lnTo>
                    <a:pt x="2774" y="0"/>
                  </a:lnTo>
                  <a:lnTo>
                    <a:pt x="2810" y="10"/>
                  </a:lnTo>
                  <a:lnTo>
                    <a:pt x="2843" y="28"/>
                  </a:lnTo>
                  <a:lnTo>
                    <a:pt x="2871" y="50"/>
                  </a:lnTo>
                  <a:lnTo>
                    <a:pt x="2893" y="79"/>
                  </a:lnTo>
                  <a:lnTo>
                    <a:pt x="2909" y="111"/>
                  </a:lnTo>
                  <a:lnTo>
                    <a:pt x="2917" y="145"/>
                  </a:lnTo>
                  <a:lnTo>
                    <a:pt x="2917" y="183"/>
                  </a:lnTo>
                  <a:lnTo>
                    <a:pt x="2909" y="219"/>
                  </a:lnTo>
                  <a:lnTo>
                    <a:pt x="2877" y="286"/>
                  </a:lnTo>
                  <a:lnTo>
                    <a:pt x="2836" y="352"/>
                  </a:lnTo>
                  <a:lnTo>
                    <a:pt x="2784" y="415"/>
                  </a:lnTo>
                  <a:lnTo>
                    <a:pt x="2720" y="473"/>
                  </a:lnTo>
                  <a:lnTo>
                    <a:pt x="2647" y="529"/>
                  </a:lnTo>
                  <a:lnTo>
                    <a:pt x="2565" y="580"/>
                  </a:lnTo>
                  <a:lnTo>
                    <a:pt x="2471" y="628"/>
                  </a:lnTo>
                  <a:lnTo>
                    <a:pt x="2370" y="672"/>
                  </a:lnTo>
                  <a:lnTo>
                    <a:pt x="2257" y="712"/>
                  </a:lnTo>
                  <a:lnTo>
                    <a:pt x="2133" y="747"/>
                  </a:lnTo>
                  <a:lnTo>
                    <a:pt x="2006" y="775"/>
                  </a:lnTo>
                  <a:lnTo>
                    <a:pt x="1873" y="797"/>
                  </a:lnTo>
                  <a:lnTo>
                    <a:pt x="1737" y="815"/>
                  </a:lnTo>
                  <a:lnTo>
                    <a:pt x="1596" y="823"/>
                  </a:lnTo>
                  <a:lnTo>
                    <a:pt x="1453" y="827"/>
                  </a:lnTo>
                  <a:lnTo>
                    <a:pt x="1315" y="825"/>
                  </a:lnTo>
                  <a:lnTo>
                    <a:pt x="1180" y="815"/>
                  </a:lnTo>
                  <a:lnTo>
                    <a:pt x="1051" y="801"/>
                  </a:lnTo>
                  <a:lnTo>
                    <a:pt x="925" y="781"/>
                  </a:lnTo>
                  <a:lnTo>
                    <a:pt x="804" y="755"/>
                  </a:lnTo>
                  <a:lnTo>
                    <a:pt x="691" y="726"/>
                  </a:lnTo>
                  <a:lnTo>
                    <a:pt x="583" y="690"/>
                  </a:lnTo>
                  <a:lnTo>
                    <a:pt x="482" y="650"/>
                  </a:lnTo>
                  <a:lnTo>
                    <a:pt x="388" y="606"/>
                  </a:lnTo>
                  <a:lnTo>
                    <a:pt x="303" y="559"/>
                  </a:lnTo>
                  <a:lnTo>
                    <a:pt x="227" y="505"/>
                  </a:lnTo>
                  <a:lnTo>
                    <a:pt x="159" y="449"/>
                  </a:lnTo>
                  <a:lnTo>
                    <a:pt x="100" y="390"/>
                  </a:lnTo>
                  <a:lnTo>
                    <a:pt x="52" y="326"/>
                  </a:lnTo>
                  <a:lnTo>
                    <a:pt x="14" y="258"/>
                  </a:lnTo>
                  <a:lnTo>
                    <a:pt x="2" y="223"/>
                  </a:lnTo>
                  <a:lnTo>
                    <a:pt x="0" y="187"/>
                  </a:lnTo>
                  <a:lnTo>
                    <a:pt x="4" y="151"/>
                  </a:lnTo>
                  <a:lnTo>
                    <a:pt x="16" y="117"/>
                  </a:lnTo>
                  <a:lnTo>
                    <a:pt x="36" y="87"/>
                  </a:lnTo>
                  <a:lnTo>
                    <a:pt x="62" y="61"/>
                  </a:lnTo>
                  <a:lnTo>
                    <a:pt x="94" y="42"/>
                  </a:lnTo>
                  <a:lnTo>
                    <a:pt x="130" y="30"/>
                  </a:lnTo>
                  <a:lnTo>
                    <a:pt x="165" y="26"/>
                  </a:lnTo>
                  <a:lnTo>
                    <a:pt x="201" y="30"/>
                  </a:lnTo>
                  <a:lnTo>
                    <a:pt x="235" y="42"/>
                  </a:lnTo>
                  <a:lnTo>
                    <a:pt x="267" y="61"/>
                  </a:lnTo>
                  <a:lnTo>
                    <a:pt x="293" y="87"/>
                  </a:lnTo>
                  <a:lnTo>
                    <a:pt x="313" y="119"/>
                  </a:lnTo>
                  <a:lnTo>
                    <a:pt x="340" y="167"/>
                  </a:lnTo>
                  <a:lnTo>
                    <a:pt x="384" y="213"/>
                  </a:lnTo>
                  <a:lnTo>
                    <a:pt x="442" y="258"/>
                  </a:lnTo>
                  <a:lnTo>
                    <a:pt x="514" y="302"/>
                  </a:lnTo>
                  <a:lnTo>
                    <a:pt x="595" y="342"/>
                  </a:lnTo>
                  <a:lnTo>
                    <a:pt x="689" y="380"/>
                  </a:lnTo>
                  <a:lnTo>
                    <a:pt x="794" y="413"/>
                  </a:lnTo>
                  <a:lnTo>
                    <a:pt x="910" y="443"/>
                  </a:lnTo>
                  <a:lnTo>
                    <a:pt x="1033" y="467"/>
                  </a:lnTo>
                  <a:lnTo>
                    <a:pt x="1166" y="485"/>
                  </a:lnTo>
                  <a:lnTo>
                    <a:pt x="1305" y="497"/>
                  </a:lnTo>
                  <a:lnTo>
                    <a:pt x="1453" y="501"/>
                  </a:lnTo>
                  <a:lnTo>
                    <a:pt x="1594" y="497"/>
                  </a:lnTo>
                  <a:lnTo>
                    <a:pt x="1727" y="487"/>
                  </a:lnTo>
                  <a:lnTo>
                    <a:pt x="1855" y="471"/>
                  </a:lnTo>
                  <a:lnTo>
                    <a:pt x="1972" y="449"/>
                  </a:lnTo>
                  <a:lnTo>
                    <a:pt x="2083" y="421"/>
                  </a:lnTo>
                  <a:lnTo>
                    <a:pt x="2185" y="392"/>
                  </a:lnTo>
                  <a:lnTo>
                    <a:pt x="2278" y="356"/>
                  </a:lnTo>
                  <a:lnTo>
                    <a:pt x="2360" y="320"/>
                  </a:lnTo>
                  <a:lnTo>
                    <a:pt x="2432" y="278"/>
                  </a:lnTo>
                  <a:lnTo>
                    <a:pt x="2493" y="236"/>
                  </a:lnTo>
                  <a:lnTo>
                    <a:pt x="2541" y="195"/>
                  </a:lnTo>
                  <a:lnTo>
                    <a:pt x="2577" y="151"/>
                  </a:lnTo>
                  <a:lnTo>
                    <a:pt x="2601" y="107"/>
                  </a:lnTo>
                  <a:lnTo>
                    <a:pt x="2617" y="73"/>
                  </a:lnTo>
                  <a:lnTo>
                    <a:pt x="2641" y="46"/>
                  </a:lnTo>
                  <a:lnTo>
                    <a:pt x="2670" y="24"/>
                  </a:lnTo>
                  <a:lnTo>
                    <a:pt x="2702" y="8"/>
                  </a:lnTo>
                  <a:lnTo>
                    <a:pt x="2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4" name="Freeform 123"/>
            <p:cNvSpPr>
              <a:spLocks/>
            </p:cNvSpPr>
            <p:nvPr/>
          </p:nvSpPr>
          <p:spPr bwMode="auto">
            <a:xfrm>
              <a:off x="10125076" y="2319338"/>
              <a:ext cx="2314575" cy="655638"/>
            </a:xfrm>
            <a:custGeom>
              <a:avLst/>
              <a:gdLst>
                <a:gd name="T0" fmla="*/ 2774 w 2917"/>
                <a:gd name="T1" fmla="*/ 0 h 827"/>
                <a:gd name="T2" fmla="*/ 2843 w 2917"/>
                <a:gd name="T3" fmla="*/ 26 h 827"/>
                <a:gd name="T4" fmla="*/ 2893 w 2917"/>
                <a:gd name="T5" fmla="*/ 77 h 827"/>
                <a:gd name="T6" fmla="*/ 2917 w 2917"/>
                <a:gd name="T7" fmla="*/ 145 h 827"/>
                <a:gd name="T8" fmla="*/ 2909 w 2917"/>
                <a:gd name="T9" fmla="*/ 217 h 827"/>
                <a:gd name="T10" fmla="*/ 2836 w 2917"/>
                <a:gd name="T11" fmla="*/ 352 h 827"/>
                <a:gd name="T12" fmla="*/ 2720 w 2917"/>
                <a:gd name="T13" fmla="*/ 473 h 827"/>
                <a:gd name="T14" fmla="*/ 2565 w 2917"/>
                <a:gd name="T15" fmla="*/ 580 h 827"/>
                <a:gd name="T16" fmla="*/ 2370 w 2917"/>
                <a:gd name="T17" fmla="*/ 672 h 827"/>
                <a:gd name="T18" fmla="*/ 2133 w 2917"/>
                <a:gd name="T19" fmla="*/ 745 h 827"/>
                <a:gd name="T20" fmla="*/ 1873 w 2917"/>
                <a:gd name="T21" fmla="*/ 797 h 827"/>
                <a:gd name="T22" fmla="*/ 1596 w 2917"/>
                <a:gd name="T23" fmla="*/ 823 h 827"/>
                <a:gd name="T24" fmla="*/ 1315 w 2917"/>
                <a:gd name="T25" fmla="*/ 823 h 827"/>
                <a:gd name="T26" fmla="*/ 1051 w 2917"/>
                <a:gd name="T27" fmla="*/ 799 h 827"/>
                <a:gd name="T28" fmla="*/ 804 w 2917"/>
                <a:gd name="T29" fmla="*/ 755 h 827"/>
                <a:gd name="T30" fmla="*/ 583 w 2917"/>
                <a:gd name="T31" fmla="*/ 690 h 827"/>
                <a:gd name="T32" fmla="*/ 388 w 2917"/>
                <a:gd name="T33" fmla="*/ 604 h 827"/>
                <a:gd name="T34" fmla="*/ 227 w 2917"/>
                <a:gd name="T35" fmla="*/ 505 h 827"/>
                <a:gd name="T36" fmla="*/ 100 w 2917"/>
                <a:gd name="T37" fmla="*/ 388 h 827"/>
                <a:gd name="T38" fmla="*/ 14 w 2917"/>
                <a:gd name="T39" fmla="*/ 258 h 827"/>
                <a:gd name="T40" fmla="*/ 0 w 2917"/>
                <a:gd name="T41" fmla="*/ 185 h 827"/>
                <a:gd name="T42" fmla="*/ 16 w 2917"/>
                <a:gd name="T43" fmla="*/ 115 h 827"/>
                <a:gd name="T44" fmla="*/ 62 w 2917"/>
                <a:gd name="T45" fmla="*/ 60 h 827"/>
                <a:gd name="T46" fmla="*/ 130 w 2917"/>
                <a:gd name="T47" fmla="*/ 28 h 827"/>
                <a:gd name="T48" fmla="*/ 201 w 2917"/>
                <a:gd name="T49" fmla="*/ 30 h 827"/>
                <a:gd name="T50" fmla="*/ 267 w 2917"/>
                <a:gd name="T51" fmla="*/ 62 h 827"/>
                <a:gd name="T52" fmla="*/ 313 w 2917"/>
                <a:gd name="T53" fmla="*/ 119 h 827"/>
                <a:gd name="T54" fmla="*/ 384 w 2917"/>
                <a:gd name="T55" fmla="*/ 213 h 827"/>
                <a:gd name="T56" fmla="*/ 514 w 2917"/>
                <a:gd name="T57" fmla="*/ 300 h 827"/>
                <a:gd name="T58" fmla="*/ 689 w 2917"/>
                <a:gd name="T59" fmla="*/ 380 h 827"/>
                <a:gd name="T60" fmla="*/ 910 w 2917"/>
                <a:gd name="T61" fmla="*/ 441 h 827"/>
                <a:gd name="T62" fmla="*/ 1166 w 2917"/>
                <a:gd name="T63" fmla="*/ 483 h 827"/>
                <a:gd name="T64" fmla="*/ 1453 w 2917"/>
                <a:gd name="T65" fmla="*/ 499 h 827"/>
                <a:gd name="T66" fmla="*/ 1727 w 2917"/>
                <a:gd name="T67" fmla="*/ 485 h 827"/>
                <a:gd name="T68" fmla="*/ 1972 w 2917"/>
                <a:gd name="T69" fmla="*/ 447 h 827"/>
                <a:gd name="T70" fmla="*/ 2185 w 2917"/>
                <a:gd name="T71" fmla="*/ 390 h 827"/>
                <a:gd name="T72" fmla="*/ 2360 w 2917"/>
                <a:gd name="T73" fmla="*/ 318 h 827"/>
                <a:gd name="T74" fmla="*/ 2493 w 2917"/>
                <a:gd name="T75" fmla="*/ 236 h 827"/>
                <a:gd name="T76" fmla="*/ 2577 w 2917"/>
                <a:gd name="T77" fmla="*/ 149 h 827"/>
                <a:gd name="T78" fmla="*/ 2617 w 2917"/>
                <a:gd name="T79" fmla="*/ 71 h 827"/>
                <a:gd name="T80" fmla="*/ 2670 w 2917"/>
                <a:gd name="T81" fmla="*/ 22 h 827"/>
                <a:gd name="T82" fmla="*/ 2738 w 2917"/>
                <a:gd name="T83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7" h="827">
                  <a:moveTo>
                    <a:pt x="2738" y="0"/>
                  </a:moveTo>
                  <a:lnTo>
                    <a:pt x="2774" y="0"/>
                  </a:lnTo>
                  <a:lnTo>
                    <a:pt x="2810" y="8"/>
                  </a:lnTo>
                  <a:lnTo>
                    <a:pt x="2843" y="26"/>
                  </a:lnTo>
                  <a:lnTo>
                    <a:pt x="2871" y="50"/>
                  </a:lnTo>
                  <a:lnTo>
                    <a:pt x="2893" y="77"/>
                  </a:lnTo>
                  <a:lnTo>
                    <a:pt x="2909" y="109"/>
                  </a:lnTo>
                  <a:lnTo>
                    <a:pt x="2917" y="145"/>
                  </a:lnTo>
                  <a:lnTo>
                    <a:pt x="2917" y="181"/>
                  </a:lnTo>
                  <a:lnTo>
                    <a:pt x="2909" y="217"/>
                  </a:lnTo>
                  <a:lnTo>
                    <a:pt x="2877" y="286"/>
                  </a:lnTo>
                  <a:lnTo>
                    <a:pt x="2836" y="352"/>
                  </a:lnTo>
                  <a:lnTo>
                    <a:pt x="2784" y="413"/>
                  </a:lnTo>
                  <a:lnTo>
                    <a:pt x="2720" y="473"/>
                  </a:lnTo>
                  <a:lnTo>
                    <a:pt x="2647" y="529"/>
                  </a:lnTo>
                  <a:lnTo>
                    <a:pt x="2565" y="580"/>
                  </a:lnTo>
                  <a:lnTo>
                    <a:pt x="2471" y="628"/>
                  </a:lnTo>
                  <a:lnTo>
                    <a:pt x="2370" y="672"/>
                  </a:lnTo>
                  <a:lnTo>
                    <a:pt x="2257" y="712"/>
                  </a:lnTo>
                  <a:lnTo>
                    <a:pt x="2133" y="745"/>
                  </a:lnTo>
                  <a:lnTo>
                    <a:pt x="2006" y="775"/>
                  </a:lnTo>
                  <a:lnTo>
                    <a:pt x="1873" y="797"/>
                  </a:lnTo>
                  <a:lnTo>
                    <a:pt x="1737" y="813"/>
                  </a:lnTo>
                  <a:lnTo>
                    <a:pt x="1596" y="823"/>
                  </a:lnTo>
                  <a:lnTo>
                    <a:pt x="1453" y="827"/>
                  </a:lnTo>
                  <a:lnTo>
                    <a:pt x="1315" y="823"/>
                  </a:lnTo>
                  <a:lnTo>
                    <a:pt x="1180" y="815"/>
                  </a:lnTo>
                  <a:lnTo>
                    <a:pt x="1051" y="799"/>
                  </a:lnTo>
                  <a:lnTo>
                    <a:pt x="925" y="779"/>
                  </a:lnTo>
                  <a:lnTo>
                    <a:pt x="804" y="755"/>
                  </a:lnTo>
                  <a:lnTo>
                    <a:pt x="691" y="724"/>
                  </a:lnTo>
                  <a:lnTo>
                    <a:pt x="583" y="690"/>
                  </a:lnTo>
                  <a:lnTo>
                    <a:pt x="482" y="650"/>
                  </a:lnTo>
                  <a:lnTo>
                    <a:pt x="388" y="604"/>
                  </a:lnTo>
                  <a:lnTo>
                    <a:pt x="303" y="557"/>
                  </a:lnTo>
                  <a:lnTo>
                    <a:pt x="227" y="505"/>
                  </a:lnTo>
                  <a:lnTo>
                    <a:pt x="159" y="447"/>
                  </a:lnTo>
                  <a:lnTo>
                    <a:pt x="100" y="388"/>
                  </a:lnTo>
                  <a:lnTo>
                    <a:pt x="52" y="324"/>
                  </a:lnTo>
                  <a:lnTo>
                    <a:pt x="14" y="258"/>
                  </a:lnTo>
                  <a:lnTo>
                    <a:pt x="2" y="223"/>
                  </a:lnTo>
                  <a:lnTo>
                    <a:pt x="0" y="185"/>
                  </a:lnTo>
                  <a:lnTo>
                    <a:pt x="4" y="149"/>
                  </a:lnTo>
                  <a:lnTo>
                    <a:pt x="16" y="115"/>
                  </a:lnTo>
                  <a:lnTo>
                    <a:pt x="36" y="85"/>
                  </a:lnTo>
                  <a:lnTo>
                    <a:pt x="62" y="60"/>
                  </a:lnTo>
                  <a:lnTo>
                    <a:pt x="94" y="40"/>
                  </a:lnTo>
                  <a:lnTo>
                    <a:pt x="130" y="28"/>
                  </a:lnTo>
                  <a:lnTo>
                    <a:pt x="165" y="24"/>
                  </a:lnTo>
                  <a:lnTo>
                    <a:pt x="201" y="30"/>
                  </a:lnTo>
                  <a:lnTo>
                    <a:pt x="235" y="42"/>
                  </a:lnTo>
                  <a:lnTo>
                    <a:pt x="267" y="62"/>
                  </a:lnTo>
                  <a:lnTo>
                    <a:pt x="293" y="87"/>
                  </a:lnTo>
                  <a:lnTo>
                    <a:pt x="313" y="119"/>
                  </a:lnTo>
                  <a:lnTo>
                    <a:pt x="340" y="165"/>
                  </a:lnTo>
                  <a:lnTo>
                    <a:pt x="384" y="213"/>
                  </a:lnTo>
                  <a:lnTo>
                    <a:pt x="442" y="256"/>
                  </a:lnTo>
                  <a:lnTo>
                    <a:pt x="514" y="300"/>
                  </a:lnTo>
                  <a:lnTo>
                    <a:pt x="595" y="342"/>
                  </a:lnTo>
                  <a:lnTo>
                    <a:pt x="689" y="380"/>
                  </a:lnTo>
                  <a:lnTo>
                    <a:pt x="794" y="413"/>
                  </a:lnTo>
                  <a:lnTo>
                    <a:pt x="910" y="441"/>
                  </a:lnTo>
                  <a:lnTo>
                    <a:pt x="1033" y="465"/>
                  </a:lnTo>
                  <a:lnTo>
                    <a:pt x="1166" y="483"/>
                  </a:lnTo>
                  <a:lnTo>
                    <a:pt x="1305" y="495"/>
                  </a:lnTo>
                  <a:lnTo>
                    <a:pt x="1453" y="499"/>
                  </a:lnTo>
                  <a:lnTo>
                    <a:pt x="1594" y="495"/>
                  </a:lnTo>
                  <a:lnTo>
                    <a:pt x="1727" y="485"/>
                  </a:lnTo>
                  <a:lnTo>
                    <a:pt x="1855" y="469"/>
                  </a:lnTo>
                  <a:lnTo>
                    <a:pt x="1972" y="447"/>
                  </a:lnTo>
                  <a:lnTo>
                    <a:pt x="2083" y="421"/>
                  </a:lnTo>
                  <a:lnTo>
                    <a:pt x="2185" y="390"/>
                  </a:lnTo>
                  <a:lnTo>
                    <a:pt x="2278" y="356"/>
                  </a:lnTo>
                  <a:lnTo>
                    <a:pt x="2360" y="318"/>
                  </a:lnTo>
                  <a:lnTo>
                    <a:pt x="2432" y="278"/>
                  </a:lnTo>
                  <a:lnTo>
                    <a:pt x="2493" y="236"/>
                  </a:lnTo>
                  <a:lnTo>
                    <a:pt x="2541" y="193"/>
                  </a:lnTo>
                  <a:lnTo>
                    <a:pt x="2577" y="149"/>
                  </a:lnTo>
                  <a:lnTo>
                    <a:pt x="2601" y="105"/>
                  </a:lnTo>
                  <a:lnTo>
                    <a:pt x="2617" y="71"/>
                  </a:lnTo>
                  <a:lnTo>
                    <a:pt x="2641" y="44"/>
                  </a:lnTo>
                  <a:lnTo>
                    <a:pt x="2670" y="22"/>
                  </a:lnTo>
                  <a:lnTo>
                    <a:pt x="2702" y="8"/>
                  </a:lnTo>
                  <a:lnTo>
                    <a:pt x="2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5" name="Freeform 124"/>
            <p:cNvSpPr>
              <a:spLocks/>
            </p:cNvSpPr>
            <p:nvPr/>
          </p:nvSpPr>
          <p:spPr bwMode="auto">
            <a:xfrm>
              <a:off x="10125076" y="2978150"/>
              <a:ext cx="2314575" cy="657225"/>
            </a:xfrm>
            <a:custGeom>
              <a:avLst/>
              <a:gdLst>
                <a:gd name="T0" fmla="*/ 2774 w 2917"/>
                <a:gd name="T1" fmla="*/ 2 h 827"/>
                <a:gd name="T2" fmla="*/ 2843 w 2917"/>
                <a:gd name="T3" fmla="*/ 28 h 827"/>
                <a:gd name="T4" fmla="*/ 2893 w 2917"/>
                <a:gd name="T5" fmla="*/ 79 h 827"/>
                <a:gd name="T6" fmla="*/ 2917 w 2917"/>
                <a:gd name="T7" fmla="*/ 147 h 827"/>
                <a:gd name="T8" fmla="*/ 2909 w 2917"/>
                <a:gd name="T9" fmla="*/ 219 h 827"/>
                <a:gd name="T10" fmla="*/ 2836 w 2917"/>
                <a:gd name="T11" fmla="*/ 354 h 827"/>
                <a:gd name="T12" fmla="*/ 2720 w 2917"/>
                <a:gd name="T13" fmla="*/ 475 h 827"/>
                <a:gd name="T14" fmla="*/ 2565 w 2917"/>
                <a:gd name="T15" fmla="*/ 580 h 827"/>
                <a:gd name="T16" fmla="*/ 2370 w 2917"/>
                <a:gd name="T17" fmla="*/ 672 h 827"/>
                <a:gd name="T18" fmla="*/ 2133 w 2917"/>
                <a:gd name="T19" fmla="*/ 747 h 827"/>
                <a:gd name="T20" fmla="*/ 1873 w 2917"/>
                <a:gd name="T21" fmla="*/ 799 h 827"/>
                <a:gd name="T22" fmla="*/ 1596 w 2917"/>
                <a:gd name="T23" fmla="*/ 825 h 827"/>
                <a:gd name="T24" fmla="*/ 1315 w 2917"/>
                <a:gd name="T25" fmla="*/ 825 h 827"/>
                <a:gd name="T26" fmla="*/ 1051 w 2917"/>
                <a:gd name="T27" fmla="*/ 801 h 827"/>
                <a:gd name="T28" fmla="*/ 804 w 2917"/>
                <a:gd name="T29" fmla="*/ 755 h 827"/>
                <a:gd name="T30" fmla="*/ 583 w 2917"/>
                <a:gd name="T31" fmla="*/ 690 h 827"/>
                <a:gd name="T32" fmla="*/ 388 w 2917"/>
                <a:gd name="T33" fmla="*/ 606 h 827"/>
                <a:gd name="T34" fmla="*/ 227 w 2917"/>
                <a:gd name="T35" fmla="*/ 505 h 827"/>
                <a:gd name="T36" fmla="*/ 100 w 2917"/>
                <a:gd name="T37" fmla="*/ 390 h 827"/>
                <a:gd name="T38" fmla="*/ 14 w 2917"/>
                <a:gd name="T39" fmla="*/ 260 h 827"/>
                <a:gd name="T40" fmla="*/ 0 w 2917"/>
                <a:gd name="T41" fmla="*/ 187 h 827"/>
                <a:gd name="T42" fmla="*/ 16 w 2917"/>
                <a:gd name="T43" fmla="*/ 117 h 827"/>
                <a:gd name="T44" fmla="*/ 62 w 2917"/>
                <a:gd name="T45" fmla="*/ 62 h 827"/>
                <a:gd name="T46" fmla="*/ 130 w 2917"/>
                <a:gd name="T47" fmla="*/ 30 h 827"/>
                <a:gd name="T48" fmla="*/ 201 w 2917"/>
                <a:gd name="T49" fmla="*/ 32 h 827"/>
                <a:gd name="T50" fmla="*/ 267 w 2917"/>
                <a:gd name="T51" fmla="*/ 62 h 827"/>
                <a:gd name="T52" fmla="*/ 313 w 2917"/>
                <a:gd name="T53" fmla="*/ 121 h 827"/>
                <a:gd name="T54" fmla="*/ 384 w 2917"/>
                <a:gd name="T55" fmla="*/ 213 h 827"/>
                <a:gd name="T56" fmla="*/ 514 w 2917"/>
                <a:gd name="T57" fmla="*/ 302 h 827"/>
                <a:gd name="T58" fmla="*/ 689 w 2917"/>
                <a:gd name="T59" fmla="*/ 382 h 827"/>
                <a:gd name="T60" fmla="*/ 910 w 2917"/>
                <a:gd name="T61" fmla="*/ 443 h 827"/>
                <a:gd name="T62" fmla="*/ 1166 w 2917"/>
                <a:gd name="T63" fmla="*/ 485 h 827"/>
                <a:gd name="T64" fmla="*/ 1453 w 2917"/>
                <a:gd name="T65" fmla="*/ 501 h 827"/>
                <a:gd name="T66" fmla="*/ 1727 w 2917"/>
                <a:gd name="T67" fmla="*/ 487 h 827"/>
                <a:gd name="T68" fmla="*/ 1972 w 2917"/>
                <a:gd name="T69" fmla="*/ 449 h 827"/>
                <a:gd name="T70" fmla="*/ 2185 w 2917"/>
                <a:gd name="T71" fmla="*/ 392 h 827"/>
                <a:gd name="T72" fmla="*/ 2360 w 2917"/>
                <a:gd name="T73" fmla="*/ 320 h 827"/>
                <a:gd name="T74" fmla="*/ 2493 w 2917"/>
                <a:gd name="T75" fmla="*/ 239 h 827"/>
                <a:gd name="T76" fmla="*/ 2577 w 2917"/>
                <a:gd name="T77" fmla="*/ 151 h 827"/>
                <a:gd name="T78" fmla="*/ 2617 w 2917"/>
                <a:gd name="T79" fmla="*/ 74 h 827"/>
                <a:gd name="T80" fmla="*/ 2670 w 2917"/>
                <a:gd name="T81" fmla="*/ 24 h 827"/>
                <a:gd name="T82" fmla="*/ 2738 w 2917"/>
                <a:gd name="T83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7" h="827">
                  <a:moveTo>
                    <a:pt x="2738" y="0"/>
                  </a:moveTo>
                  <a:lnTo>
                    <a:pt x="2774" y="2"/>
                  </a:lnTo>
                  <a:lnTo>
                    <a:pt x="2810" y="10"/>
                  </a:lnTo>
                  <a:lnTo>
                    <a:pt x="2843" y="28"/>
                  </a:lnTo>
                  <a:lnTo>
                    <a:pt x="2871" y="52"/>
                  </a:lnTo>
                  <a:lnTo>
                    <a:pt x="2893" y="79"/>
                  </a:lnTo>
                  <a:lnTo>
                    <a:pt x="2909" y="111"/>
                  </a:lnTo>
                  <a:lnTo>
                    <a:pt x="2917" y="147"/>
                  </a:lnTo>
                  <a:lnTo>
                    <a:pt x="2917" y="183"/>
                  </a:lnTo>
                  <a:lnTo>
                    <a:pt x="2909" y="219"/>
                  </a:lnTo>
                  <a:lnTo>
                    <a:pt x="2877" y="288"/>
                  </a:lnTo>
                  <a:lnTo>
                    <a:pt x="2836" y="354"/>
                  </a:lnTo>
                  <a:lnTo>
                    <a:pt x="2784" y="415"/>
                  </a:lnTo>
                  <a:lnTo>
                    <a:pt x="2720" y="475"/>
                  </a:lnTo>
                  <a:lnTo>
                    <a:pt x="2647" y="529"/>
                  </a:lnTo>
                  <a:lnTo>
                    <a:pt x="2565" y="580"/>
                  </a:lnTo>
                  <a:lnTo>
                    <a:pt x="2471" y="628"/>
                  </a:lnTo>
                  <a:lnTo>
                    <a:pt x="2370" y="672"/>
                  </a:lnTo>
                  <a:lnTo>
                    <a:pt x="2257" y="714"/>
                  </a:lnTo>
                  <a:lnTo>
                    <a:pt x="2133" y="747"/>
                  </a:lnTo>
                  <a:lnTo>
                    <a:pt x="2006" y="775"/>
                  </a:lnTo>
                  <a:lnTo>
                    <a:pt x="1873" y="799"/>
                  </a:lnTo>
                  <a:lnTo>
                    <a:pt x="1737" y="815"/>
                  </a:lnTo>
                  <a:lnTo>
                    <a:pt x="1596" y="825"/>
                  </a:lnTo>
                  <a:lnTo>
                    <a:pt x="1453" y="827"/>
                  </a:lnTo>
                  <a:lnTo>
                    <a:pt x="1315" y="825"/>
                  </a:lnTo>
                  <a:lnTo>
                    <a:pt x="1180" y="815"/>
                  </a:lnTo>
                  <a:lnTo>
                    <a:pt x="1051" y="801"/>
                  </a:lnTo>
                  <a:lnTo>
                    <a:pt x="925" y="781"/>
                  </a:lnTo>
                  <a:lnTo>
                    <a:pt x="804" y="755"/>
                  </a:lnTo>
                  <a:lnTo>
                    <a:pt x="691" y="726"/>
                  </a:lnTo>
                  <a:lnTo>
                    <a:pt x="583" y="690"/>
                  </a:lnTo>
                  <a:lnTo>
                    <a:pt x="482" y="650"/>
                  </a:lnTo>
                  <a:lnTo>
                    <a:pt x="388" y="606"/>
                  </a:lnTo>
                  <a:lnTo>
                    <a:pt x="303" y="559"/>
                  </a:lnTo>
                  <a:lnTo>
                    <a:pt x="227" y="505"/>
                  </a:lnTo>
                  <a:lnTo>
                    <a:pt x="159" y="449"/>
                  </a:lnTo>
                  <a:lnTo>
                    <a:pt x="100" y="390"/>
                  </a:lnTo>
                  <a:lnTo>
                    <a:pt x="52" y="326"/>
                  </a:lnTo>
                  <a:lnTo>
                    <a:pt x="14" y="260"/>
                  </a:lnTo>
                  <a:lnTo>
                    <a:pt x="2" y="225"/>
                  </a:lnTo>
                  <a:lnTo>
                    <a:pt x="0" y="187"/>
                  </a:lnTo>
                  <a:lnTo>
                    <a:pt x="4" y="151"/>
                  </a:lnTo>
                  <a:lnTo>
                    <a:pt x="16" y="117"/>
                  </a:lnTo>
                  <a:lnTo>
                    <a:pt x="36" y="87"/>
                  </a:lnTo>
                  <a:lnTo>
                    <a:pt x="62" y="62"/>
                  </a:lnTo>
                  <a:lnTo>
                    <a:pt x="94" y="42"/>
                  </a:lnTo>
                  <a:lnTo>
                    <a:pt x="130" y="30"/>
                  </a:lnTo>
                  <a:lnTo>
                    <a:pt x="165" y="26"/>
                  </a:lnTo>
                  <a:lnTo>
                    <a:pt x="201" y="32"/>
                  </a:lnTo>
                  <a:lnTo>
                    <a:pt x="235" y="44"/>
                  </a:lnTo>
                  <a:lnTo>
                    <a:pt x="267" y="62"/>
                  </a:lnTo>
                  <a:lnTo>
                    <a:pt x="293" y="89"/>
                  </a:lnTo>
                  <a:lnTo>
                    <a:pt x="313" y="121"/>
                  </a:lnTo>
                  <a:lnTo>
                    <a:pt x="340" y="167"/>
                  </a:lnTo>
                  <a:lnTo>
                    <a:pt x="384" y="213"/>
                  </a:lnTo>
                  <a:lnTo>
                    <a:pt x="442" y="258"/>
                  </a:lnTo>
                  <a:lnTo>
                    <a:pt x="514" y="302"/>
                  </a:lnTo>
                  <a:lnTo>
                    <a:pt x="595" y="344"/>
                  </a:lnTo>
                  <a:lnTo>
                    <a:pt x="689" y="382"/>
                  </a:lnTo>
                  <a:lnTo>
                    <a:pt x="794" y="415"/>
                  </a:lnTo>
                  <a:lnTo>
                    <a:pt x="910" y="443"/>
                  </a:lnTo>
                  <a:lnTo>
                    <a:pt x="1033" y="467"/>
                  </a:lnTo>
                  <a:lnTo>
                    <a:pt x="1166" y="485"/>
                  </a:lnTo>
                  <a:lnTo>
                    <a:pt x="1305" y="497"/>
                  </a:lnTo>
                  <a:lnTo>
                    <a:pt x="1453" y="501"/>
                  </a:lnTo>
                  <a:lnTo>
                    <a:pt x="1594" y="497"/>
                  </a:lnTo>
                  <a:lnTo>
                    <a:pt x="1727" y="487"/>
                  </a:lnTo>
                  <a:lnTo>
                    <a:pt x="1855" y="471"/>
                  </a:lnTo>
                  <a:lnTo>
                    <a:pt x="1972" y="449"/>
                  </a:lnTo>
                  <a:lnTo>
                    <a:pt x="2083" y="423"/>
                  </a:lnTo>
                  <a:lnTo>
                    <a:pt x="2185" y="392"/>
                  </a:lnTo>
                  <a:lnTo>
                    <a:pt x="2278" y="358"/>
                  </a:lnTo>
                  <a:lnTo>
                    <a:pt x="2360" y="320"/>
                  </a:lnTo>
                  <a:lnTo>
                    <a:pt x="2432" y="280"/>
                  </a:lnTo>
                  <a:lnTo>
                    <a:pt x="2493" y="239"/>
                  </a:lnTo>
                  <a:lnTo>
                    <a:pt x="2541" y="195"/>
                  </a:lnTo>
                  <a:lnTo>
                    <a:pt x="2577" y="151"/>
                  </a:lnTo>
                  <a:lnTo>
                    <a:pt x="2601" y="107"/>
                  </a:lnTo>
                  <a:lnTo>
                    <a:pt x="2617" y="74"/>
                  </a:lnTo>
                  <a:lnTo>
                    <a:pt x="2641" y="46"/>
                  </a:lnTo>
                  <a:lnTo>
                    <a:pt x="2670" y="24"/>
                  </a:lnTo>
                  <a:lnTo>
                    <a:pt x="2702" y="8"/>
                  </a:lnTo>
                  <a:lnTo>
                    <a:pt x="2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6" name="Freeform 125"/>
            <p:cNvSpPr>
              <a:spLocks/>
            </p:cNvSpPr>
            <p:nvPr/>
          </p:nvSpPr>
          <p:spPr bwMode="auto">
            <a:xfrm>
              <a:off x="10125076" y="3641725"/>
              <a:ext cx="2314575" cy="657225"/>
            </a:xfrm>
            <a:custGeom>
              <a:avLst/>
              <a:gdLst>
                <a:gd name="T0" fmla="*/ 2774 w 2917"/>
                <a:gd name="T1" fmla="*/ 0 h 827"/>
                <a:gd name="T2" fmla="*/ 2843 w 2917"/>
                <a:gd name="T3" fmla="*/ 26 h 827"/>
                <a:gd name="T4" fmla="*/ 2893 w 2917"/>
                <a:gd name="T5" fmla="*/ 78 h 827"/>
                <a:gd name="T6" fmla="*/ 2917 w 2917"/>
                <a:gd name="T7" fmla="*/ 145 h 827"/>
                <a:gd name="T8" fmla="*/ 2909 w 2917"/>
                <a:gd name="T9" fmla="*/ 219 h 827"/>
                <a:gd name="T10" fmla="*/ 2836 w 2917"/>
                <a:gd name="T11" fmla="*/ 352 h 827"/>
                <a:gd name="T12" fmla="*/ 2720 w 2917"/>
                <a:gd name="T13" fmla="*/ 473 h 827"/>
                <a:gd name="T14" fmla="*/ 2565 w 2917"/>
                <a:gd name="T15" fmla="*/ 581 h 827"/>
                <a:gd name="T16" fmla="*/ 2370 w 2917"/>
                <a:gd name="T17" fmla="*/ 672 h 827"/>
                <a:gd name="T18" fmla="*/ 2133 w 2917"/>
                <a:gd name="T19" fmla="*/ 746 h 827"/>
                <a:gd name="T20" fmla="*/ 1873 w 2917"/>
                <a:gd name="T21" fmla="*/ 797 h 827"/>
                <a:gd name="T22" fmla="*/ 1596 w 2917"/>
                <a:gd name="T23" fmla="*/ 823 h 827"/>
                <a:gd name="T24" fmla="*/ 1315 w 2917"/>
                <a:gd name="T25" fmla="*/ 823 h 827"/>
                <a:gd name="T26" fmla="*/ 1051 w 2917"/>
                <a:gd name="T27" fmla="*/ 801 h 827"/>
                <a:gd name="T28" fmla="*/ 804 w 2917"/>
                <a:gd name="T29" fmla="*/ 755 h 827"/>
                <a:gd name="T30" fmla="*/ 583 w 2917"/>
                <a:gd name="T31" fmla="*/ 690 h 827"/>
                <a:gd name="T32" fmla="*/ 388 w 2917"/>
                <a:gd name="T33" fmla="*/ 606 h 827"/>
                <a:gd name="T34" fmla="*/ 227 w 2917"/>
                <a:gd name="T35" fmla="*/ 505 h 827"/>
                <a:gd name="T36" fmla="*/ 100 w 2917"/>
                <a:gd name="T37" fmla="*/ 388 h 827"/>
                <a:gd name="T38" fmla="*/ 14 w 2917"/>
                <a:gd name="T39" fmla="*/ 258 h 827"/>
                <a:gd name="T40" fmla="*/ 0 w 2917"/>
                <a:gd name="T41" fmla="*/ 187 h 827"/>
                <a:gd name="T42" fmla="*/ 16 w 2917"/>
                <a:gd name="T43" fmla="*/ 117 h 827"/>
                <a:gd name="T44" fmla="*/ 62 w 2917"/>
                <a:gd name="T45" fmla="*/ 60 h 827"/>
                <a:gd name="T46" fmla="*/ 130 w 2917"/>
                <a:gd name="T47" fmla="*/ 28 h 827"/>
                <a:gd name="T48" fmla="*/ 201 w 2917"/>
                <a:gd name="T49" fmla="*/ 30 h 827"/>
                <a:gd name="T50" fmla="*/ 267 w 2917"/>
                <a:gd name="T51" fmla="*/ 62 h 827"/>
                <a:gd name="T52" fmla="*/ 313 w 2917"/>
                <a:gd name="T53" fmla="*/ 119 h 827"/>
                <a:gd name="T54" fmla="*/ 384 w 2917"/>
                <a:gd name="T55" fmla="*/ 213 h 827"/>
                <a:gd name="T56" fmla="*/ 514 w 2917"/>
                <a:gd name="T57" fmla="*/ 300 h 827"/>
                <a:gd name="T58" fmla="*/ 689 w 2917"/>
                <a:gd name="T59" fmla="*/ 380 h 827"/>
                <a:gd name="T60" fmla="*/ 910 w 2917"/>
                <a:gd name="T61" fmla="*/ 443 h 827"/>
                <a:gd name="T62" fmla="*/ 1166 w 2917"/>
                <a:gd name="T63" fmla="*/ 485 h 827"/>
                <a:gd name="T64" fmla="*/ 1453 w 2917"/>
                <a:gd name="T65" fmla="*/ 499 h 827"/>
                <a:gd name="T66" fmla="*/ 1727 w 2917"/>
                <a:gd name="T67" fmla="*/ 485 h 827"/>
                <a:gd name="T68" fmla="*/ 1972 w 2917"/>
                <a:gd name="T69" fmla="*/ 447 h 827"/>
                <a:gd name="T70" fmla="*/ 2185 w 2917"/>
                <a:gd name="T71" fmla="*/ 392 h 827"/>
                <a:gd name="T72" fmla="*/ 2360 w 2917"/>
                <a:gd name="T73" fmla="*/ 318 h 827"/>
                <a:gd name="T74" fmla="*/ 2493 w 2917"/>
                <a:gd name="T75" fmla="*/ 237 h 827"/>
                <a:gd name="T76" fmla="*/ 2577 w 2917"/>
                <a:gd name="T77" fmla="*/ 149 h 827"/>
                <a:gd name="T78" fmla="*/ 2617 w 2917"/>
                <a:gd name="T79" fmla="*/ 72 h 827"/>
                <a:gd name="T80" fmla="*/ 2670 w 2917"/>
                <a:gd name="T81" fmla="*/ 22 h 827"/>
                <a:gd name="T82" fmla="*/ 2738 w 2917"/>
                <a:gd name="T83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7" h="827">
                  <a:moveTo>
                    <a:pt x="2738" y="0"/>
                  </a:moveTo>
                  <a:lnTo>
                    <a:pt x="2774" y="0"/>
                  </a:lnTo>
                  <a:lnTo>
                    <a:pt x="2810" y="10"/>
                  </a:lnTo>
                  <a:lnTo>
                    <a:pt x="2843" y="26"/>
                  </a:lnTo>
                  <a:lnTo>
                    <a:pt x="2871" y="50"/>
                  </a:lnTo>
                  <a:lnTo>
                    <a:pt x="2893" y="78"/>
                  </a:lnTo>
                  <a:lnTo>
                    <a:pt x="2909" y="109"/>
                  </a:lnTo>
                  <a:lnTo>
                    <a:pt x="2917" y="145"/>
                  </a:lnTo>
                  <a:lnTo>
                    <a:pt x="2917" y="181"/>
                  </a:lnTo>
                  <a:lnTo>
                    <a:pt x="2909" y="219"/>
                  </a:lnTo>
                  <a:lnTo>
                    <a:pt x="2877" y="286"/>
                  </a:lnTo>
                  <a:lnTo>
                    <a:pt x="2836" y="352"/>
                  </a:lnTo>
                  <a:lnTo>
                    <a:pt x="2784" y="414"/>
                  </a:lnTo>
                  <a:lnTo>
                    <a:pt x="2720" y="473"/>
                  </a:lnTo>
                  <a:lnTo>
                    <a:pt x="2647" y="529"/>
                  </a:lnTo>
                  <a:lnTo>
                    <a:pt x="2565" y="581"/>
                  </a:lnTo>
                  <a:lnTo>
                    <a:pt x="2471" y="628"/>
                  </a:lnTo>
                  <a:lnTo>
                    <a:pt x="2370" y="672"/>
                  </a:lnTo>
                  <a:lnTo>
                    <a:pt x="2257" y="712"/>
                  </a:lnTo>
                  <a:lnTo>
                    <a:pt x="2133" y="746"/>
                  </a:lnTo>
                  <a:lnTo>
                    <a:pt x="2006" y="775"/>
                  </a:lnTo>
                  <a:lnTo>
                    <a:pt x="1873" y="797"/>
                  </a:lnTo>
                  <a:lnTo>
                    <a:pt x="1737" y="813"/>
                  </a:lnTo>
                  <a:lnTo>
                    <a:pt x="1596" y="823"/>
                  </a:lnTo>
                  <a:lnTo>
                    <a:pt x="1453" y="827"/>
                  </a:lnTo>
                  <a:lnTo>
                    <a:pt x="1315" y="823"/>
                  </a:lnTo>
                  <a:lnTo>
                    <a:pt x="1180" y="815"/>
                  </a:lnTo>
                  <a:lnTo>
                    <a:pt x="1051" y="801"/>
                  </a:lnTo>
                  <a:lnTo>
                    <a:pt x="925" y="781"/>
                  </a:lnTo>
                  <a:lnTo>
                    <a:pt x="804" y="755"/>
                  </a:lnTo>
                  <a:lnTo>
                    <a:pt x="691" y="726"/>
                  </a:lnTo>
                  <a:lnTo>
                    <a:pt x="583" y="690"/>
                  </a:lnTo>
                  <a:lnTo>
                    <a:pt x="482" y="650"/>
                  </a:lnTo>
                  <a:lnTo>
                    <a:pt x="388" y="606"/>
                  </a:lnTo>
                  <a:lnTo>
                    <a:pt x="303" y="557"/>
                  </a:lnTo>
                  <a:lnTo>
                    <a:pt x="227" y="505"/>
                  </a:lnTo>
                  <a:lnTo>
                    <a:pt x="159" y="449"/>
                  </a:lnTo>
                  <a:lnTo>
                    <a:pt x="100" y="388"/>
                  </a:lnTo>
                  <a:lnTo>
                    <a:pt x="52" y="326"/>
                  </a:lnTo>
                  <a:lnTo>
                    <a:pt x="14" y="258"/>
                  </a:lnTo>
                  <a:lnTo>
                    <a:pt x="2" y="223"/>
                  </a:lnTo>
                  <a:lnTo>
                    <a:pt x="0" y="187"/>
                  </a:lnTo>
                  <a:lnTo>
                    <a:pt x="4" y="151"/>
                  </a:lnTo>
                  <a:lnTo>
                    <a:pt x="16" y="117"/>
                  </a:lnTo>
                  <a:lnTo>
                    <a:pt x="36" y="85"/>
                  </a:lnTo>
                  <a:lnTo>
                    <a:pt x="62" y="60"/>
                  </a:lnTo>
                  <a:lnTo>
                    <a:pt x="94" y="40"/>
                  </a:lnTo>
                  <a:lnTo>
                    <a:pt x="130" y="28"/>
                  </a:lnTo>
                  <a:lnTo>
                    <a:pt x="165" y="26"/>
                  </a:lnTo>
                  <a:lnTo>
                    <a:pt x="201" y="30"/>
                  </a:lnTo>
                  <a:lnTo>
                    <a:pt x="235" y="42"/>
                  </a:lnTo>
                  <a:lnTo>
                    <a:pt x="267" y="62"/>
                  </a:lnTo>
                  <a:lnTo>
                    <a:pt x="293" y="87"/>
                  </a:lnTo>
                  <a:lnTo>
                    <a:pt x="313" y="119"/>
                  </a:lnTo>
                  <a:lnTo>
                    <a:pt x="340" y="167"/>
                  </a:lnTo>
                  <a:lnTo>
                    <a:pt x="384" y="213"/>
                  </a:lnTo>
                  <a:lnTo>
                    <a:pt x="442" y="258"/>
                  </a:lnTo>
                  <a:lnTo>
                    <a:pt x="514" y="300"/>
                  </a:lnTo>
                  <a:lnTo>
                    <a:pt x="595" y="342"/>
                  </a:lnTo>
                  <a:lnTo>
                    <a:pt x="689" y="380"/>
                  </a:lnTo>
                  <a:lnTo>
                    <a:pt x="794" y="414"/>
                  </a:lnTo>
                  <a:lnTo>
                    <a:pt x="910" y="443"/>
                  </a:lnTo>
                  <a:lnTo>
                    <a:pt x="1033" y="467"/>
                  </a:lnTo>
                  <a:lnTo>
                    <a:pt x="1166" y="485"/>
                  </a:lnTo>
                  <a:lnTo>
                    <a:pt x="1305" y="495"/>
                  </a:lnTo>
                  <a:lnTo>
                    <a:pt x="1453" y="499"/>
                  </a:lnTo>
                  <a:lnTo>
                    <a:pt x="1594" y="497"/>
                  </a:lnTo>
                  <a:lnTo>
                    <a:pt x="1727" y="485"/>
                  </a:lnTo>
                  <a:lnTo>
                    <a:pt x="1855" y="469"/>
                  </a:lnTo>
                  <a:lnTo>
                    <a:pt x="1972" y="447"/>
                  </a:lnTo>
                  <a:lnTo>
                    <a:pt x="2083" y="421"/>
                  </a:lnTo>
                  <a:lnTo>
                    <a:pt x="2185" y="392"/>
                  </a:lnTo>
                  <a:lnTo>
                    <a:pt x="2278" y="356"/>
                  </a:lnTo>
                  <a:lnTo>
                    <a:pt x="2360" y="318"/>
                  </a:lnTo>
                  <a:lnTo>
                    <a:pt x="2432" y="278"/>
                  </a:lnTo>
                  <a:lnTo>
                    <a:pt x="2493" y="237"/>
                  </a:lnTo>
                  <a:lnTo>
                    <a:pt x="2541" y="193"/>
                  </a:lnTo>
                  <a:lnTo>
                    <a:pt x="2577" y="149"/>
                  </a:lnTo>
                  <a:lnTo>
                    <a:pt x="2601" y="105"/>
                  </a:lnTo>
                  <a:lnTo>
                    <a:pt x="2617" y="72"/>
                  </a:lnTo>
                  <a:lnTo>
                    <a:pt x="2641" y="44"/>
                  </a:lnTo>
                  <a:lnTo>
                    <a:pt x="2670" y="22"/>
                  </a:lnTo>
                  <a:lnTo>
                    <a:pt x="2702" y="8"/>
                  </a:lnTo>
                  <a:lnTo>
                    <a:pt x="2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7" name="Freeform 126"/>
            <p:cNvSpPr>
              <a:spLocks/>
            </p:cNvSpPr>
            <p:nvPr/>
          </p:nvSpPr>
          <p:spPr bwMode="auto">
            <a:xfrm>
              <a:off x="10125076" y="4303713"/>
              <a:ext cx="2314575" cy="655638"/>
            </a:xfrm>
            <a:custGeom>
              <a:avLst/>
              <a:gdLst>
                <a:gd name="T0" fmla="*/ 2774 w 2917"/>
                <a:gd name="T1" fmla="*/ 0 h 827"/>
                <a:gd name="T2" fmla="*/ 2843 w 2917"/>
                <a:gd name="T3" fmla="*/ 26 h 827"/>
                <a:gd name="T4" fmla="*/ 2893 w 2917"/>
                <a:gd name="T5" fmla="*/ 78 h 827"/>
                <a:gd name="T6" fmla="*/ 2917 w 2917"/>
                <a:gd name="T7" fmla="*/ 145 h 827"/>
                <a:gd name="T8" fmla="*/ 2909 w 2917"/>
                <a:gd name="T9" fmla="*/ 217 h 827"/>
                <a:gd name="T10" fmla="*/ 2836 w 2917"/>
                <a:gd name="T11" fmla="*/ 352 h 827"/>
                <a:gd name="T12" fmla="*/ 2720 w 2917"/>
                <a:gd name="T13" fmla="*/ 473 h 827"/>
                <a:gd name="T14" fmla="*/ 2565 w 2917"/>
                <a:gd name="T15" fmla="*/ 581 h 827"/>
                <a:gd name="T16" fmla="*/ 2370 w 2917"/>
                <a:gd name="T17" fmla="*/ 672 h 827"/>
                <a:gd name="T18" fmla="*/ 2133 w 2917"/>
                <a:gd name="T19" fmla="*/ 746 h 827"/>
                <a:gd name="T20" fmla="*/ 1873 w 2917"/>
                <a:gd name="T21" fmla="*/ 797 h 827"/>
                <a:gd name="T22" fmla="*/ 1596 w 2917"/>
                <a:gd name="T23" fmla="*/ 823 h 827"/>
                <a:gd name="T24" fmla="*/ 1315 w 2917"/>
                <a:gd name="T25" fmla="*/ 823 h 827"/>
                <a:gd name="T26" fmla="*/ 1051 w 2917"/>
                <a:gd name="T27" fmla="*/ 799 h 827"/>
                <a:gd name="T28" fmla="*/ 804 w 2917"/>
                <a:gd name="T29" fmla="*/ 756 h 827"/>
                <a:gd name="T30" fmla="*/ 583 w 2917"/>
                <a:gd name="T31" fmla="*/ 690 h 827"/>
                <a:gd name="T32" fmla="*/ 388 w 2917"/>
                <a:gd name="T33" fmla="*/ 604 h 827"/>
                <a:gd name="T34" fmla="*/ 227 w 2917"/>
                <a:gd name="T35" fmla="*/ 505 h 827"/>
                <a:gd name="T36" fmla="*/ 100 w 2917"/>
                <a:gd name="T37" fmla="*/ 388 h 827"/>
                <a:gd name="T38" fmla="*/ 14 w 2917"/>
                <a:gd name="T39" fmla="*/ 258 h 827"/>
                <a:gd name="T40" fmla="*/ 0 w 2917"/>
                <a:gd name="T41" fmla="*/ 185 h 827"/>
                <a:gd name="T42" fmla="*/ 16 w 2917"/>
                <a:gd name="T43" fmla="*/ 115 h 827"/>
                <a:gd name="T44" fmla="*/ 62 w 2917"/>
                <a:gd name="T45" fmla="*/ 60 h 827"/>
                <a:gd name="T46" fmla="*/ 130 w 2917"/>
                <a:gd name="T47" fmla="*/ 28 h 827"/>
                <a:gd name="T48" fmla="*/ 201 w 2917"/>
                <a:gd name="T49" fmla="*/ 30 h 827"/>
                <a:gd name="T50" fmla="*/ 267 w 2917"/>
                <a:gd name="T51" fmla="*/ 62 h 827"/>
                <a:gd name="T52" fmla="*/ 313 w 2917"/>
                <a:gd name="T53" fmla="*/ 119 h 827"/>
                <a:gd name="T54" fmla="*/ 384 w 2917"/>
                <a:gd name="T55" fmla="*/ 213 h 827"/>
                <a:gd name="T56" fmla="*/ 514 w 2917"/>
                <a:gd name="T57" fmla="*/ 300 h 827"/>
                <a:gd name="T58" fmla="*/ 689 w 2917"/>
                <a:gd name="T59" fmla="*/ 380 h 827"/>
                <a:gd name="T60" fmla="*/ 910 w 2917"/>
                <a:gd name="T61" fmla="*/ 441 h 827"/>
                <a:gd name="T62" fmla="*/ 1166 w 2917"/>
                <a:gd name="T63" fmla="*/ 485 h 827"/>
                <a:gd name="T64" fmla="*/ 1453 w 2917"/>
                <a:gd name="T65" fmla="*/ 499 h 827"/>
                <a:gd name="T66" fmla="*/ 1727 w 2917"/>
                <a:gd name="T67" fmla="*/ 485 h 827"/>
                <a:gd name="T68" fmla="*/ 1972 w 2917"/>
                <a:gd name="T69" fmla="*/ 447 h 827"/>
                <a:gd name="T70" fmla="*/ 2185 w 2917"/>
                <a:gd name="T71" fmla="*/ 390 h 827"/>
                <a:gd name="T72" fmla="*/ 2360 w 2917"/>
                <a:gd name="T73" fmla="*/ 318 h 827"/>
                <a:gd name="T74" fmla="*/ 2493 w 2917"/>
                <a:gd name="T75" fmla="*/ 237 h 827"/>
                <a:gd name="T76" fmla="*/ 2577 w 2917"/>
                <a:gd name="T77" fmla="*/ 149 h 827"/>
                <a:gd name="T78" fmla="*/ 2617 w 2917"/>
                <a:gd name="T79" fmla="*/ 72 h 827"/>
                <a:gd name="T80" fmla="*/ 2670 w 2917"/>
                <a:gd name="T81" fmla="*/ 22 h 827"/>
                <a:gd name="T82" fmla="*/ 2738 w 2917"/>
                <a:gd name="T83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7" h="827">
                  <a:moveTo>
                    <a:pt x="2738" y="0"/>
                  </a:moveTo>
                  <a:lnTo>
                    <a:pt x="2774" y="0"/>
                  </a:lnTo>
                  <a:lnTo>
                    <a:pt x="2810" y="8"/>
                  </a:lnTo>
                  <a:lnTo>
                    <a:pt x="2843" y="26"/>
                  </a:lnTo>
                  <a:lnTo>
                    <a:pt x="2871" y="50"/>
                  </a:lnTo>
                  <a:lnTo>
                    <a:pt x="2893" y="78"/>
                  </a:lnTo>
                  <a:lnTo>
                    <a:pt x="2909" y="109"/>
                  </a:lnTo>
                  <a:lnTo>
                    <a:pt x="2917" y="145"/>
                  </a:lnTo>
                  <a:lnTo>
                    <a:pt x="2917" y="181"/>
                  </a:lnTo>
                  <a:lnTo>
                    <a:pt x="2909" y="217"/>
                  </a:lnTo>
                  <a:lnTo>
                    <a:pt x="2877" y="286"/>
                  </a:lnTo>
                  <a:lnTo>
                    <a:pt x="2836" y="352"/>
                  </a:lnTo>
                  <a:lnTo>
                    <a:pt x="2784" y="414"/>
                  </a:lnTo>
                  <a:lnTo>
                    <a:pt x="2720" y="473"/>
                  </a:lnTo>
                  <a:lnTo>
                    <a:pt x="2647" y="529"/>
                  </a:lnTo>
                  <a:lnTo>
                    <a:pt x="2565" y="581"/>
                  </a:lnTo>
                  <a:lnTo>
                    <a:pt x="2471" y="628"/>
                  </a:lnTo>
                  <a:lnTo>
                    <a:pt x="2370" y="672"/>
                  </a:lnTo>
                  <a:lnTo>
                    <a:pt x="2257" y="712"/>
                  </a:lnTo>
                  <a:lnTo>
                    <a:pt x="2133" y="746"/>
                  </a:lnTo>
                  <a:lnTo>
                    <a:pt x="2006" y="775"/>
                  </a:lnTo>
                  <a:lnTo>
                    <a:pt x="1873" y="797"/>
                  </a:lnTo>
                  <a:lnTo>
                    <a:pt x="1737" y="813"/>
                  </a:lnTo>
                  <a:lnTo>
                    <a:pt x="1596" y="823"/>
                  </a:lnTo>
                  <a:lnTo>
                    <a:pt x="1453" y="827"/>
                  </a:lnTo>
                  <a:lnTo>
                    <a:pt x="1315" y="823"/>
                  </a:lnTo>
                  <a:lnTo>
                    <a:pt x="1180" y="815"/>
                  </a:lnTo>
                  <a:lnTo>
                    <a:pt x="1051" y="799"/>
                  </a:lnTo>
                  <a:lnTo>
                    <a:pt x="925" y="779"/>
                  </a:lnTo>
                  <a:lnTo>
                    <a:pt x="804" y="756"/>
                  </a:lnTo>
                  <a:lnTo>
                    <a:pt x="691" y="724"/>
                  </a:lnTo>
                  <a:lnTo>
                    <a:pt x="583" y="690"/>
                  </a:lnTo>
                  <a:lnTo>
                    <a:pt x="482" y="650"/>
                  </a:lnTo>
                  <a:lnTo>
                    <a:pt x="388" y="604"/>
                  </a:lnTo>
                  <a:lnTo>
                    <a:pt x="303" y="557"/>
                  </a:lnTo>
                  <a:lnTo>
                    <a:pt x="227" y="505"/>
                  </a:lnTo>
                  <a:lnTo>
                    <a:pt x="159" y="447"/>
                  </a:lnTo>
                  <a:lnTo>
                    <a:pt x="100" y="388"/>
                  </a:lnTo>
                  <a:lnTo>
                    <a:pt x="52" y="324"/>
                  </a:lnTo>
                  <a:lnTo>
                    <a:pt x="14" y="258"/>
                  </a:lnTo>
                  <a:lnTo>
                    <a:pt x="2" y="223"/>
                  </a:lnTo>
                  <a:lnTo>
                    <a:pt x="0" y="185"/>
                  </a:lnTo>
                  <a:lnTo>
                    <a:pt x="4" y="149"/>
                  </a:lnTo>
                  <a:lnTo>
                    <a:pt x="16" y="115"/>
                  </a:lnTo>
                  <a:lnTo>
                    <a:pt x="36" y="86"/>
                  </a:lnTo>
                  <a:lnTo>
                    <a:pt x="62" y="60"/>
                  </a:lnTo>
                  <a:lnTo>
                    <a:pt x="94" y="40"/>
                  </a:lnTo>
                  <a:lnTo>
                    <a:pt x="130" y="28"/>
                  </a:lnTo>
                  <a:lnTo>
                    <a:pt x="165" y="24"/>
                  </a:lnTo>
                  <a:lnTo>
                    <a:pt x="201" y="30"/>
                  </a:lnTo>
                  <a:lnTo>
                    <a:pt x="235" y="42"/>
                  </a:lnTo>
                  <a:lnTo>
                    <a:pt x="267" y="62"/>
                  </a:lnTo>
                  <a:lnTo>
                    <a:pt x="293" y="87"/>
                  </a:lnTo>
                  <a:lnTo>
                    <a:pt x="313" y="119"/>
                  </a:lnTo>
                  <a:lnTo>
                    <a:pt x="340" y="165"/>
                  </a:lnTo>
                  <a:lnTo>
                    <a:pt x="384" y="213"/>
                  </a:lnTo>
                  <a:lnTo>
                    <a:pt x="442" y="256"/>
                  </a:lnTo>
                  <a:lnTo>
                    <a:pt x="514" y="300"/>
                  </a:lnTo>
                  <a:lnTo>
                    <a:pt x="595" y="342"/>
                  </a:lnTo>
                  <a:lnTo>
                    <a:pt x="689" y="380"/>
                  </a:lnTo>
                  <a:lnTo>
                    <a:pt x="794" y="414"/>
                  </a:lnTo>
                  <a:lnTo>
                    <a:pt x="910" y="441"/>
                  </a:lnTo>
                  <a:lnTo>
                    <a:pt x="1033" y="465"/>
                  </a:lnTo>
                  <a:lnTo>
                    <a:pt x="1166" y="485"/>
                  </a:lnTo>
                  <a:lnTo>
                    <a:pt x="1305" y="495"/>
                  </a:lnTo>
                  <a:lnTo>
                    <a:pt x="1453" y="499"/>
                  </a:lnTo>
                  <a:lnTo>
                    <a:pt x="1594" y="495"/>
                  </a:lnTo>
                  <a:lnTo>
                    <a:pt x="1727" y="485"/>
                  </a:lnTo>
                  <a:lnTo>
                    <a:pt x="1855" y="469"/>
                  </a:lnTo>
                  <a:lnTo>
                    <a:pt x="1972" y="447"/>
                  </a:lnTo>
                  <a:lnTo>
                    <a:pt x="2083" y="422"/>
                  </a:lnTo>
                  <a:lnTo>
                    <a:pt x="2185" y="390"/>
                  </a:lnTo>
                  <a:lnTo>
                    <a:pt x="2278" y="356"/>
                  </a:lnTo>
                  <a:lnTo>
                    <a:pt x="2360" y="318"/>
                  </a:lnTo>
                  <a:lnTo>
                    <a:pt x="2432" y="278"/>
                  </a:lnTo>
                  <a:lnTo>
                    <a:pt x="2493" y="237"/>
                  </a:lnTo>
                  <a:lnTo>
                    <a:pt x="2541" y="193"/>
                  </a:lnTo>
                  <a:lnTo>
                    <a:pt x="2577" y="149"/>
                  </a:lnTo>
                  <a:lnTo>
                    <a:pt x="2601" y="105"/>
                  </a:lnTo>
                  <a:lnTo>
                    <a:pt x="2617" y="72"/>
                  </a:lnTo>
                  <a:lnTo>
                    <a:pt x="2641" y="44"/>
                  </a:lnTo>
                  <a:lnTo>
                    <a:pt x="2670" y="22"/>
                  </a:lnTo>
                  <a:lnTo>
                    <a:pt x="2702" y="8"/>
                  </a:lnTo>
                  <a:lnTo>
                    <a:pt x="2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8" name="Freeform 127"/>
            <p:cNvSpPr>
              <a:spLocks/>
            </p:cNvSpPr>
            <p:nvPr/>
          </p:nvSpPr>
          <p:spPr bwMode="auto">
            <a:xfrm>
              <a:off x="7269163" y="2978150"/>
              <a:ext cx="2316163" cy="657225"/>
            </a:xfrm>
            <a:custGeom>
              <a:avLst/>
              <a:gdLst>
                <a:gd name="T0" fmla="*/ 2775 w 2919"/>
                <a:gd name="T1" fmla="*/ 2 h 827"/>
                <a:gd name="T2" fmla="*/ 2845 w 2919"/>
                <a:gd name="T3" fmla="*/ 28 h 827"/>
                <a:gd name="T4" fmla="*/ 2895 w 2919"/>
                <a:gd name="T5" fmla="*/ 79 h 827"/>
                <a:gd name="T6" fmla="*/ 2919 w 2919"/>
                <a:gd name="T7" fmla="*/ 147 h 827"/>
                <a:gd name="T8" fmla="*/ 2909 w 2919"/>
                <a:gd name="T9" fmla="*/ 219 h 827"/>
                <a:gd name="T10" fmla="*/ 2837 w 2919"/>
                <a:gd name="T11" fmla="*/ 354 h 827"/>
                <a:gd name="T12" fmla="*/ 2722 w 2919"/>
                <a:gd name="T13" fmla="*/ 475 h 827"/>
                <a:gd name="T14" fmla="*/ 2565 w 2919"/>
                <a:gd name="T15" fmla="*/ 580 h 827"/>
                <a:gd name="T16" fmla="*/ 2372 w 2919"/>
                <a:gd name="T17" fmla="*/ 672 h 827"/>
                <a:gd name="T18" fmla="*/ 2135 w 2919"/>
                <a:gd name="T19" fmla="*/ 747 h 827"/>
                <a:gd name="T20" fmla="*/ 1874 w 2919"/>
                <a:gd name="T21" fmla="*/ 799 h 827"/>
                <a:gd name="T22" fmla="*/ 1598 w 2919"/>
                <a:gd name="T23" fmla="*/ 825 h 827"/>
                <a:gd name="T24" fmla="*/ 1315 w 2919"/>
                <a:gd name="T25" fmla="*/ 825 h 827"/>
                <a:gd name="T26" fmla="*/ 1050 w 2919"/>
                <a:gd name="T27" fmla="*/ 801 h 827"/>
                <a:gd name="T28" fmla="*/ 806 w 2919"/>
                <a:gd name="T29" fmla="*/ 755 h 827"/>
                <a:gd name="T30" fmla="*/ 583 w 2919"/>
                <a:gd name="T31" fmla="*/ 690 h 827"/>
                <a:gd name="T32" fmla="*/ 390 w 2919"/>
                <a:gd name="T33" fmla="*/ 606 h 827"/>
                <a:gd name="T34" fmla="*/ 227 w 2919"/>
                <a:gd name="T35" fmla="*/ 505 h 827"/>
                <a:gd name="T36" fmla="*/ 101 w 2919"/>
                <a:gd name="T37" fmla="*/ 390 h 827"/>
                <a:gd name="T38" fmla="*/ 16 w 2919"/>
                <a:gd name="T39" fmla="*/ 260 h 827"/>
                <a:gd name="T40" fmla="*/ 0 w 2919"/>
                <a:gd name="T41" fmla="*/ 187 h 827"/>
                <a:gd name="T42" fmla="*/ 18 w 2919"/>
                <a:gd name="T43" fmla="*/ 117 h 827"/>
                <a:gd name="T44" fmla="*/ 64 w 2919"/>
                <a:gd name="T45" fmla="*/ 62 h 827"/>
                <a:gd name="T46" fmla="*/ 131 w 2919"/>
                <a:gd name="T47" fmla="*/ 30 h 827"/>
                <a:gd name="T48" fmla="*/ 203 w 2919"/>
                <a:gd name="T49" fmla="*/ 32 h 827"/>
                <a:gd name="T50" fmla="*/ 266 w 2919"/>
                <a:gd name="T51" fmla="*/ 62 h 827"/>
                <a:gd name="T52" fmla="*/ 312 w 2919"/>
                <a:gd name="T53" fmla="*/ 121 h 827"/>
                <a:gd name="T54" fmla="*/ 386 w 2919"/>
                <a:gd name="T55" fmla="*/ 213 h 827"/>
                <a:gd name="T56" fmla="*/ 513 w 2919"/>
                <a:gd name="T57" fmla="*/ 302 h 827"/>
                <a:gd name="T58" fmla="*/ 690 w 2919"/>
                <a:gd name="T59" fmla="*/ 382 h 827"/>
                <a:gd name="T60" fmla="*/ 909 w 2919"/>
                <a:gd name="T61" fmla="*/ 443 h 827"/>
                <a:gd name="T62" fmla="*/ 1166 w 2919"/>
                <a:gd name="T63" fmla="*/ 485 h 827"/>
                <a:gd name="T64" fmla="*/ 1454 w 2919"/>
                <a:gd name="T65" fmla="*/ 501 h 827"/>
                <a:gd name="T66" fmla="*/ 1729 w 2919"/>
                <a:gd name="T67" fmla="*/ 487 h 827"/>
                <a:gd name="T68" fmla="*/ 1974 w 2919"/>
                <a:gd name="T69" fmla="*/ 449 h 827"/>
                <a:gd name="T70" fmla="*/ 2187 w 2919"/>
                <a:gd name="T71" fmla="*/ 392 h 827"/>
                <a:gd name="T72" fmla="*/ 2362 w 2919"/>
                <a:gd name="T73" fmla="*/ 320 h 827"/>
                <a:gd name="T74" fmla="*/ 2493 w 2919"/>
                <a:gd name="T75" fmla="*/ 239 h 827"/>
                <a:gd name="T76" fmla="*/ 2578 w 2919"/>
                <a:gd name="T77" fmla="*/ 151 h 827"/>
                <a:gd name="T78" fmla="*/ 2618 w 2919"/>
                <a:gd name="T79" fmla="*/ 74 h 827"/>
                <a:gd name="T80" fmla="*/ 2670 w 2919"/>
                <a:gd name="T81" fmla="*/ 24 h 827"/>
                <a:gd name="T82" fmla="*/ 2738 w 2919"/>
                <a:gd name="T83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9" h="827">
                  <a:moveTo>
                    <a:pt x="2738" y="0"/>
                  </a:moveTo>
                  <a:lnTo>
                    <a:pt x="2775" y="2"/>
                  </a:lnTo>
                  <a:lnTo>
                    <a:pt x="2811" y="10"/>
                  </a:lnTo>
                  <a:lnTo>
                    <a:pt x="2845" y="28"/>
                  </a:lnTo>
                  <a:lnTo>
                    <a:pt x="2873" y="52"/>
                  </a:lnTo>
                  <a:lnTo>
                    <a:pt x="2895" y="79"/>
                  </a:lnTo>
                  <a:lnTo>
                    <a:pt x="2911" y="111"/>
                  </a:lnTo>
                  <a:lnTo>
                    <a:pt x="2919" y="147"/>
                  </a:lnTo>
                  <a:lnTo>
                    <a:pt x="2919" y="183"/>
                  </a:lnTo>
                  <a:lnTo>
                    <a:pt x="2909" y="219"/>
                  </a:lnTo>
                  <a:lnTo>
                    <a:pt x="2879" y="288"/>
                  </a:lnTo>
                  <a:lnTo>
                    <a:pt x="2837" y="354"/>
                  </a:lnTo>
                  <a:lnTo>
                    <a:pt x="2783" y="415"/>
                  </a:lnTo>
                  <a:lnTo>
                    <a:pt x="2722" y="475"/>
                  </a:lnTo>
                  <a:lnTo>
                    <a:pt x="2648" y="529"/>
                  </a:lnTo>
                  <a:lnTo>
                    <a:pt x="2565" y="580"/>
                  </a:lnTo>
                  <a:lnTo>
                    <a:pt x="2473" y="628"/>
                  </a:lnTo>
                  <a:lnTo>
                    <a:pt x="2372" y="672"/>
                  </a:lnTo>
                  <a:lnTo>
                    <a:pt x="2256" y="714"/>
                  </a:lnTo>
                  <a:lnTo>
                    <a:pt x="2135" y="747"/>
                  </a:lnTo>
                  <a:lnTo>
                    <a:pt x="2007" y="775"/>
                  </a:lnTo>
                  <a:lnTo>
                    <a:pt x="1874" y="799"/>
                  </a:lnTo>
                  <a:lnTo>
                    <a:pt x="1737" y="815"/>
                  </a:lnTo>
                  <a:lnTo>
                    <a:pt x="1598" y="825"/>
                  </a:lnTo>
                  <a:lnTo>
                    <a:pt x="1454" y="827"/>
                  </a:lnTo>
                  <a:lnTo>
                    <a:pt x="1315" y="825"/>
                  </a:lnTo>
                  <a:lnTo>
                    <a:pt x="1182" y="815"/>
                  </a:lnTo>
                  <a:lnTo>
                    <a:pt x="1050" y="801"/>
                  </a:lnTo>
                  <a:lnTo>
                    <a:pt x="925" y="781"/>
                  </a:lnTo>
                  <a:lnTo>
                    <a:pt x="806" y="755"/>
                  </a:lnTo>
                  <a:lnTo>
                    <a:pt x="690" y="726"/>
                  </a:lnTo>
                  <a:lnTo>
                    <a:pt x="583" y="690"/>
                  </a:lnTo>
                  <a:lnTo>
                    <a:pt x="483" y="650"/>
                  </a:lnTo>
                  <a:lnTo>
                    <a:pt x="390" y="606"/>
                  </a:lnTo>
                  <a:lnTo>
                    <a:pt x="304" y="559"/>
                  </a:lnTo>
                  <a:lnTo>
                    <a:pt x="227" y="505"/>
                  </a:lnTo>
                  <a:lnTo>
                    <a:pt x="159" y="449"/>
                  </a:lnTo>
                  <a:lnTo>
                    <a:pt x="101" y="390"/>
                  </a:lnTo>
                  <a:lnTo>
                    <a:pt x="54" y="326"/>
                  </a:lnTo>
                  <a:lnTo>
                    <a:pt x="16" y="260"/>
                  </a:lnTo>
                  <a:lnTo>
                    <a:pt x="4" y="225"/>
                  </a:lnTo>
                  <a:lnTo>
                    <a:pt x="0" y="187"/>
                  </a:lnTo>
                  <a:lnTo>
                    <a:pt x="6" y="151"/>
                  </a:lnTo>
                  <a:lnTo>
                    <a:pt x="18" y="117"/>
                  </a:lnTo>
                  <a:lnTo>
                    <a:pt x="36" y="87"/>
                  </a:lnTo>
                  <a:lnTo>
                    <a:pt x="64" y="62"/>
                  </a:lnTo>
                  <a:lnTo>
                    <a:pt x="95" y="42"/>
                  </a:lnTo>
                  <a:lnTo>
                    <a:pt x="131" y="30"/>
                  </a:lnTo>
                  <a:lnTo>
                    <a:pt x="167" y="26"/>
                  </a:lnTo>
                  <a:lnTo>
                    <a:pt x="203" y="32"/>
                  </a:lnTo>
                  <a:lnTo>
                    <a:pt x="237" y="44"/>
                  </a:lnTo>
                  <a:lnTo>
                    <a:pt x="266" y="62"/>
                  </a:lnTo>
                  <a:lnTo>
                    <a:pt x="292" y="89"/>
                  </a:lnTo>
                  <a:lnTo>
                    <a:pt x="312" y="121"/>
                  </a:lnTo>
                  <a:lnTo>
                    <a:pt x="342" y="167"/>
                  </a:lnTo>
                  <a:lnTo>
                    <a:pt x="386" y="213"/>
                  </a:lnTo>
                  <a:lnTo>
                    <a:pt x="444" y="258"/>
                  </a:lnTo>
                  <a:lnTo>
                    <a:pt x="513" y="302"/>
                  </a:lnTo>
                  <a:lnTo>
                    <a:pt x="597" y="344"/>
                  </a:lnTo>
                  <a:lnTo>
                    <a:pt x="690" y="382"/>
                  </a:lnTo>
                  <a:lnTo>
                    <a:pt x="796" y="415"/>
                  </a:lnTo>
                  <a:lnTo>
                    <a:pt x="909" y="443"/>
                  </a:lnTo>
                  <a:lnTo>
                    <a:pt x="1034" y="467"/>
                  </a:lnTo>
                  <a:lnTo>
                    <a:pt x="1166" y="485"/>
                  </a:lnTo>
                  <a:lnTo>
                    <a:pt x="1307" y="497"/>
                  </a:lnTo>
                  <a:lnTo>
                    <a:pt x="1454" y="501"/>
                  </a:lnTo>
                  <a:lnTo>
                    <a:pt x="1594" y="497"/>
                  </a:lnTo>
                  <a:lnTo>
                    <a:pt x="1729" y="487"/>
                  </a:lnTo>
                  <a:lnTo>
                    <a:pt x="1854" y="471"/>
                  </a:lnTo>
                  <a:lnTo>
                    <a:pt x="1974" y="449"/>
                  </a:lnTo>
                  <a:lnTo>
                    <a:pt x="2085" y="423"/>
                  </a:lnTo>
                  <a:lnTo>
                    <a:pt x="2187" y="392"/>
                  </a:lnTo>
                  <a:lnTo>
                    <a:pt x="2278" y="358"/>
                  </a:lnTo>
                  <a:lnTo>
                    <a:pt x="2362" y="320"/>
                  </a:lnTo>
                  <a:lnTo>
                    <a:pt x="2433" y="280"/>
                  </a:lnTo>
                  <a:lnTo>
                    <a:pt x="2493" y="239"/>
                  </a:lnTo>
                  <a:lnTo>
                    <a:pt x="2543" y="195"/>
                  </a:lnTo>
                  <a:lnTo>
                    <a:pt x="2578" y="151"/>
                  </a:lnTo>
                  <a:lnTo>
                    <a:pt x="2600" y="107"/>
                  </a:lnTo>
                  <a:lnTo>
                    <a:pt x="2618" y="74"/>
                  </a:lnTo>
                  <a:lnTo>
                    <a:pt x="2642" y="46"/>
                  </a:lnTo>
                  <a:lnTo>
                    <a:pt x="2670" y="24"/>
                  </a:lnTo>
                  <a:lnTo>
                    <a:pt x="2704" y="8"/>
                  </a:lnTo>
                  <a:lnTo>
                    <a:pt x="2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9" name="Freeform 128"/>
            <p:cNvSpPr>
              <a:spLocks/>
            </p:cNvSpPr>
            <p:nvPr/>
          </p:nvSpPr>
          <p:spPr bwMode="auto">
            <a:xfrm>
              <a:off x="7269163" y="3641725"/>
              <a:ext cx="2316163" cy="657225"/>
            </a:xfrm>
            <a:custGeom>
              <a:avLst/>
              <a:gdLst>
                <a:gd name="T0" fmla="*/ 2775 w 2919"/>
                <a:gd name="T1" fmla="*/ 0 h 827"/>
                <a:gd name="T2" fmla="*/ 2845 w 2919"/>
                <a:gd name="T3" fmla="*/ 26 h 827"/>
                <a:gd name="T4" fmla="*/ 2895 w 2919"/>
                <a:gd name="T5" fmla="*/ 78 h 827"/>
                <a:gd name="T6" fmla="*/ 2919 w 2919"/>
                <a:gd name="T7" fmla="*/ 145 h 827"/>
                <a:gd name="T8" fmla="*/ 2909 w 2919"/>
                <a:gd name="T9" fmla="*/ 219 h 827"/>
                <a:gd name="T10" fmla="*/ 2837 w 2919"/>
                <a:gd name="T11" fmla="*/ 352 h 827"/>
                <a:gd name="T12" fmla="*/ 2722 w 2919"/>
                <a:gd name="T13" fmla="*/ 473 h 827"/>
                <a:gd name="T14" fmla="*/ 2565 w 2919"/>
                <a:gd name="T15" fmla="*/ 581 h 827"/>
                <a:gd name="T16" fmla="*/ 2372 w 2919"/>
                <a:gd name="T17" fmla="*/ 672 h 827"/>
                <a:gd name="T18" fmla="*/ 2135 w 2919"/>
                <a:gd name="T19" fmla="*/ 746 h 827"/>
                <a:gd name="T20" fmla="*/ 1874 w 2919"/>
                <a:gd name="T21" fmla="*/ 797 h 827"/>
                <a:gd name="T22" fmla="*/ 1598 w 2919"/>
                <a:gd name="T23" fmla="*/ 823 h 827"/>
                <a:gd name="T24" fmla="*/ 1315 w 2919"/>
                <a:gd name="T25" fmla="*/ 823 h 827"/>
                <a:gd name="T26" fmla="*/ 1050 w 2919"/>
                <a:gd name="T27" fmla="*/ 801 h 827"/>
                <a:gd name="T28" fmla="*/ 806 w 2919"/>
                <a:gd name="T29" fmla="*/ 755 h 827"/>
                <a:gd name="T30" fmla="*/ 583 w 2919"/>
                <a:gd name="T31" fmla="*/ 690 h 827"/>
                <a:gd name="T32" fmla="*/ 390 w 2919"/>
                <a:gd name="T33" fmla="*/ 606 h 827"/>
                <a:gd name="T34" fmla="*/ 227 w 2919"/>
                <a:gd name="T35" fmla="*/ 505 h 827"/>
                <a:gd name="T36" fmla="*/ 101 w 2919"/>
                <a:gd name="T37" fmla="*/ 388 h 827"/>
                <a:gd name="T38" fmla="*/ 16 w 2919"/>
                <a:gd name="T39" fmla="*/ 258 h 827"/>
                <a:gd name="T40" fmla="*/ 0 w 2919"/>
                <a:gd name="T41" fmla="*/ 187 h 827"/>
                <a:gd name="T42" fmla="*/ 18 w 2919"/>
                <a:gd name="T43" fmla="*/ 117 h 827"/>
                <a:gd name="T44" fmla="*/ 64 w 2919"/>
                <a:gd name="T45" fmla="*/ 60 h 827"/>
                <a:gd name="T46" fmla="*/ 131 w 2919"/>
                <a:gd name="T47" fmla="*/ 28 h 827"/>
                <a:gd name="T48" fmla="*/ 203 w 2919"/>
                <a:gd name="T49" fmla="*/ 30 h 827"/>
                <a:gd name="T50" fmla="*/ 266 w 2919"/>
                <a:gd name="T51" fmla="*/ 62 h 827"/>
                <a:gd name="T52" fmla="*/ 312 w 2919"/>
                <a:gd name="T53" fmla="*/ 119 h 827"/>
                <a:gd name="T54" fmla="*/ 386 w 2919"/>
                <a:gd name="T55" fmla="*/ 213 h 827"/>
                <a:gd name="T56" fmla="*/ 513 w 2919"/>
                <a:gd name="T57" fmla="*/ 300 h 827"/>
                <a:gd name="T58" fmla="*/ 690 w 2919"/>
                <a:gd name="T59" fmla="*/ 380 h 827"/>
                <a:gd name="T60" fmla="*/ 909 w 2919"/>
                <a:gd name="T61" fmla="*/ 443 h 827"/>
                <a:gd name="T62" fmla="*/ 1166 w 2919"/>
                <a:gd name="T63" fmla="*/ 485 h 827"/>
                <a:gd name="T64" fmla="*/ 1454 w 2919"/>
                <a:gd name="T65" fmla="*/ 499 h 827"/>
                <a:gd name="T66" fmla="*/ 1729 w 2919"/>
                <a:gd name="T67" fmla="*/ 485 h 827"/>
                <a:gd name="T68" fmla="*/ 1974 w 2919"/>
                <a:gd name="T69" fmla="*/ 447 h 827"/>
                <a:gd name="T70" fmla="*/ 2187 w 2919"/>
                <a:gd name="T71" fmla="*/ 392 h 827"/>
                <a:gd name="T72" fmla="*/ 2362 w 2919"/>
                <a:gd name="T73" fmla="*/ 318 h 827"/>
                <a:gd name="T74" fmla="*/ 2493 w 2919"/>
                <a:gd name="T75" fmla="*/ 237 h 827"/>
                <a:gd name="T76" fmla="*/ 2578 w 2919"/>
                <a:gd name="T77" fmla="*/ 149 h 827"/>
                <a:gd name="T78" fmla="*/ 2618 w 2919"/>
                <a:gd name="T79" fmla="*/ 72 h 827"/>
                <a:gd name="T80" fmla="*/ 2670 w 2919"/>
                <a:gd name="T81" fmla="*/ 22 h 827"/>
                <a:gd name="T82" fmla="*/ 2738 w 2919"/>
                <a:gd name="T83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9" h="827">
                  <a:moveTo>
                    <a:pt x="2738" y="0"/>
                  </a:moveTo>
                  <a:lnTo>
                    <a:pt x="2775" y="0"/>
                  </a:lnTo>
                  <a:lnTo>
                    <a:pt x="2811" y="10"/>
                  </a:lnTo>
                  <a:lnTo>
                    <a:pt x="2845" y="26"/>
                  </a:lnTo>
                  <a:lnTo>
                    <a:pt x="2873" y="50"/>
                  </a:lnTo>
                  <a:lnTo>
                    <a:pt x="2895" y="78"/>
                  </a:lnTo>
                  <a:lnTo>
                    <a:pt x="2911" y="109"/>
                  </a:lnTo>
                  <a:lnTo>
                    <a:pt x="2919" y="145"/>
                  </a:lnTo>
                  <a:lnTo>
                    <a:pt x="2919" y="181"/>
                  </a:lnTo>
                  <a:lnTo>
                    <a:pt x="2909" y="219"/>
                  </a:lnTo>
                  <a:lnTo>
                    <a:pt x="2879" y="286"/>
                  </a:lnTo>
                  <a:lnTo>
                    <a:pt x="2837" y="352"/>
                  </a:lnTo>
                  <a:lnTo>
                    <a:pt x="2783" y="414"/>
                  </a:lnTo>
                  <a:lnTo>
                    <a:pt x="2722" y="473"/>
                  </a:lnTo>
                  <a:lnTo>
                    <a:pt x="2648" y="529"/>
                  </a:lnTo>
                  <a:lnTo>
                    <a:pt x="2565" y="581"/>
                  </a:lnTo>
                  <a:lnTo>
                    <a:pt x="2473" y="628"/>
                  </a:lnTo>
                  <a:lnTo>
                    <a:pt x="2372" y="672"/>
                  </a:lnTo>
                  <a:lnTo>
                    <a:pt x="2256" y="712"/>
                  </a:lnTo>
                  <a:lnTo>
                    <a:pt x="2135" y="746"/>
                  </a:lnTo>
                  <a:lnTo>
                    <a:pt x="2007" y="775"/>
                  </a:lnTo>
                  <a:lnTo>
                    <a:pt x="1874" y="797"/>
                  </a:lnTo>
                  <a:lnTo>
                    <a:pt x="1737" y="813"/>
                  </a:lnTo>
                  <a:lnTo>
                    <a:pt x="1598" y="823"/>
                  </a:lnTo>
                  <a:lnTo>
                    <a:pt x="1454" y="827"/>
                  </a:lnTo>
                  <a:lnTo>
                    <a:pt x="1315" y="823"/>
                  </a:lnTo>
                  <a:lnTo>
                    <a:pt x="1182" y="815"/>
                  </a:lnTo>
                  <a:lnTo>
                    <a:pt x="1050" y="801"/>
                  </a:lnTo>
                  <a:lnTo>
                    <a:pt x="925" y="781"/>
                  </a:lnTo>
                  <a:lnTo>
                    <a:pt x="806" y="755"/>
                  </a:lnTo>
                  <a:lnTo>
                    <a:pt x="690" y="726"/>
                  </a:lnTo>
                  <a:lnTo>
                    <a:pt x="583" y="690"/>
                  </a:lnTo>
                  <a:lnTo>
                    <a:pt x="483" y="650"/>
                  </a:lnTo>
                  <a:lnTo>
                    <a:pt x="390" y="606"/>
                  </a:lnTo>
                  <a:lnTo>
                    <a:pt x="304" y="557"/>
                  </a:lnTo>
                  <a:lnTo>
                    <a:pt x="227" y="505"/>
                  </a:lnTo>
                  <a:lnTo>
                    <a:pt x="159" y="449"/>
                  </a:lnTo>
                  <a:lnTo>
                    <a:pt x="101" y="388"/>
                  </a:lnTo>
                  <a:lnTo>
                    <a:pt x="54" y="326"/>
                  </a:lnTo>
                  <a:lnTo>
                    <a:pt x="16" y="258"/>
                  </a:lnTo>
                  <a:lnTo>
                    <a:pt x="4" y="223"/>
                  </a:lnTo>
                  <a:lnTo>
                    <a:pt x="0" y="187"/>
                  </a:lnTo>
                  <a:lnTo>
                    <a:pt x="6" y="151"/>
                  </a:lnTo>
                  <a:lnTo>
                    <a:pt x="18" y="117"/>
                  </a:lnTo>
                  <a:lnTo>
                    <a:pt x="36" y="85"/>
                  </a:lnTo>
                  <a:lnTo>
                    <a:pt x="64" y="60"/>
                  </a:lnTo>
                  <a:lnTo>
                    <a:pt x="95" y="40"/>
                  </a:lnTo>
                  <a:lnTo>
                    <a:pt x="131" y="28"/>
                  </a:lnTo>
                  <a:lnTo>
                    <a:pt x="167" y="26"/>
                  </a:lnTo>
                  <a:lnTo>
                    <a:pt x="203" y="30"/>
                  </a:lnTo>
                  <a:lnTo>
                    <a:pt x="237" y="42"/>
                  </a:lnTo>
                  <a:lnTo>
                    <a:pt x="266" y="62"/>
                  </a:lnTo>
                  <a:lnTo>
                    <a:pt x="292" y="87"/>
                  </a:lnTo>
                  <a:lnTo>
                    <a:pt x="312" y="119"/>
                  </a:lnTo>
                  <a:lnTo>
                    <a:pt x="342" y="167"/>
                  </a:lnTo>
                  <a:lnTo>
                    <a:pt x="386" y="213"/>
                  </a:lnTo>
                  <a:lnTo>
                    <a:pt x="444" y="258"/>
                  </a:lnTo>
                  <a:lnTo>
                    <a:pt x="513" y="300"/>
                  </a:lnTo>
                  <a:lnTo>
                    <a:pt x="597" y="342"/>
                  </a:lnTo>
                  <a:lnTo>
                    <a:pt x="690" y="380"/>
                  </a:lnTo>
                  <a:lnTo>
                    <a:pt x="796" y="414"/>
                  </a:lnTo>
                  <a:lnTo>
                    <a:pt x="909" y="443"/>
                  </a:lnTo>
                  <a:lnTo>
                    <a:pt x="1034" y="467"/>
                  </a:lnTo>
                  <a:lnTo>
                    <a:pt x="1166" y="485"/>
                  </a:lnTo>
                  <a:lnTo>
                    <a:pt x="1307" y="495"/>
                  </a:lnTo>
                  <a:lnTo>
                    <a:pt x="1454" y="499"/>
                  </a:lnTo>
                  <a:lnTo>
                    <a:pt x="1594" y="497"/>
                  </a:lnTo>
                  <a:lnTo>
                    <a:pt x="1729" y="485"/>
                  </a:lnTo>
                  <a:lnTo>
                    <a:pt x="1854" y="469"/>
                  </a:lnTo>
                  <a:lnTo>
                    <a:pt x="1974" y="447"/>
                  </a:lnTo>
                  <a:lnTo>
                    <a:pt x="2085" y="421"/>
                  </a:lnTo>
                  <a:lnTo>
                    <a:pt x="2187" y="392"/>
                  </a:lnTo>
                  <a:lnTo>
                    <a:pt x="2278" y="356"/>
                  </a:lnTo>
                  <a:lnTo>
                    <a:pt x="2362" y="318"/>
                  </a:lnTo>
                  <a:lnTo>
                    <a:pt x="2433" y="278"/>
                  </a:lnTo>
                  <a:lnTo>
                    <a:pt x="2493" y="237"/>
                  </a:lnTo>
                  <a:lnTo>
                    <a:pt x="2543" y="193"/>
                  </a:lnTo>
                  <a:lnTo>
                    <a:pt x="2578" y="149"/>
                  </a:lnTo>
                  <a:lnTo>
                    <a:pt x="2600" y="105"/>
                  </a:lnTo>
                  <a:lnTo>
                    <a:pt x="2618" y="72"/>
                  </a:lnTo>
                  <a:lnTo>
                    <a:pt x="2642" y="44"/>
                  </a:lnTo>
                  <a:lnTo>
                    <a:pt x="2670" y="22"/>
                  </a:lnTo>
                  <a:lnTo>
                    <a:pt x="2704" y="8"/>
                  </a:lnTo>
                  <a:lnTo>
                    <a:pt x="2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" name="Freeform 129"/>
            <p:cNvSpPr>
              <a:spLocks/>
            </p:cNvSpPr>
            <p:nvPr/>
          </p:nvSpPr>
          <p:spPr bwMode="auto">
            <a:xfrm>
              <a:off x="7269163" y="4303713"/>
              <a:ext cx="2316163" cy="655638"/>
            </a:xfrm>
            <a:custGeom>
              <a:avLst/>
              <a:gdLst>
                <a:gd name="T0" fmla="*/ 2775 w 2919"/>
                <a:gd name="T1" fmla="*/ 0 h 827"/>
                <a:gd name="T2" fmla="*/ 2845 w 2919"/>
                <a:gd name="T3" fmla="*/ 26 h 827"/>
                <a:gd name="T4" fmla="*/ 2895 w 2919"/>
                <a:gd name="T5" fmla="*/ 78 h 827"/>
                <a:gd name="T6" fmla="*/ 2919 w 2919"/>
                <a:gd name="T7" fmla="*/ 145 h 827"/>
                <a:gd name="T8" fmla="*/ 2909 w 2919"/>
                <a:gd name="T9" fmla="*/ 217 h 827"/>
                <a:gd name="T10" fmla="*/ 2837 w 2919"/>
                <a:gd name="T11" fmla="*/ 352 h 827"/>
                <a:gd name="T12" fmla="*/ 2722 w 2919"/>
                <a:gd name="T13" fmla="*/ 473 h 827"/>
                <a:gd name="T14" fmla="*/ 2565 w 2919"/>
                <a:gd name="T15" fmla="*/ 581 h 827"/>
                <a:gd name="T16" fmla="*/ 2372 w 2919"/>
                <a:gd name="T17" fmla="*/ 672 h 827"/>
                <a:gd name="T18" fmla="*/ 2135 w 2919"/>
                <a:gd name="T19" fmla="*/ 746 h 827"/>
                <a:gd name="T20" fmla="*/ 1874 w 2919"/>
                <a:gd name="T21" fmla="*/ 797 h 827"/>
                <a:gd name="T22" fmla="*/ 1598 w 2919"/>
                <a:gd name="T23" fmla="*/ 823 h 827"/>
                <a:gd name="T24" fmla="*/ 1315 w 2919"/>
                <a:gd name="T25" fmla="*/ 823 h 827"/>
                <a:gd name="T26" fmla="*/ 1050 w 2919"/>
                <a:gd name="T27" fmla="*/ 799 h 827"/>
                <a:gd name="T28" fmla="*/ 806 w 2919"/>
                <a:gd name="T29" fmla="*/ 756 h 827"/>
                <a:gd name="T30" fmla="*/ 583 w 2919"/>
                <a:gd name="T31" fmla="*/ 690 h 827"/>
                <a:gd name="T32" fmla="*/ 390 w 2919"/>
                <a:gd name="T33" fmla="*/ 604 h 827"/>
                <a:gd name="T34" fmla="*/ 227 w 2919"/>
                <a:gd name="T35" fmla="*/ 505 h 827"/>
                <a:gd name="T36" fmla="*/ 101 w 2919"/>
                <a:gd name="T37" fmla="*/ 388 h 827"/>
                <a:gd name="T38" fmla="*/ 16 w 2919"/>
                <a:gd name="T39" fmla="*/ 258 h 827"/>
                <a:gd name="T40" fmla="*/ 0 w 2919"/>
                <a:gd name="T41" fmla="*/ 185 h 827"/>
                <a:gd name="T42" fmla="*/ 18 w 2919"/>
                <a:gd name="T43" fmla="*/ 115 h 827"/>
                <a:gd name="T44" fmla="*/ 64 w 2919"/>
                <a:gd name="T45" fmla="*/ 60 h 827"/>
                <a:gd name="T46" fmla="*/ 131 w 2919"/>
                <a:gd name="T47" fmla="*/ 28 h 827"/>
                <a:gd name="T48" fmla="*/ 203 w 2919"/>
                <a:gd name="T49" fmla="*/ 30 h 827"/>
                <a:gd name="T50" fmla="*/ 266 w 2919"/>
                <a:gd name="T51" fmla="*/ 62 h 827"/>
                <a:gd name="T52" fmla="*/ 312 w 2919"/>
                <a:gd name="T53" fmla="*/ 119 h 827"/>
                <a:gd name="T54" fmla="*/ 386 w 2919"/>
                <a:gd name="T55" fmla="*/ 213 h 827"/>
                <a:gd name="T56" fmla="*/ 513 w 2919"/>
                <a:gd name="T57" fmla="*/ 300 h 827"/>
                <a:gd name="T58" fmla="*/ 690 w 2919"/>
                <a:gd name="T59" fmla="*/ 380 h 827"/>
                <a:gd name="T60" fmla="*/ 909 w 2919"/>
                <a:gd name="T61" fmla="*/ 441 h 827"/>
                <a:gd name="T62" fmla="*/ 1166 w 2919"/>
                <a:gd name="T63" fmla="*/ 485 h 827"/>
                <a:gd name="T64" fmla="*/ 1454 w 2919"/>
                <a:gd name="T65" fmla="*/ 499 h 827"/>
                <a:gd name="T66" fmla="*/ 1729 w 2919"/>
                <a:gd name="T67" fmla="*/ 485 h 827"/>
                <a:gd name="T68" fmla="*/ 1974 w 2919"/>
                <a:gd name="T69" fmla="*/ 447 h 827"/>
                <a:gd name="T70" fmla="*/ 2187 w 2919"/>
                <a:gd name="T71" fmla="*/ 390 h 827"/>
                <a:gd name="T72" fmla="*/ 2362 w 2919"/>
                <a:gd name="T73" fmla="*/ 318 h 827"/>
                <a:gd name="T74" fmla="*/ 2493 w 2919"/>
                <a:gd name="T75" fmla="*/ 237 h 827"/>
                <a:gd name="T76" fmla="*/ 2578 w 2919"/>
                <a:gd name="T77" fmla="*/ 149 h 827"/>
                <a:gd name="T78" fmla="*/ 2618 w 2919"/>
                <a:gd name="T79" fmla="*/ 72 h 827"/>
                <a:gd name="T80" fmla="*/ 2670 w 2919"/>
                <a:gd name="T81" fmla="*/ 22 h 827"/>
                <a:gd name="T82" fmla="*/ 2738 w 2919"/>
                <a:gd name="T83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9" h="827">
                  <a:moveTo>
                    <a:pt x="2738" y="0"/>
                  </a:moveTo>
                  <a:lnTo>
                    <a:pt x="2775" y="0"/>
                  </a:lnTo>
                  <a:lnTo>
                    <a:pt x="2811" y="8"/>
                  </a:lnTo>
                  <a:lnTo>
                    <a:pt x="2845" y="26"/>
                  </a:lnTo>
                  <a:lnTo>
                    <a:pt x="2873" y="50"/>
                  </a:lnTo>
                  <a:lnTo>
                    <a:pt x="2895" y="78"/>
                  </a:lnTo>
                  <a:lnTo>
                    <a:pt x="2911" y="109"/>
                  </a:lnTo>
                  <a:lnTo>
                    <a:pt x="2919" y="145"/>
                  </a:lnTo>
                  <a:lnTo>
                    <a:pt x="2919" y="181"/>
                  </a:lnTo>
                  <a:lnTo>
                    <a:pt x="2909" y="217"/>
                  </a:lnTo>
                  <a:lnTo>
                    <a:pt x="2879" y="286"/>
                  </a:lnTo>
                  <a:lnTo>
                    <a:pt x="2837" y="352"/>
                  </a:lnTo>
                  <a:lnTo>
                    <a:pt x="2783" y="414"/>
                  </a:lnTo>
                  <a:lnTo>
                    <a:pt x="2722" y="473"/>
                  </a:lnTo>
                  <a:lnTo>
                    <a:pt x="2648" y="529"/>
                  </a:lnTo>
                  <a:lnTo>
                    <a:pt x="2565" y="581"/>
                  </a:lnTo>
                  <a:lnTo>
                    <a:pt x="2473" y="628"/>
                  </a:lnTo>
                  <a:lnTo>
                    <a:pt x="2372" y="672"/>
                  </a:lnTo>
                  <a:lnTo>
                    <a:pt x="2256" y="712"/>
                  </a:lnTo>
                  <a:lnTo>
                    <a:pt x="2135" y="746"/>
                  </a:lnTo>
                  <a:lnTo>
                    <a:pt x="2007" y="775"/>
                  </a:lnTo>
                  <a:lnTo>
                    <a:pt x="1874" y="797"/>
                  </a:lnTo>
                  <a:lnTo>
                    <a:pt x="1737" y="813"/>
                  </a:lnTo>
                  <a:lnTo>
                    <a:pt x="1598" y="823"/>
                  </a:lnTo>
                  <a:lnTo>
                    <a:pt x="1454" y="827"/>
                  </a:lnTo>
                  <a:lnTo>
                    <a:pt x="1315" y="823"/>
                  </a:lnTo>
                  <a:lnTo>
                    <a:pt x="1182" y="815"/>
                  </a:lnTo>
                  <a:lnTo>
                    <a:pt x="1050" y="799"/>
                  </a:lnTo>
                  <a:lnTo>
                    <a:pt x="925" y="779"/>
                  </a:lnTo>
                  <a:lnTo>
                    <a:pt x="806" y="756"/>
                  </a:lnTo>
                  <a:lnTo>
                    <a:pt x="690" y="724"/>
                  </a:lnTo>
                  <a:lnTo>
                    <a:pt x="583" y="690"/>
                  </a:lnTo>
                  <a:lnTo>
                    <a:pt x="483" y="650"/>
                  </a:lnTo>
                  <a:lnTo>
                    <a:pt x="390" y="604"/>
                  </a:lnTo>
                  <a:lnTo>
                    <a:pt x="304" y="557"/>
                  </a:lnTo>
                  <a:lnTo>
                    <a:pt x="227" y="505"/>
                  </a:lnTo>
                  <a:lnTo>
                    <a:pt x="159" y="447"/>
                  </a:lnTo>
                  <a:lnTo>
                    <a:pt x="101" y="388"/>
                  </a:lnTo>
                  <a:lnTo>
                    <a:pt x="54" y="324"/>
                  </a:lnTo>
                  <a:lnTo>
                    <a:pt x="16" y="258"/>
                  </a:lnTo>
                  <a:lnTo>
                    <a:pt x="4" y="223"/>
                  </a:lnTo>
                  <a:lnTo>
                    <a:pt x="0" y="185"/>
                  </a:lnTo>
                  <a:lnTo>
                    <a:pt x="6" y="149"/>
                  </a:lnTo>
                  <a:lnTo>
                    <a:pt x="18" y="115"/>
                  </a:lnTo>
                  <a:lnTo>
                    <a:pt x="36" y="86"/>
                  </a:lnTo>
                  <a:lnTo>
                    <a:pt x="64" y="60"/>
                  </a:lnTo>
                  <a:lnTo>
                    <a:pt x="95" y="40"/>
                  </a:lnTo>
                  <a:lnTo>
                    <a:pt x="131" y="28"/>
                  </a:lnTo>
                  <a:lnTo>
                    <a:pt x="167" y="24"/>
                  </a:lnTo>
                  <a:lnTo>
                    <a:pt x="203" y="30"/>
                  </a:lnTo>
                  <a:lnTo>
                    <a:pt x="237" y="42"/>
                  </a:lnTo>
                  <a:lnTo>
                    <a:pt x="266" y="62"/>
                  </a:lnTo>
                  <a:lnTo>
                    <a:pt x="292" y="87"/>
                  </a:lnTo>
                  <a:lnTo>
                    <a:pt x="312" y="119"/>
                  </a:lnTo>
                  <a:lnTo>
                    <a:pt x="342" y="165"/>
                  </a:lnTo>
                  <a:lnTo>
                    <a:pt x="386" y="213"/>
                  </a:lnTo>
                  <a:lnTo>
                    <a:pt x="444" y="256"/>
                  </a:lnTo>
                  <a:lnTo>
                    <a:pt x="513" y="300"/>
                  </a:lnTo>
                  <a:lnTo>
                    <a:pt x="597" y="342"/>
                  </a:lnTo>
                  <a:lnTo>
                    <a:pt x="690" y="380"/>
                  </a:lnTo>
                  <a:lnTo>
                    <a:pt x="796" y="414"/>
                  </a:lnTo>
                  <a:lnTo>
                    <a:pt x="909" y="441"/>
                  </a:lnTo>
                  <a:lnTo>
                    <a:pt x="1034" y="465"/>
                  </a:lnTo>
                  <a:lnTo>
                    <a:pt x="1166" y="485"/>
                  </a:lnTo>
                  <a:lnTo>
                    <a:pt x="1307" y="495"/>
                  </a:lnTo>
                  <a:lnTo>
                    <a:pt x="1454" y="499"/>
                  </a:lnTo>
                  <a:lnTo>
                    <a:pt x="1594" y="495"/>
                  </a:lnTo>
                  <a:lnTo>
                    <a:pt x="1729" y="485"/>
                  </a:lnTo>
                  <a:lnTo>
                    <a:pt x="1854" y="469"/>
                  </a:lnTo>
                  <a:lnTo>
                    <a:pt x="1974" y="447"/>
                  </a:lnTo>
                  <a:lnTo>
                    <a:pt x="2085" y="422"/>
                  </a:lnTo>
                  <a:lnTo>
                    <a:pt x="2187" y="390"/>
                  </a:lnTo>
                  <a:lnTo>
                    <a:pt x="2278" y="356"/>
                  </a:lnTo>
                  <a:lnTo>
                    <a:pt x="2362" y="318"/>
                  </a:lnTo>
                  <a:lnTo>
                    <a:pt x="2433" y="278"/>
                  </a:lnTo>
                  <a:lnTo>
                    <a:pt x="2493" y="237"/>
                  </a:lnTo>
                  <a:lnTo>
                    <a:pt x="2543" y="193"/>
                  </a:lnTo>
                  <a:lnTo>
                    <a:pt x="2578" y="149"/>
                  </a:lnTo>
                  <a:lnTo>
                    <a:pt x="2600" y="105"/>
                  </a:lnTo>
                  <a:lnTo>
                    <a:pt x="2618" y="72"/>
                  </a:lnTo>
                  <a:lnTo>
                    <a:pt x="2642" y="44"/>
                  </a:lnTo>
                  <a:lnTo>
                    <a:pt x="2670" y="22"/>
                  </a:lnTo>
                  <a:lnTo>
                    <a:pt x="2704" y="8"/>
                  </a:lnTo>
                  <a:lnTo>
                    <a:pt x="2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" name="Freeform 130"/>
            <p:cNvSpPr>
              <a:spLocks noEditPoints="1"/>
            </p:cNvSpPr>
            <p:nvPr/>
          </p:nvSpPr>
          <p:spPr bwMode="auto">
            <a:xfrm>
              <a:off x="7246938" y="1762125"/>
              <a:ext cx="2352675" cy="1212850"/>
            </a:xfrm>
            <a:custGeom>
              <a:avLst/>
              <a:gdLst>
                <a:gd name="T0" fmla="*/ 1214 w 2965"/>
                <a:gd name="T1" fmla="*/ 340 h 1529"/>
                <a:gd name="T2" fmla="*/ 869 w 2965"/>
                <a:gd name="T3" fmla="*/ 400 h 1529"/>
                <a:gd name="T4" fmla="*/ 601 w 2965"/>
                <a:gd name="T5" fmla="*/ 495 h 1529"/>
                <a:gd name="T6" fmla="*/ 420 w 2965"/>
                <a:gd name="T7" fmla="*/ 610 h 1529"/>
                <a:gd name="T8" fmla="*/ 332 w 2965"/>
                <a:gd name="T9" fmla="*/ 728 h 1529"/>
                <a:gd name="T10" fmla="*/ 350 w 2965"/>
                <a:gd name="T11" fmla="*/ 839 h 1529"/>
                <a:gd name="T12" fmla="*/ 470 w 2965"/>
                <a:gd name="T13" fmla="*/ 956 h 1529"/>
                <a:gd name="T14" fmla="*/ 682 w 2965"/>
                <a:gd name="T15" fmla="*/ 1066 h 1529"/>
                <a:gd name="T16" fmla="*/ 977 w 2965"/>
                <a:gd name="T17" fmla="*/ 1153 h 1529"/>
                <a:gd name="T18" fmla="*/ 1345 w 2965"/>
                <a:gd name="T19" fmla="*/ 1197 h 1529"/>
                <a:gd name="T20" fmla="*/ 1751 w 2965"/>
                <a:gd name="T21" fmla="*/ 1189 h 1529"/>
                <a:gd name="T22" fmla="*/ 2095 w 2965"/>
                <a:gd name="T23" fmla="*/ 1127 h 1529"/>
                <a:gd name="T24" fmla="*/ 2364 w 2965"/>
                <a:gd name="T25" fmla="*/ 1032 h 1529"/>
                <a:gd name="T26" fmla="*/ 2545 w 2965"/>
                <a:gd name="T27" fmla="*/ 917 h 1529"/>
                <a:gd name="T28" fmla="*/ 2632 w 2965"/>
                <a:gd name="T29" fmla="*/ 801 h 1529"/>
                <a:gd name="T30" fmla="*/ 2614 w 2965"/>
                <a:gd name="T31" fmla="*/ 688 h 1529"/>
                <a:gd name="T32" fmla="*/ 2495 w 2965"/>
                <a:gd name="T33" fmla="*/ 571 h 1529"/>
                <a:gd name="T34" fmla="*/ 2282 w 2965"/>
                <a:gd name="T35" fmla="*/ 461 h 1529"/>
                <a:gd name="T36" fmla="*/ 1988 w 2965"/>
                <a:gd name="T37" fmla="*/ 376 h 1529"/>
                <a:gd name="T38" fmla="*/ 1620 w 2965"/>
                <a:gd name="T39" fmla="*/ 330 h 1529"/>
                <a:gd name="T40" fmla="*/ 1630 w 2965"/>
                <a:gd name="T41" fmla="*/ 2 h 1529"/>
                <a:gd name="T42" fmla="*/ 2039 w 2965"/>
                <a:gd name="T43" fmla="*/ 52 h 1529"/>
                <a:gd name="T44" fmla="*/ 2392 w 2965"/>
                <a:gd name="T45" fmla="*/ 151 h 1529"/>
                <a:gd name="T46" fmla="*/ 2670 w 2965"/>
                <a:gd name="T47" fmla="*/ 294 h 1529"/>
                <a:gd name="T48" fmla="*/ 2865 w 2965"/>
                <a:gd name="T49" fmla="*/ 477 h 1529"/>
                <a:gd name="T50" fmla="*/ 2959 w 2965"/>
                <a:gd name="T51" fmla="*/ 688 h 1529"/>
                <a:gd name="T52" fmla="*/ 2939 w 2965"/>
                <a:gd name="T53" fmla="*/ 913 h 1529"/>
                <a:gd name="T54" fmla="*/ 2809 w 2965"/>
                <a:gd name="T55" fmla="*/ 1115 h 1529"/>
                <a:gd name="T56" fmla="*/ 2587 w 2965"/>
                <a:gd name="T57" fmla="*/ 1284 h 1529"/>
                <a:gd name="T58" fmla="*/ 2280 w 2965"/>
                <a:gd name="T59" fmla="*/ 1416 h 1529"/>
                <a:gd name="T60" fmla="*/ 1908 w 2965"/>
                <a:gd name="T61" fmla="*/ 1499 h 1529"/>
                <a:gd name="T62" fmla="*/ 1482 w 2965"/>
                <a:gd name="T63" fmla="*/ 1529 h 1529"/>
                <a:gd name="T64" fmla="*/ 1057 w 2965"/>
                <a:gd name="T65" fmla="*/ 1499 h 1529"/>
                <a:gd name="T66" fmla="*/ 684 w 2965"/>
                <a:gd name="T67" fmla="*/ 1416 h 1529"/>
                <a:gd name="T68" fmla="*/ 378 w 2965"/>
                <a:gd name="T69" fmla="*/ 1284 h 1529"/>
                <a:gd name="T70" fmla="*/ 155 w 2965"/>
                <a:gd name="T71" fmla="*/ 1115 h 1529"/>
                <a:gd name="T72" fmla="*/ 26 w 2965"/>
                <a:gd name="T73" fmla="*/ 913 h 1529"/>
                <a:gd name="T74" fmla="*/ 6 w 2965"/>
                <a:gd name="T75" fmla="*/ 688 h 1529"/>
                <a:gd name="T76" fmla="*/ 99 w 2965"/>
                <a:gd name="T77" fmla="*/ 477 h 1529"/>
                <a:gd name="T78" fmla="*/ 294 w 2965"/>
                <a:gd name="T79" fmla="*/ 294 h 1529"/>
                <a:gd name="T80" fmla="*/ 573 w 2965"/>
                <a:gd name="T81" fmla="*/ 151 h 1529"/>
                <a:gd name="T82" fmla="*/ 925 w 2965"/>
                <a:gd name="T83" fmla="*/ 52 h 1529"/>
                <a:gd name="T84" fmla="*/ 1335 w 2965"/>
                <a:gd name="T85" fmla="*/ 2 h 1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65" h="1529">
                  <a:moveTo>
                    <a:pt x="1482" y="326"/>
                  </a:moveTo>
                  <a:lnTo>
                    <a:pt x="1345" y="330"/>
                  </a:lnTo>
                  <a:lnTo>
                    <a:pt x="1214" y="340"/>
                  </a:lnTo>
                  <a:lnTo>
                    <a:pt x="1092" y="354"/>
                  </a:lnTo>
                  <a:lnTo>
                    <a:pt x="977" y="376"/>
                  </a:lnTo>
                  <a:lnTo>
                    <a:pt x="869" y="400"/>
                  </a:lnTo>
                  <a:lnTo>
                    <a:pt x="772" y="430"/>
                  </a:lnTo>
                  <a:lnTo>
                    <a:pt x="682" y="461"/>
                  </a:lnTo>
                  <a:lnTo>
                    <a:pt x="601" y="495"/>
                  </a:lnTo>
                  <a:lnTo>
                    <a:pt x="531" y="533"/>
                  </a:lnTo>
                  <a:lnTo>
                    <a:pt x="470" y="571"/>
                  </a:lnTo>
                  <a:lnTo>
                    <a:pt x="420" y="610"/>
                  </a:lnTo>
                  <a:lnTo>
                    <a:pt x="380" y="650"/>
                  </a:lnTo>
                  <a:lnTo>
                    <a:pt x="350" y="688"/>
                  </a:lnTo>
                  <a:lnTo>
                    <a:pt x="332" y="728"/>
                  </a:lnTo>
                  <a:lnTo>
                    <a:pt x="328" y="764"/>
                  </a:lnTo>
                  <a:lnTo>
                    <a:pt x="332" y="801"/>
                  </a:lnTo>
                  <a:lnTo>
                    <a:pt x="350" y="839"/>
                  </a:lnTo>
                  <a:lnTo>
                    <a:pt x="380" y="877"/>
                  </a:lnTo>
                  <a:lnTo>
                    <a:pt x="420" y="917"/>
                  </a:lnTo>
                  <a:lnTo>
                    <a:pt x="470" y="956"/>
                  </a:lnTo>
                  <a:lnTo>
                    <a:pt x="531" y="994"/>
                  </a:lnTo>
                  <a:lnTo>
                    <a:pt x="601" y="1032"/>
                  </a:lnTo>
                  <a:lnTo>
                    <a:pt x="682" y="1066"/>
                  </a:lnTo>
                  <a:lnTo>
                    <a:pt x="772" y="1100"/>
                  </a:lnTo>
                  <a:lnTo>
                    <a:pt x="869" y="1127"/>
                  </a:lnTo>
                  <a:lnTo>
                    <a:pt x="977" y="1153"/>
                  </a:lnTo>
                  <a:lnTo>
                    <a:pt x="1092" y="1173"/>
                  </a:lnTo>
                  <a:lnTo>
                    <a:pt x="1214" y="1189"/>
                  </a:lnTo>
                  <a:lnTo>
                    <a:pt x="1345" y="1197"/>
                  </a:lnTo>
                  <a:lnTo>
                    <a:pt x="1482" y="1201"/>
                  </a:lnTo>
                  <a:lnTo>
                    <a:pt x="1620" y="1197"/>
                  </a:lnTo>
                  <a:lnTo>
                    <a:pt x="1751" y="1189"/>
                  </a:lnTo>
                  <a:lnTo>
                    <a:pt x="1872" y="1173"/>
                  </a:lnTo>
                  <a:lnTo>
                    <a:pt x="1988" y="1153"/>
                  </a:lnTo>
                  <a:lnTo>
                    <a:pt x="2095" y="1127"/>
                  </a:lnTo>
                  <a:lnTo>
                    <a:pt x="2193" y="1100"/>
                  </a:lnTo>
                  <a:lnTo>
                    <a:pt x="2282" y="1066"/>
                  </a:lnTo>
                  <a:lnTo>
                    <a:pt x="2364" y="1032"/>
                  </a:lnTo>
                  <a:lnTo>
                    <a:pt x="2433" y="994"/>
                  </a:lnTo>
                  <a:lnTo>
                    <a:pt x="2495" y="956"/>
                  </a:lnTo>
                  <a:lnTo>
                    <a:pt x="2545" y="917"/>
                  </a:lnTo>
                  <a:lnTo>
                    <a:pt x="2585" y="877"/>
                  </a:lnTo>
                  <a:lnTo>
                    <a:pt x="2614" y="839"/>
                  </a:lnTo>
                  <a:lnTo>
                    <a:pt x="2632" y="801"/>
                  </a:lnTo>
                  <a:lnTo>
                    <a:pt x="2638" y="764"/>
                  </a:lnTo>
                  <a:lnTo>
                    <a:pt x="2632" y="728"/>
                  </a:lnTo>
                  <a:lnTo>
                    <a:pt x="2614" y="688"/>
                  </a:lnTo>
                  <a:lnTo>
                    <a:pt x="2585" y="650"/>
                  </a:lnTo>
                  <a:lnTo>
                    <a:pt x="2545" y="610"/>
                  </a:lnTo>
                  <a:lnTo>
                    <a:pt x="2495" y="571"/>
                  </a:lnTo>
                  <a:lnTo>
                    <a:pt x="2433" y="533"/>
                  </a:lnTo>
                  <a:lnTo>
                    <a:pt x="2364" y="495"/>
                  </a:lnTo>
                  <a:lnTo>
                    <a:pt x="2282" y="461"/>
                  </a:lnTo>
                  <a:lnTo>
                    <a:pt x="2193" y="430"/>
                  </a:lnTo>
                  <a:lnTo>
                    <a:pt x="2095" y="400"/>
                  </a:lnTo>
                  <a:lnTo>
                    <a:pt x="1988" y="376"/>
                  </a:lnTo>
                  <a:lnTo>
                    <a:pt x="1872" y="354"/>
                  </a:lnTo>
                  <a:lnTo>
                    <a:pt x="1751" y="340"/>
                  </a:lnTo>
                  <a:lnTo>
                    <a:pt x="1620" y="330"/>
                  </a:lnTo>
                  <a:lnTo>
                    <a:pt x="1482" y="326"/>
                  </a:lnTo>
                  <a:close/>
                  <a:moveTo>
                    <a:pt x="1482" y="0"/>
                  </a:moveTo>
                  <a:lnTo>
                    <a:pt x="1630" y="2"/>
                  </a:lnTo>
                  <a:lnTo>
                    <a:pt x="1771" y="12"/>
                  </a:lnTo>
                  <a:lnTo>
                    <a:pt x="1908" y="28"/>
                  </a:lnTo>
                  <a:lnTo>
                    <a:pt x="2039" y="52"/>
                  </a:lnTo>
                  <a:lnTo>
                    <a:pt x="2163" y="80"/>
                  </a:lnTo>
                  <a:lnTo>
                    <a:pt x="2280" y="111"/>
                  </a:lnTo>
                  <a:lnTo>
                    <a:pt x="2392" y="151"/>
                  </a:lnTo>
                  <a:lnTo>
                    <a:pt x="2493" y="195"/>
                  </a:lnTo>
                  <a:lnTo>
                    <a:pt x="2587" y="243"/>
                  </a:lnTo>
                  <a:lnTo>
                    <a:pt x="2670" y="294"/>
                  </a:lnTo>
                  <a:lnTo>
                    <a:pt x="2746" y="352"/>
                  </a:lnTo>
                  <a:lnTo>
                    <a:pt x="2809" y="412"/>
                  </a:lnTo>
                  <a:lnTo>
                    <a:pt x="2865" y="477"/>
                  </a:lnTo>
                  <a:lnTo>
                    <a:pt x="2907" y="545"/>
                  </a:lnTo>
                  <a:lnTo>
                    <a:pt x="2939" y="614"/>
                  </a:lnTo>
                  <a:lnTo>
                    <a:pt x="2959" y="688"/>
                  </a:lnTo>
                  <a:lnTo>
                    <a:pt x="2965" y="764"/>
                  </a:lnTo>
                  <a:lnTo>
                    <a:pt x="2959" y="839"/>
                  </a:lnTo>
                  <a:lnTo>
                    <a:pt x="2939" y="913"/>
                  </a:lnTo>
                  <a:lnTo>
                    <a:pt x="2907" y="984"/>
                  </a:lnTo>
                  <a:lnTo>
                    <a:pt x="2865" y="1052"/>
                  </a:lnTo>
                  <a:lnTo>
                    <a:pt x="2809" y="1115"/>
                  </a:lnTo>
                  <a:lnTo>
                    <a:pt x="2746" y="1175"/>
                  </a:lnTo>
                  <a:lnTo>
                    <a:pt x="2670" y="1233"/>
                  </a:lnTo>
                  <a:lnTo>
                    <a:pt x="2587" y="1284"/>
                  </a:lnTo>
                  <a:lnTo>
                    <a:pt x="2493" y="1332"/>
                  </a:lnTo>
                  <a:lnTo>
                    <a:pt x="2392" y="1376"/>
                  </a:lnTo>
                  <a:lnTo>
                    <a:pt x="2280" y="1416"/>
                  </a:lnTo>
                  <a:lnTo>
                    <a:pt x="2163" y="1449"/>
                  </a:lnTo>
                  <a:lnTo>
                    <a:pt x="2039" y="1477"/>
                  </a:lnTo>
                  <a:lnTo>
                    <a:pt x="1908" y="1499"/>
                  </a:lnTo>
                  <a:lnTo>
                    <a:pt x="1771" y="1515"/>
                  </a:lnTo>
                  <a:lnTo>
                    <a:pt x="1630" y="1525"/>
                  </a:lnTo>
                  <a:lnTo>
                    <a:pt x="1482" y="1529"/>
                  </a:lnTo>
                  <a:lnTo>
                    <a:pt x="1335" y="1525"/>
                  </a:lnTo>
                  <a:lnTo>
                    <a:pt x="1194" y="1515"/>
                  </a:lnTo>
                  <a:lnTo>
                    <a:pt x="1057" y="1499"/>
                  </a:lnTo>
                  <a:lnTo>
                    <a:pt x="925" y="1477"/>
                  </a:lnTo>
                  <a:lnTo>
                    <a:pt x="802" y="1449"/>
                  </a:lnTo>
                  <a:lnTo>
                    <a:pt x="684" y="1416"/>
                  </a:lnTo>
                  <a:lnTo>
                    <a:pt x="573" y="1376"/>
                  </a:lnTo>
                  <a:lnTo>
                    <a:pt x="472" y="1332"/>
                  </a:lnTo>
                  <a:lnTo>
                    <a:pt x="378" y="1284"/>
                  </a:lnTo>
                  <a:lnTo>
                    <a:pt x="294" y="1233"/>
                  </a:lnTo>
                  <a:lnTo>
                    <a:pt x="219" y="1175"/>
                  </a:lnTo>
                  <a:lnTo>
                    <a:pt x="155" y="1115"/>
                  </a:lnTo>
                  <a:lnTo>
                    <a:pt x="99" y="1052"/>
                  </a:lnTo>
                  <a:lnTo>
                    <a:pt x="58" y="984"/>
                  </a:lnTo>
                  <a:lnTo>
                    <a:pt x="26" y="913"/>
                  </a:lnTo>
                  <a:lnTo>
                    <a:pt x="6" y="839"/>
                  </a:lnTo>
                  <a:lnTo>
                    <a:pt x="0" y="764"/>
                  </a:lnTo>
                  <a:lnTo>
                    <a:pt x="6" y="688"/>
                  </a:lnTo>
                  <a:lnTo>
                    <a:pt x="26" y="614"/>
                  </a:lnTo>
                  <a:lnTo>
                    <a:pt x="58" y="545"/>
                  </a:lnTo>
                  <a:lnTo>
                    <a:pt x="99" y="477"/>
                  </a:lnTo>
                  <a:lnTo>
                    <a:pt x="155" y="412"/>
                  </a:lnTo>
                  <a:lnTo>
                    <a:pt x="219" y="352"/>
                  </a:lnTo>
                  <a:lnTo>
                    <a:pt x="294" y="294"/>
                  </a:lnTo>
                  <a:lnTo>
                    <a:pt x="378" y="243"/>
                  </a:lnTo>
                  <a:lnTo>
                    <a:pt x="472" y="195"/>
                  </a:lnTo>
                  <a:lnTo>
                    <a:pt x="573" y="151"/>
                  </a:lnTo>
                  <a:lnTo>
                    <a:pt x="684" y="111"/>
                  </a:lnTo>
                  <a:lnTo>
                    <a:pt x="802" y="80"/>
                  </a:lnTo>
                  <a:lnTo>
                    <a:pt x="925" y="52"/>
                  </a:lnTo>
                  <a:lnTo>
                    <a:pt x="1057" y="28"/>
                  </a:lnTo>
                  <a:lnTo>
                    <a:pt x="1194" y="12"/>
                  </a:lnTo>
                  <a:lnTo>
                    <a:pt x="1335" y="2"/>
                  </a:lnTo>
                  <a:lnTo>
                    <a:pt x="1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582638" y="4133053"/>
            <a:ext cx="456028" cy="248868"/>
            <a:chOff x="7721600" y="3265488"/>
            <a:chExt cx="5207001" cy="2841625"/>
          </a:xfrm>
          <a:solidFill>
            <a:schemeClr val="bg1"/>
          </a:solidFill>
        </p:grpSpPr>
        <p:sp>
          <p:nvSpPr>
            <p:cNvPr id="53" name="Freeform 141"/>
            <p:cNvSpPr>
              <a:spLocks noEditPoints="1"/>
            </p:cNvSpPr>
            <p:nvPr/>
          </p:nvSpPr>
          <p:spPr bwMode="auto">
            <a:xfrm>
              <a:off x="8167688" y="3265488"/>
              <a:ext cx="4760913" cy="2841625"/>
            </a:xfrm>
            <a:custGeom>
              <a:avLst/>
              <a:gdLst>
                <a:gd name="T0" fmla="*/ 4813 w 5999"/>
                <a:gd name="T1" fmla="*/ 2873 h 3580"/>
                <a:gd name="T2" fmla="*/ 4732 w 5999"/>
                <a:gd name="T3" fmla="*/ 3042 h 3580"/>
                <a:gd name="T4" fmla="*/ 4813 w 5999"/>
                <a:gd name="T5" fmla="*/ 3213 h 3580"/>
                <a:gd name="T6" fmla="*/ 5000 w 5999"/>
                <a:gd name="T7" fmla="*/ 3254 h 3580"/>
                <a:gd name="T8" fmla="*/ 5145 w 5999"/>
                <a:gd name="T9" fmla="*/ 3139 h 3580"/>
                <a:gd name="T10" fmla="*/ 5147 w 5999"/>
                <a:gd name="T11" fmla="*/ 2947 h 3580"/>
                <a:gd name="T12" fmla="*/ 5000 w 5999"/>
                <a:gd name="T13" fmla="*/ 2830 h 3580"/>
                <a:gd name="T14" fmla="*/ 1870 w 5999"/>
                <a:gd name="T15" fmla="*/ 2847 h 3580"/>
                <a:gd name="T16" fmla="*/ 1753 w 5999"/>
                <a:gd name="T17" fmla="*/ 2992 h 3580"/>
                <a:gd name="T18" fmla="*/ 1795 w 5999"/>
                <a:gd name="T19" fmla="*/ 3179 h 3580"/>
                <a:gd name="T20" fmla="*/ 1966 w 5999"/>
                <a:gd name="T21" fmla="*/ 3260 h 3580"/>
                <a:gd name="T22" fmla="*/ 2137 w 5999"/>
                <a:gd name="T23" fmla="*/ 3179 h 3580"/>
                <a:gd name="T24" fmla="*/ 2179 w 5999"/>
                <a:gd name="T25" fmla="*/ 2992 h 3580"/>
                <a:gd name="T26" fmla="*/ 2061 w 5999"/>
                <a:gd name="T27" fmla="*/ 2847 h 3580"/>
                <a:gd name="T28" fmla="*/ 4326 w 5999"/>
                <a:gd name="T29" fmla="*/ 2839 h 3580"/>
                <a:gd name="T30" fmla="*/ 4564 w 5999"/>
                <a:gd name="T31" fmla="*/ 2665 h 3580"/>
                <a:gd name="T32" fmla="*/ 4805 w 5999"/>
                <a:gd name="T33" fmla="*/ 2522 h 3580"/>
                <a:gd name="T34" fmla="*/ 5096 w 5999"/>
                <a:gd name="T35" fmla="*/ 2524 h 3580"/>
                <a:gd name="T36" fmla="*/ 5336 w 5999"/>
                <a:gd name="T37" fmla="*/ 2665 h 3580"/>
                <a:gd name="T38" fmla="*/ 5677 w 5999"/>
                <a:gd name="T39" fmla="*/ 2839 h 3580"/>
                <a:gd name="T40" fmla="*/ 5643 w 5999"/>
                <a:gd name="T41" fmla="*/ 1366 h 3580"/>
                <a:gd name="T42" fmla="*/ 5498 w 5999"/>
                <a:gd name="T43" fmla="*/ 1064 h 3580"/>
                <a:gd name="T44" fmla="*/ 5249 w 5999"/>
                <a:gd name="T45" fmla="*/ 888 h 3580"/>
                <a:gd name="T46" fmla="*/ 4326 w 5999"/>
                <a:gd name="T47" fmla="*/ 846 h 3580"/>
                <a:gd name="T48" fmla="*/ 4246 w 5999"/>
                <a:gd name="T49" fmla="*/ 22 h 3580"/>
                <a:gd name="T50" fmla="*/ 4326 w 5999"/>
                <a:gd name="T51" fmla="*/ 161 h 3580"/>
                <a:gd name="T52" fmla="*/ 5205 w 5999"/>
                <a:gd name="T53" fmla="*/ 544 h 3580"/>
                <a:gd name="T54" fmla="*/ 5563 w 5999"/>
                <a:gd name="T55" fmla="*/ 695 h 3580"/>
                <a:gd name="T56" fmla="*/ 5822 w 5999"/>
                <a:gd name="T57" fmla="*/ 971 h 3580"/>
                <a:gd name="T58" fmla="*/ 5965 w 5999"/>
                <a:gd name="T59" fmla="*/ 1336 h 3580"/>
                <a:gd name="T60" fmla="*/ 5999 w 5999"/>
                <a:gd name="T61" fmla="*/ 3000 h 3580"/>
                <a:gd name="T62" fmla="*/ 5919 w 5999"/>
                <a:gd name="T63" fmla="*/ 3139 h 3580"/>
                <a:gd name="T64" fmla="*/ 5456 w 5999"/>
                <a:gd name="T65" fmla="*/ 3231 h 3580"/>
                <a:gd name="T66" fmla="*/ 5291 w 5999"/>
                <a:gd name="T67" fmla="*/ 3461 h 3580"/>
                <a:gd name="T68" fmla="*/ 5026 w 5999"/>
                <a:gd name="T69" fmla="*/ 3576 h 3580"/>
                <a:gd name="T70" fmla="*/ 4734 w 5999"/>
                <a:gd name="T71" fmla="*/ 3536 h 3580"/>
                <a:gd name="T72" fmla="*/ 4513 w 5999"/>
                <a:gd name="T73" fmla="*/ 3358 h 3580"/>
                <a:gd name="T74" fmla="*/ 2493 w 5999"/>
                <a:gd name="T75" fmla="*/ 3161 h 3580"/>
                <a:gd name="T76" fmla="*/ 2358 w 5999"/>
                <a:gd name="T77" fmla="*/ 3413 h 3580"/>
                <a:gd name="T78" fmla="*/ 2115 w 5999"/>
                <a:gd name="T79" fmla="*/ 3560 h 3580"/>
                <a:gd name="T80" fmla="*/ 1817 w 5999"/>
                <a:gd name="T81" fmla="*/ 3560 h 3580"/>
                <a:gd name="T82" fmla="*/ 1574 w 5999"/>
                <a:gd name="T83" fmla="*/ 3413 h 3580"/>
                <a:gd name="T84" fmla="*/ 1439 w 5999"/>
                <a:gd name="T85" fmla="*/ 3161 h 3580"/>
                <a:gd name="T86" fmla="*/ 836 w 5999"/>
                <a:gd name="T87" fmla="*/ 3113 h 3580"/>
                <a:gd name="T88" fmla="*/ 788 w 5999"/>
                <a:gd name="T89" fmla="*/ 2440 h 3580"/>
                <a:gd name="T90" fmla="*/ 48 w 5999"/>
                <a:gd name="T91" fmla="*/ 2393 h 3580"/>
                <a:gd name="T92" fmla="*/ 6 w 5999"/>
                <a:gd name="T93" fmla="*/ 2236 h 3580"/>
                <a:gd name="T94" fmla="*/ 117 w 5999"/>
                <a:gd name="T95" fmla="*/ 2125 h 3580"/>
                <a:gd name="T96" fmla="*/ 1031 w 5999"/>
                <a:gd name="T97" fmla="*/ 2140 h 3580"/>
                <a:gd name="T98" fmla="*/ 1110 w 5999"/>
                <a:gd name="T99" fmla="*/ 2279 h 3580"/>
                <a:gd name="T100" fmla="*/ 1465 w 5999"/>
                <a:gd name="T101" fmla="*/ 2845 h 3580"/>
                <a:gd name="T102" fmla="*/ 1632 w 5999"/>
                <a:gd name="T103" fmla="*/ 2619 h 3580"/>
                <a:gd name="T104" fmla="*/ 1890 w 5999"/>
                <a:gd name="T105" fmla="*/ 2508 h 3580"/>
                <a:gd name="T106" fmla="*/ 2179 w 5999"/>
                <a:gd name="T107" fmla="*/ 2548 h 3580"/>
                <a:gd name="T108" fmla="*/ 2398 w 5999"/>
                <a:gd name="T109" fmla="*/ 2718 h 3580"/>
                <a:gd name="T110" fmla="*/ 2487 w 5999"/>
                <a:gd name="T111" fmla="*/ 2839 h 3580"/>
                <a:gd name="T112" fmla="*/ 1110 w 5999"/>
                <a:gd name="T113" fmla="*/ 882 h 3580"/>
                <a:gd name="T114" fmla="*/ 1031 w 5999"/>
                <a:gd name="T115" fmla="*/ 1021 h 3580"/>
                <a:gd name="T116" fmla="*/ 117 w 5999"/>
                <a:gd name="T117" fmla="*/ 1036 h 3580"/>
                <a:gd name="T118" fmla="*/ 6 w 5999"/>
                <a:gd name="T119" fmla="*/ 923 h 3580"/>
                <a:gd name="T120" fmla="*/ 48 w 5999"/>
                <a:gd name="T121" fmla="*/ 768 h 3580"/>
                <a:gd name="T122" fmla="*/ 788 w 5999"/>
                <a:gd name="T123" fmla="*/ 721 h 3580"/>
                <a:gd name="T124" fmla="*/ 836 w 5999"/>
                <a:gd name="T125" fmla="*/ 48 h 3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99" h="3580">
                  <a:moveTo>
                    <a:pt x="4950" y="2824"/>
                  </a:moveTo>
                  <a:lnTo>
                    <a:pt x="4901" y="2830"/>
                  </a:lnTo>
                  <a:lnTo>
                    <a:pt x="4855" y="2847"/>
                  </a:lnTo>
                  <a:lnTo>
                    <a:pt x="4813" y="2873"/>
                  </a:lnTo>
                  <a:lnTo>
                    <a:pt x="4779" y="2907"/>
                  </a:lnTo>
                  <a:lnTo>
                    <a:pt x="4753" y="2947"/>
                  </a:lnTo>
                  <a:lnTo>
                    <a:pt x="4738" y="2992"/>
                  </a:lnTo>
                  <a:lnTo>
                    <a:pt x="4732" y="3042"/>
                  </a:lnTo>
                  <a:lnTo>
                    <a:pt x="4738" y="3094"/>
                  </a:lnTo>
                  <a:lnTo>
                    <a:pt x="4753" y="3139"/>
                  </a:lnTo>
                  <a:lnTo>
                    <a:pt x="4779" y="3179"/>
                  </a:lnTo>
                  <a:lnTo>
                    <a:pt x="4813" y="3213"/>
                  </a:lnTo>
                  <a:lnTo>
                    <a:pt x="4855" y="3239"/>
                  </a:lnTo>
                  <a:lnTo>
                    <a:pt x="4901" y="3254"/>
                  </a:lnTo>
                  <a:lnTo>
                    <a:pt x="4950" y="3260"/>
                  </a:lnTo>
                  <a:lnTo>
                    <a:pt x="5000" y="3254"/>
                  </a:lnTo>
                  <a:lnTo>
                    <a:pt x="5046" y="3239"/>
                  </a:lnTo>
                  <a:lnTo>
                    <a:pt x="5086" y="3213"/>
                  </a:lnTo>
                  <a:lnTo>
                    <a:pt x="5120" y="3179"/>
                  </a:lnTo>
                  <a:lnTo>
                    <a:pt x="5145" y="3139"/>
                  </a:lnTo>
                  <a:lnTo>
                    <a:pt x="5163" y="3094"/>
                  </a:lnTo>
                  <a:lnTo>
                    <a:pt x="5169" y="3042"/>
                  </a:lnTo>
                  <a:lnTo>
                    <a:pt x="5163" y="2992"/>
                  </a:lnTo>
                  <a:lnTo>
                    <a:pt x="5147" y="2947"/>
                  </a:lnTo>
                  <a:lnTo>
                    <a:pt x="5122" y="2907"/>
                  </a:lnTo>
                  <a:lnTo>
                    <a:pt x="5088" y="2873"/>
                  </a:lnTo>
                  <a:lnTo>
                    <a:pt x="5046" y="2847"/>
                  </a:lnTo>
                  <a:lnTo>
                    <a:pt x="5000" y="2830"/>
                  </a:lnTo>
                  <a:lnTo>
                    <a:pt x="4950" y="2824"/>
                  </a:lnTo>
                  <a:close/>
                  <a:moveTo>
                    <a:pt x="1966" y="2824"/>
                  </a:moveTo>
                  <a:lnTo>
                    <a:pt x="1916" y="2830"/>
                  </a:lnTo>
                  <a:lnTo>
                    <a:pt x="1870" y="2847"/>
                  </a:lnTo>
                  <a:lnTo>
                    <a:pt x="1829" y="2873"/>
                  </a:lnTo>
                  <a:lnTo>
                    <a:pt x="1795" y="2907"/>
                  </a:lnTo>
                  <a:lnTo>
                    <a:pt x="1769" y="2947"/>
                  </a:lnTo>
                  <a:lnTo>
                    <a:pt x="1753" y="2992"/>
                  </a:lnTo>
                  <a:lnTo>
                    <a:pt x="1747" y="3042"/>
                  </a:lnTo>
                  <a:lnTo>
                    <a:pt x="1753" y="3094"/>
                  </a:lnTo>
                  <a:lnTo>
                    <a:pt x="1769" y="3139"/>
                  </a:lnTo>
                  <a:lnTo>
                    <a:pt x="1795" y="3179"/>
                  </a:lnTo>
                  <a:lnTo>
                    <a:pt x="1829" y="3213"/>
                  </a:lnTo>
                  <a:lnTo>
                    <a:pt x="1870" y="3239"/>
                  </a:lnTo>
                  <a:lnTo>
                    <a:pt x="1916" y="3254"/>
                  </a:lnTo>
                  <a:lnTo>
                    <a:pt x="1966" y="3260"/>
                  </a:lnTo>
                  <a:lnTo>
                    <a:pt x="2016" y="3254"/>
                  </a:lnTo>
                  <a:lnTo>
                    <a:pt x="2061" y="3239"/>
                  </a:lnTo>
                  <a:lnTo>
                    <a:pt x="2103" y="3213"/>
                  </a:lnTo>
                  <a:lnTo>
                    <a:pt x="2137" y="3179"/>
                  </a:lnTo>
                  <a:lnTo>
                    <a:pt x="2163" y="3139"/>
                  </a:lnTo>
                  <a:lnTo>
                    <a:pt x="2179" y="3094"/>
                  </a:lnTo>
                  <a:lnTo>
                    <a:pt x="2185" y="3042"/>
                  </a:lnTo>
                  <a:lnTo>
                    <a:pt x="2179" y="2992"/>
                  </a:lnTo>
                  <a:lnTo>
                    <a:pt x="2163" y="2947"/>
                  </a:lnTo>
                  <a:lnTo>
                    <a:pt x="2137" y="2907"/>
                  </a:lnTo>
                  <a:lnTo>
                    <a:pt x="2103" y="2873"/>
                  </a:lnTo>
                  <a:lnTo>
                    <a:pt x="2061" y="2847"/>
                  </a:lnTo>
                  <a:lnTo>
                    <a:pt x="2016" y="2830"/>
                  </a:lnTo>
                  <a:lnTo>
                    <a:pt x="1966" y="2824"/>
                  </a:lnTo>
                  <a:close/>
                  <a:moveTo>
                    <a:pt x="4326" y="846"/>
                  </a:moveTo>
                  <a:lnTo>
                    <a:pt x="4326" y="2839"/>
                  </a:lnTo>
                  <a:lnTo>
                    <a:pt x="4449" y="2839"/>
                  </a:lnTo>
                  <a:lnTo>
                    <a:pt x="4481" y="2776"/>
                  </a:lnTo>
                  <a:lnTo>
                    <a:pt x="4519" y="2718"/>
                  </a:lnTo>
                  <a:lnTo>
                    <a:pt x="4564" y="2665"/>
                  </a:lnTo>
                  <a:lnTo>
                    <a:pt x="4618" y="2619"/>
                  </a:lnTo>
                  <a:lnTo>
                    <a:pt x="4676" y="2579"/>
                  </a:lnTo>
                  <a:lnTo>
                    <a:pt x="4738" y="2546"/>
                  </a:lnTo>
                  <a:lnTo>
                    <a:pt x="4805" y="2522"/>
                  </a:lnTo>
                  <a:lnTo>
                    <a:pt x="4877" y="2508"/>
                  </a:lnTo>
                  <a:lnTo>
                    <a:pt x="4950" y="2504"/>
                  </a:lnTo>
                  <a:lnTo>
                    <a:pt x="5024" y="2508"/>
                  </a:lnTo>
                  <a:lnTo>
                    <a:pt x="5096" y="2524"/>
                  </a:lnTo>
                  <a:lnTo>
                    <a:pt x="5163" y="2548"/>
                  </a:lnTo>
                  <a:lnTo>
                    <a:pt x="5225" y="2579"/>
                  </a:lnTo>
                  <a:lnTo>
                    <a:pt x="5283" y="2619"/>
                  </a:lnTo>
                  <a:lnTo>
                    <a:pt x="5336" y="2665"/>
                  </a:lnTo>
                  <a:lnTo>
                    <a:pt x="5382" y="2718"/>
                  </a:lnTo>
                  <a:lnTo>
                    <a:pt x="5420" y="2778"/>
                  </a:lnTo>
                  <a:lnTo>
                    <a:pt x="5452" y="2839"/>
                  </a:lnTo>
                  <a:lnTo>
                    <a:pt x="5677" y="2839"/>
                  </a:lnTo>
                  <a:lnTo>
                    <a:pt x="5677" y="1666"/>
                  </a:lnTo>
                  <a:lnTo>
                    <a:pt x="5673" y="1559"/>
                  </a:lnTo>
                  <a:lnTo>
                    <a:pt x="5661" y="1459"/>
                  </a:lnTo>
                  <a:lnTo>
                    <a:pt x="5643" y="1366"/>
                  </a:lnTo>
                  <a:lnTo>
                    <a:pt x="5617" y="1279"/>
                  </a:lnTo>
                  <a:lnTo>
                    <a:pt x="5583" y="1199"/>
                  </a:lnTo>
                  <a:lnTo>
                    <a:pt x="5543" y="1128"/>
                  </a:lnTo>
                  <a:lnTo>
                    <a:pt x="5498" y="1064"/>
                  </a:lnTo>
                  <a:lnTo>
                    <a:pt x="5444" y="1007"/>
                  </a:lnTo>
                  <a:lnTo>
                    <a:pt x="5386" y="959"/>
                  </a:lnTo>
                  <a:lnTo>
                    <a:pt x="5321" y="919"/>
                  </a:lnTo>
                  <a:lnTo>
                    <a:pt x="5249" y="888"/>
                  </a:lnTo>
                  <a:lnTo>
                    <a:pt x="5171" y="866"/>
                  </a:lnTo>
                  <a:lnTo>
                    <a:pt x="5090" y="852"/>
                  </a:lnTo>
                  <a:lnTo>
                    <a:pt x="5002" y="846"/>
                  </a:lnTo>
                  <a:lnTo>
                    <a:pt x="4326" y="846"/>
                  </a:lnTo>
                  <a:close/>
                  <a:moveTo>
                    <a:pt x="949" y="0"/>
                  </a:moveTo>
                  <a:lnTo>
                    <a:pt x="4165" y="0"/>
                  </a:lnTo>
                  <a:lnTo>
                    <a:pt x="4206" y="6"/>
                  </a:lnTo>
                  <a:lnTo>
                    <a:pt x="4246" y="22"/>
                  </a:lnTo>
                  <a:lnTo>
                    <a:pt x="4278" y="48"/>
                  </a:lnTo>
                  <a:lnTo>
                    <a:pt x="4304" y="79"/>
                  </a:lnTo>
                  <a:lnTo>
                    <a:pt x="4320" y="117"/>
                  </a:lnTo>
                  <a:lnTo>
                    <a:pt x="4326" y="161"/>
                  </a:lnTo>
                  <a:lnTo>
                    <a:pt x="4326" y="524"/>
                  </a:lnTo>
                  <a:lnTo>
                    <a:pt x="5000" y="524"/>
                  </a:lnTo>
                  <a:lnTo>
                    <a:pt x="5104" y="530"/>
                  </a:lnTo>
                  <a:lnTo>
                    <a:pt x="5205" y="544"/>
                  </a:lnTo>
                  <a:lnTo>
                    <a:pt x="5301" y="568"/>
                  </a:lnTo>
                  <a:lnTo>
                    <a:pt x="5394" y="602"/>
                  </a:lnTo>
                  <a:lnTo>
                    <a:pt x="5482" y="643"/>
                  </a:lnTo>
                  <a:lnTo>
                    <a:pt x="5563" y="695"/>
                  </a:lnTo>
                  <a:lnTo>
                    <a:pt x="5641" y="754"/>
                  </a:lnTo>
                  <a:lnTo>
                    <a:pt x="5711" y="822"/>
                  </a:lnTo>
                  <a:lnTo>
                    <a:pt x="5770" y="893"/>
                  </a:lnTo>
                  <a:lnTo>
                    <a:pt x="5822" y="971"/>
                  </a:lnTo>
                  <a:lnTo>
                    <a:pt x="5868" y="1054"/>
                  </a:lnTo>
                  <a:lnTo>
                    <a:pt x="5907" y="1144"/>
                  </a:lnTo>
                  <a:lnTo>
                    <a:pt x="5939" y="1237"/>
                  </a:lnTo>
                  <a:lnTo>
                    <a:pt x="5965" y="1336"/>
                  </a:lnTo>
                  <a:lnTo>
                    <a:pt x="5983" y="1442"/>
                  </a:lnTo>
                  <a:lnTo>
                    <a:pt x="5995" y="1551"/>
                  </a:lnTo>
                  <a:lnTo>
                    <a:pt x="5999" y="1664"/>
                  </a:lnTo>
                  <a:lnTo>
                    <a:pt x="5999" y="3000"/>
                  </a:lnTo>
                  <a:lnTo>
                    <a:pt x="5993" y="3042"/>
                  </a:lnTo>
                  <a:lnTo>
                    <a:pt x="5977" y="3082"/>
                  </a:lnTo>
                  <a:lnTo>
                    <a:pt x="5951" y="3113"/>
                  </a:lnTo>
                  <a:lnTo>
                    <a:pt x="5919" y="3139"/>
                  </a:lnTo>
                  <a:lnTo>
                    <a:pt x="5880" y="3155"/>
                  </a:lnTo>
                  <a:lnTo>
                    <a:pt x="5838" y="3161"/>
                  </a:lnTo>
                  <a:lnTo>
                    <a:pt x="5478" y="3161"/>
                  </a:lnTo>
                  <a:lnTo>
                    <a:pt x="5456" y="3231"/>
                  </a:lnTo>
                  <a:lnTo>
                    <a:pt x="5426" y="3296"/>
                  </a:lnTo>
                  <a:lnTo>
                    <a:pt x="5388" y="3358"/>
                  </a:lnTo>
                  <a:lnTo>
                    <a:pt x="5342" y="3413"/>
                  </a:lnTo>
                  <a:lnTo>
                    <a:pt x="5291" y="3461"/>
                  </a:lnTo>
                  <a:lnTo>
                    <a:pt x="5231" y="3503"/>
                  </a:lnTo>
                  <a:lnTo>
                    <a:pt x="5167" y="3536"/>
                  </a:lnTo>
                  <a:lnTo>
                    <a:pt x="5100" y="3560"/>
                  </a:lnTo>
                  <a:lnTo>
                    <a:pt x="5026" y="3576"/>
                  </a:lnTo>
                  <a:lnTo>
                    <a:pt x="4950" y="3580"/>
                  </a:lnTo>
                  <a:lnTo>
                    <a:pt x="4875" y="3576"/>
                  </a:lnTo>
                  <a:lnTo>
                    <a:pt x="4801" y="3560"/>
                  </a:lnTo>
                  <a:lnTo>
                    <a:pt x="4734" y="3536"/>
                  </a:lnTo>
                  <a:lnTo>
                    <a:pt x="4670" y="3503"/>
                  </a:lnTo>
                  <a:lnTo>
                    <a:pt x="4610" y="3461"/>
                  </a:lnTo>
                  <a:lnTo>
                    <a:pt x="4558" y="3411"/>
                  </a:lnTo>
                  <a:lnTo>
                    <a:pt x="4513" y="3358"/>
                  </a:lnTo>
                  <a:lnTo>
                    <a:pt x="4475" y="3296"/>
                  </a:lnTo>
                  <a:lnTo>
                    <a:pt x="4445" y="3231"/>
                  </a:lnTo>
                  <a:lnTo>
                    <a:pt x="4423" y="3161"/>
                  </a:lnTo>
                  <a:lnTo>
                    <a:pt x="2493" y="3161"/>
                  </a:lnTo>
                  <a:lnTo>
                    <a:pt x="2471" y="3231"/>
                  </a:lnTo>
                  <a:lnTo>
                    <a:pt x="2441" y="3296"/>
                  </a:lnTo>
                  <a:lnTo>
                    <a:pt x="2404" y="3358"/>
                  </a:lnTo>
                  <a:lnTo>
                    <a:pt x="2358" y="3413"/>
                  </a:lnTo>
                  <a:lnTo>
                    <a:pt x="2306" y="3461"/>
                  </a:lnTo>
                  <a:lnTo>
                    <a:pt x="2246" y="3503"/>
                  </a:lnTo>
                  <a:lnTo>
                    <a:pt x="2183" y="3536"/>
                  </a:lnTo>
                  <a:lnTo>
                    <a:pt x="2115" y="3560"/>
                  </a:lnTo>
                  <a:lnTo>
                    <a:pt x="2042" y="3576"/>
                  </a:lnTo>
                  <a:lnTo>
                    <a:pt x="1966" y="3580"/>
                  </a:lnTo>
                  <a:lnTo>
                    <a:pt x="1890" y="3576"/>
                  </a:lnTo>
                  <a:lnTo>
                    <a:pt x="1817" y="3560"/>
                  </a:lnTo>
                  <a:lnTo>
                    <a:pt x="1749" y="3536"/>
                  </a:lnTo>
                  <a:lnTo>
                    <a:pt x="1685" y="3503"/>
                  </a:lnTo>
                  <a:lnTo>
                    <a:pt x="1626" y="3461"/>
                  </a:lnTo>
                  <a:lnTo>
                    <a:pt x="1574" y="3413"/>
                  </a:lnTo>
                  <a:lnTo>
                    <a:pt x="1528" y="3358"/>
                  </a:lnTo>
                  <a:lnTo>
                    <a:pt x="1488" y="3296"/>
                  </a:lnTo>
                  <a:lnTo>
                    <a:pt x="1459" y="3231"/>
                  </a:lnTo>
                  <a:lnTo>
                    <a:pt x="1439" y="3161"/>
                  </a:lnTo>
                  <a:lnTo>
                    <a:pt x="949" y="3161"/>
                  </a:lnTo>
                  <a:lnTo>
                    <a:pt x="905" y="3155"/>
                  </a:lnTo>
                  <a:lnTo>
                    <a:pt x="868" y="3139"/>
                  </a:lnTo>
                  <a:lnTo>
                    <a:pt x="836" y="3113"/>
                  </a:lnTo>
                  <a:lnTo>
                    <a:pt x="810" y="3082"/>
                  </a:lnTo>
                  <a:lnTo>
                    <a:pt x="794" y="3042"/>
                  </a:lnTo>
                  <a:lnTo>
                    <a:pt x="788" y="3000"/>
                  </a:lnTo>
                  <a:lnTo>
                    <a:pt x="788" y="2440"/>
                  </a:lnTo>
                  <a:lnTo>
                    <a:pt x="161" y="2440"/>
                  </a:lnTo>
                  <a:lnTo>
                    <a:pt x="117" y="2434"/>
                  </a:lnTo>
                  <a:lnTo>
                    <a:pt x="80" y="2418"/>
                  </a:lnTo>
                  <a:lnTo>
                    <a:pt x="48" y="2393"/>
                  </a:lnTo>
                  <a:lnTo>
                    <a:pt x="22" y="2361"/>
                  </a:lnTo>
                  <a:lnTo>
                    <a:pt x="6" y="2321"/>
                  </a:lnTo>
                  <a:lnTo>
                    <a:pt x="0" y="2279"/>
                  </a:lnTo>
                  <a:lnTo>
                    <a:pt x="6" y="2236"/>
                  </a:lnTo>
                  <a:lnTo>
                    <a:pt x="22" y="2198"/>
                  </a:lnTo>
                  <a:lnTo>
                    <a:pt x="48" y="2166"/>
                  </a:lnTo>
                  <a:lnTo>
                    <a:pt x="80" y="2140"/>
                  </a:lnTo>
                  <a:lnTo>
                    <a:pt x="117" y="2125"/>
                  </a:lnTo>
                  <a:lnTo>
                    <a:pt x="161" y="2119"/>
                  </a:lnTo>
                  <a:lnTo>
                    <a:pt x="949" y="2119"/>
                  </a:lnTo>
                  <a:lnTo>
                    <a:pt x="993" y="2125"/>
                  </a:lnTo>
                  <a:lnTo>
                    <a:pt x="1031" y="2140"/>
                  </a:lnTo>
                  <a:lnTo>
                    <a:pt x="1065" y="2166"/>
                  </a:lnTo>
                  <a:lnTo>
                    <a:pt x="1088" y="2198"/>
                  </a:lnTo>
                  <a:lnTo>
                    <a:pt x="1104" y="2236"/>
                  </a:lnTo>
                  <a:lnTo>
                    <a:pt x="1110" y="2279"/>
                  </a:lnTo>
                  <a:lnTo>
                    <a:pt x="1110" y="2839"/>
                  </a:lnTo>
                  <a:lnTo>
                    <a:pt x="1429" y="2839"/>
                  </a:lnTo>
                  <a:lnTo>
                    <a:pt x="1447" y="2841"/>
                  </a:lnTo>
                  <a:lnTo>
                    <a:pt x="1465" y="2845"/>
                  </a:lnTo>
                  <a:lnTo>
                    <a:pt x="1494" y="2780"/>
                  </a:lnTo>
                  <a:lnTo>
                    <a:pt x="1532" y="2720"/>
                  </a:lnTo>
                  <a:lnTo>
                    <a:pt x="1578" y="2667"/>
                  </a:lnTo>
                  <a:lnTo>
                    <a:pt x="1632" y="2619"/>
                  </a:lnTo>
                  <a:lnTo>
                    <a:pt x="1689" y="2579"/>
                  </a:lnTo>
                  <a:lnTo>
                    <a:pt x="1751" y="2548"/>
                  </a:lnTo>
                  <a:lnTo>
                    <a:pt x="1821" y="2524"/>
                  </a:lnTo>
                  <a:lnTo>
                    <a:pt x="1890" y="2508"/>
                  </a:lnTo>
                  <a:lnTo>
                    <a:pt x="1966" y="2504"/>
                  </a:lnTo>
                  <a:lnTo>
                    <a:pt x="2040" y="2508"/>
                  </a:lnTo>
                  <a:lnTo>
                    <a:pt x="2111" y="2524"/>
                  </a:lnTo>
                  <a:lnTo>
                    <a:pt x="2179" y="2548"/>
                  </a:lnTo>
                  <a:lnTo>
                    <a:pt x="2242" y="2579"/>
                  </a:lnTo>
                  <a:lnTo>
                    <a:pt x="2300" y="2619"/>
                  </a:lnTo>
                  <a:lnTo>
                    <a:pt x="2352" y="2667"/>
                  </a:lnTo>
                  <a:lnTo>
                    <a:pt x="2398" y="2718"/>
                  </a:lnTo>
                  <a:lnTo>
                    <a:pt x="2437" y="2778"/>
                  </a:lnTo>
                  <a:lnTo>
                    <a:pt x="2467" y="2841"/>
                  </a:lnTo>
                  <a:lnTo>
                    <a:pt x="2477" y="2841"/>
                  </a:lnTo>
                  <a:lnTo>
                    <a:pt x="2487" y="2839"/>
                  </a:lnTo>
                  <a:lnTo>
                    <a:pt x="4005" y="2839"/>
                  </a:lnTo>
                  <a:lnTo>
                    <a:pt x="4005" y="322"/>
                  </a:lnTo>
                  <a:lnTo>
                    <a:pt x="1110" y="322"/>
                  </a:lnTo>
                  <a:lnTo>
                    <a:pt x="1110" y="882"/>
                  </a:lnTo>
                  <a:lnTo>
                    <a:pt x="1104" y="923"/>
                  </a:lnTo>
                  <a:lnTo>
                    <a:pt x="1088" y="963"/>
                  </a:lnTo>
                  <a:lnTo>
                    <a:pt x="1065" y="995"/>
                  </a:lnTo>
                  <a:lnTo>
                    <a:pt x="1031" y="1021"/>
                  </a:lnTo>
                  <a:lnTo>
                    <a:pt x="993" y="1036"/>
                  </a:lnTo>
                  <a:lnTo>
                    <a:pt x="949" y="1042"/>
                  </a:lnTo>
                  <a:lnTo>
                    <a:pt x="161" y="1042"/>
                  </a:lnTo>
                  <a:lnTo>
                    <a:pt x="117" y="1036"/>
                  </a:lnTo>
                  <a:lnTo>
                    <a:pt x="80" y="1021"/>
                  </a:lnTo>
                  <a:lnTo>
                    <a:pt x="48" y="995"/>
                  </a:lnTo>
                  <a:lnTo>
                    <a:pt x="22" y="963"/>
                  </a:lnTo>
                  <a:lnTo>
                    <a:pt x="6" y="923"/>
                  </a:lnTo>
                  <a:lnTo>
                    <a:pt x="0" y="882"/>
                  </a:lnTo>
                  <a:lnTo>
                    <a:pt x="6" y="838"/>
                  </a:lnTo>
                  <a:lnTo>
                    <a:pt x="22" y="800"/>
                  </a:lnTo>
                  <a:lnTo>
                    <a:pt x="48" y="768"/>
                  </a:lnTo>
                  <a:lnTo>
                    <a:pt x="80" y="743"/>
                  </a:lnTo>
                  <a:lnTo>
                    <a:pt x="117" y="727"/>
                  </a:lnTo>
                  <a:lnTo>
                    <a:pt x="161" y="721"/>
                  </a:lnTo>
                  <a:lnTo>
                    <a:pt x="788" y="721"/>
                  </a:lnTo>
                  <a:lnTo>
                    <a:pt x="788" y="161"/>
                  </a:lnTo>
                  <a:lnTo>
                    <a:pt x="794" y="117"/>
                  </a:lnTo>
                  <a:lnTo>
                    <a:pt x="810" y="79"/>
                  </a:lnTo>
                  <a:lnTo>
                    <a:pt x="836" y="48"/>
                  </a:lnTo>
                  <a:lnTo>
                    <a:pt x="868" y="22"/>
                  </a:lnTo>
                  <a:lnTo>
                    <a:pt x="905" y="6"/>
                  </a:lnTo>
                  <a:lnTo>
                    <a:pt x="9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4" name="Freeform 142"/>
            <p:cNvSpPr>
              <a:spLocks/>
            </p:cNvSpPr>
            <p:nvPr/>
          </p:nvSpPr>
          <p:spPr bwMode="auto">
            <a:xfrm>
              <a:off x="7721600" y="4075113"/>
              <a:ext cx="2741613" cy="901700"/>
            </a:xfrm>
            <a:custGeom>
              <a:avLst/>
              <a:gdLst>
                <a:gd name="T0" fmla="*/ 2953 w 3454"/>
                <a:gd name="T1" fmla="*/ 6 h 1135"/>
                <a:gd name="T2" fmla="*/ 3014 w 3454"/>
                <a:gd name="T3" fmla="*/ 45 h 1135"/>
                <a:gd name="T4" fmla="*/ 3410 w 3454"/>
                <a:gd name="T5" fmla="*/ 440 h 1135"/>
                <a:gd name="T6" fmla="*/ 3416 w 3454"/>
                <a:gd name="T7" fmla="*/ 446 h 1135"/>
                <a:gd name="T8" fmla="*/ 3424 w 3454"/>
                <a:gd name="T9" fmla="*/ 458 h 1135"/>
                <a:gd name="T10" fmla="*/ 3428 w 3454"/>
                <a:gd name="T11" fmla="*/ 462 h 1135"/>
                <a:gd name="T12" fmla="*/ 3432 w 3454"/>
                <a:gd name="T13" fmla="*/ 472 h 1135"/>
                <a:gd name="T14" fmla="*/ 3436 w 3454"/>
                <a:gd name="T15" fmla="*/ 478 h 1135"/>
                <a:gd name="T16" fmla="*/ 3442 w 3454"/>
                <a:gd name="T17" fmla="*/ 490 h 1135"/>
                <a:gd name="T18" fmla="*/ 3444 w 3454"/>
                <a:gd name="T19" fmla="*/ 494 h 1135"/>
                <a:gd name="T20" fmla="*/ 3446 w 3454"/>
                <a:gd name="T21" fmla="*/ 502 h 1135"/>
                <a:gd name="T22" fmla="*/ 3448 w 3454"/>
                <a:gd name="T23" fmla="*/ 506 h 1135"/>
                <a:gd name="T24" fmla="*/ 3450 w 3454"/>
                <a:gd name="T25" fmla="*/ 512 h 1135"/>
                <a:gd name="T26" fmla="*/ 3452 w 3454"/>
                <a:gd name="T27" fmla="*/ 524 h 1135"/>
                <a:gd name="T28" fmla="*/ 3452 w 3454"/>
                <a:gd name="T29" fmla="*/ 534 h 1135"/>
                <a:gd name="T30" fmla="*/ 3454 w 3454"/>
                <a:gd name="T31" fmla="*/ 538 h 1135"/>
                <a:gd name="T32" fmla="*/ 3454 w 3454"/>
                <a:gd name="T33" fmla="*/ 573 h 1135"/>
                <a:gd name="T34" fmla="*/ 3454 w 3454"/>
                <a:gd name="T35" fmla="*/ 577 h 1135"/>
                <a:gd name="T36" fmla="*/ 3452 w 3454"/>
                <a:gd name="T37" fmla="*/ 583 h 1135"/>
                <a:gd name="T38" fmla="*/ 3452 w 3454"/>
                <a:gd name="T39" fmla="*/ 589 h 1135"/>
                <a:gd name="T40" fmla="*/ 3450 w 3454"/>
                <a:gd name="T41" fmla="*/ 601 h 1135"/>
                <a:gd name="T42" fmla="*/ 3448 w 3454"/>
                <a:gd name="T43" fmla="*/ 607 h 1135"/>
                <a:gd name="T44" fmla="*/ 3446 w 3454"/>
                <a:gd name="T45" fmla="*/ 611 h 1135"/>
                <a:gd name="T46" fmla="*/ 3444 w 3454"/>
                <a:gd name="T47" fmla="*/ 619 h 1135"/>
                <a:gd name="T48" fmla="*/ 3442 w 3454"/>
                <a:gd name="T49" fmla="*/ 623 h 1135"/>
                <a:gd name="T50" fmla="*/ 3436 w 3454"/>
                <a:gd name="T51" fmla="*/ 635 h 1135"/>
                <a:gd name="T52" fmla="*/ 3432 w 3454"/>
                <a:gd name="T53" fmla="*/ 641 h 1135"/>
                <a:gd name="T54" fmla="*/ 3426 w 3454"/>
                <a:gd name="T55" fmla="*/ 651 h 1135"/>
                <a:gd name="T56" fmla="*/ 3424 w 3454"/>
                <a:gd name="T57" fmla="*/ 655 h 1135"/>
                <a:gd name="T58" fmla="*/ 3420 w 3454"/>
                <a:gd name="T59" fmla="*/ 663 h 1135"/>
                <a:gd name="T60" fmla="*/ 3412 w 3454"/>
                <a:gd name="T61" fmla="*/ 669 h 1135"/>
                <a:gd name="T62" fmla="*/ 3408 w 3454"/>
                <a:gd name="T63" fmla="*/ 675 h 1135"/>
                <a:gd name="T64" fmla="*/ 2959 w 3454"/>
                <a:gd name="T65" fmla="*/ 1114 h 1135"/>
                <a:gd name="T66" fmla="*/ 2879 w 3454"/>
                <a:gd name="T67" fmla="*/ 1135 h 1135"/>
                <a:gd name="T68" fmla="*/ 2819 w 3454"/>
                <a:gd name="T69" fmla="*/ 1123 h 1135"/>
                <a:gd name="T70" fmla="*/ 2766 w 3454"/>
                <a:gd name="T71" fmla="*/ 1088 h 1135"/>
                <a:gd name="T72" fmla="*/ 2728 w 3454"/>
                <a:gd name="T73" fmla="*/ 1026 h 1135"/>
                <a:gd name="T74" fmla="*/ 2720 w 3454"/>
                <a:gd name="T75" fmla="*/ 957 h 1135"/>
                <a:gd name="T76" fmla="*/ 2742 w 3454"/>
                <a:gd name="T77" fmla="*/ 889 h 1135"/>
                <a:gd name="T78" fmla="*/ 2905 w 3454"/>
                <a:gd name="T79" fmla="*/ 712 h 1135"/>
                <a:gd name="T80" fmla="*/ 117 w 3454"/>
                <a:gd name="T81" fmla="*/ 706 h 1135"/>
                <a:gd name="T82" fmla="*/ 48 w 3454"/>
                <a:gd name="T83" fmla="*/ 667 h 1135"/>
                <a:gd name="T84" fmla="*/ 6 w 3454"/>
                <a:gd name="T85" fmla="*/ 595 h 1135"/>
                <a:gd name="T86" fmla="*/ 6 w 3454"/>
                <a:gd name="T87" fmla="*/ 510 h 1135"/>
                <a:gd name="T88" fmla="*/ 48 w 3454"/>
                <a:gd name="T89" fmla="*/ 438 h 1135"/>
                <a:gd name="T90" fmla="*/ 117 w 3454"/>
                <a:gd name="T91" fmla="*/ 397 h 1135"/>
                <a:gd name="T92" fmla="*/ 2905 w 3454"/>
                <a:gd name="T93" fmla="*/ 393 h 1135"/>
                <a:gd name="T94" fmla="*/ 2764 w 3454"/>
                <a:gd name="T95" fmla="*/ 244 h 1135"/>
                <a:gd name="T96" fmla="*/ 2740 w 3454"/>
                <a:gd name="T97" fmla="*/ 176 h 1135"/>
                <a:gd name="T98" fmla="*/ 2748 w 3454"/>
                <a:gd name="T99" fmla="*/ 107 h 1135"/>
                <a:gd name="T100" fmla="*/ 2786 w 3454"/>
                <a:gd name="T101" fmla="*/ 45 h 1135"/>
                <a:gd name="T102" fmla="*/ 2847 w 3454"/>
                <a:gd name="T103" fmla="*/ 6 h 1135"/>
                <a:gd name="T104" fmla="*/ 2917 w 3454"/>
                <a:gd name="T105" fmla="*/ 0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54" h="1135">
                  <a:moveTo>
                    <a:pt x="2917" y="0"/>
                  </a:moveTo>
                  <a:lnTo>
                    <a:pt x="2953" y="6"/>
                  </a:lnTo>
                  <a:lnTo>
                    <a:pt x="2985" y="21"/>
                  </a:lnTo>
                  <a:lnTo>
                    <a:pt x="3014" y="45"/>
                  </a:lnTo>
                  <a:lnTo>
                    <a:pt x="3408" y="438"/>
                  </a:lnTo>
                  <a:lnTo>
                    <a:pt x="3410" y="440"/>
                  </a:lnTo>
                  <a:lnTo>
                    <a:pt x="3412" y="444"/>
                  </a:lnTo>
                  <a:lnTo>
                    <a:pt x="3416" y="446"/>
                  </a:lnTo>
                  <a:lnTo>
                    <a:pt x="3420" y="450"/>
                  </a:lnTo>
                  <a:lnTo>
                    <a:pt x="3424" y="458"/>
                  </a:lnTo>
                  <a:lnTo>
                    <a:pt x="3426" y="460"/>
                  </a:lnTo>
                  <a:lnTo>
                    <a:pt x="3428" y="462"/>
                  </a:lnTo>
                  <a:lnTo>
                    <a:pt x="3428" y="464"/>
                  </a:lnTo>
                  <a:lnTo>
                    <a:pt x="3432" y="472"/>
                  </a:lnTo>
                  <a:lnTo>
                    <a:pt x="3434" y="476"/>
                  </a:lnTo>
                  <a:lnTo>
                    <a:pt x="3436" y="478"/>
                  </a:lnTo>
                  <a:lnTo>
                    <a:pt x="3440" y="486"/>
                  </a:lnTo>
                  <a:lnTo>
                    <a:pt x="3442" y="490"/>
                  </a:lnTo>
                  <a:lnTo>
                    <a:pt x="3442" y="492"/>
                  </a:lnTo>
                  <a:lnTo>
                    <a:pt x="3444" y="494"/>
                  </a:lnTo>
                  <a:lnTo>
                    <a:pt x="3444" y="498"/>
                  </a:lnTo>
                  <a:lnTo>
                    <a:pt x="3446" y="502"/>
                  </a:lnTo>
                  <a:lnTo>
                    <a:pt x="3448" y="504"/>
                  </a:lnTo>
                  <a:lnTo>
                    <a:pt x="3448" y="506"/>
                  </a:lnTo>
                  <a:lnTo>
                    <a:pt x="3448" y="508"/>
                  </a:lnTo>
                  <a:lnTo>
                    <a:pt x="3450" y="512"/>
                  </a:lnTo>
                  <a:lnTo>
                    <a:pt x="3450" y="516"/>
                  </a:lnTo>
                  <a:lnTo>
                    <a:pt x="3452" y="524"/>
                  </a:lnTo>
                  <a:lnTo>
                    <a:pt x="3452" y="530"/>
                  </a:lnTo>
                  <a:lnTo>
                    <a:pt x="3452" y="534"/>
                  </a:lnTo>
                  <a:lnTo>
                    <a:pt x="3454" y="536"/>
                  </a:lnTo>
                  <a:lnTo>
                    <a:pt x="3454" y="538"/>
                  </a:lnTo>
                  <a:lnTo>
                    <a:pt x="3454" y="540"/>
                  </a:lnTo>
                  <a:lnTo>
                    <a:pt x="3454" y="573"/>
                  </a:lnTo>
                  <a:lnTo>
                    <a:pt x="3454" y="575"/>
                  </a:lnTo>
                  <a:lnTo>
                    <a:pt x="3454" y="577"/>
                  </a:lnTo>
                  <a:lnTo>
                    <a:pt x="3452" y="579"/>
                  </a:lnTo>
                  <a:lnTo>
                    <a:pt x="3452" y="583"/>
                  </a:lnTo>
                  <a:lnTo>
                    <a:pt x="3452" y="585"/>
                  </a:lnTo>
                  <a:lnTo>
                    <a:pt x="3452" y="589"/>
                  </a:lnTo>
                  <a:lnTo>
                    <a:pt x="3450" y="597"/>
                  </a:lnTo>
                  <a:lnTo>
                    <a:pt x="3450" y="601"/>
                  </a:lnTo>
                  <a:lnTo>
                    <a:pt x="3448" y="605"/>
                  </a:lnTo>
                  <a:lnTo>
                    <a:pt x="3448" y="607"/>
                  </a:lnTo>
                  <a:lnTo>
                    <a:pt x="3448" y="609"/>
                  </a:lnTo>
                  <a:lnTo>
                    <a:pt x="3446" y="611"/>
                  </a:lnTo>
                  <a:lnTo>
                    <a:pt x="3444" y="615"/>
                  </a:lnTo>
                  <a:lnTo>
                    <a:pt x="3444" y="619"/>
                  </a:lnTo>
                  <a:lnTo>
                    <a:pt x="3442" y="621"/>
                  </a:lnTo>
                  <a:lnTo>
                    <a:pt x="3442" y="623"/>
                  </a:lnTo>
                  <a:lnTo>
                    <a:pt x="3440" y="627"/>
                  </a:lnTo>
                  <a:lnTo>
                    <a:pt x="3436" y="635"/>
                  </a:lnTo>
                  <a:lnTo>
                    <a:pt x="3434" y="637"/>
                  </a:lnTo>
                  <a:lnTo>
                    <a:pt x="3432" y="641"/>
                  </a:lnTo>
                  <a:lnTo>
                    <a:pt x="3428" y="649"/>
                  </a:lnTo>
                  <a:lnTo>
                    <a:pt x="3426" y="651"/>
                  </a:lnTo>
                  <a:lnTo>
                    <a:pt x="3424" y="653"/>
                  </a:lnTo>
                  <a:lnTo>
                    <a:pt x="3424" y="655"/>
                  </a:lnTo>
                  <a:lnTo>
                    <a:pt x="3422" y="659"/>
                  </a:lnTo>
                  <a:lnTo>
                    <a:pt x="3420" y="663"/>
                  </a:lnTo>
                  <a:lnTo>
                    <a:pt x="3416" y="667"/>
                  </a:lnTo>
                  <a:lnTo>
                    <a:pt x="3412" y="669"/>
                  </a:lnTo>
                  <a:lnTo>
                    <a:pt x="3410" y="673"/>
                  </a:lnTo>
                  <a:lnTo>
                    <a:pt x="3408" y="675"/>
                  </a:lnTo>
                  <a:lnTo>
                    <a:pt x="2994" y="1088"/>
                  </a:lnTo>
                  <a:lnTo>
                    <a:pt x="2959" y="1114"/>
                  </a:lnTo>
                  <a:lnTo>
                    <a:pt x="2921" y="1129"/>
                  </a:lnTo>
                  <a:lnTo>
                    <a:pt x="2879" y="1135"/>
                  </a:lnTo>
                  <a:lnTo>
                    <a:pt x="2849" y="1131"/>
                  </a:lnTo>
                  <a:lnTo>
                    <a:pt x="2819" y="1123"/>
                  </a:lnTo>
                  <a:lnTo>
                    <a:pt x="2792" y="1108"/>
                  </a:lnTo>
                  <a:lnTo>
                    <a:pt x="2766" y="1088"/>
                  </a:lnTo>
                  <a:lnTo>
                    <a:pt x="2742" y="1060"/>
                  </a:lnTo>
                  <a:lnTo>
                    <a:pt x="2728" y="1026"/>
                  </a:lnTo>
                  <a:lnTo>
                    <a:pt x="2720" y="992"/>
                  </a:lnTo>
                  <a:lnTo>
                    <a:pt x="2720" y="957"/>
                  </a:lnTo>
                  <a:lnTo>
                    <a:pt x="2728" y="923"/>
                  </a:lnTo>
                  <a:lnTo>
                    <a:pt x="2742" y="889"/>
                  </a:lnTo>
                  <a:lnTo>
                    <a:pt x="2766" y="861"/>
                  </a:lnTo>
                  <a:lnTo>
                    <a:pt x="2905" y="712"/>
                  </a:lnTo>
                  <a:lnTo>
                    <a:pt x="161" y="712"/>
                  </a:lnTo>
                  <a:lnTo>
                    <a:pt x="117" y="706"/>
                  </a:lnTo>
                  <a:lnTo>
                    <a:pt x="80" y="691"/>
                  </a:lnTo>
                  <a:lnTo>
                    <a:pt x="48" y="667"/>
                  </a:lnTo>
                  <a:lnTo>
                    <a:pt x="22" y="633"/>
                  </a:lnTo>
                  <a:lnTo>
                    <a:pt x="6" y="595"/>
                  </a:lnTo>
                  <a:lnTo>
                    <a:pt x="0" y="552"/>
                  </a:lnTo>
                  <a:lnTo>
                    <a:pt x="6" y="510"/>
                  </a:lnTo>
                  <a:lnTo>
                    <a:pt x="22" y="472"/>
                  </a:lnTo>
                  <a:lnTo>
                    <a:pt x="48" y="438"/>
                  </a:lnTo>
                  <a:lnTo>
                    <a:pt x="80" y="415"/>
                  </a:lnTo>
                  <a:lnTo>
                    <a:pt x="117" y="397"/>
                  </a:lnTo>
                  <a:lnTo>
                    <a:pt x="161" y="393"/>
                  </a:lnTo>
                  <a:lnTo>
                    <a:pt x="2905" y="393"/>
                  </a:lnTo>
                  <a:lnTo>
                    <a:pt x="2786" y="272"/>
                  </a:lnTo>
                  <a:lnTo>
                    <a:pt x="2764" y="244"/>
                  </a:lnTo>
                  <a:lnTo>
                    <a:pt x="2748" y="210"/>
                  </a:lnTo>
                  <a:lnTo>
                    <a:pt x="2740" y="176"/>
                  </a:lnTo>
                  <a:lnTo>
                    <a:pt x="2740" y="141"/>
                  </a:lnTo>
                  <a:lnTo>
                    <a:pt x="2748" y="107"/>
                  </a:lnTo>
                  <a:lnTo>
                    <a:pt x="2764" y="73"/>
                  </a:lnTo>
                  <a:lnTo>
                    <a:pt x="2786" y="45"/>
                  </a:lnTo>
                  <a:lnTo>
                    <a:pt x="2815" y="21"/>
                  </a:lnTo>
                  <a:lnTo>
                    <a:pt x="2847" y="6"/>
                  </a:lnTo>
                  <a:lnTo>
                    <a:pt x="2883" y="0"/>
                  </a:lnTo>
                  <a:lnTo>
                    <a:pt x="29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596686" y="1328354"/>
            <a:ext cx="4467867" cy="4247581"/>
            <a:chOff x="6598468" y="1442409"/>
            <a:chExt cx="4467867" cy="4247581"/>
          </a:xfrm>
        </p:grpSpPr>
        <p:sp>
          <p:nvSpPr>
            <p:cNvPr id="16" name="Rectangle 15"/>
            <p:cNvSpPr/>
            <p:nvPr/>
          </p:nvSpPr>
          <p:spPr>
            <a:xfrm>
              <a:off x="6598468" y="1571318"/>
              <a:ext cx="1043545" cy="104354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8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02</a:t>
              </a: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7894612" y="1442409"/>
              <a:ext cx="3171723" cy="2453281"/>
              <a:chOff x="1952033" y="1430087"/>
              <a:chExt cx="3171723" cy="2453281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1952033" y="1944376"/>
                <a:ext cx="3171723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fa-IR" sz="2000" b="1" dirty="0">
                    <a:solidFill>
                      <a:srgbClr val="0070C0"/>
                    </a:solidFill>
                    <a:cs typeface="B Mitra" panose="00000400000000000000" pitchFamily="2" charset="-78"/>
                  </a:rPr>
                  <a:t>استراتژی تبلیغات زیبا</a:t>
                </a:r>
              </a:p>
              <a:p>
                <a:pPr algn="r" rtl="1"/>
                <a:r>
                  <a:rPr lang="fa-IR" sz="2000" b="1" dirty="0">
                    <a:latin typeface="Arial" pitchFamily="34" charset="0"/>
                    <a:cs typeface="B Mitra" panose="00000400000000000000" pitchFamily="2" charset="-78"/>
                  </a:rPr>
                  <a:t>مثال: پل هایی که زشت هستند اما اگر اجازه تبلیغ به سازمان ها داده شود، آن ها هم آنجا را آباد می کنند و هم آن جا را زیبا می کنند این برای شهرداری درآمد هم می شود.</a:t>
                </a:r>
                <a:endParaRPr lang="en-IN" sz="2000" b="1" dirty="0">
                  <a:latin typeface="Arial" pitchFamily="34" charset="0"/>
                  <a:cs typeface="B Mitra" panose="00000400000000000000" pitchFamily="2" charset="-78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1952033" y="1430087"/>
                <a:ext cx="317172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IN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5" name="Straight Connector 4"/>
            <p:cNvCxnSpPr/>
            <p:nvPr/>
          </p:nvCxnSpPr>
          <p:spPr>
            <a:xfrm>
              <a:off x="7632616" y="1571318"/>
              <a:ext cx="0" cy="411867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428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911424" y="5737532"/>
            <a:ext cx="5240192" cy="43880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27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en-US" sz="1800" kern="0">
              <a:solidFill>
                <a:sysClr val="window" lastClr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41396" y="1027758"/>
            <a:ext cx="4780249" cy="4653969"/>
            <a:chOff x="3170238" y="1096963"/>
            <a:chExt cx="5227638" cy="5207000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408363" y="1816100"/>
              <a:ext cx="2368550" cy="2868613"/>
            </a:xfrm>
            <a:custGeom>
              <a:avLst/>
              <a:gdLst>
                <a:gd name="T0" fmla="*/ 1108 w 2983"/>
                <a:gd name="T1" fmla="*/ 0 h 3614"/>
                <a:gd name="T2" fmla="*/ 1112 w 2983"/>
                <a:gd name="T3" fmla="*/ 0 h 3614"/>
                <a:gd name="T4" fmla="*/ 2983 w 2983"/>
                <a:gd name="T5" fmla="*/ 2521 h 3614"/>
                <a:gd name="T6" fmla="*/ 0 w 2983"/>
                <a:gd name="T7" fmla="*/ 3614 h 3614"/>
                <a:gd name="T8" fmla="*/ 1108 w 2983"/>
                <a:gd name="T9" fmla="*/ 0 h 3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3" h="3614">
                  <a:moveTo>
                    <a:pt x="1108" y="0"/>
                  </a:moveTo>
                  <a:lnTo>
                    <a:pt x="1112" y="0"/>
                  </a:lnTo>
                  <a:lnTo>
                    <a:pt x="2983" y="2521"/>
                  </a:lnTo>
                  <a:lnTo>
                    <a:pt x="0" y="3614"/>
                  </a:lnTo>
                  <a:lnTo>
                    <a:pt x="110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5776913" y="1824038"/>
              <a:ext cx="2366963" cy="2874963"/>
            </a:xfrm>
            <a:custGeom>
              <a:avLst/>
              <a:gdLst>
                <a:gd name="T0" fmla="*/ 1917 w 2983"/>
                <a:gd name="T1" fmla="*/ 0 h 3622"/>
                <a:gd name="T2" fmla="*/ 2983 w 2983"/>
                <a:gd name="T3" fmla="*/ 3622 h 3622"/>
                <a:gd name="T4" fmla="*/ 0 w 2983"/>
                <a:gd name="T5" fmla="*/ 2511 h 3622"/>
                <a:gd name="T6" fmla="*/ 1917 w 2983"/>
                <a:gd name="T7" fmla="*/ 0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83" h="3622">
                  <a:moveTo>
                    <a:pt x="1917" y="0"/>
                  </a:moveTo>
                  <a:lnTo>
                    <a:pt x="2983" y="3622"/>
                  </a:lnTo>
                  <a:lnTo>
                    <a:pt x="0" y="2511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4291013" y="1816100"/>
              <a:ext cx="3006725" cy="2000250"/>
            </a:xfrm>
            <a:custGeom>
              <a:avLst/>
              <a:gdLst>
                <a:gd name="T0" fmla="*/ 0 w 3788"/>
                <a:gd name="T1" fmla="*/ 0 h 2521"/>
                <a:gd name="T2" fmla="*/ 3788 w 3788"/>
                <a:gd name="T3" fmla="*/ 10 h 2521"/>
                <a:gd name="T4" fmla="*/ 3788 w 3788"/>
                <a:gd name="T5" fmla="*/ 10 h 2521"/>
                <a:gd name="T6" fmla="*/ 1871 w 3788"/>
                <a:gd name="T7" fmla="*/ 2521 h 2521"/>
                <a:gd name="T8" fmla="*/ 0 w 3788"/>
                <a:gd name="T9" fmla="*/ 0 h 2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8" h="2521">
                  <a:moveTo>
                    <a:pt x="0" y="0"/>
                  </a:moveTo>
                  <a:lnTo>
                    <a:pt x="3788" y="10"/>
                  </a:lnTo>
                  <a:lnTo>
                    <a:pt x="3788" y="10"/>
                  </a:lnTo>
                  <a:lnTo>
                    <a:pt x="1871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3408363" y="3816350"/>
              <a:ext cx="2368550" cy="2487613"/>
            </a:xfrm>
            <a:custGeom>
              <a:avLst/>
              <a:gdLst>
                <a:gd name="T0" fmla="*/ 2983 w 2983"/>
                <a:gd name="T1" fmla="*/ 0 h 3134"/>
                <a:gd name="T2" fmla="*/ 2983 w 2983"/>
                <a:gd name="T3" fmla="*/ 3130 h 3134"/>
                <a:gd name="T4" fmla="*/ 2977 w 2983"/>
                <a:gd name="T5" fmla="*/ 3134 h 3134"/>
                <a:gd name="T6" fmla="*/ 0 w 2983"/>
                <a:gd name="T7" fmla="*/ 1095 h 3134"/>
                <a:gd name="T8" fmla="*/ 0 w 2983"/>
                <a:gd name="T9" fmla="*/ 1093 h 3134"/>
                <a:gd name="T10" fmla="*/ 2983 w 2983"/>
                <a:gd name="T11" fmla="*/ 0 h 3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83" h="3134">
                  <a:moveTo>
                    <a:pt x="2983" y="0"/>
                  </a:moveTo>
                  <a:lnTo>
                    <a:pt x="2983" y="3130"/>
                  </a:lnTo>
                  <a:lnTo>
                    <a:pt x="2977" y="3134"/>
                  </a:lnTo>
                  <a:lnTo>
                    <a:pt x="0" y="1095"/>
                  </a:lnTo>
                  <a:lnTo>
                    <a:pt x="0" y="1093"/>
                  </a:lnTo>
                  <a:lnTo>
                    <a:pt x="298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5776913" y="3816350"/>
              <a:ext cx="2366963" cy="2484438"/>
            </a:xfrm>
            <a:custGeom>
              <a:avLst/>
              <a:gdLst>
                <a:gd name="T0" fmla="*/ 0 w 2983"/>
                <a:gd name="T1" fmla="*/ 0 h 3130"/>
                <a:gd name="T2" fmla="*/ 2983 w 2983"/>
                <a:gd name="T3" fmla="*/ 1111 h 3130"/>
                <a:gd name="T4" fmla="*/ 2983 w 2983"/>
                <a:gd name="T5" fmla="*/ 1113 h 3130"/>
                <a:gd name="T6" fmla="*/ 0 w 2983"/>
                <a:gd name="T7" fmla="*/ 3130 h 3130"/>
                <a:gd name="T8" fmla="*/ 0 w 2983"/>
                <a:gd name="T9" fmla="*/ 0 h 3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3" h="3130">
                  <a:moveTo>
                    <a:pt x="0" y="0"/>
                  </a:moveTo>
                  <a:lnTo>
                    <a:pt x="2983" y="1111"/>
                  </a:lnTo>
                  <a:lnTo>
                    <a:pt x="2983" y="1113"/>
                  </a:lnTo>
                  <a:lnTo>
                    <a:pt x="0" y="3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3170238" y="1816100"/>
              <a:ext cx="1120775" cy="2868613"/>
            </a:xfrm>
            <a:custGeom>
              <a:avLst/>
              <a:gdLst>
                <a:gd name="T0" fmla="*/ 1406 w 1412"/>
                <a:gd name="T1" fmla="*/ 6 h 3614"/>
                <a:gd name="T2" fmla="*/ 300 w 1412"/>
                <a:gd name="T3" fmla="*/ 3614 h 3614"/>
                <a:gd name="T4" fmla="*/ 0 w 1412"/>
                <a:gd name="T5" fmla="*/ 1518 h 3614"/>
                <a:gd name="T6" fmla="*/ 1406 w 1412"/>
                <a:gd name="T7" fmla="*/ 6 h 3614"/>
                <a:gd name="T8" fmla="*/ 1408 w 1412"/>
                <a:gd name="T9" fmla="*/ 0 h 3614"/>
                <a:gd name="T10" fmla="*/ 1412 w 1412"/>
                <a:gd name="T11" fmla="*/ 0 h 3614"/>
                <a:gd name="T12" fmla="*/ 1406 w 1412"/>
                <a:gd name="T13" fmla="*/ 6 h 3614"/>
                <a:gd name="T14" fmla="*/ 1408 w 1412"/>
                <a:gd name="T15" fmla="*/ 0 h 3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12" h="3614">
                  <a:moveTo>
                    <a:pt x="1406" y="6"/>
                  </a:moveTo>
                  <a:lnTo>
                    <a:pt x="300" y="3614"/>
                  </a:lnTo>
                  <a:lnTo>
                    <a:pt x="0" y="1518"/>
                  </a:lnTo>
                  <a:lnTo>
                    <a:pt x="1406" y="6"/>
                  </a:lnTo>
                  <a:close/>
                  <a:moveTo>
                    <a:pt x="1408" y="0"/>
                  </a:moveTo>
                  <a:lnTo>
                    <a:pt x="1412" y="0"/>
                  </a:lnTo>
                  <a:lnTo>
                    <a:pt x="1406" y="6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7297738" y="1824038"/>
              <a:ext cx="1100138" cy="2874963"/>
            </a:xfrm>
            <a:custGeom>
              <a:avLst/>
              <a:gdLst>
                <a:gd name="T0" fmla="*/ 0 w 1386"/>
                <a:gd name="T1" fmla="*/ 0 h 3622"/>
                <a:gd name="T2" fmla="*/ 1386 w 1386"/>
                <a:gd name="T3" fmla="*/ 1551 h 3622"/>
                <a:gd name="T4" fmla="*/ 1066 w 1386"/>
                <a:gd name="T5" fmla="*/ 3622 h 3622"/>
                <a:gd name="T6" fmla="*/ 0 w 1386"/>
                <a:gd name="T7" fmla="*/ 0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6" h="3622">
                  <a:moveTo>
                    <a:pt x="0" y="0"/>
                  </a:moveTo>
                  <a:lnTo>
                    <a:pt x="1386" y="1551"/>
                  </a:lnTo>
                  <a:lnTo>
                    <a:pt x="1066" y="3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4291013" y="1096963"/>
              <a:ext cx="3006725" cy="727075"/>
            </a:xfrm>
            <a:custGeom>
              <a:avLst/>
              <a:gdLst>
                <a:gd name="T0" fmla="*/ 3786 w 3788"/>
                <a:gd name="T1" fmla="*/ 915 h 915"/>
                <a:gd name="T2" fmla="*/ 3788 w 3788"/>
                <a:gd name="T3" fmla="*/ 915 h 915"/>
                <a:gd name="T4" fmla="*/ 3788 w 3788"/>
                <a:gd name="T5" fmla="*/ 915 h 915"/>
                <a:gd name="T6" fmla="*/ 3786 w 3788"/>
                <a:gd name="T7" fmla="*/ 915 h 915"/>
                <a:gd name="T8" fmla="*/ 1889 w 3788"/>
                <a:gd name="T9" fmla="*/ 0 h 915"/>
                <a:gd name="T10" fmla="*/ 3786 w 3788"/>
                <a:gd name="T11" fmla="*/ 915 h 915"/>
                <a:gd name="T12" fmla="*/ 0 w 3788"/>
                <a:gd name="T13" fmla="*/ 905 h 915"/>
                <a:gd name="T14" fmla="*/ 1889 w 3788"/>
                <a:gd name="T15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88" h="915">
                  <a:moveTo>
                    <a:pt x="3786" y="915"/>
                  </a:moveTo>
                  <a:lnTo>
                    <a:pt x="3788" y="915"/>
                  </a:lnTo>
                  <a:lnTo>
                    <a:pt x="3788" y="915"/>
                  </a:lnTo>
                  <a:lnTo>
                    <a:pt x="3786" y="915"/>
                  </a:lnTo>
                  <a:close/>
                  <a:moveTo>
                    <a:pt x="1889" y="0"/>
                  </a:moveTo>
                  <a:lnTo>
                    <a:pt x="3786" y="915"/>
                  </a:lnTo>
                  <a:lnTo>
                    <a:pt x="0" y="905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3408363" y="4684713"/>
              <a:ext cx="2368550" cy="1619250"/>
            </a:xfrm>
            <a:custGeom>
              <a:avLst/>
              <a:gdLst>
                <a:gd name="T0" fmla="*/ 2965 w 2983"/>
                <a:gd name="T1" fmla="*/ 2033 h 2041"/>
                <a:gd name="T2" fmla="*/ 2983 w 2983"/>
                <a:gd name="T3" fmla="*/ 2037 h 2041"/>
                <a:gd name="T4" fmla="*/ 2977 w 2983"/>
                <a:gd name="T5" fmla="*/ 2041 h 2041"/>
                <a:gd name="T6" fmla="*/ 2965 w 2983"/>
                <a:gd name="T7" fmla="*/ 2033 h 2041"/>
                <a:gd name="T8" fmla="*/ 4 w 2983"/>
                <a:gd name="T9" fmla="*/ 6 h 2041"/>
                <a:gd name="T10" fmla="*/ 2965 w 2983"/>
                <a:gd name="T11" fmla="*/ 2033 h 2041"/>
                <a:gd name="T12" fmla="*/ 966 w 2983"/>
                <a:gd name="T13" fmla="*/ 1603 h 2041"/>
                <a:gd name="T14" fmla="*/ 4 w 2983"/>
                <a:gd name="T15" fmla="*/ 6 h 2041"/>
                <a:gd name="T16" fmla="*/ 0 w 2983"/>
                <a:gd name="T17" fmla="*/ 0 h 2041"/>
                <a:gd name="T18" fmla="*/ 4 w 2983"/>
                <a:gd name="T19" fmla="*/ 6 h 2041"/>
                <a:gd name="T20" fmla="*/ 0 w 2983"/>
                <a:gd name="T21" fmla="*/ 2 h 2041"/>
                <a:gd name="T22" fmla="*/ 0 w 2983"/>
                <a:gd name="T23" fmla="*/ 0 h 2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83" h="2041">
                  <a:moveTo>
                    <a:pt x="2965" y="2033"/>
                  </a:moveTo>
                  <a:lnTo>
                    <a:pt x="2983" y="2037"/>
                  </a:lnTo>
                  <a:lnTo>
                    <a:pt x="2977" y="2041"/>
                  </a:lnTo>
                  <a:lnTo>
                    <a:pt x="2965" y="2033"/>
                  </a:lnTo>
                  <a:close/>
                  <a:moveTo>
                    <a:pt x="4" y="6"/>
                  </a:moveTo>
                  <a:lnTo>
                    <a:pt x="2965" y="2033"/>
                  </a:lnTo>
                  <a:lnTo>
                    <a:pt x="966" y="1603"/>
                  </a:lnTo>
                  <a:lnTo>
                    <a:pt x="4" y="6"/>
                  </a:lnTo>
                  <a:close/>
                  <a:moveTo>
                    <a:pt x="0" y="0"/>
                  </a:moveTo>
                  <a:lnTo>
                    <a:pt x="4" y="6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5776913" y="4699000"/>
              <a:ext cx="2366963" cy="1601788"/>
            </a:xfrm>
            <a:custGeom>
              <a:avLst/>
              <a:gdLst>
                <a:gd name="T0" fmla="*/ 2981 w 2983"/>
                <a:gd name="T1" fmla="*/ 4 h 2019"/>
                <a:gd name="T2" fmla="*/ 1885 w 2983"/>
                <a:gd name="T3" fmla="*/ 1767 h 2019"/>
                <a:gd name="T4" fmla="*/ 0 w 2983"/>
                <a:gd name="T5" fmla="*/ 2019 h 2019"/>
                <a:gd name="T6" fmla="*/ 2981 w 2983"/>
                <a:gd name="T7" fmla="*/ 4 h 2019"/>
                <a:gd name="T8" fmla="*/ 2983 w 2983"/>
                <a:gd name="T9" fmla="*/ 0 h 2019"/>
                <a:gd name="T10" fmla="*/ 2983 w 2983"/>
                <a:gd name="T11" fmla="*/ 2 h 2019"/>
                <a:gd name="T12" fmla="*/ 2981 w 2983"/>
                <a:gd name="T13" fmla="*/ 4 h 2019"/>
                <a:gd name="T14" fmla="*/ 2983 w 2983"/>
                <a:gd name="T15" fmla="*/ 0 h 2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83" h="2019">
                  <a:moveTo>
                    <a:pt x="2981" y="4"/>
                  </a:moveTo>
                  <a:lnTo>
                    <a:pt x="1885" y="1767"/>
                  </a:lnTo>
                  <a:lnTo>
                    <a:pt x="0" y="2019"/>
                  </a:lnTo>
                  <a:lnTo>
                    <a:pt x="2981" y="4"/>
                  </a:lnTo>
                  <a:close/>
                  <a:moveTo>
                    <a:pt x="2983" y="0"/>
                  </a:moveTo>
                  <a:lnTo>
                    <a:pt x="2983" y="2"/>
                  </a:lnTo>
                  <a:lnTo>
                    <a:pt x="2981" y="4"/>
                  </a:lnTo>
                  <a:lnTo>
                    <a:pt x="2983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3991310" y="2632364"/>
              <a:ext cx="1191596" cy="1443172"/>
            </a:xfrm>
            <a:custGeom>
              <a:avLst/>
              <a:gdLst>
                <a:gd name="T0" fmla="*/ 1108 w 2983"/>
                <a:gd name="T1" fmla="*/ 0 h 3614"/>
                <a:gd name="T2" fmla="*/ 1112 w 2983"/>
                <a:gd name="T3" fmla="*/ 0 h 3614"/>
                <a:gd name="T4" fmla="*/ 2983 w 2983"/>
                <a:gd name="T5" fmla="*/ 2521 h 3614"/>
                <a:gd name="T6" fmla="*/ 0 w 2983"/>
                <a:gd name="T7" fmla="*/ 3614 h 3614"/>
                <a:gd name="T8" fmla="*/ 1108 w 2983"/>
                <a:gd name="T9" fmla="*/ 0 h 3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3" h="3614">
                  <a:moveTo>
                    <a:pt x="1108" y="0"/>
                  </a:moveTo>
                  <a:lnTo>
                    <a:pt x="1112" y="0"/>
                  </a:lnTo>
                  <a:lnTo>
                    <a:pt x="2983" y="2521"/>
                  </a:lnTo>
                  <a:lnTo>
                    <a:pt x="0" y="3614"/>
                  </a:lnTo>
                  <a:lnTo>
                    <a:pt x="1108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6404350" y="2660076"/>
              <a:ext cx="1174520" cy="1426596"/>
            </a:xfrm>
            <a:custGeom>
              <a:avLst/>
              <a:gdLst>
                <a:gd name="T0" fmla="*/ 1917 w 2983"/>
                <a:gd name="T1" fmla="*/ 0 h 3622"/>
                <a:gd name="T2" fmla="*/ 2983 w 2983"/>
                <a:gd name="T3" fmla="*/ 3622 h 3622"/>
                <a:gd name="T4" fmla="*/ 0 w 2983"/>
                <a:gd name="T5" fmla="*/ 2511 h 3622"/>
                <a:gd name="T6" fmla="*/ 1917 w 2983"/>
                <a:gd name="T7" fmla="*/ 0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83" h="3622">
                  <a:moveTo>
                    <a:pt x="1917" y="0"/>
                  </a:moveTo>
                  <a:lnTo>
                    <a:pt x="2983" y="3622"/>
                  </a:lnTo>
                  <a:lnTo>
                    <a:pt x="0" y="2511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5052202" y="2169665"/>
              <a:ext cx="1500998" cy="998552"/>
            </a:xfrm>
            <a:custGeom>
              <a:avLst/>
              <a:gdLst>
                <a:gd name="T0" fmla="*/ 0 w 3788"/>
                <a:gd name="T1" fmla="*/ 0 h 2521"/>
                <a:gd name="T2" fmla="*/ 3788 w 3788"/>
                <a:gd name="T3" fmla="*/ 10 h 2521"/>
                <a:gd name="T4" fmla="*/ 3788 w 3788"/>
                <a:gd name="T5" fmla="*/ 10 h 2521"/>
                <a:gd name="T6" fmla="*/ 1871 w 3788"/>
                <a:gd name="T7" fmla="*/ 2521 h 2521"/>
                <a:gd name="T8" fmla="*/ 0 w 3788"/>
                <a:gd name="T9" fmla="*/ 0 h 2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8" h="2521">
                  <a:moveTo>
                    <a:pt x="0" y="0"/>
                  </a:moveTo>
                  <a:lnTo>
                    <a:pt x="3788" y="10"/>
                  </a:lnTo>
                  <a:lnTo>
                    <a:pt x="3788" y="10"/>
                  </a:lnTo>
                  <a:lnTo>
                    <a:pt x="1871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4203173" y="4318589"/>
              <a:ext cx="1205496" cy="1266094"/>
            </a:xfrm>
            <a:custGeom>
              <a:avLst/>
              <a:gdLst>
                <a:gd name="T0" fmla="*/ 2983 w 2983"/>
                <a:gd name="T1" fmla="*/ 0 h 3134"/>
                <a:gd name="T2" fmla="*/ 2983 w 2983"/>
                <a:gd name="T3" fmla="*/ 3130 h 3134"/>
                <a:gd name="T4" fmla="*/ 2977 w 2983"/>
                <a:gd name="T5" fmla="*/ 3134 h 3134"/>
                <a:gd name="T6" fmla="*/ 0 w 2983"/>
                <a:gd name="T7" fmla="*/ 1095 h 3134"/>
                <a:gd name="T8" fmla="*/ 0 w 2983"/>
                <a:gd name="T9" fmla="*/ 1093 h 3134"/>
                <a:gd name="T10" fmla="*/ 2983 w 2983"/>
                <a:gd name="T11" fmla="*/ 0 h 3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83" h="3134">
                  <a:moveTo>
                    <a:pt x="2983" y="0"/>
                  </a:moveTo>
                  <a:lnTo>
                    <a:pt x="2983" y="3130"/>
                  </a:lnTo>
                  <a:lnTo>
                    <a:pt x="2977" y="3134"/>
                  </a:lnTo>
                  <a:lnTo>
                    <a:pt x="0" y="1095"/>
                  </a:lnTo>
                  <a:lnTo>
                    <a:pt x="0" y="1093"/>
                  </a:lnTo>
                  <a:lnTo>
                    <a:pt x="2983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6152565" y="4352238"/>
              <a:ext cx="1136308" cy="1192704"/>
            </a:xfrm>
            <a:custGeom>
              <a:avLst/>
              <a:gdLst>
                <a:gd name="T0" fmla="*/ 0 w 2983"/>
                <a:gd name="T1" fmla="*/ 0 h 3130"/>
                <a:gd name="T2" fmla="*/ 2983 w 2983"/>
                <a:gd name="T3" fmla="*/ 1111 h 3130"/>
                <a:gd name="T4" fmla="*/ 2983 w 2983"/>
                <a:gd name="T5" fmla="*/ 1113 h 3130"/>
                <a:gd name="T6" fmla="*/ 0 w 2983"/>
                <a:gd name="T7" fmla="*/ 3130 h 3130"/>
                <a:gd name="T8" fmla="*/ 0 w 2983"/>
                <a:gd name="T9" fmla="*/ 0 h 3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3" h="3130">
                  <a:moveTo>
                    <a:pt x="0" y="0"/>
                  </a:moveTo>
                  <a:lnTo>
                    <a:pt x="2983" y="1111"/>
                  </a:lnTo>
                  <a:lnTo>
                    <a:pt x="2983" y="1113"/>
                  </a:lnTo>
                  <a:lnTo>
                    <a:pt x="0" y="3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5" name="Freeform 11"/>
            <p:cNvSpPr>
              <a:spLocks noEditPoints="1"/>
            </p:cNvSpPr>
            <p:nvPr/>
          </p:nvSpPr>
          <p:spPr bwMode="auto">
            <a:xfrm>
              <a:off x="3417061" y="2731658"/>
              <a:ext cx="349142" cy="893624"/>
            </a:xfrm>
            <a:custGeom>
              <a:avLst/>
              <a:gdLst>
                <a:gd name="T0" fmla="*/ 1406 w 1412"/>
                <a:gd name="T1" fmla="*/ 6 h 3614"/>
                <a:gd name="T2" fmla="*/ 300 w 1412"/>
                <a:gd name="T3" fmla="*/ 3614 h 3614"/>
                <a:gd name="T4" fmla="*/ 0 w 1412"/>
                <a:gd name="T5" fmla="*/ 1518 h 3614"/>
                <a:gd name="T6" fmla="*/ 1406 w 1412"/>
                <a:gd name="T7" fmla="*/ 6 h 3614"/>
                <a:gd name="T8" fmla="*/ 1408 w 1412"/>
                <a:gd name="T9" fmla="*/ 0 h 3614"/>
                <a:gd name="T10" fmla="*/ 1412 w 1412"/>
                <a:gd name="T11" fmla="*/ 0 h 3614"/>
                <a:gd name="T12" fmla="*/ 1406 w 1412"/>
                <a:gd name="T13" fmla="*/ 6 h 3614"/>
                <a:gd name="T14" fmla="*/ 1408 w 1412"/>
                <a:gd name="T15" fmla="*/ 0 h 3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12" h="3614">
                  <a:moveTo>
                    <a:pt x="1406" y="6"/>
                  </a:moveTo>
                  <a:lnTo>
                    <a:pt x="300" y="3614"/>
                  </a:lnTo>
                  <a:lnTo>
                    <a:pt x="0" y="1518"/>
                  </a:lnTo>
                  <a:lnTo>
                    <a:pt x="1406" y="6"/>
                  </a:lnTo>
                  <a:close/>
                  <a:moveTo>
                    <a:pt x="1408" y="0"/>
                  </a:moveTo>
                  <a:lnTo>
                    <a:pt x="1412" y="0"/>
                  </a:lnTo>
                  <a:lnTo>
                    <a:pt x="1406" y="6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7800702" y="2755638"/>
              <a:ext cx="342712" cy="895600"/>
            </a:xfrm>
            <a:custGeom>
              <a:avLst/>
              <a:gdLst>
                <a:gd name="T0" fmla="*/ 0 w 1386"/>
                <a:gd name="T1" fmla="*/ 0 h 3622"/>
                <a:gd name="T2" fmla="*/ 1386 w 1386"/>
                <a:gd name="T3" fmla="*/ 1551 h 3622"/>
                <a:gd name="T4" fmla="*/ 1066 w 1386"/>
                <a:gd name="T5" fmla="*/ 3622 h 3622"/>
                <a:gd name="T6" fmla="*/ 0 w 1386"/>
                <a:gd name="T7" fmla="*/ 0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6" h="3622">
                  <a:moveTo>
                    <a:pt x="0" y="0"/>
                  </a:moveTo>
                  <a:lnTo>
                    <a:pt x="1386" y="1551"/>
                  </a:lnTo>
                  <a:lnTo>
                    <a:pt x="1066" y="3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5325608" y="1374594"/>
              <a:ext cx="936648" cy="226496"/>
            </a:xfrm>
            <a:custGeom>
              <a:avLst/>
              <a:gdLst>
                <a:gd name="T0" fmla="*/ 3786 w 3788"/>
                <a:gd name="T1" fmla="*/ 915 h 915"/>
                <a:gd name="T2" fmla="*/ 3788 w 3788"/>
                <a:gd name="T3" fmla="*/ 915 h 915"/>
                <a:gd name="T4" fmla="*/ 3788 w 3788"/>
                <a:gd name="T5" fmla="*/ 915 h 915"/>
                <a:gd name="T6" fmla="*/ 3786 w 3788"/>
                <a:gd name="T7" fmla="*/ 915 h 915"/>
                <a:gd name="T8" fmla="*/ 1889 w 3788"/>
                <a:gd name="T9" fmla="*/ 0 h 915"/>
                <a:gd name="T10" fmla="*/ 3786 w 3788"/>
                <a:gd name="T11" fmla="*/ 915 h 915"/>
                <a:gd name="T12" fmla="*/ 0 w 3788"/>
                <a:gd name="T13" fmla="*/ 905 h 915"/>
                <a:gd name="T14" fmla="*/ 1889 w 3788"/>
                <a:gd name="T15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88" h="915">
                  <a:moveTo>
                    <a:pt x="3786" y="915"/>
                  </a:moveTo>
                  <a:lnTo>
                    <a:pt x="3788" y="915"/>
                  </a:lnTo>
                  <a:lnTo>
                    <a:pt x="3788" y="915"/>
                  </a:lnTo>
                  <a:lnTo>
                    <a:pt x="3786" y="915"/>
                  </a:lnTo>
                  <a:close/>
                  <a:moveTo>
                    <a:pt x="1889" y="0"/>
                  </a:moveTo>
                  <a:lnTo>
                    <a:pt x="3786" y="915"/>
                  </a:lnTo>
                  <a:lnTo>
                    <a:pt x="0" y="905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8" name="Freeform 15"/>
            <p:cNvSpPr>
              <a:spLocks noEditPoints="1"/>
            </p:cNvSpPr>
            <p:nvPr/>
          </p:nvSpPr>
          <p:spPr bwMode="auto">
            <a:xfrm>
              <a:off x="4070867" y="5378014"/>
              <a:ext cx="737844" cy="504424"/>
            </a:xfrm>
            <a:custGeom>
              <a:avLst/>
              <a:gdLst>
                <a:gd name="T0" fmla="*/ 2965 w 2983"/>
                <a:gd name="T1" fmla="*/ 2033 h 2041"/>
                <a:gd name="T2" fmla="*/ 2983 w 2983"/>
                <a:gd name="T3" fmla="*/ 2037 h 2041"/>
                <a:gd name="T4" fmla="*/ 2977 w 2983"/>
                <a:gd name="T5" fmla="*/ 2041 h 2041"/>
                <a:gd name="T6" fmla="*/ 2965 w 2983"/>
                <a:gd name="T7" fmla="*/ 2033 h 2041"/>
                <a:gd name="T8" fmla="*/ 4 w 2983"/>
                <a:gd name="T9" fmla="*/ 6 h 2041"/>
                <a:gd name="T10" fmla="*/ 2965 w 2983"/>
                <a:gd name="T11" fmla="*/ 2033 h 2041"/>
                <a:gd name="T12" fmla="*/ 966 w 2983"/>
                <a:gd name="T13" fmla="*/ 1603 h 2041"/>
                <a:gd name="T14" fmla="*/ 4 w 2983"/>
                <a:gd name="T15" fmla="*/ 6 h 2041"/>
                <a:gd name="T16" fmla="*/ 0 w 2983"/>
                <a:gd name="T17" fmla="*/ 0 h 2041"/>
                <a:gd name="T18" fmla="*/ 4 w 2983"/>
                <a:gd name="T19" fmla="*/ 6 h 2041"/>
                <a:gd name="T20" fmla="*/ 0 w 2983"/>
                <a:gd name="T21" fmla="*/ 2 h 2041"/>
                <a:gd name="T22" fmla="*/ 0 w 2983"/>
                <a:gd name="T23" fmla="*/ 0 h 2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83" h="2041">
                  <a:moveTo>
                    <a:pt x="2965" y="2033"/>
                  </a:moveTo>
                  <a:lnTo>
                    <a:pt x="2983" y="2037"/>
                  </a:lnTo>
                  <a:lnTo>
                    <a:pt x="2977" y="2041"/>
                  </a:lnTo>
                  <a:lnTo>
                    <a:pt x="2965" y="2033"/>
                  </a:lnTo>
                  <a:close/>
                  <a:moveTo>
                    <a:pt x="4" y="6"/>
                  </a:moveTo>
                  <a:lnTo>
                    <a:pt x="2965" y="2033"/>
                  </a:lnTo>
                  <a:lnTo>
                    <a:pt x="966" y="1603"/>
                  </a:lnTo>
                  <a:lnTo>
                    <a:pt x="4" y="6"/>
                  </a:lnTo>
                  <a:close/>
                  <a:moveTo>
                    <a:pt x="0" y="0"/>
                  </a:moveTo>
                  <a:lnTo>
                    <a:pt x="4" y="6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9" name="Freeform 16"/>
            <p:cNvSpPr>
              <a:spLocks noEditPoints="1"/>
            </p:cNvSpPr>
            <p:nvPr/>
          </p:nvSpPr>
          <p:spPr bwMode="auto">
            <a:xfrm>
              <a:off x="6660550" y="5455564"/>
              <a:ext cx="737352" cy="498986"/>
            </a:xfrm>
            <a:custGeom>
              <a:avLst/>
              <a:gdLst>
                <a:gd name="T0" fmla="*/ 2981 w 2983"/>
                <a:gd name="T1" fmla="*/ 4 h 2019"/>
                <a:gd name="T2" fmla="*/ 1885 w 2983"/>
                <a:gd name="T3" fmla="*/ 1767 h 2019"/>
                <a:gd name="T4" fmla="*/ 0 w 2983"/>
                <a:gd name="T5" fmla="*/ 2019 h 2019"/>
                <a:gd name="T6" fmla="*/ 2981 w 2983"/>
                <a:gd name="T7" fmla="*/ 4 h 2019"/>
                <a:gd name="T8" fmla="*/ 2983 w 2983"/>
                <a:gd name="T9" fmla="*/ 0 h 2019"/>
                <a:gd name="T10" fmla="*/ 2983 w 2983"/>
                <a:gd name="T11" fmla="*/ 2 h 2019"/>
                <a:gd name="T12" fmla="*/ 2981 w 2983"/>
                <a:gd name="T13" fmla="*/ 4 h 2019"/>
                <a:gd name="T14" fmla="*/ 2983 w 2983"/>
                <a:gd name="T15" fmla="*/ 0 h 2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83" h="2019">
                  <a:moveTo>
                    <a:pt x="2981" y="4"/>
                  </a:moveTo>
                  <a:lnTo>
                    <a:pt x="1885" y="1767"/>
                  </a:lnTo>
                  <a:lnTo>
                    <a:pt x="0" y="2019"/>
                  </a:lnTo>
                  <a:lnTo>
                    <a:pt x="2981" y="4"/>
                  </a:lnTo>
                  <a:close/>
                  <a:moveTo>
                    <a:pt x="2983" y="0"/>
                  </a:moveTo>
                  <a:lnTo>
                    <a:pt x="2983" y="2"/>
                  </a:lnTo>
                  <a:lnTo>
                    <a:pt x="2981" y="4"/>
                  </a:lnTo>
                  <a:lnTo>
                    <a:pt x="2983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361922" y="2069877"/>
            <a:ext cx="360822" cy="442158"/>
            <a:chOff x="6691313" y="-42863"/>
            <a:chExt cx="4246562" cy="5203826"/>
          </a:xfrm>
          <a:solidFill>
            <a:schemeClr val="bg1"/>
          </a:solidFill>
        </p:grpSpPr>
        <p:sp>
          <p:nvSpPr>
            <p:cNvPr id="33" name="Freeform 95"/>
            <p:cNvSpPr>
              <a:spLocks/>
            </p:cNvSpPr>
            <p:nvPr/>
          </p:nvSpPr>
          <p:spPr bwMode="auto">
            <a:xfrm>
              <a:off x="6691313" y="1951037"/>
              <a:ext cx="1292225" cy="257175"/>
            </a:xfrm>
            <a:custGeom>
              <a:avLst/>
              <a:gdLst>
                <a:gd name="T0" fmla="*/ 164 w 1628"/>
                <a:gd name="T1" fmla="*/ 0 h 324"/>
                <a:gd name="T2" fmla="*/ 1466 w 1628"/>
                <a:gd name="T3" fmla="*/ 0 h 324"/>
                <a:gd name="T4" fmla="*/ 1508 w 1628"/>
                <a:gd name="T5" fmla="*/ 6 h 324"/>
                <a:gd name="T6" fmla="*/ 1548 w 1628"/>
                <a:gd name="T7" fmla="*/ 22 h 324"/>
                <a:gd name="T8" fmla="*/ 1580 w 1628"/>
                <a:gd name="T9" fmla="*/ 47 h 324"/>
                <a:gd name="T10" fmla="*/ 1606 w 1628"/>
                <a:gd name="T11" fmla="*/ 79 h 324"/>
                <a:gd name="T12" fmla="*/ 1622 w 1628"/>
                <a:gd name="T13" fmla="*/ 119 h 324"/>
                <a:gd name="T14" fmla="*/ 1628 w 1628"/>
                <a:gd name="T15" fmla="*/ 161 h 324"/>
                <a:gd name="T16" fmla="*/ 1622 w 1628"/>
                <a:gd name="T17" fmla="*/ 205 h 324"/>
                <a:gd name="T18" fmla="*/ 1606 w 1628"/>
                <a:gd name="T19" fmla="*/ 243 h 324"/>
                <a:gd name="T20" fmla="*/ 1580 w 1628"/>
                <a:gd name="T21" fmla="*/ 277 h 324"/>
                <a:gd name="T22" fmla="*/ 1548 w 1628"/>
                <a:gd name="T23" fmla="*/ 301 h 324"/>
                <a:gd name="T24" fmla="*/ 1508 w 1628"/>
                <a:gd name="T25" fmla="*/ 319 h 324"/>
                <a:gd name="T26" fmla="*/ 1466 w 1628"/>
                <a:gd name="T27" fmla="*/ 324 h 324"/>
                <a:gd name="T28" fmla="*/ 164 w 1628"/>
                <a:gd name="T29" fmla="*/ 324 h 324"/>
                <a:gd name="T30" fmla="*/ 120 w 1628"/>
                <a:gd name="T31" fmla="*/ 319 h 324"/>
                <a:gd name="T32" fmla="*/ 82 w 1628"/>
                <a:gd name="T33" fmla="*/ 301 h 324"/>
                <a:gd name="T34" fmla="*/ 48 w 1628"/>
                <a:gd name="T35" fmla="*/ 277 h 324"/>
                <a:gd name="T36" fmla="*/ 22 w 1628"/>
                <a:gd name="T37" fmla="*/ 243 h 324"/>
                <a:gd name="T38" fmla="*/ 6 w 1628"/>
                <a:gd name="T39" fmla="*/ 205 h 324"/>
                <a:gd name="T40" fmla="*/ 0 w 1628"/>
                <a:gd name="T41" fmla="*/ 161 h 324"/>
                <a:gd name="T42" fmla="*/ 6 w 1628"/>
                <a:gd name="T43" fmla="*/ 119 h 324"/>
                <a:gd name="T44" fmla="*/ 22 w 1628"/>
                <a:gd name="T45" fmla="*/ 79 h 324"/>
                <a:gd name="T46" fmla="*/ 48 w 1628"/>
                <a:gd name="T47" fmla="*/ 47 h 324"/>
                <a:gd name="T48" fmla="*/ 82 w 1628"/>
                <a:gd name="T49" fmla="*/ 22 h 324"/>
                <a:gd name="T50" fmla="*/ 120 w 1628"/>
                <a:gd name="T51" fmla="*/ 6 h 324"/>
                <a:gd name="T52" fmla="*/ 164 w 1628"/>
                <a:gd name="T53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28" h="324">
                  <a:moveTo>
                    <a:pt x="164" y="0"/>
                  </a:moveTo>
                  <a:lnTo>
                    <a:pt x="1466" y="0"/>
                  </a:lnTo>
                  <a:lnTo>
                    <a:pt x="1508" y="6"/>
                  </a:lnTo>
                  <a:lnTo>
                    <a:pt x="1548" y="22"/>
                  </a:lnTo>
                  <a:lnTo>
                    <a:pt x="1580" y="47"/>
                  </a:lnTo>
                  <a:lnTo>
                    <a:pt x="1606" y="79"/>
                  </a:lnTo>
                  <a:lnTo>
                    <a:pt x="1622" y="119"/>
                  </a:lnTo>
                  <a:lnTo>
                    <a:pt x="1628" y="161"/>
                  </a:lnTo>
                  <a:lnTo>
                    <a:pt x="1622" y="205"/>
                  </a:lnTo>
                  <a:lnTo>
                    <a:pt x="1606" y="243"/>
                  </a:lnTo>
                  <a:lnTo>
                    <a:pt x="1580" y="277"/>
                  </a:lnTo>
                  <a:lnTo>
                    <a:pt x="1548" y="301"/>
                  </a:lnTo>
                  <a:lnTo>
                    <a:pt x="1508" y="319"/>
                  </a:lnTo>
                  <a:lnTo>
                    <a:pt x="1466" y="324"/>
                  </a:lnTo>
                  <a:lnTo>
                    <a:pt x="164" y="324"/>
                  </a:lnTo>
                  <a:lnTo>
                    <a:pt x="120" y="319"/>
                  </a:lnTo>
                  <a:lnTo>
                    <a:pt x="82" y="301"/>
                  </a:lnTo>
                  <a:lnTo>
                    <a:pt x="48" y="277"/>
                  </a:lnTo>
                  <a:lnTo>
                    <a:pt x="22" y="243"/>
                  </a:lnTo>
                  <a:lnTo>
                    <a:pt x="6" y="205"/>
                  </a:lnTo>
                  <a:lnTo>
                    <a:pt x="0" y="161"/>
                  </a:lnTo>
                  <a:lnTo>
                    <a:pt x="6" y="119"/>
                  </a:lnTo>
                  <a:lnTo>
                    <a:pt x="22" y="79"/>
                  </a:lnTo>
                  <a:lnTo>
                    <a:pt x="48" y="47"/>
                  </a:lnTo>
                  <a:lnTo>
                    <a:pt x="82" y="22"/>
                  </a:lnTo>
                  <a:lnTo>
                    <a:pt x="120" y="6"/>
                  </a:lnTo>
                  <a:lnTo>
                    <a:pt x="1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34" name="Freeform 96"/>
            <p:cNvSpPr>
              <a:spLocks/>
            </p:cNvSpPr>
            <p:nvPr/>
          </p:nvSpPr>
          <p:spPr bwMode="auto">
            <a:xfrm>
              <a:off x="9645650" y="1951037"/>
              <a:ext cx="1292225" cy="257175"/>
            </a:xfrm>
            <a:custGeom>
              <a:avLst/>
              <a:gdLst>
                <a:gd name="T0" fmla="*/ 162 w 1628"/>
                <a:gd name="T1" fmla="*/ 0 h 324"/>
                <a:gd name="T2" fmla="*/ 1464 w 1628"/>
                <a:gd name="T3" fmla="*/ 0 h 324"/>
                <a:gd name="T4" fmla="*/ 1508 w 1628"/>
                <a:gd name="T5" fmla="*/ 6 h 324"/>
                <a:gd name="T6" fmla="*/ 1548 w 1628"/>
                <a:gd name="T7" fmla="*/ 22 h 324"/>
                <a:gd name="T8" fmla="*/ 1580 w 1628"/>
                <a:gd name="T9" fmla="*/ 47 h 324"/>
                <a:gd name="T10" fmla="*/ 1606 w 1628"/>
                <a:gd name="T11" fmla="*/ 79 h 324"/>
                <a:gd name="T12" fmla="*/ 1622 w 1628"/>
                <a:gd name="T13" fmla="*/ 119 h 324"/>
                <a:gd name="T14" fmla="*/ 1628 w 1628"/>
                <a:gd name="T15" fmla="*/ 161 h 324"/>
                <a:gd name="T16" fmla="*/ 1622 w 1628"/>
                <a:gd name="T17" fmla="*/ 205 h 324"/>
                <a:gd name="T18" fmla="*/ 1606 w 1628"/>
                <a:gd name="T19" fmla="*/ 243 h 324"/>
                <a:gd name="T20" fmla="*/ 1580 w 1628"/>
                <a:gd name="T21" fmla="*/ 277 h 324"/>
                <a:gd name="T22" fmla="*/ 1546 w 1628"/>
                <a:gd name="T23" fmla="*/ 301 h 324"/>
                <a:gd name="T24" fmla="*/ 1508 w 1628"/>
                <a:gd name="T25" fmla="*/ 319 h 324"/>
                <a:gd name="T26" fmla="*/ 1464 w 1628"/>
                <a:gd name="T27" fmla="*/ 324 h 324"/>
                <a:gd name="T28" fmla="*/ 162 w 1628"/>
                <a:gd name="T29" fmla="*/ 324 h 324"/>
                <a:gd name="T30" fmla="*/ 120 w 1628"/>
                <a:gd name="T31" fmla="*/ 319 h 324"/>
                <a:gd name="T32" fmla="*/ 80 w 1628"/>
                <a:gd name="T33" fmla="*/ 301 h 324"/>
                <a:gd name="T34" fmla="*/ 48 w 1628"/>
                <a:gd name="T35" fmla="*/ 277 h 324"/>
                <a:gd name="T36" fmla="*/ 22 w 1628"/>
                <a:gd name="T37" fmla="*/ 243 h 324"/>
                <a:gd name="T38" fmla="*/ 6 w 1628"/>
                <a:gd name="T39" fmla="*/ 205 h 324"/>
                <a:gd name="T40" fmla="*/ 0 w 1628"/>
                <a:gd name="T41" fmla="*/ 161 h 324"/>
                <a:gd name="T42" fmla="*/ 6 w 1628"/>
                <a:gd name="T43" fmla="*/ 119 h 324"/>
                <a:gd name="T44" fmla="*/ 22 w 1628"/>
                <a:gd name="T45" fmla="*/ 79 h 324"/>
                <a:gd name="T46" fmla="*/ 48 w 1628"/>
                <a:gd name="T47" fmla="*/ 47 h 324"/>
                <a:gd name="T48" fmla="*/ 80 w 1628"/>
                <a:gd name="T49" fmla="*/ 22 h 324"/>
                <a:gd name="T50" fmla="*/ 120 w 1628"/>
                <a:gd name="T51" fmla="*/ 6 h 324"/>
                <a:gd name="T52" fmla="*/ 162 w 1628"/>
                <a:gd name="T53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28" h="324">
                  <a:moveTo>
                    <a:pt x="162" y="0"/>
                  </a:moveTo>
                  <a:lnTo>
                    <a:pt x="1464" y="0"/>
                  </a:lnTo>
                  <a:lnTo>
                    <a:pt x="1508" y="6"/>
                  </a:lnTo>
                  <a:lnTo>
                    <a:pt x="1548" y="22"/>
                  </a:lnTo>
                  <a:lnTo>
                    <a:pt x="1580" y="47"/>
                  </a:lnTo>
                  <a:lnTo>
                    <a:pt x="1606" y="79"/>
                  </a:lnTo>
                  <a:lnTo>
                    <a:pt x="1622" y="119"/>
                  </a:lnTo>
                  <a:lnTo>
                    <a:pt x="1628" y="161"/>
                  </a:lnTo>
                  <a:lnTo>
                    <a:pt x="1622" y="205"/>
                  </a:lnTo>
                  <a:lnTo>
                    <a:pt x="1606" y="243"/>
                  </a:lnTo>
                  <a:lnTo>
                    <a:pt x="1580" y="277"/>
                  </a:lnTo>
                  <a:lnTo>
                    <a:pt x="1546" y="301"/>
                  </a:lnTo>
                  <a:lnTo>
                    <a:pt x="1508" y="319"/>
                  </a:lnTo>
                  <a:lnTo>
                    <a:pt x="1464" y="324"/>
                  </a:lnTo>
                  <a:lnTo>
                    <a:pt x="162" y="324"/>
                  </a:lnTo>
                  <a:lnTo>
                    <a:pt x="120" y="319"/>
                  </a:lnTo>
                  <a:lnTo>
                    <a:pt x="80" y="301"/>
                  </a:lnTo>
                  <a:lnTo>
                    <a:pt x="48" y="277"/>
                  </a:lnTo>
                  <a:lnTo>
                    <a:pt x="22" y="243"/>
                  </a:lnTo>
                  <a:lnTo>
                    <a:pt x="6" y="205"/>
                  </a:lnTo>
                  <a:lnTo>
                    <a:pt x="0" y="161"/>
                  </a:lnTo>
                  <a:lnTo>
                    <a:pt x="6" y="119"/>
                  </a:lnTo>
                  <a:lnTo>
                    <a:pt x="22" y="79"/>
                  </a:lnTo>
                  <a:lnTo>
                    <a:pt x="48" y="47"/>
                  </a:lnTo>
                  <a:lnTo>
                    <a:pt x="80" y="22"/>
                  </a:lnTo>
                  <a:lnTo>
                    <a:pt x="120" y="6"/>
                  </a:lnTo>
                  <a:lnTo>
                    <a:pt x="1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35" name="Freeform 97"/>
            <p:cNvSpPr>
              <a:spLocks/>
            </p:cNvSpPr>
            <p:nvPr/>
          </p:nvSpPr>
          <p:spPr bwMode="auto">
            <a:xfrm>
              <a:off x="8686800" y="-42863"/>
              <a:ext cx="255588" cy="1290638"/>
            </a:xfrm>
            <a:custGeom>
              <a:avLst/>
              <a:gdLst>
                <a:gd name="T0" fmla="*/ 162 w 324"/>
                <a:gd name="T1" fmla="*/ 0 h 1627"/>
                <a:gd name="T2" fmla="*/ 206 w 324"/>
                <a:gd name="T3" fmla="*/ 6 h 1627"/>
                <a:gd name="T4" fmla="*/ 244 w 324"/>
                <a:gd name="T5" fmla="*/ 22 h 1627"/>
                <a:gd name="T6" fmla="*/ 278 w 324"/>
                <a:gd name="T7" fmla="*/ 48 h 1627"/>
                <a:gd name="T8" fmla="*/ 302 w 324"/>
                <a:gd name="T9" fmla="*/ 82 h 1627"/>
                <a:gd name="T10" fmla="*/ 320 w 324"/>
                <a:gd name="T11" fmla="*/ 120 h 1627"/>
                <a:gd name="T12" fmla="*/ 324 w 324"/>
                <a:gd name="T13" fmla="*/ 163 h 1627"/>
                <a:gd name="T14" fmla="*/ 324 w 324"/>
                <a:gd name="T15" fmla="*/ 1465 h 1627"/>
                <a:gd name="T16" fmla="*/ 320 w 324"/>
                <a:gd name="T17" fmla="*/ 1507 h 1627"/>
                <a:gd name="T18" fmla="*/ 302 w 324"/>
                <a:gd name="T19" fmla="*/ 1547 h 1627"/>
                <a:gd name="T20" fmla="*/ 278 w 324"/>
                <a:gd name="T21" fmla="*/ 1579 h 1627"/>
                <a:gd name="T22" fmla="*/ 244 w 324"/>
                <a:gd name="T23" fmla="*/ 1605 h 1627"/>
                <a:gd name="T24" fmla="*/ 206 w 324"/>
                <a:gd name="T25" fmla="*/ 1621 h 1627"/>
                <a:gd name="T26" fmla="*/ 162 w 324"/>
                <a:gd name="T27" fmla="*/ 1627 h 1627"/>
                <a:gd name="T28" fmla="*/ 118 w 324"/>
                <a:gd name="T29" fmla="*/ 1621 h 1627"/>
                <a:gd name="T30" fmla="*/ 80 w 324"/>
                <a:gd name="T31" fmla="*/ 1605 h 1627"/>
                <a:gd name="T32" fmla="*/ 46 w 324"/>
                <a:gd name="T33" fmla="*/ 1579 h 1627"/>
                <a:gd name="T34" fmla="*/ 22 w 324"/>
                <a:gd name="T35" fmla="*/ 1547 h 1627"/>
                <a:gd name="T36" fmla="*/ 4 w 324"/>
                <a:gd name="T37" fmla="*/ 1507 h 1627"/>
                <a:gd name="T38" fmla="*/ 0 w 324"/>
                <a:gd name="T39" fmla="*/ 1465 h 1627"/>
                <a:gd name="T40" fmla="*/ 0 w 324"/>
                <a:gd name="T41" fmla="*/ 163 h 1627"/>
                <a:gd name="T42" fmla="*/ 4 w 324"/>
                <a:gd name="T43" fmla="*/ 120 h 1627"/>
                <a:gd name="T44" fmla="*/ 22 w 324"/>
                <a:gd name="T45" fmla="*/ 82 h 1627"/>
                <a:gd name="T46" fmla="*/ 46 w 324"/>
                <a:gd name="T47" fmla="*/ 48 h 1627"/>
                <a:gd name="T48" fmla="*/ 80 w 324"/>
                <a:gd name="T49" fmla="*/ 22 h 1627"/>
                <a:gd name="T50" fmla="*/ 118 w 324"/>
                <a:gd name="T51" fmla="*/ 6 h 1627"/>
                <a:gd name="T52" fmla="*/ 162 w 324"/>
                <a:gd name="T53" fmla="*/ 0 h 1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4" h="1627">
                  <a:moveTo>
                    <a:pt x="162" y="0"/>
                  </a:moveTo>
                  <a:lnTo>
                    <a:pt x="206" y="6"/>
                  </a:lnTo>
                  <a:lnTo>
                    <a:pt x="244" y="22"/>
                  </a:lnTo>
                  <a:lnTo>
                    <a:pt x="278" y="48"/>
                  </a:lnTo>
                  <a:lnTo>
                    <a:pt x="302" y="82"/>
                  </a:lnTo>
                  <a:lnTo>
                    <a:pt x="320" y="120"/>
                  </a:lnTo>
                  <a:lnTo>
                    <a:pt x="324" y="163"/>
                  </a:lnTo>
                  <a:lnTo>
                    <a:pt x="324" y="1465"/>
                  </a:lnTo>
                  <a:lnTo>
                    <a:pt x="320" y="1507"/>
                  </a:lnTo>
                  <a:lnTo>
                    <a:pt x="302" y="1547"/>
                  </a:lnTo>
                  <a:lnTo>
                    <a:pt x="278" y="1579"/>
                  </a:lnTo>
                  <a:lnTo>
                    <a:pt x="244" y="1605"/>
                  </a:lnTo>
                  <a:lnTo>
                    <a:pt x="206" y="1621"/>
                  </a:lnTo>
                  <a:lnTo>
                    <a:pt x="162" y="1627"/>
                  </a:lnTo>
                  <a:lnTo>
                    <a:pt x="118" y="1621"/>
                  </a:lnTo>
                  <a:lnTo>
                    <a:pt x="80" y="1605"/>
                  </a:lnTo>
                  <a:lnTo>
                    <a:pt x="46" y="1579"/>
                  </a:lnTo>
                  <a:lnTo>
                    <a:pt x="22" y="1547"/>
                  </a:lnTo>
                  <a:lnTo>
                    <a:pt x="4" y="1507"/>
                  </a:lnTo>
                  <a:lnTo>
                    <a:pt x="0" y="1465"/>
                  </a:lnTo>
                  <a:lnTo>
                    <a:pt x="0" y="163"/>
                  </a:lnTo>
                  <a:lnTo>
                    <a:pt x="4" y="120"/>
                  </a:lnTo>
                  <a:lnTo>
                    <a:pt x="22" y="82"/>
                  </a:lnTo>
                  <a:lnTo>
                    <a:pt x="46" y="48"/>
                  </a:lnTo>
                  <a:lnTo>
                    <a:pt x="80" y="22"/>
                  </a:lnTo>
                  <a:lnTo>
                    <a:pt x="118" y="6"/>
                  </a:lnTo>
                  <a:lnTo>
                    <a:pt x="1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36" name="Freeform 98"/>
            <p:cNvSpPr>
              <a:spLocks/>
            </p:cNvSpPr>
            <p:nvPr/>
          </p:nvSpPr>
          <p:spPr bwMode="auto">
            <a:xfrm>
              <a:off x="9364663" y="541337"/>
              <a:ext cx="989013" cy="989013"/>
            </a:xfrm>
            <a:custGeom>
              <a:avLst/>
              <a:gdLst>
                <a:gd name="T0" fmla="*/ 1067 w 1247"/>
                <a:gd name="T1" fmla="*/ 0 h 1245"/>
                <a:gd name="T2" fmla="*/ 1103 w 1247"/>
                <a:gd name="T3" fmla="*/ 0 h 1245"/>
                <a:gd name="T4" fmla="*/ 1137 w 1247"/>
                <a:gd name="T5" fmla="*/ 7 h 1245"/>
                <a:gd name="T6" fmla="*/ 1171 w 1247"/>
                <a:gd name="T7" fmla="*/ 23 h 1245"/>
                <a:gd name="T8" fmla="*/ 1199 w 1247"/>
                <a:gd name="T9" fmla="*/ 47 h 1245"/>
                <a:gd name="T10" fmla="*/ 1223 w 1247"/>
                <a:gd name="T11" fmla="*/ 75 h 1245"/>
                <a:gd name="T12" fmla="*/ 1239 w 1247"/>
                <a:gd name="T13" fmla="*/ 109 h 1245"/>
                <a:gd name="T14" fmla="*/ 1247 w 1247"/>
                <a:gd name="T15" fmla="*/ 143 h 1245"/>
                <a:gd name="T16" fmla="*/ 1247 w 1247"/>
                <a:gd name="T17" fmla="*/ 179 h 1245"/>
                <a:gd name="T18" fmla="*/ 1239 w 1247"/>
                <a:gd name="T19" fmla="*/ 215 h 1245"/>
                <a:gd name="T20" fmla="*/ 1223 w 1247"/>
                <a:gd name="T21" fmla="*/ 247 h 1245"/>
                <a:gd name="T22" fmla="*/ 1199 w 1247"/>
                <a:gd name="T23" fmla="*/ 277 h 1245"/>
                <a:gd name="T24" fmla="*/ 277 w 1247"/>
                <a:gd name="T25" fmla="*/ 1198 h 1245"/>
                <a:gd name="T26" fmla="*/ 244 w 1247"/>
                <a:gd name="T27" fmla="*/ 1225 h 1245"/>
                <a:gd name="T28" fmla="*/ 204 w 1247"/>
                <a:gd name="T29" fmla="*/ 1239 h 1245"/>
                <a:gd name="T30" fmla="*/ 162 w 1247"/>
                <a:gd name="T31" fmla="*/ 1245 h 1245"/>
                <a:gd name="T32" fmla="*/ 132 w 1247"/>
                <a:gd name="T33" fmla="*/ 1243 h 1245"/>
                <a:gd name="T34" fmla="*/ 102 w 1247"/>
                <a:gd name="T35" fmla="*/ 1233 h 1245"/>
                <a:gd name="T36" fmla="*/ 74 w 1247"/>
                <a:gd name="T37" fmla="*/ 1219 h 1245"/>
                <a:gd name="T38" fmla="*/ 48 w 1247"/>
                <a:gd name="T39" fmla="*/ 1198 h 1245"/>
                <a:gd name="T40" fmla="*/ 24 w 1247"/>
                <a:gd name="T41" fmla="*/ 1170 h 1245"/>
                <a:gd name="T42" fmla="*/ 8 w 1247"/>
                <a:gd name="T43" fmla="*/ 1136 h 1245"/>
                <a:gd name="T44" fmla="*/ 0 w 1247"/>
                <a:gd name="T45" fmla="*/ 1102 h 1245"/>
                <a:gd name="T46" fmla="*/ 0 w 1247"/>
                <a:gd name="T47" fmla="*/ 1066 h 1245"/>
                <a:gd name="T48" fmla="*/ 8 w 1247"/>
                <a:gd name="T49" fmla="*/ 1030 h 1245"/>
                <a:gd name="T50" fmla="*/ 24 w 1247"/>
                <a:gd name="T51" fmla="*/ 998 h 1245"/>
                <a:gd name="T52" fmla="*/ 48 w 1247"/>
                <a:gd name="T53" fmla="*/ 968 h 1245"/>
                <a:gd name="T54" fmla="*/ 970 w 1247"/>
                <a:gd name="T55" fmla="*/ 47 h 1245"/>
                <a:gd name="T56" fmla="*/ 1000 w 1247"/>
                <a:gd name="T57" fmla="*/ 23 h 1245"/>
                <a:gd name="T58" fmla="*/ 1032 w 1247"/>
                <a:gd name="T59" fmla="*/ 7 h 1245"/>
                <a:gd name="T60" fmla="*/ 1067 w 1247"/>
                <a:gd name="T61" fmla="*/ 0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47" h="1245">
                  <a:moveTo>
                    <a:pt x="1067" y="0"/>
                  </a:moveTo>
                  <a:lnTo>
                    <a:pt x="1103" y="0"/>
                  </a:lnTo>
                  <a:lnTo>
                    <a:pt x="1137" y="7"/>
                  </a:lnTo>
                  <a:lnTo>
                    <a:pt x="1171" y="23"/>
                  </a:lnTo>
                  <a:lnTo>
                    <a:pt x="1199" y="47"/>
                  </a:lnTo>
                  <a:lnTo>
                    <a:pt x="1223" y="75"/>
                  </a:lnTo>
                  <a:lnTo>
                    <a:pt x="1239" y="109"/>
                  </a:lnTo>
                  <a:lnTo>
                    <a:pt x="1247" y="143"/>
                  </a:lnTo>
                  <a:lnTo>
                    <a:pt x="1247" y="179"/>
                  </a:lnTo>
                  <a:lnTo>
                    <a:pt x="1239" y="215"/>
                  </a:lnTo>
                  <a:lnTo>
                    <a:pt x="1223" y="247"/>
                  </a:lnTo>
                  <a:lnTo>
                    <a:pt x="1199" y="277"/>
                  </a:lnTo>
                  <a:lnTo>
                    <a:pt x="277" y="1198"/>
                  </a:lnTo>
                  <a:lnTo>
                    <a:pt x="244" y="1225"/>
                  </a:lnTo>
                  <a:lnTo>
                    <a:pt x="204" y="1239"/>
                  </a:lnTo>
                  <a:lnTo>
                    <a:pt x="162" y="1245"/>
                  </a:lnTo>
                  <a:lnTo>
                    <a:pt x="132" y="1243"/>
                  </a:lnTo>
                  <a:lnTo>
                    <a:pt x="102" y="1233"/>
                  </a:lnTo>
                  <a:lnTo>
                    <a:pt x="74" y="1219"/>
                  </a:lnTo>
                  <a:lnTo>
                    <a:pt x="48" y="1198"/>
                  </a:lnTo>
                  <a:lnTo>
                    <a:pt x="24" y="1170"/>
                  </a:lnTo>
                  <a:lnTo>
                    <a:pt x="8" y="1136"/>
                  </a:lnTo>
                  <a:lnTo>
                    <a:pt x="0" y="1102"/>
                  </a:lnTo>
                  <a:lnTo>
                    <a:pt x="0" y="1066"/>
                  </a:lnTo>
                  <a:lnTo>
                    <a:pt x="8" y="1030"/>
                  </a:lnTo>
                  <a:lnTo>
                    <a:pt x="24" y="998"/>
                  </a:lnTo>
                  <a:lnTo>
                    <a:pt x="48" y="968"/>
                  </a:lnTo>
                  <a:lnTo>
                    <a:pt x="970" y="47"/>
                  </a:lnTo>
                  <a:lnTo>
                    <a:pt x="1000" y="23"/>
                  </a:lnTo>
                  <a:lnTo>
                    <a:pt x="1032" y="7"/>
                  </a:lnTo>
                  <a:lnTo>
                    <a:pt x="10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37" name="Freeform 99"/>
            <p:cNvSpPr>
              <a:spLocks/>
            </p:cNvSpPr>
            <p:nvPr/>
          </p:nvSpPr>
          <p:spPr bwMode="auto">
            <a:xfrm>
              <a:off x="7275513" y="541337"/>
              <a:ext cx="989013" cy="989013"/>
            </a:xfrm>
            <a:custGeom>
              <a:avLst/>
              <a:gdLst>
                <a:gd name="T0" fmla="*/ 144 w 1247"/>
                <a:gd name="T1" fmla="*/ 0 h 1245"/>
                <a:gd name="T2" fmla="*/ 180 w 1247"/>
                <a:gd name="T3" fmla="*/ 0 h 1245"/>
                <a:gd name="T4" fmla="*/ 216 w 1247"/>
                <a:gd name="T5" fmla="*/ 7 h 1245"/>
                <a:gd name="T6" fmla="*/ 247 w 1247"/>
                <a:gd name="T7" fmla="*/ 23 h 1245"/>
                <a:gd name="T8" fmla="*/ 277 w 1247"/>
                <a:gd name="T9" fmla="*/ 47 h 1245"/>
                <a:gd name="T10" fmla="*/ 1199 w 1247"/>
                <a:gd name="T11" fmla="*/ 968 h 1245"/>
                <a:gd name="T12" fmla="*/ 1223 w 1247"/>
                <a:gd name="T13" fmla="*/ 998 h 1245"/>
                <a:gd name="T14" fmla="*/ 1239 w 1247"/>
                <a:gd name="T15" fmla="*/ 1030 h 1245"/>
                <a:gd name="T16" fmla="*/ 1247 w 1247"/>
                <a:gd name="T17" fmla="*/ 1066 h 1245"/>
                <a:gd name="T18" fmla="*/ 1247 w 1247"/>
                <a:gd name="T19" fmla="*/ 1102 h 1245"/>
                <a:gd name="T20" fmla="*/ 1239 w 1247"/>
                <a:gd name="T21" fmla="*/ 1136 h 1245"/>
                <a:gd name="T22" fmla="*/ 1223 w 1247"/>
                <a:gd name="T23" fmla="*/ 1170 h 1245"/>
                <a:gd name="T24" fmla="*/ 1199 w 1247"/>
                <a:gd name="T25" fmla="*/ 1198 h 1245"/>
                <a:gd name="T26" fmla="*/ 1165 w 1247"/>
                <a:gd name="T27" fmla="*/ 1225 h 1245"/>
                <a:gd name="T28" fmla="*/ 1125 w 1247"/>
                <a:gd name="T29" fmla="*/ 1239 h 1245"/>
                <a:gd name="T30" fmla="*/ 1085 w 1247"/>
                <a:gd name="T31" fmla="*/ 1245 h 1245"/>
                <a:gd name="T32" fmla="*/ 1053 w 1247"/>
                <a:gd name="T33" fmla="*/ 1243 h 1245"/>
                <a:gd name="T34" fmla="*/ 1023 w 1247"/>
                <a:gd name="T35" fmla="*/ 1233 h 1245"/>
                <a:gd name="T36" fmla="*/ 995 w 1247"/>
                <a:gd name="T37" fmla="*/ 1219 h 1245"/>
                <a:gd name="T38" fmla="*/ 970 w 1247"/>
                <a:gd name="T39" fmla="*/ 1198 h 1245"/>
                <a:gd name="T40" fmla="*/ 48 w 1247"/>
                <a:gd name="T41" fmla="*/ 277 h 1245"/>
                <a:gd name="T42" fmla="*/ 24 w 1247"/>
                <a:gd name="T43" fmla="*/ 247 h 1245"/>
                <a:gd name="T44" fmla="*/ 8 w 1247"/>
                <a:gd name="T45" fmla="*/ 215 h 1245"/>
                <a:gd name="T46" fmla="*/ 0 w 1247"/>
                <a:gd name="T47" fmla="*/ 179 h 1245"/>
                <a:gd name="T48" fmla="*/ 0 w 1247"/>
                <a:gd name="T49" fmla="*/ 143 h 1245"/>
                <a:gd name="T50" fmla="*/ 8 w 1247"/>
                <a:gd name="T51" fmla="*/ 109 h 1245"/>
                <a:gd name="T52" fmla="*/ 24 w 1247"/>
                <a:gd name="T53" fmla="*/ 75 h 1245"/>
                <a:gd name="T54" fmla="*/ 48 w 1247"/>
                <a:gd name="T55" fmla="*/ 47 h 1245"/>
                <a:gd name="T56" fmla="*/ 76 w 1247"/>
                <a:gd name="T57" fmla="*/ 23 h 1245"/>
                <a:gd name="T58" fmla="*/ 110 w 1247"/>
                <a:gd name="T59" fmla="*/ 7 h 1245"/>
                <a:gd name="T60" fmla="*/ 144 w 1247"/>
                <a:gd name="T61" fmla="*/ 0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47" h="1245">
                  <a:moveTo>
                    <a:pt x="144" y="0"/>
                  </a:moveTo>
                  <a:lnTo>
                    <a:pt x="180" y="0"/>
                  </a:lnTo>
                  <a:lnTo>
                    <a:pt x="216" y="7"/>
                  </a:lnTo>
                  <a:lnTo>
                    <a:pt x="247" y="23"/>
                  </a:lnTo>
                  <a:lnTo>
                    <a:pt x="277" y="47"/>
                  </a:lnTo>
                  <a:lnTo>
                    <a:pt x="1199" y="968"/>
                  </a:lnTo>
                  <a:lnTo>
                    <a:pt x="1223" y="998"/>
                  </a:lnTo>
                  <a:lnTo>
                    <a:pt x="1239" y="1030"/>
                  </a:lnTo>
                  <a:lnTo>
                    <a:pt x="1247" y="1066"/>
                  </a:lnTo>
                  <a:lnTo>
                    <a:pt x="1247" y="1102"/>
                  </a:lnTo>
                  <a:lnTo>
                    <a:pt x="1239" y="1136"/>
                  </a:lnTo>
                  <a:lnTo>
                    <a:pt x="1223" y="1170"/>
                  </a:lnTo>
                  <a:lnTo>
                    <a:pt x="1199" y="1198"/>
                  </a:lnTo>
                  <a:lnTo>
                    <a:pt x="1165" y="1225"/>
                  </a:lnTo>
                  <a:lnTo>
                    <a:pt x="1125" y="1239"/>
                  </a:lnTo>
                  <a:lnTo>
                    <a:pt x="1085" y="1245"/>
                  </a:lnTo>
                  <a:lnTo>
                    <a:pt x="1053" y="1243"/>
                  </a:lnTo>
                  <a:lnTo>
                    <a:pt x="1023" y="1233"/>
                  </a:lnTo>
                  <a:lnTo>
                    <a:pt x="995" y="1219"/>
                  </a:lnTo>
                  <a:lnTo>
                    <a:pt x="970" y="1198"/>
                  </a:lnTo>
                  <a:lnTo>
                    <a:pt x="48" y="277"/>
                  </a:lnTo>
                  <a:lnTo>
                    <a:pt x="24" y="247"/>
                  </a:lnTo>
                  <a:lnTo>
                    <a:pt x="8" y="215"/>
                  </a:lnTo>
                  <a:lnTo>
                    <a:pt x="0" y="179"/>
                  </a:lnTo>
                  <a:lnTo>
                    <a:pt x="0" y="143"/>
                  </a:lnTo>
                  <a:lnTo>
                    <a:pt x="8" y="109"/>
                  </a:lnTo>
                  <a:lnTo>
                    <a:pt x="24" y="75"/>
                  </a:lnTo>
                  <a:lnTo>
                    <a:pt x="48" y="47"/>
                  </a:lnTo>
                  <a:lnTo>
                    <a:pt x="76" y="23"/>
                  </a:lnTo>
                  <a:lnTo>
                    <a:pt x="110" y="7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38" name="Freeform 100"/>
            <p:cNvSpPr>
              <a:spLocks noEditPoints="1"/>
            </p:cNvSpPr>
            <p:nvPr/>
          </p:nvSpPr>
          <p:spPr bwMode="auto">
            <a:xfrm>
              <a:off x="6869113" y="1601787"/>
              <a:ext cx="3687763" cy="3559176"/>
            </a:xfrm>
            <a:custGeom>
              <a:avLst/>
              <a:gdLst>
                <a:gd name="T0" fmla="*/ 326 w 4646"/>
                <a:gd name="T1" fmla="*/ 2009 h 4485"/>
                <a:gd name="T2" fmla="*/ 336 w 4646"/>
                <a:gd name="T3" fmla="*/ 4043 h 4485"/>
                <a:gd name="T4" fmla="*/ 966 w 4646"/>
                <a:gd name="T5" fmla="*/ 4033 h 4485"/>
                <a:gd name="T6" fmla="*/ 956 w 4646"/>
                <a:gd name="T7" fmla="*/ 1999 h 4485"/>
                <a:gd name="T8" fmla="*/ 2263 w 4646"/>
                <a:gd name="T9" fmla="*/ 985 h 4485"/>
                <a:gd name="T10" fmla="*/ 2183 w 4646"/>
                <a:gd name="T11" fmla="*/ 1381 h 4485"/>
                <a:gd name="T12" fmla="*/ 1947 w 4646"/>
                <a:gd name="T13" fmla="*/ 1720 h 4485"/>
                <a:gd name="T14" fmla="*/ 1652 w 4646"/>
                <a:gd name="T15" fmla="*/ 1946 h 4485"/>
                <a:gd name="T16" fmla="*/ 1435 w 4646"/>
                <a:gd name="T17" fmla="*/ 2051 h 4485"/>
                <a:gd name="T18" fmla="*/ 1315 w 4646"/>
                <a:gd name="T19" fmla="*/ 2093 h 4485"/>
                <a:gd name="T20" fmla="*/ 1289 w 4646"/>
                <a:gd name="T21" fmla="*/ 3841 h 4485"/>
                <a:gd name="T22" fmla="*/ 1337 w 4646"/>
                <a:gd name="T23" fmla="*/ 3979 h 4485"/>
                <a:gd name="T24" fmla="*/ 1522 w 4646"/>
                <a:gd name="T25" fmla="*/ 4138 h 4485"/>
                <a:gd name="T26" fmla="*/ 3663 w 4646"/>
                <a:gd name="T27" fmla="*/ 4158 h 4485"/>
                <a:gd name="T28" fmla="*/ 3886 w 4646"/>
                <a:gd name="T29" fmla="*/ 4092 h 4485"/>
                <a:gd name="T30" fmla="*/ 4006 w 4646"/>
                <a:gd name="T31" fmla="*/ 3977 h 4485"/>
                <a:gd name="T32" fmla="*/ 4054 w 4646"/>
                <a:gd name="T33" fmla="*/ 3855 h 4485"/>
                <a:gd name="T34" fmla="*/ 4066 w 4646"/>
                <a:gd name="T35" fmla="*/ 3781 h 4485"/>
                <a:gd name="T36" fmla="*/ 4319 w 4646"/>
                <a:gd name="T37" fmla="*/ 2107 h 4485"/>
                <a:gd name="T38" fmla="*/ 4231 w 4646"/>
                <a:gd name="T39" fmla="*/ 1910 h 4485"/>
                <a:gd name="T40" fmla="*/ 4028 w 4646"/>
                <a:gd name="T41" fmla="*/ 1792 h 4485"/>
                <a:gd name="T42" fmla="*/ 2793 w 4646"/>
                <a:gd name="T43" fmla="*/ 1764 h 4485"/>
                <a:gd name="T44" fmla="*/ 2711 w 4646"/>
                <a:gd name="T45" fmla="*/ 1625 h 4485"/>
                <a:gd name="T46" fmla="*/ 2685 w 4646"/>
                <a:gd name="T47" fmla="*/ 578 h 4485"/>
                <a:gd name="T48" fmla="*/ 2566 w 4646"/>
                <a:gd name="T49" fmla="*/ 389 h 4485"/>
                <a:gd name="T50" fmla="*/ 2360 w 4646"/>
                <a:gd name="T51" fmla="*/ 325 h 4485"/>
                <a:gd name="T52" fmla="*/ 2426 w 4646"/>
                <a:gd name="T53" fmla="*/ 6 h 4485"/>
                <a:gd name="T54" fmla="*/ 2693 w 4646"/>
                <a:gd name="T55" fmla="*/ 86 h 4485"/>
                <a:gd name="T56" fmla="*/ 2913 w 4646"/>
                <a:gd name="T57" fmla="*/ 295 h 4485"/>
                <a:gd name="T58" fmla="*/ 3023 w 4646"/>
                <a:gd name="T59" fmla="*/ 610 h 4485"/>
                <a:gd name="T60" fmla="*/ 3968 w 4646"/>
                <a:gd name="T61" fmla="*/ 1463 h 4485"/>
                <a:gd name="T62" fmla="*/ 4271 w 4646"/>
                <a:gd name="T63" fmla="*/ 1537 h 4485"/>
                <a:gd name="T64" fmla="*/ 4513 w 4646"/>
                <a:gd name="T65" fmla="*/ 1742 h 4485"/>
                <a:gd name="T66" fmla="*/ 4636 w 4646"/>
                <a:gd name="T67" fmla="*/ 2031 h 4485"/>
                <a:gd name="T68" fmla="*/ 4387 w 4646"/>
                <a:gd name="T69" fmla="*/ 3825 h 4485"/>
                <a:gd name="T70" fmla="*/ 4265 w 4646"/>
                <a:gd name="T71" fmla="*/ 4168 h 4485"/>
                <a:gd name="T72" fmla="*/ 4016 w 4646"/>
                <a:gd name="T73" fmla="*/ 4389 h 4485"/>
                <a:gd name="T74" fmla="*/ 3683 w 4646"/>
                <a:gd name="T75" fmla="*/ 4481 h 4485"/>
                <a:gd name="T76" fmla="*/ 1469 w 4646"/>
                <a:gd name="T77" fmla="*/ 4461 h 4485"/>
                <a:gd name="T78" fmla="*/ 1169 w 4646"/>
                <a:gd name="T79" fmla="*/ 4290 h 4485"/>
                <a:gd name="T80" fmla="*/ 956 w 4646"/>
                <a:gd name="T81" fmla="*/ 4367 h 4485"/>
                <a:gd name="T82" fmla="*/ 166 w 4646"/>
                <a:gd name="T83" fmla="*/ 4322 h 4485"/>
                <a:gd name="T84" fmla="*/ 22 w 4646"/>
                <a:gd name="T85" fmla="*/ 4150 h 4485"/>
                <a:gd name="T86" fmla="*/ 6 w 4646"/>
                <a:gd name="T87" fmla="*/ 1948 h 4485"/>
                <a:gd name="T88" fmla="*/ 120 w 4646"/>
                <a:gd name="T89" fmla="*/ 1752 h 4485"/>
                <a:gd name="T90" fmla="*/ 336 w 4646"/>
                <a:gd name="T91" fmla="*/ 1674 h 4485"/>
                <a:gd name="T92" fmla="*/ 1118 w 4646"/>
                <a:gd name="T93" fmla="*/ 1716 h 4485"/>
                <a:gd name="T94" fmla="*/ 1233 w 4646"/>
                <a:gd name="T95" fmla="*/ 1778 h 4485"/>
                <a:gd name="T96" fmla="*/ 1373 w 4646"/>
                <a:gd name="T97" fmla="*/ 1722 h 4485"/>
                <a:gd name="T98" fmla="*/ 1594 w 4646"/>
                <a:gd name="T99" fmla="*/ 1595 h 4485"/>
                <a:gd name="T100" fmla="*/ 1852 w 4646"/>
                <a:gd name="T101" fmla="*/ 1320 h 4485"/>
                <a:gd name="T102" fmla="*/ 1937 w 4646"/>
                <a:gd name="T103" fmla="*/ 985 h 4485"/>
                <a:gd name="T104" fmla="*/ 1981 w 4646"/>
                <a:gd name="T105" fmla="*/ 82 h 4485"/>
                <a:gd name="T106" fmla="*/ 2081 w 4646"/>
                <a:gd name="T107" fmla="*/ 32 h 4485"/>
                <a:gd name="T108" fmla="*/ 2245 w 4646"/>
                <a:gd name="T109" fmla="*/ 4 h 4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46" h="4485">
                  <a:moveTo>
                    <a:pt x="336" y="1999"/>
                  </a:moveTo>
                  <a:lnTo>
                    <a:pt x="330" y="1999"/>
                  </a:lnTo>
                  <a:lnTo>
                    <a:pt x="328" y="2003"/>
                  </a:lnTo>
                  <a:lnTo>
                    <a:pt x="326" y="2009"/>
                  </a:lnTo>
                  <a:lnTo>
                    <a:pt x="326" y="4033"/>
                  </a:lnTo>
                  <a:lnTo>
                    <a:pt x="328" y="4039"/>
                  </a:lnTo>
                  <a:lnTo>
                    <a:pt x="330" y="4041"/>
                  </a:lnTo>
                  <a:lnTo>
                    <a:pt x="336" y="4043"/>
                  </a:lnTo>
                  <a:lnTo>
                    <a:pt x="956" y="4043"/>
                  </a:lnTo>
                  <a:lnTo>
                    <a:pt x="960" y="4041"/>
                  </a:lnTo>
                  <a:lnTo>
                    <a:pt x="964" y="4039"/>
                  </a:lnTo>
                  <a:lnTo>
                    <a:pt x="966" y="4033"/>
                  </a:lnTo>
                  <a:lnTo>
                    <a:pt x="966" y="2009"/>
                  </a:lnTo>
                  <a:lnTo>
                    <a:pt x="964" y="2003"/>
                  </a:lnTo>
                  <a:lnTo>
                    <a:pt x="960" y="1999"/>
                  </a:lnTo>
                  <a:lnTo>
                    <a:pt x="956" y="1999"/>
                  </a:lnTo>
                  <a:lnTo>
                    <a:pt x="336" y="1999"/>
                  </a:lnTo>
                  <a:close/>
                  <a:moveTo>
                    <a:pt x="2310" y="325"/>
                  </a:moveTo>
                  <a:lnTo>
                    <a:pt x="2263" y="327"/>
                  </a:lnTo>
                  <a:lnTo>
                    <a:pt x="2263" y="985"/>
                  </a:lnTo>
                  <a:lnTo>
                    <a:pt x="2257" y="1088"/>
                  </a:lnTo>
                  <a:lnTo>
                    <a:pt x="2243" y="1190"/>
                  </a:lnTo>
                  <a:lnTo>
                    <a:pt x="2217" y="1286"/>
                  </a:lnTo>
                  <a:lnTo>
                    <a:pt x="2183" y="1381"/>
                  </a:lnTo>
                  <a:lnTo>
                    <a:pt x="2139" y="1471"/>
                  </a:lnTo>
                  <a:lnTo>
                    <a:pt x="2083" y="1559"/>
                  </a:lnTo>
                  <a:lnTo>
                    <a:pt x="2021" y="1641"/>
                  </a:lnTo>
                  <a:lnTo>
                    <a:pt x="1947" y="1720"/>
                  </a:lnTo>
                  <a:lnTo>
                    <a:pt x="1866" y="1794"/>
                  </a:lnTo>
                  <a:lnTo>
                    <a:pt x="1776" y="1866"/>
                  </a:lnTo>
                  <a:lnTo>
                    <a:pt x="1712" y="1908"/>
                  </a:lnTo>
                  <a:lnTo>
                    <a:pt x="1652" y="1946"/>
                  </a:lnTo>
                  <a:lnTo>
                    <a:pt x="1592" y="1977"/>
                  </a:lnTo>
                  <a:lnTo>
                    <a:pt x="1534" y="2005"/>
                  </a:lnTo>
                  <a:lnTo>
                    <a:pt x="1483" y="2031"/>
                  </a:lnTo>
                  <a:lnTo>
                    <a:pt x="1435" y="2051"/>
                  </a:lnTo>
                  <a:lnTo>
                    <a:pt x="1393" y="2067"/>
                  </a:lnTo>
                  <a:lnTo>
                    <a:pt x="1359" y="2079"/>
                  </a:lnTo>
                  <a:lnTo>
                    <a:pt x="1333" y="2089"/>
                  </a:lnTo>
                  <a:lnTo>
                    <a:pt x="1315" y="2093"/>
                  </a:lnTo>
                  <a:lnTo>
                    <a:pt x="1307" y="2097"/>
                  </a:lnTo>
                  <a:lnTo>
                    <a:pt x="1299" y="2097"/>
                  </a:lnTo>
                  <a:lnTo>
                    <a:pt x="1289" y="2101"/>
                  </a:lnTo>
                  <a:lnTo>
                    <a:pt x="1289" y="3841"/>
                  </a:lnTo>
                  <a:lnTo>
                    <a:pt x="1291" y="3849"/>
                  </a:lnTo>
                  <a:lnTo>
                    <a:pt x="1295" y="3859"/>
                  </a:lnTo>
                  <a:lnTo>
                    <a:pt x="1309" y="3923"/>
                  </a:lnTo>
                  <a:lnTo>
                    <a:pt x="1337" y="3979"/>
                  </a:lnTo>
                  <a:lnTo>
                    <a:pt x="1371" y="4031"/>
                  </a:lnTo>
                  <a:lnTo>
                    <a:pt x="1415" y="4074"/>
                  </a:lnTo>
                  <a:lnTo>
                    <a:pt x="1467" y="4112"/>
                  </a:lnTo>
                  <a:lnTo>
                    <a:pt x="1522" y="4138"/>
                  </a:lnTo>
                  <a:lnTo>
                    <a:pt x="1582" y="4156"/>
                  </a:lnTo>
                  <a:lnTo>
                    <a:pt x="1646" y="4162"/>
                  </a:lnTo>
                  <a:lnTo>
                    <a:pt x="3587" y="4162"/>
                  </a:lnTo>
                  <a:lnTo>
                    <a:pt x="3663" y="4158"/>
                  </a:lnTo>
                  <a:lnTo>
                    <a:pt x="3731" y="4150"/>
                  </a:lnTo>
                  <a:lnTo>
                    <a:pt x="3791" y="4134"/>
                  </a:lnTo>
                  <a:lnTo>
                    <a:pt x="3842" y="4116"/>
                  </a:lnTo>
                  <a:lnTo>
                    <a:pt x="3886" y="4092"/>
                  </a:lnTo>
                  <a:lnTo>
                    <a:pt x="3926" y="4066"/>
                  </a:lnTo>
                  <a:lnTo>
                    <a:pt x="3958" y="4039"/>
                  </a:lnTo>
                  <a:lnTo>
                    <a:pt x="3984" y="4009"/>
                  </a:lnTo>
                  <a:lnTo>
                    <a:pt x="4006" y="3977"/>
                  </a:lnTo>
                  <a:lnTo>
                    <a:pt x="4024" y="3945"/>
                  </a:lnTo>
                  <a:lnTo>
                    <a:pt x="4036" y="3913"/>
                  </a:lnTo>
                  <a:lnTo>
                    <a:pt x="4046" y="3883"/>
                  </a:lnTo>
                  <a:lnTo>
                    <a:pt x="4054" y="3855"/>
                  </a:lnTo>
                  <a:lnTo>
                    <a:pt x="4060" y="3829"/>
                  </a:lnTo>
                  <a:lnTo>
                    <a:pt x="4062" y="3805"/>
                  </a:lnTo>
                  <a:lnTo>
                    <a:pt x="4066" y="3785"/>
                  </a:lnTo>
                  <a:lnTo>
                    <a:pt x="4066" y="3781"/>
                  </a:lnTo>
                  <a:lnTo>
                    <a:pt x="4066" y="3779"/>
                  </a:lnTo>
                  <a:lnTo>
                    <a:pt x="4317" y="2219"/>
                  </a:lnTo>
                  <a:lnTo>
                    <a:pt x="4321" y="2163"/>
                  </a:lnTo>
                  <a:lnTo>
                    <a:pt x="4319" y="2107"/>
                  </a:lnTo>
                  <a:lnTo>
                    <a:pt x="4307" y="2053"/>
                  </a:lnTo>
                  <a:lnTo>
                    <a:pt x="4289" y="2003"/>
                  </a:lnTo>
                  <a:lnTo>
                    <a:pt x="4265" y="1954"/>
                  </a:lnTo>
                  <a:lnTo>
                    <a:pt x="4231" y="1910"/>
                  </a:lnTo>
                  <a:lnTo>
                    <a:pt x="4193" y="1872"/>
                  </a:lnTo>
                  <a:lnTo>
                    <a:pt x="4142" y="1836"/>
                  </a:lnTo>
                  <a:lnTo>
                    <a:pt x="4086" y="1808"/>
                  </a:lnTo>
                  <a:lnTo>
                    <a:pt x="4028" y="1792"/>
                  </a:lnTo>
                  <a:lnTo>
                    <a:pt x="3968" y="1786"/>
                  </a:lnTo>
                  <a:lnTo>
                    <a:pt x="2875" y="1786"/>
                  </a:lnTo>
                  <a:lnTo>
                    <a:pt x="2831" y="1780"/>
                  </a:lnTo>
                  <a:lnTo>
                    <a:pt x="2793" y="1764"/>
                  </a:lnTo>
                  <a:lnTo>
                    <a:pt x="2759" y="1738"/>
                  </a:lnTo>
                  <a:lnTo>
                    <a:pt x="2735" y="1706"/>
                  </a:lnTo>
                  <a:lnTo>
                    <a:pt x="2717" y="1666"/>
                  </a:lnTo>
                  <a:lnTo>
                    <a:pt x="2711" y="1625"/>
                  </a:lnTo>
                  <a:lnTo>
                    <a:pt x="2711" y="805"/>
                  </a:lnTo>
                  <a:lnTo>
                    <a:pt x="2709" y="722"/>
                  </a:lnTo>
                  <a:lnTo>
                    <a:pt x="2699" y="646"/>
                  </a:lnTo>
                  <a:lnTo>
                    <a:pt x="2685" y="578"/>
                  </a:lnTo>
                  <a:lnTo>
                    <a:pt x="2663" y="518"/>
                  </a:lnTo>
                  <a:lnTo>
                    <a:pt x="2638" y="466"/>
                  </a:lnTo>
                  <a:lnTo>
                    <a:pt x="2604" y="423"/>
                  </a:lnTo>
                  <a:lnTo>
                    <a:pt x="2566" y="389"/>
                  </a:lnTo>
                  <a:lnTo>
                    <a:pt x="2518" y="361"/>
                  </a:lnTo>
                  <a:lnTo>
                    <a:pt x="2466" y="341"/>
                  </a:lnTo>
                  <a:lnTo>
                    <a:pt x="2414" y="329"/>
                  </a:lnTo>
                  <a:lnTo>
                    <a:pt x="2360" y="325"/>
                  </a:lnTo>
                  <a:lnTo>
                    <a:pt x="2310" y="325"/>
                  </a:lnTo>
                  <a:close/>
                  <a:moveTo>
                    <a:pt x="2302" y="0"/>
                  </a:moveTo>
                  <a:lnTo>
                    <a:pt x="2362" y="2"/>
                  </a:lnTo>
                  <a:lnTo>
                    <a:pt x="2426" y="6"/>
                  </a:lnTo>
                  <a:lnTo>
                    <a:pt x="2494" y="16"/>
                  </a:lnTo>
                  <a:lnTo>
                    <a:pt x="2560" y="32"/>
                  </a:lnTo>
                  <a:lnTo>
                    <a:pt x="2628" y="54"/>
                  </a:lnTo>
                  <a:lnTo>
                    <a:pt x="2693" y="86"/>
                  </a:lnTo>
                  <a:lnTo>
                    <a:pt x="2757" y="128"/>
                  </a:lnTo>
                  <a:lnTo>
                    <a:pt x="2817" y="175"/>
                  </a:lnTo>
                  <a:lnTo>
                    <a:pt x="2869" y="231"/>
                  </a:lnTo>
                  <a:lnTo>
                    <a:pt x="2913" y="295"/>
                  </a:lnTo>
                  <a:lnTo>
                    <a:pt x="2951" y="363"/>
                  </a:lnTo>
                  <a:lnTo>
                    <a:pt x="2983" y="439"/>
                  </a:lnTo>
                  <a:lnTo>
                    <a:pt x="3007" y="520"/>
                  </a:lnTo>
                  <a:lnTo>
                    <a:pt x="3023" y="610"/>
                  </a:lnTo>
                  <a:lnTo>
                    <a:pt x="3035" y="706"/>
                  </a:lnTo>
                  <a:lnTo>
                    <a:pt x="3036" y="807"/>
                  </a:lnTo>
                  <a:lnTo>
                    <a:pt x="3036" y="1463"/>
                  </a:lnTo>
                  <a:lnTo>
                    <a:pt x="3968" y="1463"/>
                  </a:lnTo>
                  <a:lnTo>
                    <a:pt x="4046" y="1467"/>
                  </a:lnTo>
                  <a:lnTo>
                    <a:pt x="4124" y="1481"/>
                  </a:lnTo>
                  <a:lnTo>
                    <a:pt x="4199" y="1505"/>
                  </a:lnTo>
                  <a:lnTo>
                    <a:pt x="4271" y="1537"/>
                  </a:lnTo>
                  <a:lnTo>
                    <a:pt x="4341" y="1579"/>
                  </a:lnTo>
                  <a:lnTo>
                    <a:pt x="4405" y="1627"/>
                  </a:lnTo>
                  <a:lnTo>
                    <a:pt x="4463" y="1682"/>
                  </a:lnTo>
                  <a:lnTo>
                    <a:pt x="4513" y="1742"/>
                  </a:lnTo>
                  <a:lnTo>
                    <a:pt x="4555" y="1810"/>
                  </a:lnTo>
                  <a:lnTo>
                    <a:pt x="4590" y="1880"/>
                  </a:lnTo>
                  <a:lnTo>
                    <a:pt x="4616" y="1954"/>
                  </a:lnTo>
                  <a:lnTo>
                    <a:pt x="4636" y="2031"/>
                  </a:lnTo>
                  <a:lnTo>
                    <a:pt x="4646" y="2109"/>
                  </a:lnTo>
                  <a:lnTo>
                    <a:pt x="4646" y="2189"/>
                  </a:lnTo>
                  <a:lnTo>
                    <a:pt x="4638" y="2270"/>
                  </a:lnTo>
                  <a:lnTo>
                    <a:pt x="4387" y="3825"/>
                  </a:lnTo>
                  <a:lnTo>
                    <a:pt x="4371" y="3921"/>
                  </a:lnTo>
                  <a:lnTo>
                    <a:pt x="4343" y="4011"/>
                  </a:lnTo>
                  <a:lnTo>
                    <a:pt x="4309" y="4092"/>
                  </a:lnTo>
                  <a:lnTo>
                    <a:pt x="4265" y="4168"/>
                  </a:lnTo>
                  <a:lnTo>
                    <a:pt x="4213" y="4236"/>
                  </a:lnTo>
                  <a:lnTo>
                    <a:pt x="4154" y="4298"/>
                  </a:lnTo>
                  <a:lnTo>
                    <a:pt x="4086" y="4350"/>
                  </a:lnTo>
                  <a:lnTo>
                    <a:pt x="4016" y="4389"/>
                  </a:lnTo>
                  <a:lnTo>
                    <a:pt x="3940" y="4423"/>
                  </a:lnTo>
                  <a:lnTo>
                    <a:pt x="3860" y="4451"/>
                  </a:lnTo>
                  <a:lnTo>
                    <a:pt x="3775" y="4469"/>
                  </a:lnTo>
                  <a:lnTo>
                    <a:pt x="3683" y="4481"/>
                  </a:lnTo>
                  <a:lnTo>
                    <a:pt x="3587" y="4485"/>
                  </a:lnTo>
                  <a:lnTo>
                    <a:pt x="1646" y="4485"/>
                  </a:lnTo>
                  <a:lnTo>
                    <a:pt x="1556" y="4479"/>
                  </a:lnTo>
                  <a:lnTo>
                    <a:pt x="1469" y="4461"/>
                  </a:lnTo>
                  <a:lnTo>
                    <a:pt x="1387" y="4433"/>
                  </a:lnTo>
                  <a:lnTo>
                    <a:pt x="1307" y="4393"/>
                  </a:lnTo>
                  <a:lnTo>
                    <a:pt x="1235" y="4346"/>
                  </a:lnTo>
                  <a:lnTo>
                    <a:pt x="1169" y="4290"/>
                  </a:lnTo>
                  <a:lnTo>
                    <a:pt x="1123" y="4322"/>
                  </a:lnTo>
                  <a:lnTo>
                    <a:pt x="1072" y="4346"/>
                  </a:lnTo>
                  <a:lnTo>
                    <a:pt x="1016" y="4361"/>
                  </a:lnTo>
                  <a:lnTo>
                    <a:pt x="956" y="4367"/>
                  </a:lnTo>
                  <a:lnTo>
                    <a:pt x="336" y="4367"/>
                  </a:lnTo>
                  <a:lnTo>
                    <a:pt x="276" y="4361"/>
                  </a:lnTo>
                  <a:lnTo>
                    <a:pt x="218" y="4346"/>
                  </a:lnTo>
                  <a:lnTo>
                    <a:pt x="166" y="4322"/>
                  </a:lnTo>
                  <a:lnTo>
                    <a:pt x="120" y="4288"/>
                  </a:lnTo>
                  <a:lnTo>
                    <a:pt x="80" y="4248"/>
                  </a:lnTo>
                  <a:lnTo>
                    <a:pt x="46" y="4202"/>
                  </a:lnTo>
                  <a:lnTo>
                    <a:pt x="22" y="4150"/>
                  </a:lnTo>
                  <a:lnTo>
                    <a:pt x="6" y="4092"/>
                  </a:lnTo>
                  <a:lnTo>
                    <a:pt x="0" y="4033"/>
                  </a:lnTo>
                  <a:lnTo>
                    <a:pt x="0" y="2009"/>
                  </a:lnTo>
                  <a:lnTo>
                    <a:pt x="6" y="1948"/>
                  </a:lnTo>
                  <a:lnTo>
                    <a:pt x="22" y="1892"/>
                  </a:lnTo>
                  <a:lnTo>
                    <a:pt x="46" y="1840"/>
                  </a:lnTo>
                  <a:lnTo>
                    <a:pt x="80" y="1794"/>
                  </a:lnTo>
                  <a:lnTo>
                    <a:pt x="120" y="1752"/>
                  </a:lnTo>
                  <a:lnTo>
                    <a:pt x="166" y="1720"/>
                  </a:lnTo>
                  <a:lnTo>
                    <a:pt x="218" y="1694"/>
                  </a:lnTo>
                  <a:lnTo>
                    <a:pt x="276" y="1680"/>
                  </a:lnTo>
                  <a:lnTo>
                    <a:pt x="336" y="1674"/>
                  </a:lnTo>
                  <a:lnTo>
                    <a:pt x="952" y="1674"/>
                  </a:lnTo>
                  <a:lnTo>
                    <a:pt x="1012" y="1678"/>
                  </a:lnTo>
                  <a:lnTo>
                    <a:pt x="1068" y="1694"/>
                  </a:lnTo>
                  <a:lnTo>
                    <a:pt x="1118" y="1716"/>
                  </a:lnTo>
                  <a:lnTo>
                    <a:pt x="1163" y="1748"/>
                  </a:lnTo>
                  <a:lnTo>
                    <a:pt x="1203" y="1786"/>
                  </a:lnTo>
                  <a:lnTo>
                    <a:pt x="1219" y="1782"/>
                  </a:lnTo>
                  <a:lnTo>
                    <a:pt x="1233" y="1778"/>
                  </a:lnTo>
                  <a:lnTo>
                    <a:pt x="1255" y="1770"/>
                  </a:lnTo>
                  <a:lnTo>
                    <a:pt x="1289" y="1758"/>
                  </a:lnTo>
                  <a:lnTo>
                    <a:pt x="1327" y="1742"/>
                  </a:lnTo>
                  <a:lnTo>
                    <a:pt x="1373" y="1722"/>
                  </a:lnTo>
                  <a:lnTo>
                    <a:pt x="1425" y="1696"/>
                  </a:lnTo>
                  <a:lnTo>
                    <a:pt x="1479" y="1666"/>
                  </a:lnTo>
                  <a:lnTo>
                    <a:pt x="1536" y="1633"/>
                  </a:lnTo>
                  <a:lnTo>
                    <a:pt x="1594" y="1595"/>
                  </a:lnTo>
                  <a:lnTo>
                    <a:pt x="1674" y="1531"/>
                  </a:lnTo>
                  <a:lnTo>
                    <a:pt x="1744" y="1463"/>
                  </a:lnTo>
                  <a:lnTo>
                    <a:pt x="1804" y="1393"/>
                  </a:lnTo>
                  <a:lnTo>
                    <a:pt x="1852" y="1320"/>
                  </a:lnTo>
                  <a:lnTo>
                    <a:pt x="1889" y="1240"/>
                  </a:lnTo>
                  <a:lnTo>
                    <a:pt x="1915" y="1158"/>
                  </a:lnTo>
                  <a:lnTo>
                    <a:pt x="1931" y="1074"/>
                  </a:lnTo>
                  <a:lnTo>
                    <a:pt x="1937" y="985"/>
                  </a:lnTo>
                  <a:lnTo>
                    <a:pt x="1937" y="193"/>
                  </a:lnTo>
                  <a:lnTo>
                    <a:pt x="1943" y="154"/>
                  </a:lnTo>
                  <a:lnTo>
                    <a:pt x="1957" y="116"/>
                  </a:lnTo>
                  <a:lnTo>
                    <a:pt x="1981" y="82"/>
                  </a:lnTo>
                  <a:lnTo>
                    <a:pt x="2013" y="58"/>
                  </a:lnTo>
                  <a:lnTo>
                    <a:pt x="2051" y="40"/>
                  </a:lnTo>
                  <a:lnTo>
                    <a:pt x="2061" y="36"/>
                  </a:lnTo>
                  <a:lnTo>
                    <a:pt x="2081" y="32"/>
                  </a:lnTo>
                  <a:lnTo>
                    <a:pt x="2111" y="24"/>
                  </a:lnTo>
                  <a:lnTo>
                    <a:pt x="2149" y="16"/>
                  </a:lnTo>
                  <a:lnTo>
                    <a:pt x="2193" y="10"/>
                  </a:lnTo>
                  <a:lnTo>
                    <a:pt x="2245" y="4"/>
                  </a:lnTo>
                  <a:lnTo>
                    <a:pt x="23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</p:grpSp>
      <p:sp>
        <p:nvSpPr>
          <p:cNvPr id="39" name="Freeform 111"/>
          <p:cNvSpPr>
            <a:spLocks noEditPoints="1"/>
          </p:cNvSpPr>
          <p:nvPr/>
        </p:nvSpPr>
        <p:spPr bwMode="auto">
          <a:xfrm>
            <a:off x="4506236" y="2951910"/>
            <a:ext cx="279010" cy="349482"/>
          </a:xfrm>
          <a:custGeom>
            <a:avLst/>
            <a:gdLst>
              <a:gd name="T0" fmla="*/ 333 w 5234"/>
              <a:gd name="T1" fmla="*/ 5775 h 6556"/>
              <a:gd name="T2" fmla="*/ 416 w 5234"/>
              <a:gd name="T3" fmla="*/ 5968 h 6556"/>
              <a:gd name="T4" fmla="*/ 580 w 5234"/>
              <a:gd name="T5" fmla="*/ 6120 h 6556"/>
              <a:gd name="T6" fmla="*/ 801 w 5234"/>
              <a:gd name="T7" fmla="*/ 6211 h 6556"/>
              <a:gd name="T8" fmla="*/ 4264 w 5234"/>
              <a:gd name="T9" fmla="*/ 6229 h 6556"/>
              <a:gd name="T10" fmla="*/ 4513 w 5234"/>
              <a:gd name="T11" fmla="*/ 6187 h 6556"/>
              <a:gd name="T12" fmla="*/ 4718 w 5234"/>
              <a:gd name="T13" fmla="*/ 6076 h 6556"/>
              <a:gd name="T14" fmla="*/ 4856 w 5234"/>
              <a:gd name="T15" fmla="*/ 5908 h 6556"/>
              <a:gd name="T16" fmla="*/ 4909 w 5234"/>
              <a:gd name="T17" fmla="*/ 5703 h 6556"/>
              <a:gd name="T18" fmla="*/ 3900 w 5234"/>
              <a:gd name="T19" fmla="*/ 2179 h 6556"/>
              <a:gd name="T20" fmla="*/ 3852 w 5234"/>
              <a:gd name="T21" fmla="*/ 2294 h 6556"/>
              <a:gd name="T22" fmla="*/ 3736 w 5234"/>
              <a:gd name="T23" fmla="*/ 2342 h 6556"/>
              <a:gd name="T24" fmla="*/ 3623 w 5234"/>
              <a:gd name="T25" fmla="*/ 2294 h 6556"/>
              <a:gd name="T26" fmla="*/ 3575 w 5234"/>
              <a:gd name="T27" fmla="*/ 2179 h 6556"/>
              <a:gd name="T28" fmla="*/ 1659 w 5234"/>
              <a:gd name="T29" fmla="*/ 2179 h 6556"/>
              <a:gd name="T30" fmla="*/ 1611 w 5234"/>
              <a:gd name="T31" fmla="*/ 2294 h 6556"/>
              <a:gd name="T32" fmla="*/ 1498 w 5234"/>
              <a:gd name="T33" fmla="*/ 2342 h 6556"/>
              <a:gd name="T34" fmla="*/ 1382 w 5234"/>
              <a:gd name="T35" fmla="*/ 2294 h 6556"/>
              <a:gd name="T36" fmla="*/ 1334 w 5234"/>
              <a:gd name="T37" fmla="*/ 2179 h 6556"/>
              <a:gd name="T38" fmla="*/ 2617 w 5234"/>
              <a:gd name="T39" fmla="*/ 327 h 6556"/>
              <a:gd name="T40" fmla="*/ 2314 w 5234"/>
              <a:gd name="T41" fmla="*/ 375 h 6556"/>
              <a:gd name="T42" fmla="*/ 2053 w 5234"/>
              <a:gd name="T43" fmla="*/ 510 h 6556"/>
              <a:gd name="T44" fmla="*/ 1846 w 5234"/>
              <a:gd name="T45" fmla="*/ 718 h 6556"/>
              <a:gd name="T46" fmla="*/ 1709 w 5234"/>
              <a:gd name="T47" fmla="*/ 981 h 6556"/>
              <a:gd name="T48" fmla="*/ 1659 w 5234"/>
              <a:gd name="T49" fmla="*/ 1284 h 6556"/>
              <a:gd name="T50" fmla="*/ 3551 w 5234"/>
              <a:gd name="T51" fmla="*/ 1078 h 6556"/>
              <a:gd name="T52" fmla="*/ 3444 w 5234"/>
              <a:gd name="T53" fmla="*/ 799 h 6556"/>
              <a:gd name="T54" fmla="*/ 3258 w 5234"/>
              <a:gd name="T55" fmla="*/ 572 h 6556"/>
              <a:gd name="T56" fmla="*/ 3011 w 5234"/>
              <a:gd name="T57" fmla="*/ 411 h 6556"/>
              <a:gd name="T58" fmla="*/ 2721 w 5234"/>
              <a:gd name="T59" fmla="*/ 331 h 6556"/>
              <a:gd name="T60" fmla="*/ 2741 w 5234"/>
              <a:gd name="T61" fmla="*/ 6 h 6556"/>
              <a:gd name="T62" fmla="*/ 3089 w 5234"/>
              <a:gd name="T63" fmla="*/ 90 h 6556"/>
              <a:gd name="T64" fmla="*/ 3392 w 5234"/>
              <a:gd name="T65" fmla="*/ 261 h 6556"/>
              <a:gd name="T66" fmla="*/ 3637 w 5234"/>
              <a:gd name="T67" fmla="*/ 508 h 6556"/>
              <a:gd name="T68" fmla="*/ 3810 w 5234"/>
              <a:gd name="T69" fmla="*/ 811 h 6556"/>
              <a:gd name="T70" fmla="*/ 3894 w 5234"/>
              <a:gd name="T71" fmla="*/ 1160 h 6556"/>
              <a:gd name="T72" fmla="*/ 4736 w 5234"/>
              <a:gd name="T73" fmla="*/ 1288 h 6556"/>
              <a:gd name="T74" fmla="*/ 4832 w 5234"/>
              <a:gd name="T75" fmla="*/ 1355 h 6556"/>
              <a:gd name="T76" fmla="*/ 5234 w 5234"/>
              <a:gd name="T77" fmla="*/ 5683 h 6556"/>
              <a:gd name="T78" fmla="*/ 5212 w 5234"/>
              <a:gd name="T79" fmla="*/ 5880 h 6556"/>
              <a:gd name="T80" fmla="*/ 5101 w 5234"/>
              <a:gd name="T81" fmla="*/ 6129 h 6556"/>
              <a:gd name="T82" fmla="*/ 4913 w 5234"/>
              <a:gd name="T83" fmla="*/ 6335 h 6556"/>
              <a:gd name="T84" fmla="*/ 4664 w 5234"/>
              <a:gd name="T85" fmla="*/ 6480 h 6556"/>
              <a:gd name="T86" fmla="*/ 4370 w 5234"/>
              <a:gd name="T87" fmla="*/ 6550 h 6556"/>
              <a:gd name="T88" fmla="*/ 864 w 5234"/>
              <a:gd name="T89" fmla="*/ 6550 h 6556"/>
              <a:gd name="T90" fmla="*/ 570 w 5234"/>
              <a:gd name="T91" fmla="*/ 6480 h 6556"/>
              <a:gd name="T92" fmla="*/ 321 w 5234"/>
              <a:gd name="T93" fmla="*/ 6335 h 6556"/>
              <a:gd name="T94" fmla="*/ 133 w 5234"/>
              <a:gd name="T95" fmla="*/ 6129 h 6556"/>
              <a:gd name="T96" fmla="*/ 22 w 5234"/>
              <a:gd name="T97" fmla="*/ 5880 h 6556"/>
              <a:gd name="T98" fmla="*/ 0 w 5234"/>
              <a:gd name="T99" fmla="*/ 5683 h 6556"/>
              <a:gd name="T100" fmla="*/ 404 w 5234"/>
              <a:gd name="T101" fmla="*/ 1355 h 6556"/>
              <a:gd name="T102" fmla="*/ 500 w 5234"/>
              <a:gd name="T103" fmla="*/ 1288 h 6556"/>
              <a:gd name="T104" fmla="*/ 1340 w 5234"/>
              <a:gd name="T105" fmla="*/ 1160 h 6556"/>
              <a:gd name="T106" fmla="*/ 1426 w 5234"/>
              <a:gd name="T107" fmla="*/ 811 h 6556"/>
              <a:gd name="T108" fmla="*/ 1597 w 5234"/>
              <a:gd name="T109" fmla="*/ 508 h 6556"/>
              <a:gd name="T110" fmla="*/ 1842 w 5234"/>
              <a:gd name="T111" fmla="*/ 261 h 6556"/>
              <a:gd name="T112" fmla="*/ 2147 w 5234"/>
              <a:gd name="T113" fmla="*/ 90 h 6556"/>
              <a:gd name="T114" fmla="*/ 2494 w 5234"/>
              <a:gd name="T115" fmla="*/ 6 h 6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234" h="6556">
                <a:moveTo>
                  <a:pt x="689" y="1609"/>
                </a:moveTo>
                <a:lnTo>
                  <a:pt x="327" y="5703"/>
                </a:lnTo>
                <a:lnTo>
                  <a:pt x="333" y="5775"/>
                </a:lnTo>
                <a:lnTo>
                  <a:pt x="351" y="5842"/>
                </a:lnTo>
                <a:lnTo>
                  <a:pt x="378" y="5908"/>
                </a:lnTo>
                <a:lnTo>
                  <a:pt x="416" y="5968"/>
                </a:lnTo>
                <a:lnTo>
                  <a:pt x="462" y="6024"/>
                </a:lnTo>
                <a:lnTo>
                  <a:pt x="518" y="6076"/>
                </a:lnTo>
                <a:lnTo>
                  <a:pt x="580" y="6120"/>
                </a:lnTo>
                <a:lnTo>
                  <a:pt x="647" y="6157"/>
                </a:lnTo>
                <a:lnTo>
                  <a:pt x="721" y="6187"/>
                </a:lnTo>
                <a:lnTo>
                  <a:pt x="801" y="6211"/>
                </a:lnTo>
                <a:lnTo>
                  <a:pt x="882" y="6225"/>
                </a:lnTo>
                <a:lnTo>
                  <a:pt x="970" y="6229"/>
                </a:lnTo>
                <a:lnTo>
                  <a:pt x="4264" y="6229"/>
                </a:lnTo>
                <a:lnTo>
                  <a:pt x="4352" y="6225"/>
                </a:lnTo>
                <a:lnTo>
                  <a:pt x="4433" y="6211"/>
                </a:lnTo>
                <a:lnTo>
                  <a:pt x="4513" y="6187"/>
                </a:lnTo>
                <a:lnTo>
                  <a:pt x="4587" y="6157"/>
                </a:lnTo>
                <a:lnTo>
                  <a:pt x="4656" y="6120"/>
                </a:lnTo>
                <a:lnTo>
                  <a:pt x="4718" y="6076"/>
                </a:lnTo>
                <a:lnTo>
                  <a:pt x="4772" y="6026"/>
                </a:lnTo>
                <a:lnTo>
                  <a:pt x="4818" y="5970"/>
                </a:lnTo>
                <a:lnTo>
                  <a:pt x="4856" y="5908"/>
                </a:lnTo>
                <a:lnTo>
                  <a:pt x="4884" y="5844"/>
                </a:lnTo>
                <a:lnTo>
                  <a:pt x="4901" y="5775"/>
                </a:lnTo>
                <a:lnTo>
                  <a:pt x="4909" y="5703"/>
                </a:lnTo>
                <a:lnTo>
                  <a:pt x="4545" y="1609"/>
                </a:lnTo>
                <a:lnTo>
                  <a:pt x="3900" y="1609"/>
                </a:lnTo>
                <a:lnTo>
                  <a:pt x="3900" y="2179"/>
                </a:lnTo>
                <a:lnTo>
                  <a:pt x="3894" y="2223"/>
                </a:lnTo>
                <a:lnTo>
                  <a:pt x="3878" y="2262"/>
                </a:lnTo>
                <a:lnTo>
                  <a:pt x="3852" y="2294"/>
                </a:lnTo>
                <a:lnTo>
                  <a:pt x="3820" y="2320"/>
                </a:lnTo>
                <a:lnTo>
                  <a:pt x="3780" y="2336"/>
                </a:lnTo>
                <a:lnTo>
                  <a:pt x="3736" y="2342"/>
                </a:lnTo>
                <a:lnTo>
                  <a:pt x="3695" y="2336"/>
                </a:lnTo>
                <a:lnTo>
                  <a:pt x="3655" y="2320"/>
                </a:lnTo>
                <a:lnTo>
                  <a:pt x="3623" y="2294"/>
                </a:lnTo>
                <a:lnTo>
                  <a:pt x="3597" y="2262"/>
                </a:lnTo>
                <a:lnTo>
                  <a:pt x="3581" y="2223"/>
                </a:lnTo>
                <a:lnTo>
                  <a:pt x="3575" y="2179"/>
                </a:lnTo>
                <a:lnTo>
                  <a:pt x="3575" y="1609"/>
                </a:lnTo>
                <a:lnTo>
                  <a:pt x="1659" y="1609"/>
                </a:lnTo>
                <a:lnTo>
                  <a:pt x="1659" y="2179"/>
                </a:lnTo>
                <a:lnTo>
                  <a:pt x="1655" y="2223"/>
                </a:lnTo>
                <a:lnTo>
                  <a:pt x="1637" y="2262"/>
                </a:lnTo>
                <a:lnTo>
                  <a:pt x="1611" y="2294"/>
                </a:lnTo>
                <a:lnTo>
                  <a:pt x="1579" y="2320"/>
                </a:lnTo>
                <a:lnTo>
                  <a:pt x="1540" y="2336"/>
                </a:lnTo>
                <a:lnTo>
                  <a:pt x="1498" y="2342"/>
                </a:lnTo>
                <a:lnTo>
                  <a:pt x="1454" y="2336"/>
                </a:lnTo>
                <a:lnTo>
                  <a:pt x="1416" y="2320"/>
                </a:lnTo>
                <a:lnTo>
                  <a:pt x="1382" y="2294"/>
                </a:lnTo>
                <a:lnTo>
                  <a:pt x="1356" y="2262"/>
                </a:lnTo>
                <a:lnTo>
                  <a:pt x="1340" y="2223"/>
                </a:lnTo>
                <a:lnTo>
                  <a:pt x="1334" y="2179"/>
                </a:lnTo>
                <a:lnTo>
                  <a:pt x="1334" y="1609"/>
                </a:lnTo>
                <a:lnTo>
                  <a:pt x="689" y="1609"/>
                </a:lnTo>
                <a:close/>
                <a:moveTo>
                  <a:pt x="2617" y="327"/>
                </a:moveTo>
                <a:lnTo>
                  <a:pt x="2513" y="331"/>
                </a:lnTo>
                <a:lnTo>
                  <a:pt x="2412" y="349"/>
                </a:lnTo>
                <a:lnTo>
                  <a:pt x="2314" y="375"/>
                </a:lnTo>
                <a:lnTo>
                  <a:pt x="2223" y="411"/>
                </a:lnTo>
                <a:lnTo>
                  <a:pt x="2135" y="456"/>
                </a:lnTo>
                <a:lnTo>
                  <a:pt x="2053" y="510"/>
                </a:lnTo>
                <a:lnTo>
                  <a:pt x="1978" y="572"/>
                </a:lnTo>
                <a:lnTo>
                  <a:pt x="1908" y="642"/>
                </a:lnTo>
                <a:lnTo>
                  <a:pt x="1846" y="718"/>
                </a:lnTo>
                <a:lnTo>
                  <a:pt x="1792" y="799"/>
                </a:lnTo>
                <a:lnTo>
                  <a:pt x="1747" y="887"/>
                </a:lnTo>
                <a:lnTo>
                  <a:pt x="1709" y="981"/>
                </a:lnTo>
                <a:lnTo>
                  <a:pt x="1683" y="1078"/>
                </a:lnTo>
                <a:lnTo>
                  <a:pt x="1665" y="1178"/>
                </a:lnTo>
                <a:lnTo>
                  <a:pt x="1659" y="1284"/>
                </a:lnTo>
                <a:lnTo>
                  <a:pt x="3575" y="1284"/>
                </a:lnTo>
                <a:lnTo>
                  <a:pt x="3569" y="1178"/>
                </a:lnTo>
                <a:lnTo>
                  <a:pt x="3551" y="1078"/>
                </a:lnTo>
                <a:lnTo>
                  <a:pt x="3525" y="981"/>
                </a:lnTo>
                <a:lnTo>
                  <a:pt x="3489" y="887"/>
                </a:lnTo>
                <a:lnTo>
                  <a:pt x="3444" y="799"/>
                </a:lnTo>
                <a:lnTo>
                  <a:pt x="3388" y="718"/>
                </a:lnTo>
                <a:lnTo>
                  <a:pt x="3326" y="642"/>
                </a:lnTo>
                <a:lnTo>
                  <a:pt x="3258" y="572"/>
                </a:lnTo>
                <a:lnTo>
                  <a:pt x="3181" y="510"/>
                </a:lnTo>
                <a:lnTo>
                  <a:pt x="3099" y="456"/>
                </a:lnTo>
                <a:lnTo>
                  <a:pt x="3011" y="411"/>
                </a:lnTo>
                <a:lnTo>
                  <a:pt x="2920" y="375"/>
                </a:lnTo>
                <a:lnTo>
                  <a:pt x="2822" y="349"/>
                </a:lnTo>
                <a:lnTo>
                  <a:pt x="2721" y="331"/>
                </a:lnTo>
                <a:lnTo>
                  <a:pt x="2617" y="327"/>
                </a:lnTo>
                <a:close/>
                <a:moveTo>
                  <a:pt x="2617" y="0"/>
                </a:moveTo>
                <a:lnTo>
                  <a:pt x="2741" y="6"/>
                </a:lnTo>
                <a:lnTo>
                  <a:pt x="2860" y="24"/>
                </a:lnTo>
                <a:lnTo>
                  <a:pt x="2976" y="52"/>
                </a:lnTo>
                <a:lnTo>
                  <a:pt x="3089" y="90"/>
                </a:lnTo>
                <a:lnTo>
                  <a:pt x="3195" y="138"/>
                </a:lnTo>
                <a:lnTo>
                  <a:pt x="3296" y="195"/>
                </a:lnTo>
                <a:lnTo>
                  <a:pt x="3392" y="261"/>
                </a:lnTo>
                <a:lnTo>
                  <a:pt x="3481" y="337"/>
                </a:lnTo>
                <a:lnTo>
                  <a:pt x="3563" y="419"/>
                </a:lnTo>
                <a:lnTo>
                  <a:pt x="3637" y="508"/>
                </a:lnTo>
                <a:lnTo>
                  <a:pt x="3704" y="602"/>
                </a:lnTo>
                <a:lnTo>
                  <a:pt x="3760" y="704"/>
                </a:lnTo>
                <a:lnTo>
                  <a:pt x="3810" y="811"/>
                </a:lnTo>
                <a:lnTo>
                  <a:pt x="3848" y="923"/>
                </a:lnTo>
                <a:lnTo>
                  <a:pt x="3876" y="1039"/>
                </a:lnTo>
                <a:lnTo>
                  <a:pt x="3894" y="1160"/>
                </a:lnTo>
                <a:lnTo>
                  <a:pt x="3900" y="1284"/>
                </a:lnTo>
                <a:lnTo>
                  <a:pt x="4694" y="1284"/>
                </a:lnTo>
                <a:lnTo>
                  <a:pt x="4736" y="1288"/>
                </a:lnTo>
                <a:lnTo>
                  <a:pt x="4772" y="1302"/>
                </a:lnTo>
                <a:lnTo>
                  <a:pt x="4806" y="1326"/>
                </a:lnTo>
                <a:lnTo>
                  <a:pt x="4832" y="1355"/>
                </a:lnTo>
                <a:lnTo>
                  <a:pt x="4848" y="1391"/>
                </a:lnTo>
                <a:lnTo>
                  <a:pt x="4858" y="1431"/>
                </a:lnTo>
                <a:lnTo>
                  <a:pt x="5234" y="5683"/>
                </a:lnTo>
                <a:lnTo>
                  <a:pt x="5234" y="5697"/>
                </a:lnTo>
                <a:lnTo>
                  <a:pt x="5228" y="5791"/>
                </a:lnTo>
                <a:lnTo>
                  <a:pt x="5212" y="5880"/>
                </a:lnTo>
                <a:lnTo>
                  <a:pt x="5184" y="5968"/>
                </a:lnTo>
                <a:lnTo>
                  <a:pt x="5148" y="6052"/>
                </a:lnTo>
                <a:lnTo>
                  <a:pt x="5101" y="6129"/>
                </a:lnTo>
                <a:lnTo>
                  <a:pt x="5047" y="6203"/>
                </a:lnTo>
                <a:lnTo>
                  <a:pt x="4983" y="6273"/>
                </a:lnTo>
                <a:lnTo>
                  <a:pt x="4913" y="6335"/>
                </a:lnTo>
                <a:lnTo>
                  <a:pt x="4836" y="6391"/>
                </a:lnTo>
                <a:lnTo>
                  <a:pt x="4754" y="6438"/>
                </a:lnTo>
                <a:lnTo>
                  <a:pt x="4664" y="6480"/>
                </a:lnTo>
                <a:lnTo>
                  <a:pt x="4571" y="6512"/>
                </a:lnTo>
                <a:lnTo>
                  <a:pt x="4471" y="6536"/>
                </a:lnTo>
                <a:lnTo>
                  <a:pt x="4370" y="6550"/>
                </a:lnTo>
                <a:lnTo>
                  <a:pt x="4264" y="6556"/>
                </a:lnTo>
                <a:lnTo>
                  <a:pt x="970" y="6556"/>
                </a:lnTo>
                <a:lnTo>
                  <a:pt x="864" y="6550"/>
                </a:lnTo>
                <a:lnTo>
                  <a:pt x="763" y="6536"/>
                </a:lnTo>
                <a:lnTo>
                  <a:pt x="663" y="6512"/>
                </a:lnTo>
                <a:lnTo>
                  <a:pt x="570" y="6480"/>
                </a:lnTo>
                <a:lnTo>
                  <a:pt x="482" y="6438"/>
                </a:lnTo>
                <a:lnTo>
                  <a:pt x="398" y="6391"/>
                </a:lnTo>
                <a:lnTo>
                  <a:pt x="321" y="6335"/>
                </a:lnTo>
                <a:lnTo>
                  <a:pt x="251" y="6273"/>
                </a:lnTo>
                <a:lnTo>
                  <a:pt x="187" y="6203"/>
                </a:lnTo>
                <a:lnTo>
                  <a:pt x="133" y="6129"/>
                </a:lnTo>
                <a:lnTo>
                  <a:pt x="88" y="6052"/>
                </a:lnTo>
                <a:lnTo>
                  <a:pt x="50" y="5968"/>
                </a:lnTo>
                <a:lnTo>
                  <a:pt x="22" y="5880"/>
                </a:lnTo>
                <a:lnTo>
                  <a:pt x="6" y="5791"/>
                </a:lnTo>
                <a:lnTo>
                  <a:pt x="0" y="5697"/>
                </a:lnTo>
                <a:lnTo>
                  <a:pt x="0" y="5683"/>
                </a:lnTo>
                <a:lnTo>
                  <a:pt x="376" y="1431"/>
                </a:lnTo>
                <a:lnTo>
                  <a:pt x="386" y="1391"/>
                </a:lnTo>
                <a:lnTo>
                  <a:pt x="404" y="1355"/>
                </a:lnTo>
                <a:lnTo>
                  <a:pt x="430" y="1326"/>
                </a:lnTo>
                <a:lnTo>
                  <a:pt x="462" y="1302"/>
                </a:lnTo>
                <a:lnTo>
                  <a:pt x="500" y="1288"/>
                </a:lnTo>
                <a:lnTo>
                  <a:pt x="540" y="1284"/>
                </a:lnTo>
                <a:lnTo>
                  <a:pt x="1334" y="1284"/>
                </a:lnTo>
                <a:lnTo>
                  <a:pt x="1340" y="1160"/>
                </a:lnTo>
                <a:lnTo>
                  <a:pt x="1358" y="1039"/>
                </a:lnTo>
                <a:lnTo>
                  <a:pt x="1386" y="923"/>
                </a:lnTo>
                <a:lnTo>
                  <a:pt x="1426" y="811"/>
                </a:lnTo>
                <a:lnTo>
                  <a:pt x="1474" y="704"/>
                </a:lnTo>
                <a:lnTo>
                  <a:pt x="1532" y="602"/>
                </a:lnTo>
                <a:lnTo>
                  <a:pt x="1597" y="508"/>
                </a:lnTo>
                <a:lnTo>
                  <a:pt x="1671" y="419"/>
                </a:lnTo>
                <a:lnTo>
                  <a:pt x="1753" y="337"/>
                </a:lnTo>
                <a:lnTo>
                  <a:pt x="1842" y="261"/>
                </a:lnTo>
                <a:lnTo>
                  <a:pt x="1938" y="195"/>
                </a:lnTo>
                <a:lnTo>
                  <a:pt x="2039" y="138"/>
                </a:lnTo>
                <a:lnTo>
                  <a:pt x="2147" y="90"/>
                </a:lnTo>
                <a:lnTo>
                  <a:pt x="2259" y="52"/>
                </a:lnTo>
                <a:lnTo>
                  <a:pt x="2374" y="24"/>
                </a:lnTo>
                <a:lnTo>
                  <a:pt x="2494" y="6"/>
                </a:lnTo>
                <a:lnTo>
                  <a:pt x="261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40" name="Freeform 116"/>
          <p:cNvSpPr>
            <a:spLocks noEditPoints="1"/>
          </p:cNvSpPr>
          <p:nvPr/>
        </p:nvSpPr>
        <p:spPr bwMode="auto">
          <a:xfrm>
            <a:off x="2255305" y="2963661"/>
            <a:ext cx="314634" cy="341852"/>
          </a:xfrm>
          <a:custGeom>
            <a:avLst/>
            <a:gdLst>
              <a:gd name="T0" fmla="*/ 333 w 6034"/>
              <a:gd name="T1" fmla="*/ 4904 h 6556"/>
              <a:gd name="T2" fmla="*/ 2846 w 6034"/>
              <a:gd name="T3" fmla="*/ 3034 h 6556"/>
              <a:gd name="T4" fmla="*/ 5699 w 6034"/>
              <a:gd name="T5" fmla="*/ 1808 h 6556"/>
              <a:gd name="T6" fmla="*/ 4691 w 6034"/>
              <a:gd name="T7" fmla="*/ 3269 h 6556"/>
              <a:gd name="T8" fmla="*/ 4667 w 6034"/>
              <a:gd name="T9" fmla="*/ 3353 h 6556"/>
              <a:gd name="T10" fmla="*/ 4607 w 6034"/>
              <a:gd name="T11" fmla="*/ 3413 h 6556"/>
              <a:gd name="T12" fmla="*/ 4524 w 6034"/>
              <a:gd name="T13" fmla="*/ 3434 h 6556"/>
              <a:gd name="T14" fmla="*/ 4440 w 6034"/>
              <a:gd name="T15" fmla="*/ 3413 h 6556"/>
              <a:gd name="T16" fmla="*/ 4380 w 6034"/>
              <a:gd name="T17" fmla="*/ 3353 h 6556"/>
              <a:gd name="T18" fmla="*/ 4358 w 6034"/>
              <a:gd name="T19" fmla="*/ 3269 h 6556"/>
              <a:gd name="T20" fmla="*/ 3178 w 6034"/>
              <a:gd name="T21" fmla="*/ 3034 h 6556"/>
              <a:gd name="T22" fmla="*/ 5699 w 6034"/>
              <a:gd name="T23" fmla="*/ 4898 h 6556"/>
              <a:gd name="T24" fmla="*/ 1724 w 6034"/>
              <a:gd name="T25" fmla="*/ 977 h 6556"/>
              <a:gd name="T26" fmla="*/ 3013 w 6034"/>
              <a:gd name="T27" fmla="*/ 2745 h 6556"/>
              <a:gd name="T28" fmla="*/ 1724 w 6034"/>
              <a:gd name="T29" fmla="*/ 977 h 6556"/>
              <a:gd name="T30" fmla="*/ 2104 w 6034"/>
              <a:gd name="T31" fmla="*/ 791 h 6556"/>
              <a:gd name="T32" fmla="*/ 5480 w 6034"/>
              <a:gd name="T33" fmla="*/ 1547 h 6556"/>
              <a:gd name="T34" fmla="*/ 3013 w 6034"/>
              <a:gd name="T35" fmla="*/ 0 h 6556"/>
              <a:gd name="T36" fmla="*/ 3085 w 6034"/>
              <a:gd name="T37" fmla="*/ 18 h 6556"/>
              <a:gd name="T38" fmla="*/ 5936 w 6034"/>
              <a:gd name="T39" fmla="*/ 1395 h 6556"/>
              <a:gd name="T40" fmla="*/ 5994 w 6034"/>
              <a:gd name="T41" fmla="*/ 1441 h 6556"/>
              <a:gd name="T42" fmla="*/ 6028 w 6034"/>
              <a:gd name="T43" fmla="*/ 1509 h 6556"/>
              <a:gd name="T44" fmla="*/ 6032 w 6034"/>
              <a:gd name="T45" fmla="*/ 1547 h 6556"/>
              <a:gd name="T46" fmla="*/ 6034 w 6034"/>
              <a:gd name="T47" fmla="*/ 1551 h 6556"/>
              <a:gd name="T48" fmla="*/ 6030 w 6034"/>
              <a:gd name="T49" fmla="*/ 5043 h 6556"/>
              <a:gd name="T50" fmla="*/ 5998 w 6034"/>
              <a:gd name="T51" fmla="*/ 5109 h 6556"/>
              <a:gd name="T52" fmla="*/ 5940 w 6034"/>
              <a:gd name="T53" fmla="*/ 5155 h 6556"/>
              <a:gd name="T54" fmla="*/ 3087 w 6034"/>
              <a:gd name="T55" fmla="*/ 6538 h 6556"/>
              <a:gd name="T56" fmla="*/ 3085 w 6034"/>
              <a:gd name="T57" fmla="*/ 6540 h 6556"/>
              <a:gd name="T58" fmla="*/ 3071 w 6034"/>
              <a:gd name="T59" fmla="*/ 6544 h 6556"/>
              <a:gd name="T60" fmla="*/ 3067 w 6034"/>
              <a:gd name="T61" fmla="*/ 6546 h 6556"/>
              <a:gd name="T62" fmla="*/ 3053 w 6034"/>
              <a:gd name="T63" fmla="*/ 6550 h 6556"/>
              <a:gd name="T64" fmla="*/ 3049 w 6034"/>
              <a:gd name="T65" fmla="*/ 6552 h 6556"/>
              <a:gd name="T66" fmla="*/ 3041 w 6034"/>
              <a:gd name="T67" fmla="*/ 6554 h 6556"/>
              <a:gd name="T68" fmla="*/ 3031 w 6034"/>
              <a:gd name="T69" fmla="*/ 6554 h 6556"/>
              <a:gd name="T70" fmla="*/ 3019 w 6034"/>
              <a:gd name="T71" fmla="*/ 6556 h 6556"/>
              <a:gd name="T72" fmla="*/ 3007 w 6034"/>
              <a:gd name="T73" fmla="*/ 6556 h 6556"/>
              <a:gd name="T74" fmla="*/ 2995 w 6034"/>
              <a:gd name="T75" fmla="*/ 6554 h 6556"/>
              <a:gd name="T76" fmla="*/ 2987 w 6034"/>
              <a:gd name="T77" fmla="*/ 6554 h 6556"/>
              <a:gd name="T78" fmla="*/ 2977 w 6034"/>
              <a:gd name="T79" fmla="*/ 6552 h 6556"/>
              <a:gd name="T80" fmla="*/ 2973 w 6034"/>
              <a:gd name="T81" fmla="*/ 6550 h 6556"/>
              <a:gd name="T82" fmla="*/ 2959 w 6034"/>
              <a:gd name="T83" fmla="*/ 6546 h 6556"/>
              <a:gd name="T84" fmla="*/ 2955 w 6034"/>
              <a:gd name="T85" fmla="*/ 6544 h 6556"/>
              <a:gd name="T86" fmla="*/ 2943 w 6034"/>
              <a:gd name="T87" fmla="*/ 6540 h 6556"/>
              <a:gd name="T88" fmla="*/ 2941 w 6034"/>
              <a:gd name="T89" fmla="*/ 6538 h 6556"/>
              <a:gd name="T90" fmla="*/ 96 w 6034"/>
              <a:gd name="T91" fmla="*/ 5159 h 6556"/>
              <a:gd name="T92" fmla="*/ 36 w 6034"/>
              <a:gd name="T93" fmla="*/ 5113 h 6556"/>
              <a:gd name="T94" fmla="*/ 6 w 6034"/>
              <a:gd name="T95" fmla="*/ 5047 h 6556"/>
              <a:gd name="T96" fmla="*/ 0 w 6034"/>
              <a:gd name="T97" fmla="*/ 1541 h 6556"/>
              <a:gd name="T98" fmla="*/ 20 w 6034"/>
              <a:gd name="T99" fmla="*/ 1471 h 6556"/>
              <a:gd name="T100" fmla="*/ 64 w 6034"/>
              <a:gd name="T101" fmla="*/ 1415 h 6556"/>
              <a:gd name="T102" fmla="*/ 2941 w 6034"/>
              <a:gd name="T103" fmla="*/ 18 h 6556"/>
              <a:gd name="T104" fmla="*/ 3013 w 6034"/>
              <a:gd name="T105" fmla="*/ 0 h 6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34" h="6556">
                <a:moveTo>
                  <a:pt x="333" y="1814"/>
                </a:moveTo>
                <a:lnTo>
                  <a:pt x="333" y="4904"/>
                </a:lnTo>
                <a:lnTo>
                  <a:pt x="2846" y="6124"/>
                </a:lnTo>
                <a:lnTo>
                  <a:pt x="2846" y="3034"/>
                </a:lnTo>
                <a:lnTo>
                  <a:pt x="333" y="1814"/>
                </a:lnTo>
                <a:close/>
                <a:moveTo>
                  <a:pt x="5699" y="1808"/>
                </a:moveTo>
                <a:lnTo>
                  <a:pt x="4691" y="2298"/>
                </a:lnTo>
                <a:lnTo>
                  <a:pt x="4691" y="3269"/>
                </a:lnTo>
                <a:lnTo>
                  <a:pt x="4685" y="3313"/>
                </a:lnTo>
                <a:lnTo>
                  <a:pt x="4667" y="3353"/>
                </a:lnTo>
                <a:lnTo>
                  <a:pt x="4641" y="3387"/>
                </a:lnTo>
                <a:lnTo>
                  <a:pt x="4607" y="3413"/>
                </a:lnTo>
                <a:lnTo>
                  <a:pt x="4567" y="3429"/>
                </a:lnTo>
                <a:lnTo>
                  <a:pt x="4524" y="3434"/>
                </a:lnTo>
                <a:lnTo>
                  <a:pt x="4480" y="3429"/>
                </a:lnTo>
                <a:lnTo>
                  <a:pt x="4440" y="3413"/>
                </a:lnTo>
                <a:lnTo>
                  <a:pt x="4406" y="3387"/>
                </a:lnTo>
                <a:lnTo>
                  <a:pt x="4380" y="3353"/>
                </a:lnTo>
                <a:lnTo>
                  <a:pt x="4364" y="3313"/>
                </a:lnTo>
                <a:lnTo>
                  <a:pt x="4358" y="3269"/>
                </a:lnTo>
                <a:lnTo>
                  <a:pt x="4358" y="2460"/>
                </a:lnTo>
                <a:lnTo>
                  <a:pt x="3178" y="3034"/>
                </a:lnTo>
                <a:lnTo>
                  <a:pt x="3178" y="6124"/>
                </a:lnTo>
                <a:lnTo>
                  <a:pt x="5699" y="4898"/>
                </a:lnTo>
                <a:lnTo>
                  <a:pt x="5699" y="1808"/>
                </a:lnTo>
                <a:close/>
                <a:moveTo>
                  <a:pt x="1724" y="977"/>
                </a:moveTo>
                <a:lnTo>
                  <a:pt x="544" y="1547"/>
                </a:lnTo>
                <a:lnTo>
                  <a:pt x="3013" y="2745"/>
                </a:lnTo>
                <a:lnTo>
                  <a:pt x="4191" y="2173"/>
                </a:lnTo>
                <a:lnTo>
                  <a:pt x="1724" y="977"/>
                </a:lnTo>
                <a:close/>
                <a:moveTo>
                  <a:pt x="3013" y="351"/>
                </a:moveTo>
                <a:lnTo>
                  <a:pt x="2104" y="791"/>
                </a:lnTo>
                <a:lnTo>
                  <a:pt x="4571" y="1989"/>
                </a:lnTo>
                <a:lnTo>
                  <a:pt x="5480" y="1547"/>
                </a:lnTo>
                <a:lnTo>
                  <a:pt x="3013" y="351"/>
                </a:lnTo>
                <a:close/>
                <a:moveTo>
                  <a:pt x="3013" y="0"/>
                </a:moveTo>
                <a:lnTo>
                  <a:pt x="3051" y="4"/>
                </a:lnTo>
                <a:lnTo>
                  <a:pt x="3085" y="18"/>
                </a:lnTo>
                <a:lnTo>
                  <a:pt x="5903" y="1383"/>
                </a:lnTo>
                <a:lnTo>
                  <a:pt x="5936" y="1395"/>
                </a:lnTo>
                <a:lnTo>
                  <a:pt x="5968" y="1415"/>
                </a:lnTo>
                <a:lnTo>
                  <a:pt x="5994" y="1441"/>
                </a:lnTo>
                <a:lnTo>
                  <a:pt x="6016" y="1473"/>
                </a:lnTo>
                <a:lnTo>
                  <a:pt x="6028" y="1509"/>
                </a:lnTo>
                <a:lnTo>
                  <a:pt x="6032" y="1547"/>
                </a:lnTo>
                <a:lnTo>
                  <a:pt x="6032" y="1547"/>
                </a:lnTo>
                <a:lnTo>
                  <a:pt x="6032" y="1549"/>
                </a:lnTo>
                <a:lnTo>
                  <a:pt x="6034" y="1551"/>
                </a:lnTo>
                <a:lnTo>
                  <a:pt x="6034" y="5005"/>
                </a:lnTo>
                <a:lnTo>
                  <a:pt x="6030" y="5043"/>
                </a:lnTo>
                <a:lnTo>
                  <a:pt x="6018" y="5077"/>
                </a:lnTo>
                <a:lnTo>
                  <a:pt x="5998" y="5109"/>
                </a:lnTo>
                <a:lnTo>
                  <a:pt x="5972" y="5135"/>
                </a:lnTo>
                <a:lnTo>
                  <a:pt x="5940" y="5155"/>
                </a:lnTo>
                <a:lnTo>
                  <a:pt x="3087" y="6538"/>
                </a:lnTo>
                <a:lnTo>
                  <a:pt x="3087" y="6538"/>
                </a:lnTo>
                <a:lnTo>
                  <a:pt x="3085" y="6540"/>
                </a:lnTo>
                <a:lnTo>
                  <a:pt x="3085" y="6540"/>
                </a:lnTo>
                <a:lnTo>
                  <a:pt x="3079" y="6542"/>
                </a:lnTo>
                <a:lnTo>
                  <a:pt x="3071" y="6544"/>
                </a:lnTo>
                <a:lnTo>
                  <a:pt x="3069" y="6546"/>
                </a:lnTo>
                <a:lnTo>
                  <a:pt x="3067" y="6546"/>
                </a:lnTo>
                <a:lnTo>
                  <a:pt x="3067" y="6546"/>
                </a:lnTo>
                <a:lnTo>
                  <a:pt x="3053" y="6550"/>
                </a:lnTo>
                <a:lnTo>
                  <a:pt x="3051" y="6552"/>
                </a:lnTo>
                <a:lnTo>
                  <a:pt x="3049" y="6552"/>
                </a:lnTo>
                <a:lnTo>
                  <a:pt x="3045" y="6554"/>
                </a:lnTo>
                <a:lnTo>
                  <a:pt x="3041" y="6554"/>
                </a:lnTo>
                <a:lnTo>
                  <a:pt x="3035" y="6554"/>
                </a:lnTo>
                <a:lnTo>
                  <a:pt x="3031" y="6554"/>
                </a:lnTo>
                <a:lnTo>
                  <a:pt x="3025" y="6556"/>
                </a:lnTo>
                <a:lnTo>
                  <a:pt x="3019" y="6556"/>
                </a:lnTo>
                <a:lnTo>
                  <a:pt x="3013" y="6556"/>
                </a:lnTo>
                <a:lnTo>
                  <a:pt x="3007" y="6556"/>
                </a:lnTo>
                <a:lnTo>
                  <a:pt x="3001" y="6554"/>
                </a:lnTo>
                <a:lnTo>
                  <a:pt x="2995" y="6554"/>
                </a:lnTo>
                <a:lnTo>
                  <a:pt x="2991" y="6554"/>
                </a:lnTo>
                <a:lnTo>
                  <a:pt x="2987" y="6554"/>
                </a:lnTo>
                <a:lnTo>
                  <a:pt x="2981" y="6552"/>
                </a:lnTo>
                <a:lnTo>
                  <a:pt x="2977" y="6552"/>
                </a:lnTo>
                <a:lnTo>
                  <a:pt x="2975" y="6552"/>
                </a:lnTo>
                <a:lnTo>
                  <a:pt x="2973" y="6550"/>
                </a:lnTo>
                <a:lnTo>
                  <a:pt x="2961" y="6546"/>
                </a:lnTo>
                <a:lnTo>
                  <a:pt x="2959" y="6546"/>
                </a:lnTo>
                <a:lnTo>
                  <a:pt x="2957" y="6546"/>
                </a:lnTo>
                <a:lnTo>
                  <a:pt x="2955" y="6544"/>
                </a:lnTo>
                <a:lnTo>
                  <a:pt x="2949" y="6542"/>
                </a:lnTo>
                <a:lnTo>
                  <a:pt x="2943" y="6540"/>
                </a:lnTo>
                <a:lnTo>
                  <a:pt x="2941" y="6538"/>
                </a:lnTo>
                <a:lnTo>
                  <a:pt x="2941" y="6538"/>
                </a:lnTo>
                <a:lnTo>
                  <a:pt x="2941" y="6538"/>
                </a:lnTo>
                <a:lnTo>
                  <a:pt x="96" y="5159"/>
                </a:lnTo>
                <a:lnTo>
                  <a:pt x="64" y="5139"/>
                </a:lnTo>
                <a:lnTo>
                  <a:pt x="36" y="5113"/>
                </a:lnTo>
                <a:lnTo>
                  <a:pt x="18" y="5081"/>
                </a:lnTo>
                <a:lnTo>
                  <a:pt x="6" y="5047"/>
                </a:lnTo>
                <a:lnTo>
                  <a:pt x="0" y="5009"/>
                </a:lnTo>
                <a:lnTo>
                  <a:pt x="0" y="1541"/>
                </a:lnTo>
                <a:lnTo>
                  <a:pt x="6" y="1505"/>
                </a:lnTo>
                <a:lnTo>
                  <a:pt x="20" y="1471"/>
                </a:lnTo>
                <a:lnTo>
                  <a:pt x="38" y="1441"/>
                </a:lnTo>
                <a:lnTo>
                  <a:pt x="64" y="1415"/>
                </a:lnTo>
                <a:lnTo>
                  <a:pt x="96" y="1397"/>
                </a:lnTo>
                <a:lnTo>
                  <a:pt x="2941" y="18"/>
                </a:lnTo>
                <a:lnTo>
                  <a:pt x="2975" y="4"/>
                </a:lnTo>
                <a:lnTo>
                  <a:pt x="301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prstClr val="black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973948" y="4225085"/>
            <a:ext cx="373862" cy="324620"/>
            <a:chOff x="7246938" y="438150"/>
            <a:chExt cx="5207000" cy="4521201"/>
          </a:xfrm>
          <a:solidFill>
            <a:schemeClr val="bg1"/>
          </a:solidFill>
        </p:grpSpPr>
        <p:sp>
          <p:nvSpPr>
            <p:cNvPr id="42" name="Freeform 121"/>
            <p:cNvSpPr>
              <a:spLocks noEditPoints="1"/>
            </p:cNvSpPr>
            <p:nvPr/>
          </p:nvSpPr>
          <p:spPr bwMode="auto">
            <a:xfrm>
              <a:off x="10101263" y="438150"/>
              <a:ext cx="2352675" cy="1212850"/>
            </a:xfrm>
            <a:custGeom>
              <a:avLst/>
              <a:gdLst>
                <a:gd name="T0" fmla="*/ 1214 w 2965"/>
                <a:gd name="T1" fmla="*/ 342 h 1529"/>
                <a:gd name="T2" fmla="*/ 870 w 2965"/>
                <a:gd name="T3" fmla="*/ 404 h 1529"/>
                <a:gd name="T4" fmla="*/ 601 w 2965"/>
                <a:gd name="T5" fmla="*/ 499 h 1529"/>
                <a:gd name="T6" fmla="*/ 420 w 2965"/>
                <a:gd name="T7" fmla="*/ 612 h 1529"/>
                <a:gd name="T8" fmla="*/ 333 w 2965"/>
                <a:gd name="T9" fmla="*/ 730 h 1529"/>
                <a:gd name="T10" fmla="*/ 351 w 2965"/>
                <a:gd name="T11" fmla="*/ 841 h 1529"/>
                <a:gd name="T12" fmla="*/ 470 w 2965"/>
                <a:gd name="T13" fmla="*/ 960 h 1529"/>
                <a:gd name="T14" fmla="*/ 681 w 2965"/>
                <a:gd name="T15" fmla="*/ 1070 h 1529"/>
                <a:gd name="T16" fmla="*/ 975 w 2965"/>
                <a:gd name="T17" fmla="*/ 1155 h 1529"/>
                <a:gd name="T18" fmla="*/ 1345 w 2965"/>
                <a:gd name="T19" fmla="*/ 1201 h 1529"/>
                <a:gd name="T20" fmla="*/ 1749 w 2965"/>
                <a:gd name="T21" fmla="*/ 1191 h 1529"/>
                <a:gd name="T22" fmla="*/ 2096 w 2965"/>
                <a:gd name="T23" fmla="*/ 1129 h 1529"/>
                <a:gd name="T24" fmla="*/ 2362 w 2965"/>
                <a:gd name="T25" fmla="*/ 1034 h 1529"/>
                <a:gd name="T26" fmla="*/ 2545 w 2965"/>
                <a:gd name="T27" fmla="*/ 921 h 1529"/>
                <a:gd name="T28" fmla="*/ 2631 w 2965"/>
                <a:gd name="T29" fmla="*/ 803 h 1529"/>
                <a:gd name="T30" fmla="*/ 2613 w 2965"/>
                <a:gd name="T31" fmla="*/ 692 h 1529"/>
                <a:gd name="T32" fmla="*/ 2495 w 2965"/>
                <a:gd name="T33" fmla="*/ 575 h 1529"/>
                <a:gd name="T34" fmla="*/ 2283 w 2965"/>
                <a:gd name="T35" fmla="*/ 463 h 1529"/>
                <a:gd name="T36" fmla="*/ 1988 w 2965"/>
                <a:gd name="T37" fmla="*/ 378 h 1529"/>
                <a:gd name="T38" fmla="*/ 1620 w 2965"/>
                <a:gd name="T39" fmla="*/ 332 h 1529"/>
                <a:gd name="T40" fmla="*/ 1630 w 2965"/>
                <a:gd name="T41" fmla="*/ 4 h 1529"/>
                <a:gd name="T42" fmla="*/ 2038 w 2965"/>
                <a:gd name="T43" fmla="*/ 52 h 1529"/>
                <a:gd name="T44" fmla="*/ 2390 w 2965"/>
                <a:gd name="T45" fmla="*/ 153 h 1529"/>
                <a:gd name="T46" fmla="*/ 2671 w 2965"/>
                <a:gd name="T47" fmla="*/ 296 h 1529"/>
                <a:gd name="T48" fmla="*/ 2864 w 2965"/>
                <a:gd name="T49" fmla="*/ 479 h 1529"/>
                <a:gd name="T50" fmla="*/ 2959 w 2965"/>
                <a:gd name="T51" fmla="*/ 690 h 1529"/>
                <a:gd name="T52" fmla="*/ 2939 w 2965"/>
                <a:gd name="T53" fmla="*/ 915 h 1529"/>
                <a:gd name="T54" fmla="*/ 2810 w 2965"/>
                <a:gd name="T55" fmla="*/ 1117 h 1529"/>
                <a:gd name="T56" fmla="*/ 2587 w 2965"/>
                <a:gd name="T57" fmla="*/ 1286 h 1529"/>
                <a:gd name="T58" fmla="*/ 2281 w 2965"/>
                <a:gd name="T59" fmla="*/ 1418 h 1529"/>
                <a:gd name="T60" fmla="*/ 1908 w 2965"/>
                <a:gd name="T61" fmla="*/ 1501 h 1529"/>
                <a:gd name="T62" fmla="*/ 1483 w 2965"/>
                <a:gd name="T63" fmla="*/ 1529 h 1529"/>
                <a:gd name="T64" fmla="*/ 1057 w 2965"/>
                <a:gd name="T65" fmla="*/ 1501 h 1529"/>
                <a:gd name="T66" fmla="*/ 683 w 2965"/>
                <a:gd name="T67" fmla="*/ 1418 h 1529"/>
                <a:gd name="T68" fmla="*/ 378 w 2965"/>
                <a:gd name="T69" fmla="*/ 1286 h 1529"/>
                <a:gd name="T70" fmla="*/ 154 w 2965"/>
                <a:gd name="T71" fmla="*/ 1117 h 1529"/>
                <a:gd name="T72" fmla="*/ 26 w 2965"/>
                <a:gd name="T73" fmla="*/ 915 h 1529"/>
                <a:gd name="T74" fmla="*/ 6 w 2965"/>
                <a:gd name="T75" fmla="*/ 690 h 1529"/>
                <a:gd name="T76" fmla="*/ 100 w 2965"/>
                <a:gd name="T77" fmla="*/ 479 h 1529"/>
                <a:gd name="T78" fmla="*/ 295 w 2965"/>
                <a:gd name="T79" fmla="*/ 296 h 1529"/>
                <a:gd name="T80" fmla="*/ 573 w 2965"/>
                <a:gd name="T81" fmla="*/ 153 h 1529"/>
                <a:gd name="T82" fmla="*/ 926 w 2965"/>
                <a:gd name="T83" fmla="*/ 52 h 1529"/>
                <a:gd name="T84" fmla="*/ 1335 w 2965"/>
                <a:gd name="T85" fmla="*/ 4 h 1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65" h="1529">
                  <a:moveTo>
                    <a:pt x="1483" y="330"/>
                  </a:moveTo>
                  <a:lnTo>
                    <a:pt x="1345" y="332"/>
                  </a:lnTo>
                  <a:lnTo>
                    <a:pt x="1214" y="342"/>
                  </a:lnTo>
                  <a:lnTo>
                    <a:pt x="1091" y="358"/>
                  </a:lnTo>
                  <a:lnTo>
                    <a:pt x="975" y="378"/>
                  </a:lnTo>
                  <a:lnTo>
                    <a:pt x="870" y="404"/>
                  </a:lnTo>
                  <a:lnTo>
                    <a:pt x="770" y="431"/>
                  </a:lnTo>
                  <a:lnTo>
                    <a:pt x="681" y="463"/>
                  </a:lnTo>
                  <a:lnTo>
                    <a:pt x="601" y="499"/>
                  </a:lnTo>
                  <a:lnTo>
                    <a:pt x="532" y="535"/>
                  </a:lnTo>
                  <a:lnTo>
                    <a:pt x="470" y="575"/>
                  </a:lnTo>
                  <a:lnTo>
                    <a:pt x="420" y="612"/>
                  </a:lnTo>
                  <a:lnTo>
                    <a:pt x="380" y="652"/>
                  </a:lnTo>
                  <a:lnTo>
                    <a:pt x="351" y="692"/>
                  </a:lnTo>
                  <a:lnTo>
                    <a:pt x="333" y="730"/>
                  </a:lnTo>
                  <a:lnTo>
                    <a:pt x="327" y="767"/>
                  </a:lnTo>
                  <a:lnTo>
                    <a:pt x="333" y="803"/>
                  </a:lnTo>
                  <a:lnTo>
                    <a:pt x="351" y="841"/>
                  </a:lnTo>
                  <a:lnTo>
                    <a:pt x="380" y="881"/>
                  </a:lnTo>
                  <a:lnTo>
                    <a:pt x="420" y="921"/>
                  </a:lnTo>
                  <a:lnTo>
                    <a:pt x="470" y="960"/>
                  </a:lnTo>
                  <a:lnTo>
                    <a:pt x="532" y="998"/>
                  </a:lnTo>
                  <a:lnTo>
                    <a:pt x="601" y="1034"/>
                  </a:lnTo>
                  <a:lnTo>
                    <a:pt x="681" y="1070"/>
                  </a:lnTo>
                  <a:lnTo>
                    <a:pt x="770" y="1101"/>
                  </a:lnTo>
                  <a:lnTo>
                    <a:pt x="870" y="1129"/>
                  </a:lnTo>
                  <a:lnTo>
                    <a:pt x="975" y="1155"/>
                  </a:lnTo>
                  <a:lnTo>
                    <a:pt x="1091" y="1175"/>
                  </a:lnTo>
                  <a:lnTo>
                    <a:pt x="1214" y="1191"/>
                  </a:lnTo>
                  <a:lnTo>
                    <a:pt x="1345" y="1201"/>
                  </a:lnTo>
                  <a:lnTo>
                    <a:pt x="1483" y="1205"/>
                  </a:lnTo>
                  <a:lnTo>
                    <a:pt x="1620" y="1201"/>
                  </a:lnTo>
                  <a:lnTo>
                    <a:pt x="1749" y="1191"/>
                  </a:lnTo>
                  <a:lnTo>
                    <a:pt x="1873" y="1175"/>
                  </a:lnTo>
                  <a:lnTo>
                    <a:pt x="1988" y="1155"/>
                  </a:lnTo>
                  <a:lnTo>
                    <a:pt x="2096" y="1129"/>
                  </a:lnTo>
                  <a:lnTo>
                    <a:pt x="2193" y="1101"/>
                  </a:lnTo>
                  <a:lnTo>
                    <a:pt x="2283" y="1070"/>
                  </a:lnTo>
                  <a:lnTo>
                    <a:pt x="2362" y="1034"/>
                  </a:lnTo>
                  <a:lnTo>
                    <a:pt x="2434" y="998"/>
                  </a:lnTo>
                  <a:lnTo>
                    <a:pt x="2495" y="960"/>
                  </a:lnTo>
                  <a:lnTo>
                    <a:pt x="2545" y="921"/>
                  </a:lnTo>
                  <a:lnTo>
                    <a:pt x="2585" y="881"/>
                  </a:lnTo>
                  <a:lnTo>
                    <a:pt x="2613" y="841"/>
                  </a:lnTo>
                  <a:lnTo>
                    <a:pt x="2631" y="803"/>
                  </a:lnTo>
                  <a:lnTo>
                    <a:pt x="2637" y="767"/>
                  </a:lnTo>
                  <a:lnTo>
                    <a:pt x="2631" y="730"/>
                  </a:lnTo>
                  <a:lnTo>
                    <a:pt x="2613" y="692"/>
                  </a:lnTo>
                  <a:lnTo>
                    <a:pt x="2585" y="652"/>
                  </a:lnTo>
                  <a:lnTo>
                    <a:pt x="2545" y="612"/>
                  </a:lnTo>
                  <a:lnTo>
                    <a:pt x="2495" y="575"/>
                  </a:lnTo>
                  <a:lnTo>
                    <a:pt x="2434" y="535"/>
                  </a:lnTo>
                  <a:lnTo>
                    <a:pt x="2362" y="499"/>
                  </a:lnTo>
                  <a:lnTo>
                    <a:pt x="2283" y="463"/>
                  </a:lnTo>
                  <a:lnTo>
                    <a:pt x="2193" y="431"/>
                  </a:lnTo>
                  <a:lnTo>
                    <a:pt x="2096" y="404"/>
                  </a:lnTo>
                  <a:lnTo>
                    <a:pt x="1988" y="378"/>
                  </a:lnTo>
                  <a:lnTo>
                    <a:pt x="1873" y="358"/>
                  </a:lnTo>
                  <a:lnTo>
                    <a:pt x="1749" y="342"/>
                  </a:lnTo>
                  <a:lnTo>
                    <a:pt x="1620" y="332"/>
                  </a:lnTo>
                  <a:lnTo>
                    <a:pt x="1483" y="330"/>
                  </a:lnTo>
                  <a:close/>
                  <a:moveTo>
                    <a:pt x="1483" y="0"/>
                  </a:moveTo>
                  <a:lnTo>
                    <a:pt x="1630" y="4"/>
                  </a:lnTo>
                  <a:lnTo>
                    <a:pt x="1771" y="14"/>
                  </a:lnTo>
                  <a:lnTo>
                    <a:pt x="1908" y="30"/>
                  </a:lnTo>
                  <a:lnTo>
                    <a:pt x="2038" y="52"/>
                  </a:lnTo>
                  <a:lnTo>
                    <a:pt x="2163" y="80"/>
                  </a:lnTo>
                  <a:lnTo>
                    <a:pt x="2281" y="113"/>
                  </a:lnTo>
                  <a:lnTo>
                    <a:pt x="2390" y="153"/>
                  </a:lnTo>
                  <a:lnTo>
                    <a:pt x="2493" y="197"/>
                  </a:lnTo>
                  <a:lnTo>
                    <a:pt x="2587" y="245"/>
                  </a:lnTo>
                  <a:lnTo>
                    <a:pt x="2671" y="296"/>
                  </a:lnTo>
                  <a:lnTo>
                    <a:pt x="2746" y="354"/>
                  </a:lnTo>
                  <a:lnTo>
                    <a:pt x="2810" y="414"/>
                  </a:lnTo>
                  <a:lnTo>
                    <a:pt x="2864" y="479"/>
                  </a:lnTo>
                  <a:lnTo>
                    <a:pt x="2907" y="545"/>
                  </a:lnTo>
                  <a:lnTo>
                    <a:pt x="2939" y="616"/>
                  </a:lnTo>
                  <a:lnTo>
                    <a:pt x="2959" y="690"/>
                  </a:lnTo>
                  <a:lnTo>
                    <a:pt x="2965" y="765"/>
                  </a:lnTo>
                  <a:lnTo>
                    <a:pt x="2959" y="841"/>
                  </a:lnTo>
                  <a:lnTo>
                    <a:pt x="2939" y="915"/>
                  </a:lnTo>
                  <a:lnTo>
                    <a:pt x="2907" y="984"/>
                  </a:lnTo>
                  <a:lnTo>
                    <a:pt x="2864" y="1052"/>
                  </a:lnTo>
                  <a:lnTo>
                    <a:pt x="2810" y="1117"/>
                  </a:lnTo>
                  <a:lnTo>
                    <a:pt x="2746" y="1177"/>
                  </a:lnTo>
                  <a:lnTo>
                    <a:pt x="2671" y="1235"/>
                  </a:lnTo>
                  <a:lnTo>
                    <a:pt x="2587" y="1286"/>
                  </a:lnTo>
                  <a:lnTo>
                    <a:pt x="2493" y="1334"/>
                  </a:lnTo>
                  <a:lnTo>
                    <a:pt x="2390" y="1378"/>
                  </a:lnTo>
                  <a:lnTo>
                    <a:pt x="2281" y="1418"/>
                  </a:lnTo>
                  <a:lnTo>
                    <a:pt x="2163" y="1449"/>
                  </a:lnTo>
                  <a:lnTo>
                    <a:pt x="2038" y="1477"/>
                  </a:lnTo>
                  <a:lnTo>
                    <a:pt x="1908" y="1501"/>
                  </a:lnTo>
                  <a:lnTo>
                    <a:pt x="1771" y="1517"/>
                  </a:lnTo>
                  <a:lnTo>
                    <a:pt x="1630" y="1527"/>
                  </a:lnTo>
                  <a:lnTo>
                    <a:pt x="1483" y="1529"/>
                  </a:lnTo>
                  <a:lnTo>
                    <a:pt x="1335" y="1527"/>
                  </a:lnTo>
                  <a:lnTo>
                    <a:pt x="1192" y="1517"/>
                  </a:lnTo>
                  <a:lnTo>
                    <a:pt x="1057" y="1501"/>
                  </a:lnTo>
                  <a:lnTo>
                    <a:pt x="926" y="1477"/>
                  </a:lnTo>
                  <a:lnTo>
                    <a:pt x="800" y="1449"/>
                  </a:lnTo>
                  <a:lnTo>
                    <a:pt x="683" y="1418"/>
                  </a:lnTo>
                  <a:lnTo>
                    <a:pt x="573" y="1378"/>
                  </a:lnTo>
                  <a:lnTo>
                    <a:pt x="472" y="1334"/>
                  </a:lnTo>
                  <a:lnTo>
                    <a:pt x="378" y="1286"/>
                  </a:lnTo>
                  <a:lnTo>
                    <a:pt x="295" y="1235"/>
                  </a:lnTo>
                  <a:lnTo>
                    <a:pt x="219" y="1177"/>
                  </a:lnTo>
                  <a:lnTo>
                    <a:pt x="154" y="1117"/>
                  </a:lnTo>
                  <a:lnTo>
                    <a:pt x="100" y="1052"/>
                  </a:lnTo>
                  <a:lnTo>
                    <a:pt x="56" y="984"/>
                  </a:lnTo>
                  <a:lnTo>
                    <a:pt x="26" y="915"/>
                  </a:lnTo>
                  <a:lnTo>
                    <a:pt x="6" y="841"/>
                  </a:lnTo>
                  <a:lnTo>
                    <a:pt x="0" y="765"/>
                  </a:lnTo>
                  <a:lnTo>
                    <a:pt x="6" y="690"/>
                  </a:lnTo>
                  <a:lnTo>
                    <a:pt x="26" y="616"/>
                  </a:lnTo>
                  <a:lnTo>
                    <a:pt x="56" y="545"/>
                  </a:lnTo>
                  <a:lnTo>
                    <a:pt x="100" y="479"/>
                  </a:lnTo>
                  <a:lnTo>
                    <a:pt x="154" y="414"/>
                  </a:lnTo>
                  <a:lnTo>
                    <a:pt x="219" y="354"/>
                  </a:lnTo>
                  <a:lnTo>
                    <a:pt x="295" y="296"/>
                  </a:lnTo>
                  <a:lnTo>
                    <a:pt x="378" y="245"/>
                  </a:lnTo>
                  <a:lnTo>
                    <a:pt x="472" y="197"/>
                  </a:lnTo>
                  <a:lnTo>
                    <a:pt x="573" y="153"/>
                  </a:lnTo>
                  <a:lnTo>
                    <a:pt x="683" y="113"/>
                  </a:lnTo>
                  <a:lnTo>
                    <a:pt x="800" y="80"/>
                  </a:lnTo>
                  <a:lnTo>
                    <a:pt x="926" y="52"/>
                  </a:lnTo>
                  <a:lnTo>
                    <a:pt x="1057" y="30"/>
                  </a:lnTo>
                  <a:lnTo>
                    <a:pt x="1192" y="14"/>
                  </a:lnTo>
                  <a:lnTo>
                    <a:pt x="1335" y="4"/>
                  </a:lnTo>
                  <a:lnTo>
                    <a:pt x="14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3" name="Freeform 122"/>
            <p:cNvSpPr>
              <a:spLocks/>
            </p:cNvSpPr>
            <p:nvPr/>
          </p:nvSpPr>
          <p:spPr bwMode="auto">
            <a:xfrm>
              <a:off x="10125076" y="1655763"/>
              <a:ext cx="2314575" cy="657225"/>
            </a:xfrm>
            <a:custGeom>
              <a:avLst/>
              <a:gdLst>
                <a:gd name="T0" fmla="*/ 2774 w 2917"/>
                <a:gd name="T1" fmla="*/ 0 h 827"/>
                <a:gd name="T2" fmla="*/ 2843 w 2917"/>
                <a:gd name="T3" fmla="*/ 28 h 827"/>
                <a:gd name="T4" fmla="*/ 2893 w 2917"/>
                <a:gd name="T5" fmla="*/ 79 h 827"/>
                <a:gd name="T6" fmla="*/ 2917 w 2917"/>
                <a:gd name="T7" fmla="*/ 145 h 827"/>
                <a:gd name="T8" fmla="*/ 2909 w 2917"/>
                <a:gd name="T9" fmla="*/ 219 h 827"/>
                <a:gd name="T10" fmla="*/ 2836 w 2917"/>
                <a:gd name="T11" fmla="*/ 352 h 827"/>
                <a:gd name="T12" fmla="*/ 2720 w 2917"/>
                <a:gd name="T13" fmla="*/ 473 h 827"/>
                <a:gd name="T14" fmla="*/ 2565 w 2917"/>
                <a:gd name="T15" fmla="*/ 580 h 827"/>
                <a:gd name="T16" fmla="*/ 2370 w 2917"/>
                <a:gd name="T17" fmla="*/ 672 h 827"/>
                <a:gd name="T18" fmla="*/ 2133 w 2917"/>
                <a:gd name="T19" fmla="*/ 747 h 827"/>
                <a:gd name="T20" fmla="*/ 1873 w 2917"/>
                <a:gd name="T21" fmla="*/ 797 h 827"/>
                <a:gd name="T22" fmla="*/ 1596 w 2917"/>
                <a:gd name="T23" fmla="*/ 823 h 827"/>
                <a:gd name="T24" fmla="*/ 1315 w 2917"/>
                <a:gd name="T25" fmla="*/ 825 h 827"/>
                <a:gd name="T26" fmla="*/ 1051 w 2917"/>
                <a:gd name="T27" fmla="*/ 801 h 827"/>
                <a:gd name="T28" fmla="*/ 804 w 2917"/>
                <a:gd name="T29" fmla="*/ 755 h 827"/>
                <a:gd name="T30" fmla="*/ 583 w 2917"/>
                <a:gd name="T31" fmla="*/ 690 h 827"/>
                <a:gd name="T32" fmla="*/ 388 w 2917"/>
                <a:gd name="T33" fmla="*/ 606 h 827"/>
                <a:gd name="T34" fmla="*/ 227 w 2917"/>
                <a:gd name="T35" fmla="*/ 505 h 827"/>
                <a:gd name="T36" fmla="*/ 100 w 2917"/>
                <a:gd name="T37" fmla="*/ 390 h 827"/>
                <a:gd name="T38" fmla="*/ 14 w 2917"/>
                <a:gd name="T39" fmla="*/ 258 h 827"/>
                <a:gd name="T40" fmla="*/ 0 w 2917"/>
                <a:gd name="T41" fmla="*/ 187 h 827"/>
                <a:gd name="T42" fmla="*/ 16 w 2917"/>
                <a:gd name="T43" fmla="*/ 117 h 827"/>
                <a:gd name="T44" fmla="*/ 62 w 2917"/>
                <a:gd name="T45" fmla="*/ 61 h 827"/>
                <a:gd name="T46" fmla="*/ 130 w 2917"/>
                <a:gd name="T47" fmla="*/ 30 h 827"/>
                <a:gd name="T48" fmla="*/ 201 w 2917"/>
                <a:gd name="T49" fmla="*/ 30 h 827"/>
                <a:gd name="T50" fmla="*/ 267 w 2917"/>
                <a:gd name="T51" fmla="*/ 61 h 827"/>
                <a:gd name="T52" fmla="*/ 313 w 2917"/>
                <a:gd name="T53" fmla="*/ 119 h 827"/>
                <a:gd name="T54" fmla="*/ 384 w 2917"/>
                <a:gd name="T55" fmla="*/ 213 h 827"/>
                <a:gd name="T56" fmla="*/ 514 w 2917"/>
                <a:gd name="T57" fmla="*/ 302 h 827"/>
                <a:gd name="T58" fmla="*/ 689 w 2917"/>
                <a:gd name="T59" fmla="*/ 380 h 827"/>
                <a:gd name="T60" fmla="*/ 910 w 2917"/>
                <a:gd name="T61" fmla="*/ 443 h 827"/>
                <a:gd name="T62" fmla="*/ 1166 w 2917"/>
                <a:gd name="T63" fmla="*/ 485 h 827"/>
                <a:gd name="T64" fmla="*/ 1453 w 2917"/>
                <a:gd name="T65" fmla="*/ 501 h 827"/>
                <a:gd name="T66" fmla="*/ 1727 w 2917"/>
                <a:gd name="T67" fmla="*/ 487 h 827"/>
                <a:gd name="T68" fmla="*/ 1972 w 2917"/>
                <a:gd name="T69" fmla="*/ 449 h 827"/>
                <a:gd name="T70" fmla="*/ 2185 w 2917"/>
                <a:gd name="T71" fmla="*/ 392 h 827"/>
                <a:gd name="T72" fmla="*/ 2360 w 2917"/>
                <a:gd name="T73" fmla="*/ 320 h 827"/>
                <a:gd name="T74" fmla="*/ 2493 w 2917"/>
                <a:gd name="T75" fmla="*/ 236 h 827"/>
                <a:gd name="T76" fmla="*/ 2577 w 2917"/>
                <a:gd name="T77" fmla="*/ 151 h 827"/>
                <a:gd name="T78" fmla="*/ 2617 w 2917"/>
                <a:gd name="T79" fmla="*/ 73 h 827"/>
                <a:gd name="T80" fmla="*/ 2670 w 2917"/>
                <a:gd name="T81" fmla="*/ 24 h 827"/>
                <a:gd name="T82" fmla="*/ 2738 w 2917"/>
                <a:gd name="T83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7" h="827">
                  <a:moveTo>
                    <a:pt x="2738" y="0"/>
                  </a:moveTo>
                  <a:lnTo>
                    <a:pt x="2774" y="0"/>
                  </a:lnTo>
                  <a:lnTo>
                    <a:pt x="2810" y="10"/>
                  </a:lnTo>
                  <a:lnTo>
                    <a:pt x="2843" y="28"/>
                  </a:lnTo>
                  <a:lnTo>
                    <a:pt x="2871" y="50"/>
                  </a:lnTo>
                  <a:lnTo>
                    <a:pt x="2893" y="79"/>
                  </a:lnTo>
                  <a:lnTo>
                    <a:pt x="2909" y="111"/>
                  </a:lnTo>
                  <a:lnTo>
                    <a:pt x="2917" y="145"/>
                  </a:lnTo>
                  <a:lnTo>
                    <a:pt x="2917" y="183"/>
                  </a:lnTo>
                  <a:lnTo>
                    <a:pt x="2909" y="219"/>
                  </a:lnTo>
                  <a:lnTo>
                    <a:pt x="2877" y="286"/>
                  </a:lnTo>
                  <a:lnTo>
                    <a:pt x="2836" y="352"/>
                  </a:lnTo>
                  <a:lnTo>
                    <a:pt x="2784" y="415"/>
                  </a:lnTo>
                  <a:lnTo>
                    <a:pt x="2720" y="473"/>
                  </a:lnTo>
                  <a:lnTo>
                    <a:pt x="2647" y="529"/>
                  </a:lnTo>
                  <a:lnTo>
                    <a:pt x="2565" y="580"/>
                  </a:lnTo>
                  <a:lnTo>
                    <a:pt x="2471" y="628"/>
                  </a:lnTo>
                  <a:lnTo>
                    <a:pt x="2370" y="672"/>
                  </a:lnTo>
                  <a:lnTo>
                    <a:pt x="2257" y="712"/>
                  </a:lnTo>
                  <a:lnTo>
                    <a:pt x="2133" y="747"/>
                  </a:lnTo>
                  <a:lnTo>
                    <a:pt x="2006" y="775"/>
                  </a:lnTo>
                  <a:lnTo>
                    <a:pt x="1873" y="797"/>
                  </a:lnTo>
                  <a:lnTo>
                    <a:pt x="1737" y="815"/>
                  </a:lnTo>
                  <a:lnTo>
                    <a:pt x="1596" y="823"/>
                  </a:lnTo>
                  <a:lnTo>
                    <a:pt x="1453" y="827"/>
                  </a:lnTo>
                  <a:lnTo>
                    <a:pt x="1315" y="825"/>
                  </a:lnTo>
                  <a:lnTo>
                    <a:pt x="1180" y="815"/>
                  </a:lnTo>
                  <a:lnTo>
                    <a:pt x="1051" y="801"/>
                  </a:lnTo>
                  <a:lnTo>
                    <a:pt x="925" y="781"/>
                  </a:lnTo>
                  <a:lnTo>
                    <a:pt x="804" y="755"/>
                  </a:lnTo>
                  <a:lnTo>
                    <a:pt x="691" y="726"/>
                  </a:lnTo>
                  <a:lnTo>
                    <a:pt x="583" y="690"/>
                  </a:lnTo>
                  <a:lnTo>
                    <a:pt x="482" y="650"/>
                  </a:lnTo>
                  <a:lnTo>
                    <a:pt x="388" y="606"/>
                  </a:lnTo>
                  <a:lnTo>
                    <a:pt x="303" y="559"/>
                  </a:lnTo>
                  <a:lnTo>
                    <a:pt x="227" y="505"/>
                  </a:lnTo>
                  <a:lnTo>
                    <a:pt x="159" y="449"/>
                  </a:lnTo>
                  <a:lnTo>
                    <a:pt x="100" y="390"/>
                  </a:lnTo>
                  <a:lnTo>
                    <a:pt x="52" y="326"/>
                  </a:lnTo>
                  <a:lnTo>
                    <a:pt x="14" y="258"/>
                  </a:lnTo>
                  <a:lnTo>
                    <a:pt x="2" y="223"/>
                  </a:lnTo>
                  <a:lnTo>
                    <a:pt x="0" y="187"/>
                  </a:lnTo>
                  <a:lnTo>
                    <a:pt x="4" y="151"/>
                  </a:lnTo>
                  <a:lnTo>
                    <a:pt x="16" y="117"/>
                  </a:lnTo>
                  <a:lnTo>
                    <a:pt x="36" y="87"/>
                  </a:lnTo>
                  <a:lnTo>
                    <a:pt x="62" y="61"/>
                  </a:lnTo>
                  <a:lnTo>
                    <a:pt x="94" y="42"/>
                  </a:lnTo>
                  <a:lnTo>
                    <a:pt x="130" y="30"/>
                  </a:lnTo>
                  <a:lnTo>
                    <a:pt x="165" y="26"/>
                  </a:lnTo>
                  <a:lnTo>
                    <a:pt x="201" y="30"/>
                  </a:lnTo>
                  <a:lnTo>
                    <a:pt x="235" y="42"/>
                  </a:lnTo>
                  <a:lnTo>
                    <a:pt x="267" y="61"/>
                  </a:lnTo>
                  <a:lnTo>
                    <a:pt x="293" y="87"/>
                  </a:lnTo>
                  <a:lnTo>
                    <a:pt x="313" y="119"/>
                  </a:lnTo>
                  <a:lnTo>
                    <a:pt x="340" y="167"/>
                  </a:lnTo>
                  <a:lnTo>
                    <a:pt x="384" y="213"/>
                  </a:lnTo>
                  <a:lnTo>
                    <a:pt x="442" y="258"/>
                  </a:lnTo>
                  <a:lnTo>
                    <a:pt x="514" y="302"/>
                  </a:lnTo>
                  <a:lnTo>
                    <a:pt x="595" y="342"/>
                  </a:lnTo>
                  <a:lnTo>
                    <a:pt x="689" y="380"/>
                  </a:lnTo>
                  <a:lnTo>
                    <a:pt x="794" y="413"/>
                  </a:lnTo>
                  <a:lnTo>
                    <a:pt x="910" y="443"/>
                  </a:lnTo>
                  <a:lnTo>
                    <a:pt x="1033" y="467"/>
                  </a:lnTo>
                  <a:lnTo>
                    <a:pt x="1166" y="485"/>
                  </a:lnTo>
                  <a:lnTo>
                    <a:pt x="1305" y="497"/>
                  </a:lnTo>
                  <a:lnTo>
                    <a:pt x="1453" y="501"/>
                  </a:lnTo>
                  <a:lnTo>
                    <a:pt x="1594" y="497"/>
                  </a:lnTo>
                  <a:lnTo>
                    <a:pt x="1727" y="487"/>
                  </a:lnTo>
                  <a:lnTo>
                    <a:pt x="1855" y="471"/>
                  </a:lnTo>
                  <a:lnTo>
                    <a:pt x="1972" y="449"/>
                  </a:lnTo>
                  <a:lnTo>
                    <a:pt x="2083" y="421"/>
                  </a:lnTo>
                  <a:lnTo>
                    <a:pt x="2185" y="392"/>
                  </a:lnTo>
                  <a:lnTo>
                    <a:pt x="2278" y="356"/>
                  </a:lnTo>
                  <a:lnTo>
                    <a:pt x="2360" y="320"/>
                  </a:lnTo>
                  <a:lnTo>
                    <a:pt x="2432" y="278"/>
                  </a:lnTo>
                  <a:lnTo>
                    <a:pt x="2493" y="236"/>
                  </a:lnTo>
                  <a:lnTo>
                    <a:pt x="2541" y="195"/>
                  </a:lnTo>
                  <a:lnTo>
                    <a:pt x="2577" y="151"/>
                  </a:lnTo>
                  <a:lnTo>
                    <a:pt x="2601" y="107"/>
                  </a:lnTo>
                  <a:lnTo>
                    <a:pt x="2617" y="73"/>
                  </a:lnTo>
                  <a:lnTo>
                    <a:pt x="2641" y="46"/>
                  </a:lnTo>
                  <a:lnTo>
                    <a:pt x="2670" y="24"/>
                  </a:lnTo>
                  <a:lnTo>
                    <a:pt x="2702" y="8"/>
                  </a:lnTo>
                  <a:lnTo>
                    <a:pt x="2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4" name="Freeform 123"/>
            <p:cNvSpPr>
              <a:spLocks/>
            </p:cNvSpPr>
            <p:nvPr/>
          </p:nvSpPr>
          <p:spPr bwMode="auto">
            <a:xfrm>
              <a:off x="10125076" y="2319338"/>
              <a:ext cx="2314575" cy="655638"/>
            </a:xfrm>
            <a:custGeom>
              <a:avLst/>
              <a:gdLst>
                <a:gd name="T0" fmla="*/ 2774 w 2917"/>
                <a:gd name="T1" fmla="*/ 0 h 827"/>
                <a:gd name="T2" fmla="*/ 2843 w 2917"/>
                <a:gd name="T3" fmla="*/ 26 h 827"/>
                <a:gd name="T4" fmla="*/ 2893 w 2917"/>
                <a:gd name="T5" fmla="*/ 77 h 827"/>
                <a:gd name="T6" fmla="*/ 2917 w 2917"/>
                <a:gd name="T7" fmla="*/ 145 h 827"/>
                <a:gd name="T8" fmla="*/ 2909 w 2917"/>
                <a:gd name="T9" fmla="*/ 217 h 827"/>
                <a:gd name="T10" fmla="*/ 2836 w 2917"/>
                <a:gd name="T11" fmla="*/ 352 h 827"/>
                <a:gd name="T12" fmla="*/ 2720 w 2917"/>
                <a:gd name="T13" fmla="*/ 473 h 827"/>
                <a:gd name="T14" fmla="*/ 2565 w 2917"/>
                <a:gd name="T15" fmla="*/ 580 h 827"/>
                <a:gd name="T16" fmla="*/ 2370 w 2917"/>
                <a:gd name="T17" fmla="*/ 672 h 827"/>
                <a:gd name="T18" fmla="*/ 2133 w 2917"/>
                <a:gd name="T19" fmla="*/ 745 h 827"/>
                <a:gd name="T20" fmla="*/ 1873 w 2917"/>
                <a:gd name="T21" fmla="*/ 797 h 827"/>
                <a:gd name="T22" fmla="*/ 1596 w 2917"/>
                <a:gd name="T23" fmla="*/ 823 h 827"/>
                <a:gd name="T24" fmla="*/ 1315 w 2917"/>
                <a:gd name="T25" fmla="*/ 823 h 827"/>
                <a:gd name="T26" fmla="*/ 1051 w 2917"/>
                <a:gd name="T27" fmla="*/ 799 h 827"/>
                <a:gd name="T28" fmla="*/ 804 w 2917"/>
                <a:gd name="T29" fmla="*/ 755 h 827"/>
                <a:gd name="T30" fmla="*/ 583 w 2917"/>
                <a:gd name="T31" fmla="*/ 690 h 827"/>
                <a:gd name="T32" fmla="*/ 388 w 2917"/>
                <a:gd name="T33" fmla="*/ 604 h 827"/>
                <a:gd name="T34" fmla="*/ 227 w 2917"/>
                <a:gd name="T35" fmla="*/ 505 h 827"/>
                <a:gd name="T36" fmla="*/ 100 w 2917"/>
                <a:gd name="T37" fmla="*/ 388 h 827"/>
                <a:gd name="T38" fmla="*/ 14 w 2917"/>
                <a:gd name="T39" fmla="*/ 258 h 827"/>
                <a:gd name="T40" fmla="*/ 0 w 2917"/>
                <a:gd name="T41" fmla="*/ 185 h 827"/>
                <a:gd name="T42" fmla="*/ 16 w 2917"/>
                <a:gd name="T43" fmla="*/ 115 h 827"/>
                <a:gd name="T44" fmla="*/ 62 w 2917"/>
                <a:gd name="T45" fmla="*/ 60 h 827"/>
                <a:gd name="T46" fmla="*/ 130 w 2917"/>
                <a:gd name="T47" fmla="*/ 28 h 827"/>
                <a:gd name="T48" fmla="*/ 201 w 2917"/>
                <a:gd name="T49" fmla="*/ 30 h 827"/>
                <a:gd name="T50" fmla="*/ 267 w 2917"/>
                <a:gd name="T51" fmla="*/ 62 h 827"/>
                <a:gd name="T52" fmla="*/ 313 w 2917"/>
                <a:gd name="T53" fmla="*/ 119 h 827"/>
                <a:gd name="T54" fmla="*/ 384 w 2917"/>
                <a:gd name="T55" fmla="*/ 213 h 827"/>
                <a:gd name="T56" fmla="*/ 514 w 2917"/>
                <a:gd name="T57" fmla="*/ 300 h 827"/>
                <a:gd name="T58" fmla="*/ 689 w 2917"/>
                <a:gd name="T59" fmla="*/ 380 h 827"/>
                <a:gd name="T60" fmla="*/ 910 w 2917"/>
                <a:gd name="T61" fmla="*/ 441 h 827"/>
                <a:gd name="T62" fmla="*/ 1166 w 2917"/>
                <a:gd name="T63" fmla="*/ 483 h 827"/>
                <a:gd name="T64" fmla="*/ 1453 w 2917"/>
                <a:gd name="T65" fmla="*/ 499 h 827"/>
                <a:gd name="T66" fmla="*/ 1727 w 2917"/>
                <a:gd name="T67" fmla="*/ 485 h 827"/>
                <a:gd name="T68" fmla="*/ 1972 w 2917"/>
                <a:gd name="T69" fmla="*/ 447 h 827"/>
                <a:gd name="T70" fmla="*/ 2185 w 2917"/>
                <a:gd name="T71" fmla="*/ 390 h 827"/>
                <a:gd name="T72" fmla="*/ 2360 w 2917"/>
                <a:gd name="T73" fmla="*/ 318 h 827"/>
                <a:gd name="T74" fmla="*/ 2493 w 2917"/>
                <a:gd name="T75" fmla="*/ 236 h 827"/>
                <a:gd name="T76" fmla="*/ 2577 w 2917"/>
                <a:gd name="T77" fmla="*/ 149 h 827"/>
                <a:gd name="T78" fmla="*/ 2617 w 2917"/>
                <a:gd name="T79" fmla="*/ 71 h 827"/>
                <a:gd name="T80" fmla="*/ 2670 w 2917"/>
                <a:gd name="T81" fmla="*/ 22 h 827"/>
                <a:gd name="T82" fmla="*/ 2738 w 2917"/>
                <a:gd name="T83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7" h="827">
                  <a:moveTo>
                    <a:pt x="2738" y="0"/>
                  </a:moveTo>
                  <a:lnTo>
                    <a:pt x="2774" y="0"/>
                  </a:lnTo>
                  <a:lnTo>
                    <a:pt x="2810" y="8"/>
                  </a:lnTo>
                  <a:lnTo>
                    <a:pt x="2843" y="26"/>
                  </a:lnTo>
                  <a:lnTo>
                    <a:pt x="2871" y="50"/>
                  </a:lnTo>
                  <a:lnTo>
                    <a:pt x="2893" y="77"/>
                  </a:lnTo>
                  <a:lnTo>
                    <a:pt x="2909" y="109"/>
                  </a:lnTo>
                  <a:lnTo>
                    <a:pt x="2917" y="145"/>
                  </a:lnTo>
                  <a:lnTo>
                    <a:pt x="2917" y="181"/>
                  </a:lnTo>
                  <a:lnTo>
                    <a:pt x="2909" y="217"/>
                  </a:lnTo>
                  <a:lnTo>
                    <a:pt x="2877" y="286"/>
                  </a:lnTo>
                  <a:lnTo>
                    <a:pt x="2836" y="352"/>
                  </a:lnTo>
                  <a:lnTo>
                    <a:pt x="2784" y="413"/>
                  </a:lnTo>
                  <a:lnTo>
                    <a:pt x="2720" y="473"/>
                  </a:lnTo>
                  <a:lnTo>
                    <a:pt x="2647" y="529"/>
                  </a:lnTo>
                  <a:lnTo>
                    <a:pt x="2565" y="580"/>
                  </a:lnTo>
                  <a:lnTo>
                    <a:pt x="2471" y="628"/>
                  </a:lnTo>
                  <a:lnTo>
                    <a:pt x="2370" y="672"/>
                  </a:lnTo>
                  <a:lnTo>
                    <a:pt x="2257" y="712"/>
                  </a:lnTo>
                  <a:lnTo>
                    <a:pt x="2133" y="745"/>
                  </a:lnTo>
                  <a:lnTo>
                    <a:pt x="2006" y="775"/>
                  </a:lnTo>
                  <a:lnTo>
                    <a:pt x="1873" y="797"/>
                  </a:lnTo>
                  <a:lnTo>
                    <a:pt x="1737" y="813"/>
                  </a:lnTo>
                  <a:lnTo>
                    <a:pt x="1596" y="823"/>
                  </a:lnTo>
                  <a:lnTo>
                    <a:pt x="1453" y="827"/>
                  </a:lnTo>
                  <a:lnTo>
                    <a:pt x="1315" y="823"/>
                  </a:lnTo>
                  <a:lnTo>
                    <a:pt x="1180" y="815"/>
                  </a:lnTo>
                  <a:lnTo>
                    <a:pt x="1051" y="799"/>
                  </a:lnTo>
                  <a:lnTo>
                    <a:pt x="925" y="779"/>
                  </a:lnTo>
                  <a:lnTo>
                    <a:pt x="804" y="755"/>
                  </a:lnTo>
                  <a:lnTo>
                    <a:pt x="691" y="724"/>
                  </a:lnTo>
                  <a:lnTo>
                    <a:pt x="583" y="690"/>
                  </a:lnTo>
                  <a:lnTo>
                    <a:pt x="482" y="650"/>
                  </a:lnTo>
                  <a:lnTo>
                    <a:pt x="388" y="604"/>
                  </a:lnTo>
                  <a:lnTo>
                    <a:pt x="303" y="557"/>
                  </a:lnTo>
                  <a:lnTo>
                    <a:pt x="227" y="505"/>
                  </a:lnTo>
                  <a:lnTo>
                    <a:pt x="159" y="447"/>
                  </a:lnTo>
                  <a:lnTo>
                    <a:pt x="100" y="388"/>
                  </a:lnTo>
                  <a:lnTo>
                    <a:pt x="52" y="324"/>
                  </a:lnTo>
                  <a:lnTo>
                    <a:pt x="14" y="258"/>
                  </a:lnTo>
                  <a:lnTo>
                    <a:pt x="2" y="223"/>
                  </a:lnTo>
                  <a:lnTo>
                    <a:pt x="0" y="185"/>
                  </a:lnTo>
                  <a:lnTo>
                    <a:pt x="4" y="149"/>
                  </a:lnTo>
                  <a:lnTo>
                    <a:pt x="16" y="115"/>
                  </a:lnTo>
                  <a:lnTo>
                    <a:pt x="36" y="85"/>
                  </a:lnTo>
                  <a:lnTo>
                    <a:pt x="62" y="60"/>
                  </a:lnTo>
                  <a:lnTo>
                    <a:pt x="94" y="40"/>
                  </a:lnTo>
                  <a:lnTo>
                    <a:pt x="130" y="28"/>
                  </a:lnTo>
                  <a:lnTo>
                    <a:pt x="165" y="24"/>
                  </a:lnTo>
                  <a:lnTo>
                    <a:pt x="201" y="30"/>
                  </a:lnTo>
                  <a:lnTo>
                    <a:pt x="235" y="42"/>
                  </a:lnTo>
                  <a:lnTo>
                    <a:pt x="267" y="62"/>
                  </a:lnTo>
                  <a:lnTo>
                    <a:pt x="293" y="87"/>
                  </a:lnTo>
                  <a:lnTo>
                    <a:pt x="313" y="119"/>
                  </a:lnTo>
                  <a:lnTo>
                    <a:pt x="340" y="165"/>
                  </a:lnTo>
                  <a:lnTo>
                    <a:pt x="384" y="213"/>
                  </a:lnTo>
                  <a:lnTo>
                    <a:pt x="442" y="256"/>
                  </a:lnTo>
                  <a:lnTo>
                    <a:pt x="514" y="300"/>
                  </a:lnTo>
                  <a:lnTo>
                    <a:pt x="595" y="342"/>
                  </a:lnTo>
                  <a:lnTo>
                    <a:pt x="689" y="380"/>
                  </a:lnTo>
                  <a:lnTo>
                    <a:pt x="794" y="413"/>
                  </a:lnTo>
                  <a:lnTo>
                    <a:pt x="910" y="441"/>
                  </a:lnTo>
                  <a:lnTo>
                    <a:pt x="1033" y="465"/>
                  </a:lnTo>
                  <a:lnTo>
                    <a:pt x="1166" y="483"/>
                  </a:lnTo>
                  <a:lnTo>
                    <a:pt x="1305" y="495"/>
                  </a:lnTo>
                  <a:lnTo>
                    <a:pt x="1453" y="499"/>
                  </a:lnTo>
                  <a:lnTo>
                    <a:pt x="1594" y="495"/>
                  </a:lnTo>
                  <a:lnTo>
                    <a:pt x="1727" y="485"/>
                  </a:lnTo>
                  <a:lnTo>
                    <a:pt x="1855" y="469"/>
                  </a:lnTo>
                  <a:lnTo>
                    <a:pt x="1972" y="447"/>
                  </a:lnTo>
                  <a:lnTo>
                    <a:pt x="2083" y="421"/>
                  </a:lnTo>
                  <a:lnTo>
                    <a:pt x="2185" y="390"/>
                  </a:lnTo>
                  <a:lnTo>
                    <a:pt x="2278" y="356"/>
                  </a:lnTo>
                  <a:lnTo>
                    <a:pt x="2360" y="318"/>
                  </a:lnTo>
                  <a:lnTo>
                    <a:pt x="2432" y="278"/>
                  </a:lnTo>
                  <a:lnTo>
                    <a:pt x="2493" y="236"/>
                  </a:lnTo>
                  <a:lnTo>
                    <a:pt x="2541" y="193"/>
                  </a:lnTo>
                  <a:lnTo>
                    <a:pt x="2577" y="149"/>
                  </a:lnTo>
                  <a:lnTo>
                    <a:pt x="2601" y="105"/>
                  </a:lnTo>
                  <a:lnTo>
                    <a:pt x="2617" y="71"/>
                  </a:lnTo>
                  <a:lnTo>
                    <a:pt x="2641" y="44"/>
                  </a:lnTo>
                  <a:lnTo>
                    <a:pt x="2670" y="22"/>
                  </a:lnTo>
                  <a:lnTo>
                    <a:pt x="2702" y="8"/>
                  </a:lnTo>
                  <a:lnTo>
                    <a:pt x="2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5" name="Freeform 124"/>
            <p:cNvSpPr>
              <a:spLocks/>
            </p:cNvSpPr>
            <p:nvPr/>
          </p:nvSpPr>
          <p:spPr bwMode="auto">
            <a:xfrm>
              <a:off x="10125076" y="2978150"/>
              <a:ext cx="2314575" cy="657225"/>
            </a:xfrm>
            <a:custGeom>
              <a:avLst/>
              <a:gdLst>
                <a:gd name="T0" fmla="*/ 2774 w 2917"/>
                <a:gd name="T1" fmla="*/ 2 h 827"/>
                <a:gd name="T2" fmla="*/ 2843 w 2917"/>
                <a:gd name="T3" fmla="*/ 28 h 827"/>
                <a:gd name="T4" fmla="*/ 2893 w 2917"/>
                <a:gd name="T5" fmla="*/ 79 h 827"/>
                <a:gd name="T6" fmla="*/ 2917 w 2917"/>
                <a:gd name="T7" fmla="*/ 147 h 827"/>
                <a:gd name="T8" fmla="*/ 2909 w 2917"/>
                <a:gd name="T9" fmla="*/ 219 h 827"/>
                <a:gd name="T10" fmla="*/ 2836 w 2917"/>
                <a:gd name="T11" fmla="*/ 354 h 827"/>
                <a:gd name="T12" fmla="*/ 2720 w 2917"/>
                <a:gd name="T13" fmla="*/ 475 h 827"/>
                <a:gd name="T14" fmla="*/ 2565 w 2917"/>
                <a:gd name="T15" fmla="*/ 580 h 827"/>
                <a:gd name="T16" fmla="*/ 2370 w 2917"/>
                <a:gd name="T17" fmla="*/ 672 h 827"/>
                <a:gd name="T18" fmla="*/ 2133 w 2917"/>
                <a:gd name="T19" fmla="*/ 747 h 827"/>
                <a:gd name="T20" fmla="*/ 1873 w 2917"/>
                <a:gd name="T21" fmla="*/ 799 h 827"/>
                <a:gd name="T22" fmla="*/ 1596 w 2917"/>
                <a:gd name="T23" fmla="*/ 825 h 827"/>
                <a:gd name="T24" fmla="*/ 1315 w 2917"/>
                <a:gd name="T25" fmla="*/ 825 h 827"/>
                <a:gd name="T26" fmla="*/ 1051 w 2917"/>
                <a:gd name="T27" fmla="*/ 801 h 827"/>
                <a:gd name="T28" fmla="*/ 804 w 2917"/>
                <a:gd name="T29" fmla="*/ 755 h 827"/>
                <a:gd name="T30" fmla="*/ 583 w 2917"/>
                <a:gd name="T31" fmla="*/ 690 h 827"/>
                <a:gd name="T32" fmla="*/ 388 w 2917"/>
                <a:gd name="T33" fmla="*/ 606 h 827"/>
                <a:gd name="T34" fmla="*/ 227 w 2917"/>
                <a:gd name="T35" fmla="*/ 505 h 827"/>
                <a:gd name="T36" fmla="*/ 100 w 2917"/>
                <a:gd name="T37" fmla="*/ 390 h 827"/>
                <a:gd name="T38" fmla="*/ 14 w 2917"/>
                <a:gd name="T39" fmla="*/ 260 h 827"/>
                <a:gd name="T40" fmla="*/ 0 w 2917"/>
                <a:gd name="T41" fmla="*/ 187 h 827"/>
                <a:gd name="T42" fmla="*/ 16 w 2917"/>
                <a:gd name="T43" fmla="*/ 117 h 827"/>
                <a:gd name="T44" fmla="*/ 62 w 2917"/>
                <a:gd name="T45" fmla="*/ 62 h 827"/>
                <a:gd name="T46" fmla="*/ 130 w 2917"/>
                <a:gd name="T47" fmla="*/ 30 h 827"/>
                <a:gd name="T48" fmla="*/ 201 w 2917"/>
                <a:gd name="T49" fmla="*/ 32 h 827"/>
                <a:gd name="T50" fmla="*/ 267 w 2917"/>
                <a:gd name="T51" fmla="*/ 62 h 827"/>
                <a:gd name="T52" fmla="*/ 313 w 2917"/>
                <a:gd name="T53" fmla="*/ 121 h 827"/>
                <a:gd name="T54" fmla="*/ 384 w 2917"/>
                <a:gd name="T55" fmla="*/ 213 h 827"/>
                <a:gd name="T56" fmla="*/ 514 w 2917"/>
                <a:gd name="T57" fmla="*/ 302 h 827"/>
                <a:gd name="T58" fmla="*/ 689 w 2917"/>
                <a:gd name="T59" fmla="*/ 382 h 827"/>
                <a:gd name="T60" fmla="*/ 910 w 2917"/>
                <a:gd name="T61" fmla="*/ 443 h 827"/>
                <a:gd name="T62" fmla="*/ 1166 w 2917"/>
                <a:gd name="T63" fmla="*/ 485 h 827"/>
                <a:gd name="T64" fmla="*/ 1453 w 2917"/>
                <a:gd name="T65" fmla="*/ 501 h 827"/>
                <a:gd name="T66" fmla="*/ 1727 w 2917"/>
                <a:gd name="T67" fmla="*/ 487 h 827"/>
                <a:gd name="T68" fmla="*/ 1972 w 2917"/>
                <a:gd name="T69" fmla="*/ 449 h 827"/>
                <a:gd name="T70" fmla="*/ 2185 w 2917"/>
                <a:gd name="T71" fmla="*/ 392 h 827"/>
                <a:gd name="T72" fmla="*/ 2360 w 2917"/>
                <a:gd name="T73" fmla="*/ 320 h 827"/>
                <a:gd name="T74" fmla="*/ 2493 w 2917"/>
                <a:gd name="T75" fmla="*/ 239 h 827"/>
                <a:gd name="T76" fmla="*/ 2577 w 2917"/>
                <a:gd name="T77" fmla="*/ 151 h 827"/>
                <a:gd name="T78" fmla="*/ 2617 w 2917"/>
                <a:gd name="T79" fmla="*/ 74 h 827"/>
                <a:gd name="T80" fmla="*/ 2670 w 2917"/>
                <a:gd name="T81" fmla="*/ 24 h 827"/>
                <a:gd name="T82" fmla="*/ 2738 w 2917"/>
                <a:gd name="T83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7" h="827">
                  <a:moveTo>
                    <a:pt x="2738" y="0"/>
                  </a:moveTo>
                  <a:lnTo>
                    <a:pt x="2774" y="2"/>
                  </a:lnTo>
                  <a:lnTo>
                    <a:pt x="2810" y="10"/>
                  </a:lnTo>
                  <a:lnTo>
                    <a:pt x="2843" y="28"/>
                  </a:lnTo>
                  <a:lnTo>
                    <a:pt x="2871" y="52"/>
                  </a:lnTo>
                  <a:lnTo>
                    <a:pt x="2893" y="79"/>
                  </a:lnTo>
                  <a:lnTo>
                    <a:pt x="2909" y="111"/>
                  </a:lnTo>
                  <a:lnTo>
                    <a:pt x="2917" y="147"/>
                  </a:lnTo>
                  <a:lnTo>
                    <a:pt x="2917" y="183"/>
                  </a:lnTo>
                  <a:lnTo>
                    <a:pt x="2909" y="219"/>
                  </a:lnTo>
                  <a:lnTo>
                    <a:pt x="2877" y="288"/>
                  </a:lnTo>
                  <a:lnTo>
                    <a:pt x="2836" y="354"/>
                  </a:lnTo>
                  <a:lnTo>
                    <a:pt x="2784" y="415"/>
                  </a:lnTo>
                  <a:lnTo>
                    <a:pt x="2720" y="475"/>
                  </a:lnTo>
                  <a:lnTo>
                    <a:pt x="2647" y="529"/>
                  </a:lnTo>
                  <a:lnTo>
                    <a:pt x="2565" y="580"/>
                  </a:lnTo>
                  <a:lnTo>
                    <a:pt x="2471" y="628"/>
                  </a:lnTo>
                  <a:lnTo>
                    <a:pt x="2370" y="672"/>
                  </a:lnTo>
                  <a:lnTo>
                    <a:pt x="2257" y="714"/>
                  </a:lnTo>
                  <a:lnTo>
                    <a:pt x="2133" y="747"/>
                  </a:lnTo>
                  <a:lnTo>
                    <a:pt x="2006" y="775"/>
                  </a:lnTo>
                  <a:lnTo>
                    <a:pt x="1873" y="799"/>
                  </a:lnTo>
                  <a:lnTo>
                    <a:pt x="1737" y="815"/>
                  </a:lnTo>
                  <a:lnTo>
                    <a:pt x="1596" y="825"/>
                  </a:lnTo>
                  <a:lnTo>
                    <a:pt x="1453" y="827"/>
                  </a:lnTo>
                  <a:lnTo>
                    <a:pt x="1315" y="825"/>
                  </a:lnTo>
                  <a:lnTo>
                    <a:pt x="1180" y="815"/>
                  </a:lnTo>
                  <a:lnTo>
                    <a:pt x="1051" y="801"/>
                  </a:lnTo>
                  <a:lnTo>
                    <a:pt x="925" y="781"/>
                  </a:lnTo>
                  <a:lnTo>
                    <a:pt x="804" y="755"/>
                  </a:lnTo>
                  <a:lnTo>
                    <a:pt x="691" y="726"/>
                  </a:lnTo>
                  <a:lnTo>
                    <a:pt x="583" y="690"/>
                  </a:lnTo>
                  <a:lnTo>
                    <a:pt x="482" y="650"/>
                  </a:lnTo>
                  <a:lnTo>
                    <a:pt x="388" y="606"/>
                  </a:lnTo>
                  <a:lnTo>
                    <a:pt x="303" y="559"/>
                  </a:lnTo>
                  <a:lnTo>
                    <a:pt x="227" y="505"/>
                  </a:lnTo>
                  <a:lnTo>
                    <a:pt x="159" y="449"/>
                  </a:lnTo>
                  <a:lnTo>
                    <a:pt x="100" y="390"/>
                  </a:lnTo>
                  <a:lnTo>
                    <a:pt x="52" y="326"/>
                  </a:lnTo>
                  <a:lnTo>
                    <a:pt x="14" y="260"/>
                  </a:lnTo>
                  <a:lnTo>
                    <a:pt x="2" y="225"/>
                  </a:lnTo>
                  <a:lnTo>
                    <a:pt x="0" y="187"/>
                  </a:lnTo>
                  <a:lnTo>
                    <a:pt x="4" y="151"/>
                  </a:lnTo>
                  <a:lnTo>
                    <a:pt x="16" y="117"/>
                  </a:lnTo>
                  <a:lnTo>
                    <a:pt x="36" y="87"/>
                  </a:lnTo>
                  <a:lnTo>
                    <a:pt x="62" y="62"/>
                  </a:lnTo>
                  <a:lnTo>
                    <a:pt x="94" y="42"/>
                  </a:lnTo>
                  <a:lnTo>
                    <a:pt x="130" y="30"/>
                  </a:lnTo>
                  <a:lnTo>
                    <a:pt x="165" y="26"/>
                  </a:lnTo>
                  <a:lnTo>
                    <a:pt x="201" y="32"/>
                  </a:lnTo>
                  <a:lnTo>
                    <a:pt x="235" y="44"/>
                  </a:lnTo>
                  <a:lnTo>
                    <a:pt x="267" y="62"/>
                  </a:lnTo>
                  <a:lnTo>
                    <a:pt x="293" y="89"/>
                  </a:lnTo>
                  <a:lnTo>
                    <a:pt x="313" y="121"/>
                  </a:lnTo>
                  <a:lnTo>
                    <a:pt x="340" y="167"/>
                  </a:lnTo>
                  <a:lnTo>
                    <a:pt x="384" y="213"/>
                  </a:lnTo>
                  <a:lnTo>
                    <a:pt x="442" y="258"/>
                  </a:lnTo>
                  <a:lnTo>
                    <a:pt x="514" y="302"/>
                  </a:lnTo>
                  <a:lnTo>
                    <a:pt x="595" y="344"/>
                  </a:lnTo>
                  <a:lnTo>
                    <a:pt x="689" y="382"/>
                  </a:lnTo>
                  <a:lnTo>
                    <a:pt x="794" y="415"/>
                  </a:lnTo>
                  <a:lnTo>
                    <a:pt x="910" y="443"/>
                  </a:lnTo>
                  <a:lnTo>
                    <a:pt x="1033" y="467"/>
                  </a:lnTo>
                  <a:lnTo>
                    <a:pt x="1166" y="485"/>
                  </a:lnTo>
                  <a:lnTo>
                    <a:pt x="1305" y="497"/>
                  </a:lnTo>
                  <a:lnTo>
                    <a:pt x="1453" y="501"/>
                  </a:lnTo>
                  <a:lnTo>
                    <a:pt x="1594" y="497"/>
                  </a:lnTo>
                  <a:lnTo>
                    <a:pt x="1727" y="487"/>
                  </a:lnTo>
                  <a:lnTo>
                    <a:pt x="1855" y="471"/>
                  </a:lnTo>
                  <a:lnTo>
                    <a:pt x="1972" y="449"/>
                  </a:lnTo>
                  <a:lnTo>
                    <a:pt x="2083" y="423"/>
                  </a:lnTo>
                  <a:lnTo>
                    <a:pt x="2185" y="392"/>
                  </a:lnTo>
                  <a:lnTo>
                    <a:pt x="2278" y="358"/>
                  </a:lnTo>
                  <a:lnTo>
                    <a:pt x="2360" y="320"/>
                  </a:lnTo>
                  <a:lnTo>
                    <a:pt x="2432" y="280"/>
                  </a:lnTo>
                  <a:lnTo>
                    <a:pt x="2493" y="239"/>
                  </a:lnTo>
                  <a:lnTo>
                    <a:pt x="2541" y="195"/>
                  </a:lnTo>
                  <a:lnTo>
                    <a:pt x="2577" y="151"/>
                  </a:lnTo>
                  <a:lnTo>
                    <a:pt x="2601" y="107"/>
                  </a:lnTo>
                  <a:lnTo>
                    <a:pt x="2617" y="74"/>
                  </a:lnTo>
                  <a:lnTo>
                    <a:pt x="2641" y="46"/>
                  </a:lnTo>
                  <a:lnTo>
                    <a:pt x="2670" y="24"/>
                  </a:lnTo>
                  <a:lnTo>
                    <a:pt x="2702" y="8"/>
                  </a:lnTo>
                  <a:lnTo>
                    <a:pt x="2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6" name="Freeform 125"/>
            <p:cNvSpPr>
              <a:spLocks/>
            </p:cNvSpPr>
            <p:nvPr/>
          </p:nvSpPr>
          <p:spPr bwMode="auto">
            <a:xfrm>
              <a:off x="10125076" y="3641725"/>
              <a:ext cx="2314575" cy="657225"/>
            </a:xfrm>
            <a:custGeom>
              <a:avLst/>
              <a:gdLst>
                <a:gd name="T0" fmla="*/ 2774 w 2917"/>
                <a:gd name="T1" fmla="*/ 0 h 827"/>
                <a:gd name="T2" fmla="*/ 2843 w 2917"/>
                <a:gd name="T3" fmla="*/ 26 h 827"/>
                <a:gd name="T4" fmla="*/ 2893 w 2917"/>
                <a:gd name="T5" fmla="*/ 78 h 827"/>
                <a:gd name="T6" fmla="*/ 2917 w 2917"/>
                <a:gd name="T7" fmla="*/ 145 h 827"/>
                <a:gd name="T8" fmla="*/ 2909 w 2917"/>
                <a:gd name="T9" fmla="*/ 219 h 827"/>
                <a:gd name="T10" fmla="*/ 2836 w 2917"/>
                <a:gd name="T11" fmla="*/ 352 h 827"/>
                <a:gd name="T12" fmla="*/ 2720 w 2917"/>
                <a:gd name="T13" fmla="*/ 473 h 827"/>
                <a:gd name="T14" fmla="*/ 2565 w 2917"/>
                <a:gd name="T15" fmla="*/ 581 h 827"/>
                <a:gd name="T16" fmla="*/ 2370 w 2917"/>
                <a:gd name="T17" fmla="*/ 672 h 827"/>
                <a:gd name="T18" fmla="*/ 2133 w 2917"/>
                <a:gd name="T19" fmla="*/ 746 h 827"/>
                <a:gd name="T20" fmla="*/ 1873 w 2917"/>
                <a:gd name="T21" fmla="*/ 797 h 827"/>
                <a:gd name="T22" fmla="*/ 1596 w 2917"/>
                <a:gd name="T23" fmla="*/ 823 h 827"/>
                <a:gd name="T24" fmla="*/ 1315 w 2917"/>
                <a:gd name="T25" fmla="*/ 823 h 827"/>
                <a:gd name="T26" fmla="*/ 1051 w 2917"/>
                <a:gd name="T27" fmla="*/ 801 h 827"/>
                <a:gd name="T28" fmla="*/ 804 w 2917"/>
                <a:gd name="T29" fmla="*/ 755 h 827"/>
                <a:gd name="T30" fmla="*/ 583 w 2917"/>
                <a:gd name="T31" fmla="*/ 690 h 827"/>
                <a:gd name="T32" fmla="*/ 388 w 2917"/>
                <a:gd name="T33" fmla="*/ 606 h 827"/>
                <a:gd name="T34" fmla="*/ 227 w 2917"/>
                <a:gd name="T35" fmla="*/ 505 h 827"/>
                <a:gd name="T36" fmla="*/ 100 w 2917"/>
                <a:gd name="T37" fmla="*/ 388 h 827"/>
                <a:gd name="T38" fmla="*/ 14 w 2917"/>
                <a:gd name="T39" fmla="*/ 258 h 827"/>
                <a:gd name="T40" fmla="*/ 0 w 2917"/>
                <a:gd name="T41" fmla="*/ 187 h 827"/>
                <a:gd name="T42" fmla="*/ 16 w 2917"/>
                <a:gd name="T43" fmla="*/ 117 h 827"/>
                <a:gd name="T44" fmla="*/ 62 w 2917"/>
                <a:gd name="T45" fmla="*/ 60 h 827"/>
                <a:gd name="T46" fmla="*/ 130 w 2917"/>
                <a:gd name="T47" fmla="*/ 28 h 827"/>
                <a:gd name="T48" fmla="*/ 201 w 2917"/>
                <a:gd name="T49" fmla="*/ 30 h 827"/>
                <a:gd name="T50" fmla="*/ 267 w 2917"/>
                <a:gd name="T51" fmla="*/ 62 h 827"/>
                <a:gd name="T52" fmla="*/ 313 w 2917"/>
                <a:gd name="T53" fmla="*/ 119 h 827"/>
                <a:gd name="T54" fmla="*/ 384 w 2917"/>
                <a:gd name="T55" fmla="*/ 213 h 827"/>
                <a:gd name="T56" fmla="*/ 514 w 2917"/>
                <a:gd name="T57" fmla="*/ 300 h 827"/>
                <a:gd name="T58" fmla="*/ 689 w 2917"/>
                <a:gd name="T59" fmla="*/ 380 h 827"/>
                <a:gd name="T60" fmla="*/ 910 w 2917"/>
                <a:gd name="T61" fmla="*/ 443 h 827"/>
                <a:gd name="T62" fmla="*/ 1166 w 2917"/>
                <a:gd name="T63" fmla="*/ 485 h 827"/>
                <a:gd name="T64" fmla="*/ 1453 w 2917"/>
                <a:gd name="T65" fmla="*/ 499 h 827"/>
                <a:gd name="T66" fmla="*/ 1727 w 2917"/>
                <a:gd name="T67" fmla="*/ 485 h 827"/>
                <a:gd name="T68" fmla="*/ 1972 w 2917"/>
                <a:gd name="T69" fmla="*/ 447 h 827"/>
                <a:gd name="T70" fmla="*/ 2185 w 2917"/>
                <a:gd name="T71" fmla="*/ 392 h 827"/>
                <a:gd name="T72" fmla="*/ 2360 w 2917"/>
                <a:gd name="T73" fmla="*/ 318 h 827"/>
                <a:gd name="T74" fmla="*/ 2493 w 2917"/>
                <a:gd name="T75" fmla="*/ 237 h 827"/>
                <a:gd name="T76" fmla="*/ 2577 w 2917"/>
                <a:gd name="T77" fmla="*/ 149 h 827"/>
                <a:gd name="T78" fmla="*/ 2617 w 2917"/>
                <a:gd name="T79" fmla="*/ 72 h 827"/>
                <a:gd name="T80" fmla="*/ 2670 w 2917"/>
                <a:gd name="T81" fmla="*/ 22 h 827"/>
                <a:gd name="T82" fmla="*/ 2738 w 2917"/>
                <a:gd name="T83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7" h="827">
                  <a:moveTo>
                    <a:pt x="2738" y="0"/>
                  </a:moveTo>
                  <a:lnTo>
                    <a:pt x="2774" y="0"/>
                  </a:lnTo>
                  <a:lnTo>
                    <a:pt x="2810" y="10"/>
                  </a:lnTo>
                  <a:lnTo>
                    <a:pt x="2843" y="26"/>
                  </a:lnTo>
                  <a:lnTo>
                    <a:pt x="2871" y="50"/>
                  </a:lnTo>
                  <a:lnTo>
                    <a:pt x="2893" y="78"/>
                  </a:lnTo>
                  <a:lnTo>
                    <a:pt x="2909" y="109"/>
                  </a:lnTo>
                  <a:lnTo>
                    <a:pt x="2917" y="145"/>
                  </a:lnTo>
                  <a:lnTo>
                    <a:pt x="2917" y="181"/>
                  </a:lnTo>
                  <a:lnTo>
                    <a:pt x="2909" y="219"/>
                  </a:lnTo>
                  <a:lnTo>
                    <a:pt x="2877" y="286"/>
                  </a:lnTo>
                  <a:lnTo>
                    <a:pt x="2836" y="352"/>
                  </a:lnTo>
                  <a:lnTo>
                    <a:pt x="2784" y="414"/>
                  </a:lnTo>
                  <a:lnTo>
                    <a:pt x="2720" y="473"/>
                  </a:lnTo>
                  <a:lnTo>
                    <a:pt x="2647" y="529"/>
                  </a:lnTo>
                  <a:lnTo>
                    <a:pt x="2565" y="581"/>
                  </a:lnTo>
                  <a:lnTo>
                    <a:pt x="2471" y="628"/>
                  </a:lnTo>
                  <a:lnTo>
                    <a:pt x="2370" y="672"/>
                  </a:lnTo>
                  <a:lnTo>
                    <a:pt x="2257" y="712"/>
                  </a:lnTo>
                  <a:lnTo>
                    <a:pt x="2133" y="746"/>
                  </a:lnTo>
                  <a:lnTo>
                    <a:pt x="2006" y="775"/>
                  </a:lnTo>
                  <a:lnTo>
                    <a:pt x="1873" y="797"/>
                  </a:lnTo>
                  <a:lnTo>
                    <a:pt x="1737" y="813"/>
                  </a:lnTo>
                  <a:lnTo>
                    <a:pt x="1596" y="823"/>
                  </a:lnTo>
                  <a:lnTo>
                    <a:pt x="1453" y="827"/>
                  </a:lnTo>
                  <a:lnTo>
                    <a:pt x="1315" y="823"/>
                  </a:lnTo>
                  <a:lnTo>
                    <a:pt x="1180" y="815"/>
                  </a:lnTo>
                  <a:lnTo>
                    <a:pt x="1051" y="801"/>
                  </a:lnTo>
                  <a:lnTo>
                    <a:pt x="925" y="781"/>
                  </a:lnTo>
                  <a:lnTo>
                    <a:pt x="804" y="755"/>
                  </a:lnTo>
                  <a:lnTo>
                    <a:pt x="691" y="726"/>
                  </a:lnTo>
                  <a:lnTo>
                    <a:pt x="583" y="690"/>
                  </a:lnTo>
                  <a:lnTo>
                    <a:pt x="482" y="650"/>
                  </a:lnTo>
                  <a:lnTo>
                    <a:pt x="388" y="606"/>
                  </a:lnTo>
                  <a:lnTo>
                    <a:pt x="303" y="557"/>
                  </a:lnTo>
                  <a:lnTo>
                    <a:pt x="227" y="505"/>
                  </a:lnTo>
                  <a:lnTo>
                    <a:pt x="159" y="449"/>
                  </a:lnTo>
                  <a:lnTo>
                    <a:pt x="100" y="388"/>
                  </a:lnTo>
                  <a:lnTo>
                    <a:pt x="52" y="326"/>
                  </a:lnTo>
                  <a:lnTo>
                    <a:pt x="14" y="258"/>
                  </a:lnTo>
                  <a:lnTo>
                    <a:pt x="2" y="223"/>
                  </a:lnTo>
                  <a:lnTo>
                    <a:pt x="0" y="187"/>
                  </a:lnTo>
                  <a:lnTo>
                    <a:pt x="4" y="151"/>
                  </a:lnTo>
                  <a:lnTo>
                    <a:pt x="16" y="117"/>
                  </a:lnTo>
                  <a:lnTo>
                    <a:pt x="36" y="85"/>
                  </a:lnTo>
                  <a:lnTo>
                    <a:pt x="62" y="60"/>
                  </a:lnTo>
                  <a:lnTo>
                    <a:pt x="94" y="40"/>
                  </a:lnTo>
                  <a:lnTo>
                    <a:pt x="130" y="28"/>
                  </a:lnTo>
                  <a:lnTo>
                    <a:pt x="165" y="26"/>
                  </a:lnTo>
                  <a:lnTo>
                    <a:pt x="201" y="30"/>
                  </a:lnTo>
                  <a:lnTo>
                    <a:pt x="235" y="42"/>
                  </a:lnTo>
                  <a:lnTo>
                    <a:pt x="267" y="62"/>
                  </a:lnTo>
                  <a:lnTo>
                    <a:pt x="293" y="87"/>
                  </a:lnTo>
                  <a:lnTo>
                    <a:pt x="313" y="119"/>
                  </a:lnTo>
                  <a:lnTo>
                    <a:pt x="340" y="167"/>
                  </a:lnTo>
                  <a:lnTo>
                    <a:pt x="384" y="213"/>
                  </a:lnTo>
                  <a:lnTo>
                    <a:pt x="442" y="258"/>
                  </a:lnTo>
                  <a:lnTo>
                    <a:pt x="514" y="300"/>
                  </a:lnTo>
                  <a:lnTo>
                    <a:pt x="595" y="342"/>
                  </a:lnTo>
                  <a:lnTo>
                    <a:pt x="689" y="380"/>
                  </a:lnTo>
                  <a:lnTo>
                    <a:pt x="794" y="414"/>
                  </a:lnTo>
                  <a:lnTo>
                    <a:pt x="910" y="443"/>
                  </a:lnTo>
                  <a:lnTo>
                    <a:pt x="1033" y="467"/>
                  </a:lnTo>
                  <a:lnTo>
                    <a:pt x="1166" y="485"/>
                  </a:lnTo>
                  <a:lnTo>
                    <a:pt x="1305" y="495"/>
                  </a:lnTo>
                  <a:lnTo>
                    <a:pt x="1453" y="499"/>
                  </a:lnTo>
                  <a:lnTo>
                    <a:pt x="1594" y="497"/>
                  </a:lnTo>
                  <a:lnTo>
                    <a:pt x="1727" y="485"/>
                  </a:lnTo>
                  <a:lnTo>
                    <a:pt x="1855" y="469"/>
                  </a:lnTo>
                  <a:lnTo>
                    <a:pt x="1972" y="447"/>
                  </a:lnTo>
                  <a:lnTo>
                    <a:pt x="2083" y="421"/>
                  </a:lnTo>
                  <a:lnTo>
                    <a:pt x="2185" y="392"/>
                  </a:lnTo>
                  <a:lnTo>
                    <a:pt x="2278" y="356"/>
                  </a:lnTo>
                  <a:lnTo>
                    <a:pt x="2360" y="318"/>
                  </a:lnTo>
                  <a:lnTo>
                    <a:pt x="2432" y="278"/>
                  </a:lnTo>
                  <a:lnTo>
                    <a:pt x="2493" y="237"/>
                  </a:lnTo>
                  <a:lnTo>
                    <a:pt x="2541" y="193"/>
                  </a:lnTo>
                  <a:lnTo>
                    <a:pt x="2577" y="149"/>
                  </a:lnTo>
                  <a:lnTo>
                    <a:pt x="2601" y="105"/>
                  </a:lnTo>
                  <a:lnTo>
                    <a:pt x="2617" y="72"/>
                  </a:lnTo>
                  <a:lnTo>
                    <a:pt x="2641" y="44"/>
                  </a:lnTo>
                  <a:lnTo>
                    <a:pt x="2670" y="22"/>
                  </a:lnTo>
                  <a:lnTo>
                    <a:pt x="2702" y="8"/>
                  </a:lnTo>
                  <a:lnTo>
                    <a:pt x="2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7" name="Freeform 126"/>
            <p:cNvSpPr>
              <a:spLocks/>
            </p:cNvSpPr>
            <p:nvPr/>
          </p:nvSpPr>
          <p:spPr bwMode="auto">
            <a:xfrm>
              <a:off x="10125076" y="4303713"/>
              <a:ext cx="2314575" cy="655638"/>
            </a:xfrm>
            <a:custGeom>
              <a:avLst/>
              <a:gdLst>
                <a:gd name="T0" fmla="*/ 2774 w 2917"/>
                <a:gd name="T1" fmla="*/ 0 h 827"/>
                <a:gd name="T2" fmla="*/ 2843 w 2917"/>
                <a:gd name="T3" fmla="*/ 26 h 827"/>
                <a:gd name="T4" fmla="*/ 2893 w 2917"/>
                <a:gd name="T5" fmla="*/ 78 h 827"/>
                <a:gd name="T6" fmla="*/ 2917 w 2917"/>
                <a:gd name="T7" fmla="*/ 145 h 827"/>
                <a:gd name="T8" fmla="*/ 2909 w 2917"/>
                <a:gd name="T9" fmla="*/ 217 h 827"/>
                <a:gd name="T10" fmla="*/ 2836 w 2917"/>
                <a:gd name="T11" fmla="*/ 352 h 827"/>
                <a:gd name="T12" fmla="*/ 2720 w 2917"/>
                <a:gd name="T13" fmla="*/ 473 h 827"/>
                <a:gd name="T14" fmla="*/ 2565 w 2917"/>
                <a:gd name="T15" fmla="*/ 581 h 827"/>
                <a:gd name="T16" fmla="*/ 2370 w 2917"/>
                <a:gd name="T17" fmla="*/ 672 h 827"/>
                <a:gd name="T18" fmla="*/ 2133 w 2917"/>
                <a:gd name="T19" fmla="*/ 746 h 827"/>
                <a:gd name="T20" fmla="*/ 1873 w 2917"/>
                <a:gd name="T21" fmla="*/ 797 h 827"/>
                <a:gd name="T22" fmla="*/ 1596 w 2917"/>
                <a:gd name="T23" fmla="*/ 823 h 827"/>
                <a:gd name="T24" fmla="*/ 1315 w 2917"/>
                <a:gd name="T25" fmla="*/ 823 h 827"/>
                <a:gd name="T26" fmla="*/ 1051 w 2917"/>
                <a:gd name="T27" fmla="*/ 799 h 827"/>
                <a:gd name="T28" fmla="*/ 804 w 2917"/>
                <a:gd name="T29" fmla="*/ 756 h 827"/>
                <a:gd name="T30" fmla="*/ 583 w 2917"/>
                <a:gd name="T31" fmla="*/ 690 h 827"/>
                <a:gd name="T32" fmla="*/ 388 w 2917"/>
                <a:gd name="T33" fmla="*/ 604 h 827"/>
                <a:gd name="T34" fmla="*/ 227 w 2917"/>
                <a:gd name="T35" fmla="*/ 505 h 827"/>
                <a:gd name="T36" fmla="*/ 100 w 2917"/>
                <a:gd name="T37" fmla="*/ 388 h 827"/>
                <a:gd name="T38" fmla="*/ 14 w 2917"/>
                <a:gd name="T39" fmla="*/ 258 h 827"/>
                <a:gd name="T40" fmla="*/ 0 w 2917"/>
                <a:gd name="T41" fmla="*/ 185 h 827"/>
                <a:gd name="T42" fmla="*/ 16 w 2917"/>
                <a:gd name="T43" fmla="*/ 115 h 827"/>
                <a:gd name="T44" fmla="*/ 62 w 2917"/>
                <a:gd name="T45" fmla="*/ 60 h 827"/>
                <a:gd name="T46" fmla="*/ 130 w 2917"/>
                <a:gd name="T47" fmla="*/ 28 h 827"/>
                <a:gd name="T48" fmla="*/ 201 w 2917"/>
                <a:gd name="T49" fmla="*/ 30 h 827"/>
                <a:gd name="T50" fmla="*/ 267 w 2917"/>
                <a:gd name="T51" fmla="*/ 62 h 827"/>
                <a:gd name="T52" fmla="*/ 313 w 2917"/>
                <a:gd name="T53" fmla="*/ 119 h 827"/>
                <a:gd name="T54" fmla="*/ 384 w 2917"/>
                <a:gd name="T55" fmla="*/ 213 h 827"/>
                <a:gd name="T56" fmla="*/ 514 w 2917"/>
                <a:gd name="T57" fmla="*/ 300 h 827"/>
                <a:gd name="T58" fmla="*/ 689 w 2917"/>
                <a:gd name="T59" fmla="*/ 380 h 827"/>
                <a:gd name="T60" fmla="*/ 910 w 2917"/>
                <a:gd name="T61" fmla="*/ 441 h 827"/>
                <a:gd name="T62" fmla="*/ 1166 w 2917"/>
                <a:gd name="T63" fmla="*/ 485 h 827"/>
                <a:gd name="T64" fmla="*/ 1453 w 2917"/>
                <a:gd name="T65" fmla="*/ 499 h 827"/>
                <a:gd name="T66" fmla="*/ 1727 w 2917"/>
                <a:gd name="T67" fmla="*/ 485 h 827"/>
                <a:gd name="T68" fmla="*/ 1972 w 2917"/>
                <a:gd name="T69" fmla="*/ 447 h 827"/>
                <a:gd name="T70" fmla="*/ 2185 w 2917"/>
                <a:gd name="T71" fmla="*/ 390 h 827"/>
                <a:gd name="T72" fmla="*/ 2360 w 2917"/>
                <a:gd name="T73" fmla="*/ 318 h 827"/>
                <a:gd name="T74" fmla="*/ 2493 w 2917"/>
                <a:gd name="T75" fmla="*/ 237 h 827"/>
                <a:gd name="T76" fmla="*/ 2577 w 2917"/>
                <a:gd name="T77" fmla="*/ 149 h 827"/>
                <a:gd name="T78" fmla="*/ 2617 w 2917"/>
                <a:gd name="T79" fmla="*/ 72 h 827"/>
                <a:gd name="T80" fmla="*/ 2670 w 2917"/>
                <a:gd name="T81" fmla="*/ 22 h 827"/>
                <a:gd name="T82" fmla="*/ 2738 w 2917"/>
                <a:gd name="T83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7" h="827">
                  <a:moveTo>
                    <a:pt x="2738" y="0"/>
                  </a:moveTo>
                  <a:lnTo>
                    <a:pt x="2774" y="0"/>
                  </a:lnTo>
                  <a:lnTo>
                    <a:pt x="2810" y="8"/>
                  </a:lnTo>
                  <a:lnTo>
                    <a:pt x="2843" y="26"/>
                  </a:lnTo>
                  <a:lnTo>
                    <a:pt x="2871" y="50"/>
                  </a:lnTo>
                  <a:lnTo>
                    <a:pt x="2893" y="78"/>
                  </a:lnTo>
                  <a:lnTo>
                    <a:pt x="2909" y="109"/>
                  </a:lnTo>
                  <a:lnTo>
                    <a:pt x="2917" y="145"/>
                  </a:lnTo>
                  <a:lnTo>
                    <a:pt x="2917" y="181"/>
                  </a:lnTo>
                  <a:lnTo>
                    <a:pt x="2909" y="217"/>
                  </a:lnTo>
                  <a:lnTo>
                    <a:pt x="2877" y="286"/>
                  </a:lnTo>
                  <a:lnTo>
                    <a:pt x="2836" y="352"/>
                  </a:lnTo>
                  <a:lnTo>
                    <a:pt x="2784" y="414"/>
                  </a:lnTo>
                  <a:lnTo>
                    <a:pt x="2720" y="473"/>
                  </a:lnTo>
                  <a:lnTo>
                    <a:pt x="2647" y="529"/>
                  </a:lnTo>
                  <a:lnTo>
                    <a:pt x="2565" y="581"/>
                  </a:lnTo>
                  <a:lnTo>
                    <a:pt x="2471" y="628"/>
                  </a:lnTo>
                  <a:lnTo>
                    <a:pt x="2370" y="672"/>
                  </a:lnTo>
                  <a:lnTo>
                    <a:pt x="2257" y="712"/>
                  </a:lnTo>
                  <a:lnTo>
                    <a:pt x="2133" y="746"/>
                  </a:lnTo>
                  <a:lnTo>
                    <a:pt x="2006" y="775"/>
                  </a:lnTo>
                  <a:lnTo>
                    <a:pt x="1873" y="797"/>
                  </a:lnTo>
                  <a:lnTo>
                    <a:pt x="1737" y="813"/>
                  </a:lnTo>
                  <a:lnTo>
                    <a:pt x="1596" y="823"/>
                  </a:lnTo>
                  <a:lnTo>
                    <a:pt x="1453" y="827"/>
                  </a:lnTo>
                  <a:lnTo>
                    <a:pt x="1315" y="823"/>
                  </a:lnTo>
                  <a:lnTo>
                    <a:pt x="1180" y="815"/>
                  </a:lnTo>
                  <a:lnTo>
                    <a:pt x="1051" y="799"/>
                  </a:lnTo>
                  <a:lnTo>
                    <a:pt x="925" y="779"/>
                  </a:lnTo>
                  <a:lnTo>
                    <a:pt x="804" y="756"/>
                  </a:lnTo>
                  <a:lnTo>
                    <a:pt x="691" y="724"/>
                  </a:lnTo>
                  <a:lnTo>
                    <a:pt x="583" y="690"/>
                  </a:lnTo>
                  <a:lnTo>
                    <a:pt x="482" y="650"/>
                  </a:lnTo>
                  <a:lnTo>
                    <a:pt x="388" y="604"/>
                  </a:lnTo>
                  <a:lnTo>
                    <a:pt x="303" y="557"/>
                  </a:lnTo>
                  <a:lnTo>
                    <a:pt x="227" y="505"/>
                  </a:lnTo>
                  <a:lnTo>
                    <a:pt x="159" y="447"/>
                  </a:lnTo>
                  <a:lnTo>
                    <a:pt x="100" y="388"/>
                  </a:lnTo>
                  <a:lnTo>
                    <a:pt x="52" y="324"/>
                  </a:lnTo>
                  <a:lnTo>
                    <a:pt x="14" y="258"/>
                  </a:lnTo>
                  <a:lnTo>
                    <a:pt x="2" y="223"/>
                  </a:lnTo>
                  <a:lnTo>
                    <a:pt x="0" y="185"/>
                  </a:lnTo>
                  <a:lnTo>
                    <a:pt x="4" y="149"/>
                  </a:lnTo>
                  <a:lnTo>
                    <a:pt x="16" y="115"/>
                  </a:lnTo>
                  <a:lnTo>
                    <a:pt x="36" y="86"/>
                  </a:lnTo>
                  <a:lnTo>
                    <a:pt x="62" y="60"/>
                  </a:lnTo>
                  <a:lnTo>
                    <a:pt x="94" y="40"/>
                  </a:lnTo>
                  <a:lnTo>
                    <a:pt x="130" y="28"/>
                  </a:lnTo>
                  <a:lnTo>
                    <a:pt x="165" y="24"/>
                  </a:lnTo>
                  <a:lnTo>
                    <a:pt x="201" y="30"/>
                  </a:lnTo>
                  <a:lnTo>
                    <a:pt x="235" y="42"/>
                  </a:lnTo>
                  <a:lnTo>
                    <a:pt x="267" y="62"/>
                  </a:lnTo>
                  <a:lnTo>
                    <a:pt x="293" y="87"/>
                  </a:lnTo>
                  <a:lnTo>
                    <a:pt x="313" y="119"/>
                  </a:lnTo>
                  <a:lnTo>
                    <a:pt x="340" y="165"/>
                  </a:lnTo>
                  <a:lnTo>
                    <a:pt x="384" y="213"/>
                  </a:lnTo>
                  <a:lnTo>
                    <a:pt x="442" y="256"/>
                  </a:lnTo>
                  <a:lnTo>
                    <a:pt x="514" y="300"/>
                  </a:lnTo>
                  <a:lnTo>
                    <a:pt x="595" y="342"/>
                  </a:lnTo>
                  <a:lnTo>
                    <a:pt x="689" y="380"/>
                  </a:lnTo>
                  <a:lnTo>
                    <a:pt x="794" y="414"/>
                  </a:lnTo>
                  <a:lnTo>
                    <a:pt x="910" y="441"/>
                  </a:lnTo>
                  <a:lnTo>
                    <a:pt x="1033" y="465"/>
                  </a:lnTo>
                  <a:lnTo>
                    <a:pt x="1166" y="485"/>
                  </a:lnTo>
                  <a:lnTo>
                    <a:pt x="1305" y="495"/>
                  </a:lnTo>
                  <a:lnTo>
                    <a:pt x="1453" y="499"/>
                  </a:lnTo>
                  <a:lnTo>
                    <a:pt x="1594" y="495"/>
                  </a:lnTo>
                  <a:lnTo>
                    <a:pt x="1727" y="485"/>
                  </a:lnTo>
                  <a:lnTo>
                    <a:pt x="1855" y="469"/>
                  </a:lnTo>
                  <a:lnTo>
                    <a:pt x="1972" y="447"/>
                  </a:lnTo>
                  <a:lnTo>
                    <a:pt x="2083" y="422"/>
                  </a:lnTo>
                  <a:lnTo>
                    <a:pt x="2185" y="390"/>
                  </a:lnTo>
                  <a:lnTo>
                    <a:pt x="2278" y="356"/>
                  </a:lnTo>
                  <a:lnTo>
                    <a:pt x="2360" y="318"/>
                  </a:lnTo>
                  <a:lnTo>
                    <a:pt x="2432" y="278"/>
                  </a:lnTo>
                  <a:lnTo>
                    <a:pt x="2493" y="237"/>
                  </a:lnTo>
                  <a:lnTo>
                    <a:pt x="2541" y="193"/>
                  </a:lnTo>
                  <a:lnTo>
                    <a:pt x="2577" y="149"/>
                  </a:lnTo>
                  <a:lnTo>
                    <a:pt x="2601" y="105"/>
                  </a:lnTo>
                  <a:lnTo>
                    <a:pt x="2617" y="72"/>
                  </a:lnTo>
                  <a:lnTo>
                    <a:pt x="2641" y="44"/>
                  </a:lnTo>
                  <a:lnTo>
                    <a:pt x="2670" y="22"/>
                  </a:lnTo>
                  <a:lnTo>
                    <a:pt x="2702" y="8"/>
                  </a:lnTo>
                  <a:lnTo>
                    <a:pt x="2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8" name="Freeform 127"/>
            <p:cNvSpPr>
              <a:spLocks/>
            </p:cNvSpPr>
            <p:nvPr/>
          </p:nvSpPr>
          <p:spPr bwMode="auto">
            <a:xfrm>
              <a:off x="7269163" y="2978150"/>
              <a:ext cx="2316163" cy="657225"/>
            </a:xfrm>
            <a:custGeom>
              <a:avLst/>
              <a:gdLst>
                <a:gd name="T0" fmla="*/ 2775 w 2919"/>
                <a:gd name="T1" fmla="*/ 2 h 827"/>
                <a:gd name="T2" fmla="*/ 2845 w 2919"/>
                <a:gd name="T3" fmla="*/ 28 h 827"/>
                <a:gd name="T4" fmla="*/ 2895 w 2919"/>
                <a:gd name="T5" fmla="*/ 79 h 827"/>
                <a:gd name="T6" fmla="*/ 2919 w 2919"/>
                <a:gd name="T7" fmla="*/ 147 h 827"/>
                <a:gd name="T8" fmla="*/ 2909 w 2919"/>
                <a:gd name="T9" fmla="*/ 219 h 827"/>
                <a:gd name="T10" fmla="*/ 2837 w 2919"/>
                <a:gd name="T11" fmla="*/ 354 h 827"/>
                <a:gd name="T12" fmla="*/ 2722 w 2919"/>
                <a:gd name="T13" fmla="*/ 475 h 827"/>
                <a:gd name="T14" fmla="*/ 2565 w 2919"/>
                <a:gd name="T15" fmla="*/ 580 h 827"/>
                <a:gd name="T16" fmla="*/ 2372 w 2919"/>
                <a:gd name="T17" fmla="*/ 672 h 827"/>
                <a:gd name="T18" fmla="*/ 2135 w 2919"/>
                <a:gd name="T19" fmla="*/ 747 h 827"/>
                <a:gd name="T20" fmla="*/ 1874 w 2919"/>
                <a:gd name="T21" fmla="*/ 799 h 827"/>
                <a:gd name="T22" fmla="*/ 1598 w 2919"/>
                <a:gd name="T23" fmla="*/ 825 h 827"/>
                <a:gd name="T24" fmla="*/ 1315 w 2919"/>
                <a:gd name="T25" fmla="*/ 825 h 827"/>
                <a:gd name="T26" fmla="*/ 1050 w 2919"/>
                <a:gd name="T27" fmla="*/ 801 h 827"/>
                <a:gd name="T28" fmla="*/ 806 w 2919"/>
                <a:gd name="T29" fmla="*/ 755 h 827"/>
                <a:gd name="T30" fmla="*/ 583 w 2919"/>
                <a:gd name="T31" fmla="*/ 690 h 827"/>
                <a:gd name="T32" fmla="*/ 390 w 2919"/>
                <a:gd name="T33" fmla="*/ 606 h 827"/>
                <a:gd name="T34" fmla="*/ 227 w 2919"/>
                <a:gd name="T35" fmla="*/ 505 h 827"/>
                <a:gd name="T36" fmla="*/ 101 w 2919"/>
                <a:gd name="T37" fmla="*/ 390 h 827"/>
                <a:gd name="T38" fmla="*/ 16 w 2919"/>
                <a:gd name="T39" fmla="*/ 260 h 827"/>
                <a:gd name="T40" fmla="*/ 0 w 2919"/>
                <a:gd name="T41" fmla="*/ 187 h 827"/>
                <a:gd name="T42" fmla="*/ 18 w 2919"/>
                <a:gd name="T43" fmla="*/ 117 h 827"/>
                <a:gd name="T44" fmla="*/ 64 w 2919"/>
                <a:gd name="T45" fmla="*/ 62 h 827"/>
                <a:gd name="T46" fmla="*/ 131 w 2919"/>
                <a:gd name="T47" fmla="*/ 30 h 827"/>
                <a:gd name="T48" fmla="*/ 203 w 2919"/>
                <a:gd name="T49" fmla="*/ 32 h 827"/>
                <a:gd name="T50" fmla="*/ 266 w 2919"/>
                <a:gd name="T51" fmla="*/ 62 h 827"/>
                <a:gd name="T52" fmla="*/ 312 w 2919"/>
                <a:gd name="T53" fmla="*/ 121 h 827"/>
                <a:gd name="T54" fmla="*/ 386 w 2919"/>
                <a:gd name="T55" fmla="*/ 213 h 827"/>
                <a:gd name="T56" fmla="*/ 513 w 2919"/>
                <a:gd name="T57" fmla="*/ 302 h 827"/>
                <a:gd name="T58" fmla="*/ 690 w 2919"/>
                <a:gd name="T59" fmla="*/ 382 h 827"/>
                <a:gd name="T60" fmla="*/ 909 w 2919"/>
                <a:gd name="T61" fmla="*/ 443 h 827"/>
                <a:gd name="T62" fmla="*/ 1166 w 2919"/>
                <a:gd name="T63" fmla="*/ 485 h 827"/>
                <a:gd name="T64" fmla="*/ 1454 w 2919"/>
                <a:gd name="T65" fmla="*/ 501 h 827"/>
                <a:gd name="T66" fmla="*/ 1729 w 2919"/>
                <a:gd name="T67" fmla="*/ 487 h 827"/>
                <a:gd name="T68" fmla="*/ 1974 w 2919"/>
                <a:gd name="T69" fmla="*/ 449 h 827"/>
                <a:gd name="T70" fmla="*/ 2187 w 2919"/>
                <a:gd name="T71" fmla="*/ 392 h 827"/>
                <a:gd name="T72" fmla="*/ 2362 w 2919"/>
                <a:gd name="T73" fmla="*/ 320 h 827"/>
                <a:gd name="T74" fmla="*/ 2493 w 2919"/>
                <a:gd name="T75" fmla="*/ 239 h 827"/>
                <a:gd name="T76" fmla="*/ 2578 w 2919"/>
                <a:gd name="T77" fmla="*/ 151 h 827"/>
                <a:gd name="T78" fmla="*/ 2618 w 2919"/>
                <a:gd name="T79" fmla="*/ 74 h 827"/>
                <a:gd name="T80" fmla="*/ 2670 w 2919"/>
                <a:gd name="T81" fmla="*/ 24 h 827"/>
                <a:gd name="T82" fmla="*/ 2738 w 2919"/>
                <a:gd name="T83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9" h="827">
                  <a:moveTo>
                    <a:pt x="2738" y="0"/>
                  </a:moveTo>
                  <a:lnTo>
                    <a:pt x="2775" y="2"/>
                  </a:lnTo>
                  <a:lnTo>
                    <a:pt x="2811" y="10"/>
                  </a:lnTo>
                  <a:lnTo>
                    <a:pt x="2845" y="28"/>
                  </a:lnTo>
                  <a:lnTo>
                    <a:pt x="2873" y="52"/>
                  </a:lnTo>
                  <a:lnTo>
                    <a:pt x="2895" y="79"/>
                  </a:lnTo>
                  <a:lnTo>
                    <a:pt x="2911" y="111"/>
                  </a:lnTo>
                  <a:lnTo>
                    <a:pt x="2919" y="147"/>
                  </a:lnTo>
                  <a:lnTo>
                    <a:pt x="2919" y="183"/>
                  </a:lnTo>
                  <a:lnTo>
                    <a:pt x="2909" y="219"/>
                  </a:lnTo>
                  <a:lnTo>
                    <a:pt x="2879" y="288"/>
                  </a:lnTo>
                  <a:lnTo>
                    <a:pt x="2837" y="354"/>
                  </a:lnTo>
                  <a:lnTo>
                    <a:pt x="2783" y="415"/>
                  </a:lnTo>
                  <a:lnTo>
                    <a:pt x="2722" y="475"/>
                  </a:lnTo>
                  <a:lnTo>
                    <a:pt x="2648" y="529"/>
                  </a:lnTo>
                  <a:lnTo>
                    <a:pt x="2565" y="580"/>
                  </a:lnTo>
                  <a:lnTo>
                    <a:pt x="2473" y="628"/>
                  </a:lnTo>
                  <a:lnTo>
                    <a:pt x="2372" y="672"/>
                  </a:lnTo>
                  <a:lnTo>
                    <a:pt x="2256" y="714"/>
                  </a:lnTo>
                  <a:lnTo>
                    <a:pt x="2135" y="747"/>
                  </a:lnTo>
                  <a:lnTo>
                    <a:pt x="2007" y="775"/>
                  </a:lnTo>
                  <a:lnTo>
                    <a:pt x="1874" y="799"/>
                  </a:lnTo>
                  <a:lnTo>
                    <a:pt x="1737" y="815"/>
                  </a:lnTo>
                  <a:lnTo>
                    <a:pt x="1598" y="825"/>
                  </a:lnTo>
                  <a:lnTo>
                    <a:pt x="1454" y="827"/>
                  </a:lnTo>
                  <a:lnTo>
                    <a:pt x="1315" y="825"/>
                  </a:lnTo>
                  <a:lnTo>
                    <a:pt x="1182" y="815"/>
                  </a:lnTo>
                  <a:lnTo>
                    <a:pt x="1050" y="801"/>
                  </a:lnTo>
                  <a:lnTo>
                    <a:pt x="925" y="781"/>
                  </a:lnTo>
                  <a:lnTo>
                    <a:pt x="806" y="755"/>
                  </a:lnTo>
                  <a:lnTo>
                    <a:pt x="690" y="726"/>
                  </a:lnTo>
                  <a:lnTo>
                    <a:pt x="583" y="690"/>
                  </a:lnTo>
                  <a:lnTo>
                    <a:pt x="483" y="650"/>
                  </a:lnTo>
                  <a:lnTo>
                    <a:pt x="390" y="606"/>
                  </a:lnTo>
                  <a:lnTo>
                    <a:pt x="304" y="559"/>
                  </a:lnTo>
                  <a:lnTo>
                    <a:pt x="227" y="505"/>
                  </a:lnTo>
                  <a:lnTo>
                    <a:pt x="159" y="449"/>
                  </a:lnTo>
                  <a:lnTo>
                    <a:pt x="101" y="390"/>
                  </a:lnTo>
                  <a:lnTo>
                    <a:pt x="54" y="326"/>
                  </a:lnTo>
                  <a:lnTo>
                    <a:pt x="16" y="260"/>
                  </a:lnTo>
                  <a:lnTo>
                    <a:pt x="4" y="225"/>
                  </a:lnTo>
                  <a:lnTo>
                    <a:pt x="0" y="187"/>
                  </a:lnTo>
                  <a:lnTo>
                    <a:pt x="6" y="151"/>
                  </a:lnTo>
                  <a:lnTo>
                    <a:pt x="18" y="117"/>
                  </a:lnTo>
                  <a:lnTo>
                    <a:pt x="36" y="87"/>
                  </a:lnTo>
                  <a:lnTo>
                    <a:pt x="64" y="62"/>
                  </a:lnTo>
                  <a:lnTo>
                    <a:pt x="95" y="42"/>
                  </a:lnTo>
                  <a:lnTo>
                    <a:pt x="131" y="30"/>
                  </a:lnTo>
                  <a:lnTo>
                    <a:pt x="167" y="26"/>
                  </a:lnTo>
                  <a:lnTo>
                    <a:pt x="203" y="32"/>
                  </a:lnTo>
                  <a:lnTo>
                    <a:pt x="237" y="44"/>
                  </a:lnTo>
                  <a:lnTo>
                    <a:pt x="266" y="62"/>
                  </a:lnTo>
                  <a:lnTo>
                    <a:pt x="292" y="89"/>
                  </a:lnTo>
                  <a:lnTo>
                    <a:pt x="312" y="121"/>
                  </a:lnTo>
                  <a:lnTo>
                    <a:pt x="342" y="167"/>
                  </a:lnTo>
                  <a:lnTo>
                    <a:pt x="386" y="213"/>
                  </a:lnTo>
                  <a:lnTo>
                    <a:pt x="444" y="258"/>
                  </a:lnTo>
                  <a:lnTo>
                    <a:pt x="513" y="302"/>
                  </a:lnTo>
                  <a:lnTo>
                    <a:pt x="597" y="344"/>
                  </a:lnTo>
                  <a:lnTo>
                    <a:pt x="690" y="382"/>
                  </a:lnTo>
                  <a:lnTo>
                    <a:pt x="796" y="415"/>
                  </a:lnTo>
                  <a:lnTo>
                    <a:pt x="909" y="443"/>
                  </a:lnTo>
                  <a:lnTo>
                    <a:pt x="1034" y="467"/>
                  </a:lnTo>
                  <a:lnTo>
                    <a:pt x="1166" y="485"/>
                  </a:lnTo>
                  <a:lnTo>
                    <a:pt x="1307" y="497"/>
                  </a:lnTo>
                  <a:lnTo>
                    <a:pt x="1454" y="501"/>
                  </a:lnTo>
                  <a:lnTo>
                    <a:pt x="1594" y="497"/>
                  </a:lnTo>
                  <a:lnTo>
                    <a:pt x="1729" y="487"/>
                  </a:lnTo>
                  <a:lnTo>
                    <a:pt x="1854" y="471"/>
                  </a:lnTo>
                  <a:lnTo>
                    <a:pt x="1974" y="449"/>
                  </a:lnTo>
                  <a:lnTo>
                    <a:pt x="2085" y="423"/>
                  </a:lnTo>
                  <a:lnTo>
                    <a:pt x="2187" y="392"/>
                  </a:lnTo>
                  <a:lnTo>
                    <a:pt x="2278" y="358"/>
                  </a:lnTo>
                  <a:lnTo>
                    <a:pt x="2362" y="320"/>
                  </a:lnTo>
                  <a:lnTo>
                    <a:pt x="2433" y="280"/>
                  </a:lnTo>
                  <a:lnTo>
                    <a:pt x="2493" y="239"/>
                  </a:lnTo>
                  <a:lnTo>
                    <a:pt x="2543" y="195"/>
                  </a:lnTo>
                  <a:lnTo>
                    <a:pt x="2578" y="151"/>
                  </a:lnTo>
                  <a:lnTo>
                    <a:pt x="2600" y="107"/>
                  </a:lnTo>
                  <a:lnTo>
                    <a:pt x="2618" y="74"/>
                  </a:lnTo>
                  <a:lnTo>
                    <a:pt x="2642" y="46"/>
                  </a:lnTo>
                  <a:lnTo>
                    <a:pt x="2670" y="24"/>
                  </a:lnTo>
                  <a:lnTo>
                    <a:pt x="2704" y="8"/>
                  </a:lnTo>
                  <a:lnTo>
                    <a:pt x="2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9" name="Freeform 128"/>
            <p:cNvSpPr>
              <a:spLocks/>
            </p:cNvSpPr>
            <p:nvPr/>
          </p:nvSpPr>
          <p:spPr bwMode="auto">
            <a:xfrm>
              <a:off x="7269163" y="3641725"/>
              <a:ext cx="2316163" cy="657225"/>
            </a:xfrm>
            <a:custGeom>
              <a:avLst/>
              <a:gdLst>
                <a:gd name="T0" fmla="*/ 2775 w 2919"/>
                <a:gd name="T1" fmla="*/ 0 h 827"/>
                <a:gd name="T2" fmla="*/ 2845 w 2919"/>
                <a:gd name="T3" fmla="*/ 26 h 827"/>
                <a:gd name="T4" fmla="*/ 2895 w 2919"/>
                <a:gd name="T5" fmla="*/ 78 h 827"/>
                <a:gd name="T6" fmla="*/ 2919 w 2919"/>
                <a:gd name="T7" fmla="*/ 145 h 827"/>
                <a:gd name="T8" fmla="*/ 2909 w 2919"/>
                <a:gd name="T9" fmla="*/ 219 h 827"/>
                <a:gd name="T10" fmla="*/ 2837 w 2919"/>
                <a:gd name="T11" fmla="*/ 352 h 827"/>
                <a:gd name="T12" fmla="*/ 2722 w 2919"/>
                <a:gd name="T13" fmla="*/ 473 h 827"/>
                <a:gd name="T14" fmla="*/ 2565 w 2919"/>
                <a:gd name="T15" fmla="*/ 581 h 827"/>
                <a:gd name="T16" fmla="*/ 2372 w 2919"/>
                <a:gd name="T17" fmla="*/ 672 h 827"/>
                <a:gd name="T18" fmla="*/ 2135 w 2919"/>
                <a:gd name="T19" fmla="*/ 746 h 827"/>
                <a:gd name="T20" fmla="*/ 1874 w 2919"/>
                <a:gd name="T21" fmla="*/ 797 h 827"/>
                <a:gd name="T22" fmla="*/ 1598 w 2919"/>
                <a:gd name="T23" fmla="*/ 823 h 827"/>
                <a:gd name="T24" fmla="*/ 1315 w 2919"/>
                <a:gd name="T25" fmla="*/ 823 h 827"/>
                <a:gd name="T26" fmla="*/ 1050 w 2919"/>
                <a:gd name="T27" fmla="*/ 801 h 827"/>
                <a:gd name="T28" fmla="*/ 806 w 2919"/>
                <a:gd name="T29" fmla="*/ 755 h 827"/>
                <a:gd name="T30" fmla="*/ 583 w 2919"/>
                <a:gd name="T31" fmla="*/ 690 h 827"/>
                <a:gd name="T32" fmla="*/ 390 w 2919"/>
                <a:gd name="T33" fmla="*/ 606 h 827"/>
                <a:gd name="T34" fmla="*/ 227 w 2919"/>
                <a:gd name="T35" fmla="*/ 505 h 827"/>
                <a:gd name="T36" fmla="*/ 101 w 2919"/>
                <a:gd name="T37" fmla="*/ 388 h 827"/>
                <a:gd name="T38" fmla="*/ 16 w 2919"/>
                <a:gd name="T39" fmla="*/ 258 h 827"/>
                <a:gd name="T40" fmla="*/ 0 w 2919"/>
                <a:gd name="T41" fmla="*/ 187 h 827"/>
                <a:gd name="T42" fmla="*/ 18 w 2919"/>
                <a:gd name="T43" fmla="*/ 117 h 827"/>
                <a:gd name="T44" fmla="*/ 64 w 2919"/>
                <a:gd name="T45" fmla="*/ 60 h 827"/>
                <a:gd name="T46" fmla="*/ 131 w 2919"/>
                <a:gd name="T47" fmla="*/ 28 h 827"/>
                <a:gd name="T48" fmla="*/ 203 w 2919"/>
                <a:gd name="T49" fmla="*/ 30 h 827"/>
                <a:gd name="T50" fmla="*/ 266 w 2919"/>
                <a:gd name="T51" fmla="*/ 62 h 827"/>
                <a:gd name="T52" fmla="*/ 312 w 2919"/>
                <a:gd name="T53" fmla="*/ 119 h 827"/>
                <a:gd name="T54" fmla="*/ 386 w 2919"/>
                <a:gd name="T55" fmla="*/ 213 h 827"/>
                <a:gd name="T56" fmla="*/ 513 w 2919"/>
                <a:gd name="T57" fmla="*/ 300 h 827"/>
                <a:gd name="T58" fmla="*/ 690 w 2919"/>
                <a:gd name="T59" fmla="*/ 380 h 827"/>
                <a:gd name="T60" fmla="*/ 909 w 2919"/>
                <a:gd name="T61" fmla="*/ 443 h 827"/>
                <a:gd name="T62" fmla="*/ 1166 w 2919"/>
                <a:gd name="T63" fmla="*/ 485 h 827"/>
                <a:gd name="T64" fmla="*/ 1454 w 2919"/>
                <a:gd name="T65" fmla="*/ 499 h 827"/>
                <a:gd name="T66" fmla="*/ 1729 w 2919"/>
                <a:gd name="T67" fmla="*/ 485 h 827"/>
                <a:gd name="T68" fmla="*/ 1974 w 2919"/>
                <a:gd name="T69" fmla="*/ 447 h 827"/>
                <a:gd name="T70" fmla="*/ 2187 w 2919"/>
                <a:gd name="T71" fmla="*/ 392 h 827"/>
                <a:gd name="T72" fmla="*/ 2362 w 2919"/>
                <a:gd name="T73" fmla="*/ 318 h 827"/>
                <a:gd name="T74" fmla="*/ 2493 w 2919"/>
                <a:gd name="T75" fmla="*/ 237 h 827"/>
                <a:gd name="T76" fmla="*/ 2578 w 2919"/>
                <a:gd name="T77" fmla="*/ 149 h 827"/>
                <a:gd name="T78" fmla="*/ 2618 w 2919"/>
                <a:gd name="T79" fmla="*/ 72 h 827"/>
                <a:gd name="T80" fmla="*/ 2670 w 2919"/>
                <a:gd name="T81" fmla="*/ 22 h 827"/>
                <a:gd name="T82" fmla="*/ 2738 w 2919"/>
                <a:gd name="T83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9" h="827">
                  <a:moveTo>
                    <a:pt x="2738" y="0"/>
                  </a:moveTo>
                  <a:lnTo>
                    <a:pt x="2775" y="0"/>
                  </a:lnTo>
                  <a:lnTo>
                    <a:pt x="2811" y="10"/>
                  </a:lnTo>
                  <a:lnTo>
                    <a:pt x="2845" y="26"/>
                  </a:lnTo>
                  <a:lnTo>
                    <a:pt x="2873" y="50"/>
                  </a:lnTo>
                  <a:lnTo>
                    <a:pt x="2895" y="78"/>
                  </a:lnTo>
                  <a:lnTo>
                    <a:pt x="2911" y="109"/>
                  </a:lnTo>
                  <a:lnTo>
                    <a:pt x="2919" y="145"/>
                  </a:lnTo>
                  <a:lnTo>
                    <a:pt x="2919" y="181"/>
                  </a:lnTo>
                  <a:lnTo>
                    <a:pt x="2909" y="219"/>
                  </a:lnTo>
                  <a:lnTo>
                    <a:pt x="2879" y="286"/>
                  </a:lnTo>
                  <a:lnTo>
                    <a:pt x="2837" y="352"/>
                  </a:lnTo>
                  <a:lnTo>
                    <a:pt x="2783" y="414"/>
                  </a:lnTo>
                  <a:lnTo>
                    <a:pt x="2722" y="473"/>
                  </a:lnTo>
                  <a:lnTo>
                    <a:pt x="2648" y="529"/>
                  </a:lnTo>
                  <a:lnTo>
                    <a:pt x="2565" y="581"/>
                  </a:lnTo>
                  <a:lnTo>
                    <a:pt x="2473" y="628"/>
                  </a:lnTo>
                  <a:lnTo>
                    <a:pt x="2372" y="672"/>
                  </a:lnTo>
                  <a:lnTo>
                    <a:pt x="2256" y="712"/>
                  </a:lnTo>
                  <a:lnTo>
                    <a:pt x="2135" y="746"/>
                  </a:lnTo>
                  <a:lnTo>
                    <a:pt x="2007" y="775"/>
                  </a:lnTo>
                  <a:lnTo>
                    <a:pt x="1874" y="797"/>
                  </a:lnTo>
                  <a:lnTo>
                    <a:pt x="1737" y="813"/>
                  </a:lnTo>
                  <a:lnTo>
                    <a:pt x="1598" y="823"/>
                  </a:lnTo>
                  <a:lnTo>
                    <a:pt x="1454" y="827"/>
                  </a:lnTo>
                  <a:lnTo>
                    <a:pt x="1315" y="823"/>
                  </a:lnTo>
                  <a:lnTo>
                    <a:pt x="1182" y="815"/>
                  </a:lnTo>
                  <a:lnTo>
                    <a:pt x="1050" y="801"/>
                  </a:lnTo>
                  <a:lnTo>
                    <a:pt x="925" y="781"/>
                  </a:lnTo>
                  <a:lnTo>
                    <a:pt x="806" y="755"/>
                  </a:lnTo>
                  <a:lnTo>
                    <a:pt x="690" y="726"/>
                  </a:lnTo>
                  <a:lnTo>
                    <a:pt x="583" y="690"/>
                  </a:lnTo>
                  <a:lnTo>
                    <a:pt x="483" y="650"/>
                  </a:lnTo>
                  <a:lnTo>
                    <a:pt x="390" y="606"/>
                  </a:lnTo>
                  <a:lnTo>
                    <a:pt x="304" y="557"/>
                  </a:lnTo>
                  <a:lnTo>
                    <a:pt x="227" y="505"/>
                  </a:lnTo>
                  <a:lnTo>
                    <a:pt x="159" y="449"/>
                  </a:lnTo>
                  <a:lnTo>
                    <a:pt x="101" y="388"/>
                  </a:lnTo>
                  <a:lnTo>
                    <a:pt x="54" y="326"/>
                  </a:lnTo>
                  <a:lnTo>
                    <a:pt x="16" y="258"/>
                  </a:lnTo>
                  <a:lnTo>
                    <a:pt x="4" y="223"/>
                  </a:lnTo>
                  <a:lnTo>
                    <a:pt x="0" y="187"/>
                  </a:lnTo>
                  <a:lnTo>
                    <a:pt x="6" y="151"/>
                  </a:lnTo>
                  <a:lnTo>
                    <a:pt x="18" y="117"/>
                  </a:lnTo>
                  <a:lnTo>
                    <a:pt x="36" y="85"/>
                  </a:lnTo>
                  <a:lnTo>
                    <a:pt x="64" y="60"/>
                  </a:lnTo>
                  <a:lnTo>
                    <a:pt x="95" y="40"/>
                  </a:lnTo>
                  <a:lnTo>
                    <a:pt x="131" y="28"/>
                  </a:lnTo>
                  <a:lnTo>
                    <a:pt x="167" y="26"/>
                  </a:lnTo>
                  <a:lnTo>
                    <a:pt x="203" y="30"/>
                  </a:lnTo>
                  <a:lnTo>
                    <a:pt x="237" y="42"/>
                  </a:lnTo>
                  <a:lnTo>
                    <a:pt x="266" y="62"/>
                  </a:lnTo>
                  <a:lnTo>
                    <a:pt x="292" y="87"/>
                  </a:lnTo>
                  <a:lnTo>
                    <a:pt x="312" y="119"/>
                  </a:lnTo>
                  <a:lnTo>
                    <a:pt x="342" y="167"/>
                  </a:lnTo>
                  <a:lnTo>
                    <a:pt x="386" y="213"/>
                  </a:lnTo>
                  <a:lnTo>
                    <a:pt x="444" y="258"/>
                  </a:lnTo>
                  <a:lnTo>
                    <a:pt x="513" y="300"/>
                  </a:lnTo>
                  <a:lnTo>
                    <a:pt x="597" y="342"/>
                  </a:lnTo>
                  <a:lnTo>
                    <a:pt x="690" y="380"/>
                  </a:lnTo>
                  <a:lnTo>
                    <a:pt x="796" y="414"/>
                  </a:lnTo>
                  <a:lnTo>
                    <a:pt x="909" y="443"/>
                  </a:lnTo>
                  <a:lnTo>
                    <a:pt x="1034" y="467"/>
                  </a:lnTo>
                  <a:lnTo>
                    <a:pt x="1166" y="485"/>
                  </a:lnTo>
                  <a:lnTo>
                    <a:pt x="1307" y="495"/>
                  </a:lnTo>
                  <a:lnTo>
                    <a:pt x="1454" y="499"/>
                  </a:lnTo>
                  <a:lnTo>
                    <a:pt x="1594" y="497"/>
                  </a:lnTo>
                  <a:lnTo>
                    <a:pt x="1729" y="485"/>
                  </a:lnTo>
                  <a:lnTo>
                    <a:pt x="1854" y="469"/>
                  </a:lnTo>
                  <a:lnTo>
                    <a:pt x="1974" y="447"/>
                  </a:lnTo>
                  <a:lnTo>
                    <a:pt x="2085" y="421"/>
                  </a:lnTo>
                  <a:lnTo>
                    <a:pt x="2187" y="392"/>
                  </a:lnTo>
                  <a:lnTo>
                    <a:pt x="2278" y="356"/>
                  </a:lnTo>
                  <a:lnTo>
                    <a:pt x="2362" y="318"/>
                  </a:lnTo>
                  <a:lnTo>
                    <a:pt x="2433" y="278"/>
                  </a:lnTo>
                  <a:lnTo>
                    <a:pt x="2493" y="237"/>
                  </a:lnTo>
                  <a:lnTo>
                    <a:pt x="2543" y="193"/>
                  </a:lnTo>
                  <a:lnTo>
                    <a:pt x="2578" y="149"/>
                  </a:lnTo>
                  <a:lnTo>
                    <a:pt x="2600" y="105"/>
                  </a:lnTo>
                  <a:lnTo>
                    <a:pt x="2618" y="72"/>
                  </a:lnTo>
                  <a:lnTo>
                    <a:pt x="2642" y="44"/>
                  </a:lnTo>
                  <a:lnTo>
                    <a:pt x="2670" y="22"/>
                  </a:lnTo>
                  <a:lnTo>
                    <a:pt x="2704" y="8"/>
                  </a:lnTo>
                  <a:lnTo>
                    <a:pt x="2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" name="Freeform 129"/>
            <p:cNvSpPr>
              <a:spLocks/>
            </p:cNvSpPr>
            <p:nvPr/>
          </p:nvSpPr>
          <p:spPr bwMode="auto">
            <a:xfrm>
              <a:off x="7269163" y="4303713"/>
              <a:ext cx="2316163" cy="655638"/>
            </a:xfrm>
            <a:custGeom>
              <a:avLst/>
              <a:gdLst>
                <a:gd name="T0" fmla="*/ 2775 w 2919"/>
                <a:gd name="T1" fmla="*/ 0 h 827"/>
                <a:gd name="T2" fmla="*/ 2845 w 2919"/>
                <a:gd name="T3" fmla="*/ 26 h 827"/>
                <a:gd name="T4" fmla="*/ 2895 w 2919"/>
                <a:gd name="T5" fmla="*/ 78 h 827"/>
                <a:gd name="T6" fmla="*/ 2919 w 2919"/>
                <a:gd name="T7" fmla="*/ 145 h 827"/>
                <a:gd name="T8" fmla="*/ 2909 w 2919"/>
                <a:gd name="T9" fmla="*/ 217 h 827"/>
                <a:gd name="T10" fmla="*/ 2837 w 2919"/>
                <a:gd name="T11" fmla="*/ 352 h 827"/>
                <a:gd name="T12" fmla="*/ 2722 w 2919"/>
                <a:gd name="T13" fmla="*/ 473 h 827"/>
                <a:gd name="T14" fmla="*/ 2565 w 2919"/>
                <a:gd name="T15" fmla="*/ 581 h 827"/>
                <a:gd name="T16" fmla="*/ 2372 w 2919"/>
                <a:gd name="T17" fmla="*/ 672 h 827"/>
                <a:gd name="T18" fmla="*/ 2135 w 2919"/>
                <a:gd name="T19" fmla="*/ 746 h 827"/>
                <a:gd name="T20" fmla="*/ 1874 w 2919"/>
                <a:gd name="T21" fmla="*/ 797 h 827"/>
                <a:gd name="T22" fmla="*/ 1598 w 2919"/>
                <a:gd name="T23" fmla="*/ 823 h 827"/>
                <a:gd name="T24" fmla="*/ 1315 w 2919"/>
                <a:gd name="T25" fmla="*/ 823 h 827"/>
                <a:gd name="T26" fmla="*/ 1050 w 2919"/>
                <a:gd name="T27" fmla="*/ 799 h 827"/>
                <a:gd name="T28" fmla="*/ 806 w 2919"/>
                <a:gd name="T29" fmla="*/ 756 h 827"/>
                <a:gd name="T30" fmla="*/ 583 w 2919"/>
                <a:gd name="T31" fmla="*/ 690 h 827"/>
                <a:gd name="T32" fmla="*/ 390 w 2919"/>
                <a:gd name="T33" fmla="*/ 604 h 827"/>
                <a:gd name="T34" fmla="*/ 227 w 2919"/>
                <a:gd name="T35" fmla="*/ 505 h 827"/>
                <a:gd name="T36" fmla="*/ 101 w 2919"/>
                <a:gd name="T37" fmla="*/ 388 h 827"/>
                <a:gd name="T38" fmla="*/ 16 w 2919"/>
                <a:gd name="T39" fmla="*/ 258 h 827"/>
                <a:gd name="T40" fmla="*/ 0 w 2919"/>
                <a:gd name="T41" fmla="*/ 185 h 827"/>
                <a:gd name="T42" fmla="*/ 18 w 2919"/>
                <a:gd name="T43" fmla="*/ 115 h 827"/>
                <a:gd name="T44" fmla="*/ 64 w 2919"/>
                <a:gd name="T45" fmla="*/ 60 h 827"/>
                <a:gd name="T46" fmla="*/ 131 w 2919"/>
                <a:gd name="T47" fmla="*/ 28 h 827"/>
                <a:gd name="T48" fmla="*/ 203 w 2919"/>
                <a:gd name="T49" fmla="*/ 30 h 827"/>
                <a:gd name="T50" fmla="*/ 266 w 2919"/>
                <a:gd name="T51" fmla="*/ 62 h 827"/>
                <a:gd name="T52" fmla="*/ 312 w 2919"/>
                <a:gd name="T53" fmla="*/ 119 h 827"/>
                <a:gd name="T54" fmla="*/ 386 w 2919"/>
                <a:gd name="T55" fmla="*/ 213 h 827"/>
                <a:gd name="T56" fmla="*/ 513 w 2919"/>
                <a:gd name="T57" fmla="*/ 300 h 827"/>
                <a:gd name="T58" fmla="*/ 690 w 2919"/>
                <a:gd name="T59" fmla="*/ 380 h 827"/>
                <a:gd name="T60" fmla="*/ 909 w 2919"/>
                <a:gd name="T61" fmla="*/ 441 h 827"/>
                <a:gd name="T62" fmla="*/ 1166 w 2919"/>
                <a:gd name="T63" fmla="*/ 485 h 827"/>
                <a:gd name="T64" fmla="*/ 1454 w 2919"/>
                <a:gd name="T65" fmla="*/ 499 h 827"/>
                <a:gd name="T66" fmla="*/ 1729 w 2919"/>
                <a:gd name="T67" fmla="*/ 485 h 827"/>
                <a:gd name="T68" fmla="*/ 1974 w 2919"/>
                <a:gd name="T69" fmla="*/ 447 h 827"/>
                <a:gd name="T70" fmla="*/ 2187 w 2919"/>
                <a:gd name="T71" fmla="*/ 390 h 827"/>
                <a:gd name="T72" fmla="*/ 2362 w 2919"/>
                <a:gd name="T73" fmla="*/ 318 h 827"/>
                <a:gd name="T74" fmla="*/ 2493 w 2919"/>
                <a:gd name="T75" fmla="*/ 237 h 827"/>
                <a:gd name="T76" fmla="*/ 2578 w 2919"/>
                <a:gd name="T77" fmla="*/ 149 h 827"/>
                <a:gd name="T78" fmla="*/ 2618 w 2919"/>
                <a:gd name="T79" fmla="*/ 72 h 827"/>
                <a:gd name="T80" fmla="*/ 2670 w 2919"/>
                <a:gd name="T81" fmla="*/ 22 h 827"/>
                <a:gd name="T82" fmla="*/ 2738 w 2919"/>
                <a:gd name="T83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9" h="827">
                  <a:moveTo>
                    <a:pt x="2738" y="0"/>
                  </a:moveTo>
                  <a:lnTo>
                    <a:pt x="2775" y="0"/>
                  </a:lnTo>
                  <a:lnTo>
                    <a:pt x="2811" y="8"/>
                  </a:lnTo>
                  <a:lnTo>
                    <a:pt x="2845" y="26"/>
                  </a:lnTo>
                  <a:lnTo>
                    <a:pt x="2873" y="50"/>
                  </a:lnTo>
                  <a:lnTo>
                    <a:pt x="2895" y="78"/>
                  </a:lnTo>
                  <a:lnTo>
                    <a:pt x="2911" y="109"/>
                  </a:lnTo>
                  <a:lnTo>
                    <a:pt x="2919" y="145"/>
                  </a:lnTo>
                  <a:lnTo>
                    <a:pt x="2919" y="181"/>
                  </a:lnTo>
                  <a:lnTo>
                    <a:pt x="2909" y="217"/>
                  </a:lnTo>
                  <a:lnTo>
                    <a:pt x="2879" y="286"/>
                  </a:lnTo>
                  <a:lnTo>
                    <a:pt x="2837" y="352"/>
                  </a:lnTo>
                  <a:lnTo>
                    <a:pt x="2783" y="414"/>
                  </a:lnTo>
                  <a:lnTo>
                    <a:pt x="2722" y="473"/>
                  </a:lnTo>
                  <a:lnTo>
                    <a:pt x="2648" y="529"/>
                  </a:lnTo>
                  <a:lnTo>
                    <a:pt x="2565" y="581"/>
                  </a:lnTo>
                  <a:lnTo>
                    <a:pt x="2473" y="628"/>
                  </a:lnTo>
                  <a:lnTo>
                    <a:pt x="2372" y="672"/>
                  </a:lnTo>
                  <a:lnTo>
                    <a:pt x="2256" y="712"/>
                  </a:lnTo>
                  <a:lnTo>
                    <a:pt x="2135" y="746"/>
                  </a:lnTo>
                  <a:lnTo>
                    <a:pt x="2007" y="775"/>
                  </a:lnTo>
                  <a:lnTo>
                    <a:pt x="1874" y="797"/>
                  </a:lnTo>
                  <a:lnTo>
                    <a:pt x="1737" y="813"/>
                  </a:lnTo>
                  <a:lnTo>
                    <a:pt x="1598" y="823"/>
                  </a:lnTo>
                  <a:lnTo>
                    <a:pt x="1454" y="827"/>
                  </a:lnTo>
                  <a:lnTo>
                    <a:pt x="1315" y="823"/>
                  </a:lnTo>
                  <a:lnTo>
                    <a:pt x="1182" y="815"/>
                  </a:lnTo>
                  <a:lnTo>
                    <a:pt x="1050" y="799"/>
                  </a:lnTo>
                  <a:lnTo>
                    <a:pt x="925" y="779"/>
                  </a:lnTo>
                  <a:lnTo>
                    <a:pt x="806" y="756"/>
                  </a:lnTo>
                  <a:lnTo>
                    <a:pt x="690" y="724"/>
                  </a:lnTo>
                  <a:lnTo>
                    <a:pt x="583" y="690"/>
                  </a:lnTo>
                  <a:lnTo>
                    <a:pt x="483" y="650"/>
                  </a:lnTo>
                  <a:lnTo>
                    <a:pt x="390" y="604"/>
                  </a:lnTo>
                  <a:lnTo>
                    <a:pt x="304" y="557"/>
                  </a:lnTo>
                  <a:lnTo>
                    <a:pt x="227" y="505"/>
                  </a:lnTo>
                  <a:lnTo>
                    <a:pt x="159" y="447"/>
                  </a:lnTo>
                  <a:lnTo>
                    <a:pt x="101" y="388"/>
                  </a:lnTo>
                  <a:lnTo>
                    <a:pt x="54" y="324"/>
                  </a:lnTo>
                  <a:lnTo>
                    <a:pt x="16" y="258"/>
                  </a:lnTo>
                  <a:lnTo>
                    <a:pt x="4" y="223"/>
                  </a:lnTo>
                  <a:lnTo>
                    <a:pt x="0" y="185"/>
                  </a:lnTo>
                  <a:lnTo>
                    <a:pt x="6" y="149"/>
                  </a:lnTo>
                  <a:lnTo>
                    <a:pt x="18" y="115"/>
                  </a:lnTo>
                  <a:lnTo>
                    <a:pt x="36" y="86"/>
                  </a:lnTo>
                  <a:lnTo>
                    <a:pt x="64" y="60"/>
                  </a:lnTo>
                  <a:lnTo>
                    <a:pt x="95" y="40"/>
                  </a:lnTo>
                  <a:lnTo>
                    <a:pt x="131" y="28"/>
                  </a:lnTo>
                  <a:lnTo>
                    <a:pt x="167" y="24"/>
                  </a:lnTo>
                  <a:lnTo>
                    <a:pt x="203" y="30"/>
                  </a:lnTo>
                  <a:lnTo>
                    <a:pt x="237" y="42"/>
                  </a:lnTo>
                  <a:lnTo>
                    <a:pt x="266" y="62"/>
                  </a:lnTo>
                  <a:lnTo>
                    <a:pt x="292" y="87"/>
                  </a:lnTo>
                  <a:lnTo>
                    <a:pt x="312" y="119"/>
                  </a:lnTo>
                  <a:lnTo>
                    <a:pt x="342" y="165"/>
                  </a:lnTo>
                  <a:lnTo>
                    <a:pt x="386" y="213"/>
                  </a:lnTo>
                  <a:lnTo>
                    <a:pt x="444" y="256"/>
                  </a:lnTo>
                  <a:lnTo>
                    <a:pt x="513" y="300"/>
                  </a:lnTo>
                  <a:lnTo>
                    <a:pt x="597" y="342"/>
                  </a:lnTo>
                  <a:lnTo>
                    <a:pt x="690" y="380"/>
                  </a:lnTo>
                  <a:lnTo>
                    <a:pt x="796" y="414"/>
                  </a:lnTo>
                  <a:lnTo>
                    <a:pt x="909" y="441"/>
                  </a:lnTo>
                  <a:lnTo>
                    <a:pt x="1034" y="465"/>
                  </a:lnTo>
                  <a:lnTo>
                    <a:pt x="1166" y="485"/>
                  </a:lnTo>
                  <a:lnTo>
                    <a:pt x="1307" y="495"/>
                  </a:lnTo>
                  <a:lnTo>
                    <a:pt x="1454" y="499"/>
                  </a:lnTo>
                  <a:lnTo>
                    <a:pt x="1594" y="495"/>
                  </a:lnTo>
                  <a:lnTo>
                    <a:pt x="1729" y="485"/>
                  </a:lnTo>
                  <a:lnTo>
                    <a:pt x="1854" y="469"/>
                  </a:lnTo>
                  <a:lnTo>
                    <a:pt x="1974" y="447"/>
                  </a:lnTo>
                  <a:lnTo>
                    <a:pt x="2085" y="422"/>
                  </a:lnTo>
                  <a:lnTo>
                    <a:pt x="2187" y="390"/>
                  </a:lnTo>
                  <a:lnTo>
                    <a:pt x="2278" y="356"/>
                  </a:lnTo>
                  <a:lnTo>
                    <a:pt x="2362" y="318"/>
                  </a:lnTo>
                  <a:lnTo>
                    <a:pt x="2433" y="278"/>
                  </a:lnTo>
                  <a:lnTo>
                    <a:pt x="2493" y="237"/>
                  </a:lnTo>
                  <a:lnTo>
                    <a:pt x="2543" y="193"/>
                  </a:lnTo>
                  <a:lnTo>
                    <a:pt x="2578" y="149"/>
                  </a:lnTo>
                  <a:lnTo>
                    <a:pt x="2600" y="105"/>
                  </a:lnTo>
                  <a:lnTo>
                    <a:pt x="2618" y="72"/>
                  </a:lnTo>
                  <a:lnTo>
                    <a:pt x="2642" y="44"/>
                  </a:lnTo>
                  <a:lnTo>
                    <a:pt x="2670" y="22"/>
                  </a:lnTo>
                  <a:lnTo>
                    <a:pt x="2704" y="8"/>
                  </a:lnTo>
                  <a:lnTo>
                    <a:pt x="2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" name="Freeform 130"/>
            <p:cNvSpPr>
              <a:spLocks noEditPoints="1"/>
            </p:cNvSpPr>
            <p:nvPr/>
          </p:nvSpPr>
          <p:spPr bwMode="auto">
            <a:xfrm>
              <a:off x="7246938" y="1762125"/>
              <a:ext cx="2352675" cy="1212850"/>
            </a:xfrm>
            <a:custGeom>
              <a:avLst/>
              <a:gdLst>
                <a:gd name="T0" fmla="*/ 1214 w 2965"/>
                <a:gd name="T1" fmla="*/ 340 h 1529"/>
                <a:gd name="T2" fmla="*/ 869 w 2965"/>
                <a:gd name="T3" fmla="*/ 400 h 1529"/>
                <a:gd name="T4" fmla="*/ 601 w 2965"/>
                <a:gd name="T5" fmla="*/ 495 h 1529"/>
                <a:gd name="T6" fmla="*/ 420 w 2965"/>
                <a:gd name="T7" fmla="*/ 610 h 1529"/>
                <a:gd name="T8" fmla="*/ 332 w 2965"/>
                <a:gd name="T9" fmla="*/ 728 h 1529"/>
                <a:gd name="T10" fmla="*/ 350 w 2965"/>
                <a:gd name="T11" fmla="*/ 839 h 1529"/>
                <a:gd name="T12" fmla="*/ 470 w 2965"/>
                <a:gd name="T13" fmla="*/ 956 h 1529"/>
                <a:gd name="T14" fmla="*/ 682 w 2965"/>
                <a:gd name="T15" fmla="*/ 1066 h 1529"/>
                <a:gd name="T16" fmla="*/ 977 w 2965"/>
                <a:gd name="T17" fmla="*/ 1153 h 1529"/>
                <a:gd name="T18" fmla="*/ 1345 w 2965"/>
                <a:gd name="T19" fmla="*/ 1197 h 1529"/>
                <a:gd name="T20" fmla="*/ 1751 w 2965"/>
                <a:gd name="T21" fmla="*/ 1189 h 1529"/>
                <a:gd name="T22" fmla="*/ 2095 w 2965"/>
                <a:gd name="T23" fmla="*/ 1127 h 1529"/>
                <a:gd name="T24" fmla="*/ 2364 w 2965"/>
                <a:gd name="T25" fmla="*/ 1032 h 1529"/>
                <a:gd name="T26" fmla="*/ 2545 w 2965"/>
                <a:gd name="T27" fmla="*/ 917 h 1529"/>
                <a:gd name="T28" fmla="*/ 2632 w 2965"/>
                <a:gd name="T29" fmla="*/ 801 h 1529"/>
                <a:gd name="T30" fmla="*/ 2614 w 2965"/>
                <a:gd name="T31" fmla="*/ 688 h 1529"/>
                <a:gd name="T32" fmla="*/ 2495 w 2965"/>
                <a:gd name="T33" fmla="*/ 571 h 1529"/>
                <a:gd name="T34" fmla="*/ 2282 w 2965"/>
                <a:gd name="T35" fmla="*/ 461 h 1529"/>
                <a:gd name="T36" fmla="*/ 1988 w 2965"/>
                <a:gd name="T37" fmla="*/ 376 h 1529"/>
                <a:gd name="T38" fmla="*/ 1620 w 2965"/>
                <a:gd name="T39" fmla="*/ 330 h 1529"/>
                <a:gd name="T40" fmla="*/ 1630 w 2965"/>
                <a:gd name="T41" fmla="*/ 2 h 1529"/>
                <a:gd name="T42" fmla="*/ 2039 w 2965"/>
                <a:gd name="T43" fmla="*/ 52 h 1529"/>
                <a:gd name="T44" fmla="*/ 2392 w 2965"/>
                <a:gd name="T45" fmla="*/ 151 h 1529"/>
                <a:gd name="T46" fmla="*/ 2670 w 2965"/>
                <a:gd name="T47" fmla="*/ 294 h 1529"/>
                <a:gd name="T48" fmla="*/ 2865 w 2965"/>
                <a:gd name="T49" fmla="*/ 477 h 1529"/>
                <a:gd name="T50" fmla="*/ 2959 w 2965"/>
                <a:gd name="T51" fmla="*/ 688 h 1529"/>
                <a:gd name="T52" fmla="*/ 2939 w 2965"/>
                <a:gd name="T53" fmla="*/ 913 h 1529"/>
                <a:gd name="T54" fmla="*/ 2809 w 2965"/>
                <a:gd name="T55" fmla="*/ 1115 h 1529"/>
                <a:gd name="T56" fmla="*/ 2587 w 2965"/>
                <a:gd name="T57" fmla="*/ 1284 h 1529"/>
                <a:gd name="T58" fmla="*/ 2280 w 2965"/>
                <a:gd name="T59" fmla="*/ 1416 h 1529"/>
                <a:gd name="T60" fmla="*/ 1908 w 2965"/>
                <a:gd name="T61" fmla="*/ 1499 h 1529"/>
                <a:gd name="T62" fmla="*/ 1482 w 2965"/>
                <a:gd name="T63" fmla="*/ 1529 h 1529"/>
                <a:gd name="T64" fmla="*/ 1057 w 2965"/>
                <a:gd name="T65" fmla="*/ 1499 h 1529"/>
                <a:gd name="T66" fmla="*/ 684 w 2965"/>
                <a:gd name="T67" fmla="*/ 1416 h 1529"/>
                <a:gd name="T68" fmla="*/ 378 w 2965"/>
                <a:gd name="T69" fmla="*/ 1284 h 1529"/>
                <a:gd name="T70" fmla="*/ 155 w 2965"/>
                <a:gd name="T71" fmla="*/ 1115 h 1529"/>
                <a:gd name="T72" fmla="*/ 26 w 2965"/>
                <a:gd name="T73" fmla="*/ 913 h 1529"/>
                <a:gd name="T74" fmla="*/ 6 w 2965"/>
                <a:gd name="T75" fmla="*/ 688 h 1529"/>
                <a:gd name="T76" fmla="*/ 99 w 2965"/>
                <a:gd name="T77" fmla="*/ 477 h 1529"/>
                <a:gd name="T78" fmla="*/ 294 w 2965"/>
                <a:gd name="T79" fmla="*/ 294 h 1529"/>
                <a:gd name="T80" fmla="*/ 573 w 2965"/>
                <a:gd name="T81" fmla="*/ 151 h 1529"/>
                <a:gd name="T82" fmla="*/ 925 w 2965"/>
                <a:gd name="T83" fmla="*/ 52 h 1529"/>
                <a:gd name="T84" fmla="*/ 1335 w 2965"/>
                <a:gd name="T85" fmla="*/ 2 h 1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65" h="1529">
                  <a:moveTo>
                    <a:pt x="1482" y="326"/>
                  </a:moveTo>
                  <a:lnTo>
                    <a:pt x="1345" y="330"/>
                  </a:lnTo>
                  <a:lnTo>
                    <a:pt x="1214" y="340"/>
                  </a:lnTo>
                  <a:lnTo>
                    <a:pt x="1092" y="354"/>
                  </a:lnTo>
                  <a:lnTo>
                    <a:pt x="977" y="376"/>
                  </a:lnTo>
                  <a:lnTo>
                    <a:pt x="869" y="400"/>
                  </a:lnTo>
                  <a:lnTo>
                    <a:pt x="772" y="430"/>
                  </a:lnTo>
                  <a:lnTo>
                    <a:pt x="682" y="461"/>
                  </a:lnTo>
                  <a:lnTo>
                    <a:pt x="601" y="495"/>
                  </a:lnTo>
                  <a:lnTo>
                    <a:pt x="531" y="533"/>
                  </a:lnTo>
                  <a:lnTo>
                    <a:pt x="470" y="571"/>
                  </a:lnTo>
                  <a:lnTo>
                    <a:pt x="420" y="610"/>
                  </a:lnTo>
                  <a:lnTo>
                    <a:pt x="380" y="650"/>
                  </a:lnTo>
                  <a:lnTo>
                    <a:pt x="350" y="688"/>
                  </a:lnTo>
                  <a:lnTo>
                    <a:pt x="332" y="728"/>
                  </a:lnTo>
                  <a:lnTo>
                    <a:pt x="328" y="764"/>
                  </a:lnTo>
                  <a:lnTo>
                    <a:pt x="332" y="801"/>
                  </a:lnTo>
                  <a:lnTo>
                    <a:pt x="350" y="839"/>
                  </a:lnTo>
                  <a:lnTo>
                    <a:pt x="380" y="877"/>
                  </a:lnTo>
                  <a:lnTo>
                    <a:pt x="420" y="917"/>
                  </a:lnTo>
                  <a:lnTo>
                    <a:pt x="470" y="956"/>
                  </a:lnTo>
                  <a:lnTo>
                    <a:pt x="531" y="994"/>
                  </a:lnTo>
                  <a:lnTo>
                    <a:pt x="601" y="1032"/>
                  </a:lnTo>
                  <a:lnTo>
                    <a:pt x="682" y="1066"/>
                  </a:lnTo>
                  <a:lnTo>
                    <a:pt x="772" y="1100"/>
                  </a:lnTo>
                  <a:lnTo>
                    <a:pt x="869" y="1127"/>
                  </a:lnTo>
                  <a:lnTo>
                    <a:pt x="977" y="1153"/>
                  </a:lnTo>
                  <a:lnTo>
                    <a:pt x="1092" y="1173"/>
                  </a:lnTo>
                  <a:lnTo>
                    <a:pt x="1214" y="1189"/>
                  </a:lnTo>
                  <a:lnTo>
                    <a:pt x="1345" y="1197"/>
                  </a:lnTo>
                  <a:lnTo>
                    <a:pt x="1482" y="1201"/>
                  </a:lnTo>
                  <a:lnTo>
                    <a:pt x="1620" y="1197"/>
                  </a:lnTo>
                  <a:lnTo>
                    <a:pt x="1751" y="1189"/>
                  </a:lnTo>
                  <a:lnTo>
                    <a:pt x="1872" y="1173"/>
                  </a:lnTo>
                  <a:lnTo>
                    <a:pt x="1988" y="1153"/>
                  </a:lnTo>
                  <a:lnTo>
                    <a:pt x="2095" y="1127"/>
                  </a:lnTo>
                  <a:lnTo>
                    <a:pt x="2193" y="1100"/>
                  </a:lnTo>
                  <a:lnTo>
                    <a:pt x="2282" y="1066"/>
                  </a:lnTo>
                  <a:lnTo>
                    <a:pt x="2364" y="1032"/>
                  </a:lnTo>
                  <a:lnTo>
                    <a:pt x="2433" y="994"/>
                  </a:lnTo>
                  <a:lnTo>
                    <a:pt x="2495" y="956"/>
                  </a:lnTo>
                  <a:lnTo>
                    <a:pt x="2545" y="917"/>
                  </a:lnTo>
                  <a:lnTo>
                    <a:pt x="2585" y="877"/>
                  </a:lnTo>
                  <a:lnTo>
                    <a:pt x="2614" y="839"/>
                  </a:lnTo>
                  <a:lnTo>
                    <a:pt x="2632" y="801"/>
                  </a:lnTo>
                  <a:lnTo>
                    <a:pt x="2638" y="764"/>
                  </a:lnTo>
                  <a:lnTo>
                    <a:pt x="2632" y="728"/>
                  </a:lnTo>
                  <a:lnTo>
                    <a:pt x="2614" y="688"/>
                  </a:lnTo>
                  <a:lnTo>
                    <a:pt x="2585" y="650"/>
                  </a:lnTo>
                  <a:lnTo>
                    <a:pt x="2545" y="610"/>
                  </a:lnTo>
                  <a:lnTo>
                    <a:pt x="2495" y="571"/>
                  </a:lnTo>
                  <a:lnTo>
                    <a:pt x="2433" y="533"/>
                  </a:lnTo>
                  <a:lnTo>
                    <a:pt x="2364" y="495"/>
                  </a:lnTo>
                  <a:lnTo>
                    <a:pt x="2282" y="461"/>
                  </a:lnTo>
                  <a:lnTo>
                    <a:pt x="2193" y="430"/>
                  </a:lnTo>
                  <a:lnTo>
                    <a:pt x="2095" y="400"/>
                  </a:lnTo>
                  <a:lnTo>
                    <a:pt x="1988" y="376"/>
                  </a:lnTo>
                  <a:lnTo>
                    <a:pt x="1872" y="354"/>
                  </a:lnTo>
                  <a:lnTo>
                    <a:pt x="1751" y="340"/>
                  </a:lnTo>
                  <a:lnTo>
                    <a:pt x="1620" y="330"/>
                  </a:lnTo>
                  <a:lnTo>
                    <a:pt x="1482" y="326"/>
                  </a:lnTo>
                  <a:close/>
                  <a:moveTo>
                    <a:pt x="1482" y="0"/>
                  </a:moveTo>
                  <a:lnTo>
                    <a:pt x="1630" y="2"/>
                  </a:lnTo>
                  <a:lnTo>
                    <a:pt x="1771" y="12"/>
                  </a:lnTo>
                  <a:lnTo>
                    <a:pt x="1908" y="28"/>
                  </a:lnTo>
                  <a:lnTo>
                    <a:pt x="2039" y="52"/>
                  </a:lnTo>
                  <a:lnTo>
                    <a:pt x="2163" y="80"/>
                  </a:lnTo>
                  <a:lnTo>
                    <a:pt x="2280" y="111"/>
                  </a:lnTo>
                  <a:lnTo>
                    <a:pt x="2392" y="151"/>
                  </a:lnTo>
                  <a:lnTo>
                    <a:pt x="2493" y="195"/>
                  </a:lnTo>
                  <a:lnTo>
                    <a:pt x="2587" y="243"/>
                  </a:lnTo>
                  <a:lnTo>
                    <a:pt x="2670" y="294"/>
                  </a:lnTo>
                  <a:lnTo>
                    <a:pt x="2746" y="352"/>
                  </a:lnTo>
                  <a:lnTo>
                    <a:pt x="2809" y="412"/>
                  </a:lnTo>
                  <a:lnTo>
                    <a:pt x="2865" y="477"/>
                  </a:lnTo>
                  <a:lnTo>
                    <a:pt x="2907" y="545"/>
                  </a:lnTo>
                  <a:lnTo>
                    <a:pt x="2939" y="614"/>
                  </a:lnTo>
                  <a:lnTo>
                    <a:pt x="2959" y="688"/>
                  </a:lnTo>
                  <a:lnTo>
                    <a:pt x="2965" y="764"/>
                  </a:lnTo>
                  <a:lnTo>
                    <a:pt x="2959" y="839"/>
                  </a:lnTo>
                  <a:lnTo>
                    <a:pt x="2939" y="913"/>
                  </a:lnTo>
                  <a:lnTo>
                    <a:pt x="2907" y="984"/>
                  </a:lnTo>
                  <a:lnTo>
                    <a:pt x="2865" y="1052"/>
                  </a:lnTo>
                  <a:lnTo>
                    <a:pt x="2809" y="1115"/>
                  </a:lnTo>
                  <a:lnTo>
                    <a:pt x="2746" y="1175"/>
                  </a:lnTo>
                  <a:lnTo>
                    <a:pt x="2670" y="1233"/>
                  </a:lnTo>
                  <a:lnTo>
                    <a:pt x="2587" y="1284"/>
                  </a:lnTo>
                  <a:lnTo>
                    <a:pt x="2493" y="1332"/>
                  </a:lnTo>
                  <a:lnTo>
                    <a:pt x="2392" y="1376"/>
                  </a:lnTo>
                  <a:lnTo>
                    <a:pt x="2280" y="1416"/>
                  </a:lnTo>
                  <a:lnTo>
                    <a:pt x="2163" y="1449"/>
                  </a:lnTo>
                  <a:lnTo>
                    <a:pt x="2039" y="1477"/>
                  </a:lnTo>
                  <a:lnTo>
                    <a:pt x="1908" y="1499"/>
                  </a:lnTo>
                  <a:lnTo>
                    <a:pt x="1771" y="1515"/>
                  </a:lnTo>
                  <a:lnTo>
                    <a:pt x="1630" y="1525"/>
                  </a:lnTo>
                  <a:lnTo>
                    <a:pt x="1482" y="1529"/>
                  </a:lnTo>
                  <a:lnTo>
                    <a:pt x="1335" y="1525"/>
                  </a:lnTo>
                  <a:lnTo>
                    <a:pt x="1194" y="1515"/>
                  </a:lnTo>
                  <a:lnTo>
                    <a:pt x="1057" y="1499"/>
                  </a:lnTo>
                  <a:lnTo>
                    <a:pt x="925" y="1477"/>
                  </a:lnTo>
                  <a:lnTo>
                    <a:pt x="802" y="1449"/>
                  </a:lnTo>
                  <a:lnTo>
                    <a:pt x="684" y="1416"/>
                  </a:lnTo>
                  <a:lnTo>
                    <a:pt x="573" y="1376"/>
                  </a:lnTo>
                  <a:lnTo>
                    <a:pt x="472" y="1332"/>
                  </a:lnTo>
                  <a:lnTo>
                    <a:pt x="378" y="1284"/>
                  </a:lnTo>
                  <a:lnTo>
                    <a:pt x="294" y="1233"/>
                  </a:lnTo>
                  <a:lnTo>
                    <a:pt x="219" y="1175"/>
                  </a:lnTo>
                  <a:lnTo>
                    <a:pt x="155" y="1115"/>
                  </a:lnTo>
                  <a:lnTo>
                    <a:pt x="99" y="1052"/>
                  </a:lnTo>
                  <a:lnTo>
                    <a:pt x="58" y="984"/>
                  </a:lnTo>
                  <a:lnTo>
                    <a:pt x="26" y="913"/>
                  </a:lnTo>
                  <a:lnTo>
                    <a:pt x="6" y="839"/>
                  </a:lnTo>
                  <a:lnTo>
                    <a:pt x="0" y="764"/>
                  </a:lnTo>
                  <a:lnTo>
                    <a:pt x="6" y="688"/>
                  </a:lnTo>
                  <a:lnTo>
                    <a:pt x="26" y="614"/>
                  </a:lnTo>
                  <a:lnTo>
                    <a:pt x="58" y="545"/>
                  </a:lnTo>
                  <a:lnTo>
                    <a:pt x="99" y="477"/>
                  </a:lnTo>
                  <a:lnTo>
                    <a:pt x="155" y="412"/>
                  </a:lnTo>
                  <a:lnTo>
                    <a:pt x="219" y="352"/>
                  </a:lnTo>
                  <a:lnTo>
                    <a:pt x="294" y="294"/>
                  </a:lnTo>
                  <a:lnTo>
                    <a:pt x="378" y="243"/>
                  </a:lnTo>
                  <a:lnTo>
                    <a:pt x="472" y="195"/>
                  </a:lnTo>
                  <a:lnTo>
                    <a:pt x="573" y="151"/>
                  </a:lnTo>
                  <a:lnTo>
                    <a:pt x="684" y="111"/>
                  </a:lnTo>
                  <a:lnTo>
                    <a:pt x="802" y="80"/>
                  </a:lnTo>
                  <a:lnTo>
                    <a:pt x="925" y="52"/>
                  </a:lnTo>
                  <a:lnTo>
                    <a:pt x="1057" y="28"/>
                  </a:lnTo>
                  <a:lnTo>
                    <a:pt x="1194" y="12"/>
                  </a:lnTo>
                  <a:lnTo>
                    <a:pt x="1335" y="2"/>
                  </a:lnTo>
                  <a:lnTo>
                    <a:pt x="1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582638" y="4265396"/>
            <a:ext cx="456028" cy="248868"/>
            <a:chOff x="7721600" y="3265488"/>
            <a:chExt cx="5207001" cy="2841625"/>
          </a:xfrm>
          <a:solidFill>
            <a:schemeClr val="bg1"/>
          </a:solidFill>
        </p:grpSpPr>
        <p:sp>
          <p:nvSpPr>
            <p:cNvPr id="53" name="Freeform 141"/>
            <p:cNvSpPr>
              <a:spLocks noEditPoints="1"/>
            </p:cNvSpPr>
            <p:nvPr/>
          </p:nvSpPr>
          <p:spPr bwMode="auto">
            <a:xfrm>
              <a:off x="8167688" y="3265488"/>
              <a:ext cx="4760913" cy="2841625"/>
            </a:xfrm>
            <a:custGeom>
              <a:avLst/>
              <a:gdLst>
                <a:gd name="T0" fmla="*/ 4813 w 5999"/>
                <a:gd name="T1" fmla="*/ 2873 h 3580"/>
                <a:gd name="T2" fmla="*/ 4732 w 5999"/>
                <a:gd name="T3" fmla="*/ 3042 h 3580"/>
                <a:gd name="T4" fmla="*/ 4813 w 5999"/>
                <a:gd name="T5" fmla="*/ 3213 h 3580"/>
                <a:gd name="T6" fmla="*/ 5000 w 5999"/>
                <a:gd name="T7" fmla="*/ 3254 h 3580"/>
                <a:gd name="T8" fmla="*/ 5145 w 5999"/>
                <a:gd name="T9" fmla="*/ 3139 h 3580"/>
                <a:gd name="T10" fmla="*/ 5147 w 5999"/>
                <a:gd name="T11" fmla="*/ 2947 h 3580"/>
                <a:gd name="T12" fmla="*/ 5000 w 5999"/>
                <a:gd name="T13" fmla="*/ 2830 h 3580"/>
                <a:gd name="T14" fmla="*/ 1870 w 5999"/>
                <a:gd name="T15" fmla="*/ 2847 h 3580"/>
                <a:gd name="T16" fmla="*/ 1753 w 5999"/>
                <a:gd name="T17" fmla="*/ 2992 h 3580"/>
                <a:gd name="T18" fmla="*/ 1795 w 5999"/>
                <a:gd name="T19" fmla="*/ 3179 h 3580"/>
                <a:gd name="T20" fmla="*/ 1966 w 5999"/>
                <a:gd name="T21" fmla="*/ 3260 h 3580"/>
                <a:gd name="T22" fmla="*/ 2137 w 5999"/>
                <a:gd name="T23" fmla="*/ 3179 h 3580"/>
                <a:gd name="T24" fmla="*/ 2179 w 5999"/>
                <a:gd name="T25" fmla="*/ 2992 h 3580"/>
                <a:gd name="T26" fmla="*/ 2061 w 5999"/>
                <a:gd name="T27" fmla="*/ 2847 h 3580"/>
                <a:gd name="T28" fmla="*/ 4326 w 5999"/>
                <a:gd name="T29" fmla="*/ 2839 h 3580"/>
                <a:gd name="T30" fmla="*/ 4564 w 5999"/>
                <a:gd name="T31" fmla="*/ 2665 h 3580"/>
                <a:gd name="T32" fmla="*/ 4805 w 5999"/>
                <a:gd name="T33" fmla="*/ 2522 h 3580"/>
                <a:gd name="T34" fmla="*/ 5096 w 5999"/>
                <a:gd name="T35" fmla="*/ 2524 h 3580"/>
                <a:gd name="T36" fmla="*/ 5336 w 5999"/>
                <a:gd name="T37" fmla="*/ 2665 h 3580"/>
                <a:gd name="T38" fmla="*/ 5677 w 5999"/>
                <a:gd name="T39" fmla="*/ 2839 h 3580"/>
                <a:gd name="T40" fmla="*/ 5643 w 5999"/>
                <a:gd name="T41" fmla="*/ 1366 h 3580"/>
                <a:gd name="T42" fmla="*/ 5498 w 5999"/>
                <a:gd name="T43" fmla="*/ 1064 h 3580"/>
                <a:gd name="T44" fmla="*/ 5249 w 5999"/>
                <a:gd name="T45" fmla="*/ 888 h 3580"/>
                <a:gd name="T46" fmla="*/ 4326 w 5999"/>
                <a:gd name="T47" fmla="*/ 846 h 3580"/>
                <a:gd name="T48" fmla="*/ 4246 w 5999"/>
                <a:gd name="T49" fmla="*/ 22 h 3580"/>
                <a:gd name="T50" fmla="*/ 4326 w 5999"/>
                <a:gd name="T51" fmla="*/ 161 h 3580"/>
                <a:gd name="T52" fmla="*/ 5205 w 5999"/>
                <a:gd name="T53" fmla="*/ 544 h 3580"/>
                <a:gd name="T54" fmla="*/ 5563 w 5999"/>
                <a:gd name="T55" fmla="*/ 695 h 3580"/>
                <a:gd name="T56" fmla="*/ 5822 w 5999"/>
                <a:gd name="T57" fmla="*/ 971 h 3580"/>
                <a:gd name="T58" fmla="*/ 5965 w 5999"/>
                <a:gd name="T59" fmla="*/ 1336 h 3580"/>
                <a:gd name="T60" fmla="*/ 5999 w 5999"/>
                <a:gd name="T61" fmla="*/ 3000 h 3580"/>
                <a:gd name="T62" fmla="*/ 5919 w 5999"/>
                <a:gd name="T63" fmla="*/ 3139 h 3580"/>
                <a:gd name="T64" fmla="*/ 5456 w 5999"/>
                <a:gd name="T65" fmla="*/ 3231 h 3580"/>
                <a:gd name="T66" fmla="*/ 5291 w 5999"/>
                <a:gd name="T67" fmla="*/ 3461 h 3580"/>
                <a:gd name="T68" fmla="*/ 5026 w 5999"/>
                <a:gd name="T69" fmla="*/ 3576 h 3580"/>
                <a:gd name="T70" fmla="*/ 4734 w 5999"/>
                <a:gd name="T71" fmla="*/ 3536 h 3580"/>
                <a:gd name="T72" fmla="*/ 4513 w 5999"/>
                <a:gd name="T73" fmla="*/ 3358 h 3580"/>
                <a:gd name="T74" fmla="*/ 2493 w 5999"/>
                <a:gd name="T75" fmla="*/ 3161 h 3580"/>
                <a:gd name="T76" fmla="*/ 2358 w 5999"/>
                <a:gd name="T77" fmla="*/ 3413 h 3580"/>
                <a:gd name="T78" fmla="*/ 2115 w 5999"/>
                <a:gd name="T79" fmla="*/ 3560 h 3580"/>
                <a:gd name="T80" fmla="*/ 1817 w 5999"/>
                <a:gd name="T81" fmla="*/ 3560 h 3580"/>
                <a:gd name="T82" fmla="*/ 1574 w 5999"/>
                <a:gd name="T83" fmla="*/ 3413 h 3580"/>
                <a:gd name="T84" fmla="*/ 1439 w 5999"/>
                <a:gd name="T85" fmla="*/ 3161 h 3580"/>
                <a:gd name="T86" fmla="*/ 836 w 5999"/>
                <a:gd name="T87" fmla="*/ 3113 h 3580"/>
                <a:gd name="T88" fmla="*/ 788 w 5999"/>
                <a:gd name="T89" fmla="*/ 2440 h 3580"/>
                <a:gd name="T90" fmla="*/ 48 w 5999"/>
                <a:gd name="T91" fmla="*/ 2393 h 3580"/>
                <a:gd name="T92" fmla="*/ 6 w 5999"/>
                <a:gd name="T93" fmla="*/ 2236 h 3580"/>
                <a:gd name="T94" fmla="*/ 117 w 5999"/>
                <a:gd name="T95" fmla="*/ 2125 h 3580"/>
                <a:gd name="T96" fmla="*/ 1031 w 5999"/>
                <a:gd name="T97" fmla="*/ 2140 h 3580"/>
                <a:gd name="T98" fmla="*/ 1110 w 5999"/>
                <a:gd name="T99" fmla="*/ 2279 h 3580"/>
                <a:gd name="T100" fmla="*/ 1465 w 5999"/>
                <a:gd name="T101" fmla="*/ 2845 h 3580"/>
                <a:gd name="T102" fmla="*/ 1632 w 5999"/>
                <a:gd name="T103" fmla="*/ 2619 h 3580"/>
                <a:gd name="T104" fmla="*/ 1890 w 5999"/>
                <a:gd name="T105" fmla="*/ 2508 h 3580"/>
                <a:gd name="T106" fmla="*/ 2179 w 5999"/>
                <a:gd name="T107" fmla="*/ 2548 h 3580"/>
                <a:gd name="T108" fmla="*/ 2398 w 5999"/>
                <a:gd name="T109" fmla="*/ 2718 h 3580"/>
                <a:gd name="T110" fmla="*/ 2487 w 5999"/>
                <a:gd name="T111" fmla="*/ 2839 h 3580"/>
                <a:gd name="T112" fmla="*/ 1110 w 5999"/>
                <a:gd name="T113" fmla="*/ 882 h 3580"/>
                <a:gd name="T114" fmla="*/ 1031 w 5999"/>
                <a:gd name="T115" fmla="*/ 1021 h 3580"/>
                <a:gd name="T116" fmla="*/ 117 w 5999"/>
                <a:gd name="T117" fmla="*/ 1036 h 3580"/>
                <a:gd name="T118" fmla="*/ 6 w 5999"/>
                <a:gd name="T119" fmla="*/ 923 h 3580"/>
                <a:gd name="T120" fmla="*/ 48 w 5999"/>
                <a:gd name="T121" fmla="*/ 768 h 3580"/>
                <a:gd name="T122" fmla="*/ 788 w 5999"/>
                <a:gd name="T123" fmla="*/ 721 h 3580"/>
                <a:gd name="T124" fmla="*/ 836 w 5999"/>
                <a:gd name="T125" fmla="*/ 48 h 3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99" h="3580">
                  <a:moveTo>
                    <a:pt x="4950" y="2824"/>
                  </a:moveTo>
                  <a:lnTo>
                    <a:pt x="4901" y="2830"/>
                  </a:lnTo>
                  <a:lnTo>
                    <a:pt x="4855" y="2847"/>
                  </a:lnTo>
                  <a:lnTo>
                    <a:pt x="4813" y="2873"/>
                  </a:lnTo>
                  <a:lnTo>
                    <a:pt x="4779" y="2907"/>
                  </a:lnTo>
                  <a:lnTo>
                    <a:pt x="4753" y="2947"/>
                  </a:lnTo>
                  <a:lnTo>
                    <a:pt x="4738" y="2992"/>
                  </a:lnTo>
                  <a:lnTo>
                    <a:pt x="4732" y="3042"/>
                  </a:lnTo>
                  <a:lnTo>
                    <a:pt x="4738" y="3094"/>
                  </a:lnTo>
                  <a:lnTo>
                    <a:pt x="4753" y="3139"/>
                  </a:lnTo>
                  <a:lnTo>
                    <a:pt x="4779" y="3179"/>
                  </a:lnTo>
                  <a:lnTo>
                    <a:pt x="4813" y="3213"/>
                  </a:lnTo>
                  <a:lnTo>
                    <a:pt x="4855" y="3239"/>
                  </a:lnTo>
                  <a:lnTo>
                    <a:pt x="4901" y="3254"/>
                  </a:lnTo>
                  <a:lnTo>
                    <a:pt x="4950" y="3260"/>
                  </a:lnTo>
                  <a:lnTo>
                    <a:pt x="5000" y="3254"/>
                  </a:lnTo>
                  <a:lnTo>
                    <a:pt x="5046" y="3239"/>
                  </a:lnTo>
                  <a:lnTo>
                    <a:pt x="5086" y="3213"/>
                  </a:lnTo>
                  <a:lnTo>
                    <a:pt x="5120" y="3179"/>
                  </a:lnTo>
                  <a:lnTo>
                    <a:pt x="5145" y="3139"/>
                  </a:lnTo>
                  <a:lnTo>
                    <a:pt x="5163" y="3094"/>
                  </a:lnTo>
                  <a:lnTo>
                    <a:pt x="5169" y="3042"/>
                  </a:lnTo>
                  <a:lnTo>
                    <a:pt x="5163" y="2992"/>
                  </a:lnTo>
                  <a:lnTo>
                    <a:pt x="5147" y="2947"/>
                  </a:lnTo>
                  <a:lnTo>
                    <a:pt x="5122" y="2907"/>
                  </a:lnTo>
                  <a:lnTo>
                    <a:pt x="5088" y="2873"/>
                  </a:lnTo>
                  <a:lnTo>
                    <a:pt x="5046" y="2847"/>
                  </a:lnTo>
                  <a:lnTo>
                    <a:pt x="5000" y="2830"/>
                  </a:lnTo>
                  <a:lnTo>
                    <a:pt x="4950" y="2824"/>
                  </a:lnTo>
                  <a:close/>
                  <a:moveTo>
                    <a:pt x="1966" y="2824"/>
                  </a:moveTo>
                  <a:lnTo>
                    <a:pt x="1916" y="2830"/>
                  </a:lnTo>
                  <a:lnTo>
                    <a:pt x="1870" y="2847"/>
                  </a:lnTo>
                  <a:lnTo>
                    <a:pt x="1829" y="2873"/>
                  </a:lnTo>
                  <a:lnTo>
                    <a:pt x="1795" y="2907"/>
                  </a:lnTo>
                  <a:lnTo>
                    <a:pt x="1769" y="2947"/>
                  </a:lnTo>
                  <a:lnTo>
                    <a:pt x="1753" y="2992"/>
                  </a:lnTo>
                  <a:lnTo>
                    <a:pt x="1747" y="3042"/>
                  </a:lnTo>
                  <a:lnTo>
                    <a:pt x="1753" y="3094"/>
                  </a:lnTo>
                  <a:lnTo>
                    <a:pt x="1769" y="3139"/>
                  </a:lnTo>
                  <a:lnTo>
                    <a:pt x="1795" y="3179"/>
                  </a:lnTo>
                  <a:lnTo>
                    <a:pt x="1829" y="3213"/>
                  </a:lnTo>
                  <a:lnTo>
                    <a:pt x="1870" y="3239"/>
                  </a:lnTo>
                  <a:lnTo>
                    <a:pt x="1916" y="3254"/>
                  </a:lnTo>
                  <a:lnTo>
                    <a:pt x="1966" y="3260"/>
                  </a:lnTo>
                  <a:lnTo>
                    <a:pt x="2016" y="3254"/>
                  </a:lnTo>
                  <a:lnTo>
                    <a:pt x="2061" y="3239"/>
                  </a:lnTo>
                  <a:lnTo>
                    <a:pt x="2103" y="3213"/>
                  </a:lnTo>
                  <a:lnTo>
                    <a:pt x="2137" y="3179"/>
                  </a:lnTo>
                  <a:lnTo>
                    <a:pt x="2163" y="3139"/>
                  </a:lnTo>
                  <a:lnTo>
                    <a:pt x="2179" y="3094"/>
                  </a:lnTo>
                  <a:lnTo>
                    <a:pt x="2185" y="3042"/>
                  </a:lnTo>
                  <a:lnTo>
                    <a:pt x="2179" y="2992"/>
                  </a:lnTo>
                  <a:lnTo>
                    <a:pt x="2163" y="2947"/>
                  </a:lnTo>
                  <a:lnTo>
                    <a:pt x="2137" y="2907"/>
                  </a:lnTo>
                  <a:lnTo>
                    <a:pt x="2103" y="2873"/>
                  </a:lnTo>
                  <a:lnTo>
                    <a:pt x="2061" y="2847"/>
                  </a:lnTo>
                  <a:lnTo>
                    <a:pt x="2016" y="2830"/>
                  </a:lnTo>
                  <a:lnTo>
                    <a:pt x="1966" y="2824"/>
                  </a:lnTo>
                  <a:close/>
                  <a:moveTo>
                    <a:pt x="4326" y="846"/>
                  </a:moveTo>
                  <a:lnTo>
                    <a:pt x="4326" y="2839"/>
                  </a:lnTo>
                  <a:lnTo>
                    <a:pt x="4449" y="2839"/>
                  </a:lnTo>
                  <a:lnTo>
                    <a:pt x="4481" y="2776"/>
                  </a:lnTo>
                  <a:lnTo>
                    <a:pt x="4519" y="2718"/>
                  </a:lnTo>
                  <a:lnTo>
                    <a:pt x="4564" y="2665"/>
                  </a:lnTo>
                  <a:lnTo>
                    <a:pt x="4618" y="2619"/>
                  </a:lnTo>
                  <a:lnTo>
                    <a:pt x="4676" y="2579"/>
                  </a:lnTo>
                  <a:lnTo>
                    <a:pt x="4738" y="2546"/>
                  </a:lnTo>
                  <a:lnTo>
                    <a:pt x="4805" y="2522"/>
                  </a:lnTo>
                  <a:lnTo>
                    <a:pt x="4877" y="2508"/>
                  </a:lnTo>
                  <a:lnTo>
                    <a:pt x="4950" y="2504"/>
                  </a:lnTo>
                  <a:lnTo>
                    <a:pt x="5024" y="2508"/>
                  </a:lnTo>
                  <a:lnTo>
                    <a:pt x="5096" y="2524"/>
                  </a:lnTo>
                  <a:lnTo>
                    <a:pt x="5163" y="2548"/>
                  </a:lnTo>
                  <a:lnTo>
                    <a:pt x="5225" y="2579"/>
                  </a:lnTo>
                  <a:lnTo>
                    <a:pt x="5283" y="2619"/>
                  </a:lnTo>
                  <a:lnTo>
                    <a:pt x="5336" y="2665"/>
                  </a:lnTo>
                  <a:lnTo>
                    <a:pt x="5382" y="2718"/>
                  </a:lnTo>
                  <a:lnTo>
                    <a:pt x="5420" y="2778"/>
                  </a:lnTo>
                  <a:lnTo>
                    <a:pt x="5452" y="2839"/>
                  </a:lnTo>
                  <a:lnTo>
                    <a:pt x="5677" y="2839"/>
                  </a:lnTo>
                  <a:lnTo>
                    <a:pt x="5677" y="1666"/>
                  </a:lnTo>
                  <a:lnTo>
                    <a:pt x="5673" y="1559"/>
                  </a:lnTo>
                  <a:lnTo>
                    <a:pt x="5661" y="1459"/>
                  </a:lnTo>
                  <a:lnTo>
                    <a:pt x="5643" y="1366"/>
                  </a:lnTo>
                  <a:lnTo>
                    <a:pt x="5617" y="1279"/>
                  </a:lnTo>
                  <a:lnTo>
                    <a:pt x="5583" y="1199"/>
                  </a:lnTo>
                  <a:lnTo>
                    <a:pt x="5543" y="1128"/>
                  </a:lnTo>
                  <a:lnTo>
                    <a:pt x="5498" y="1064"/>
                  </a:lnTo>
                  <a:lnTo>
                    <a:pt x="5444" y="1007"/>
                  </a:lnTo>
                  <a:lnTo>
                    <a:pt x="5386" y="959"/>
                  </a:lnTo>
                  <a:lnTo>
                    <a:pt x="5321" y="919"/>
                  </a:lnTo>
                  <a:lnTo>
                    <a:pt x="5249" y="888"/>
                  </a:lnTo>
                  <a:lnTo>
                    <a:pt x="5171" y="866"/>
                  </a:lnTo>
                  <a:lnTo>
                    <a:pt x="5090" y="852"/>
                  </a:lnTo>
                  <a:lnTo>
                    <a:pt x="5002" y="846"/>
                  </a:lnTo>
                  <a:lnTo>
                    <a:pt x="4326" y="846"/>
                  </a:lnTo>
                  <a:close/>
                  <a:moveTo>
                    <a:pt x="949" y="0"/>
                  </a:moveTo>
                  <a:lnTo>
                    <a:pt x="4165" y="0"/>
                  </a:lnTo>
                  <a:lnTo>
                    <a:pt x="4206" y="6"/>
                  </a:lnTo>
                  <a:lnTo>
                    <a:pt x="4246" y="22"/>
                  </a:lnTo>
                  <a:lnTo>
                    <a:pt x="4278" y="48"/>
                  </a:lnTo>
                  <a:lnTo>
                    <a:pt x="4304" y="79"/>
                  </a:lnTo>
                  <a:lnTo>
                    <a:pt x="4320" y="117"/>
                  </a:lnTo>
                  <a:lnTo>
                    <a:pt x="4326" y="161"/>
                  </a:lnTo>
                  <a:lnTo>
                    <a:pt x="4326" y="524"/>
                  </a:lnTo>
                  <a:lnTo>
                    <a:pt x="5000" y="524"/>
                  </a:lnTo>
                  <a:lnTo>
                    <a:pt x="5104" y="530"/>
                  </a:lnTo>
                  <a:lnTo>
                    <a:pt x="5205" y="544"/>
                  </a:lnTo>
                  <a:lnTo>
                    <a:pt x="5301" y="568"/>
                  </a:lnTo>
                  <a:lnTo>
                    <a:pt x="5394" y="602"/>
                  </a:lnTo>
                  <a:lnTo>
                    <a:pt x="5482" y="643"/>
                  </a:lnTo>
                  <a:lnTo>
                    <a:pt x="5563" y="695"/>
                  </a:lnTo>
                  <a:lnTo>
                    <a:pt x="5641" y="754"/>
                  </a:lnTo>
                  <a:lnTo>
                    <a:pt x="5711" y="822"/>
                  </a:lnTo>
                  <a:lnTo>
                    <a:pt x="5770" y="893"/>
                  </a:lnTo>
                  <a:lnTo>
                    <a:pt x="5822" y="971"/>
                  </a:lnTo>
                  <a:lnTo>
                    <a:pt x="5868" y="1054"/>
                  </a:lnTo>
                  <a:lnTo>
                    <a:pt x="5907" y="1144"/>
                  </a:lnTo>
                  <a:lnTo>
                    <a:pt x="5939" y="1237"/>
                  </a:lnTo>
                  <a:lnTo>
                    <a:pt x="5965" y="1336"/>
                  </a:lnTo>
                  <a:lnTo>
                    <a:pt x="5983" y="1442"/>
                  </a:lnTo>
                  <a:lnTo>
                    <a:pt x="5995" y="1551"/>
                  </a:lnTo>
                  <a:lnTo>
                    <a:pt x="5999" y="1664"/>
                  </a:lnTo>
                  <a:lnTo>
                    <a:pt x="5999" y="3000"/>
                  </a:lnTo>
                  <a:lnTo>
                    <a:pt x="5993" y="3042"/>
                  </a:lnTo>
                  <a:lnTo>
                    <a:pt x="5977" y="3082"/>
                  </a:lnTo>
                  <a:lnTo>
                    <a:pt x="5951" y="3113"/>
                  </a:lnTo>
                  <a:lnTo>
                    <a:pt x="5919" y="3139"/>
                  </a:lnTo>
                  <a:lnTo>
                    <a:pt x="5880" y="3155"/>
                  </a:lnTo>
                  <a:lnTo>
                    <a:pt x="5838" y="3161"/>
                  </a:lnTo>
                  <a:lnTo>
                    <a:pt x="5478" y="3161"/>
                  </a:lnTo>
                  <a:lnTo>
                    <a:pt x="5456" y="3231"/>
                  </a:lnTo>
                  <a:lnTo>
                    <a:pt x="5426" y="3296"/>
                  </a:lnTo>
                  <a:lnTo>
                    <a:pt x="5388" y="3358"/>
                  </a:lnTo>
                  <a:lnTo>
                    <a:pt x="5342" y="3413"/>
                  </a:lnTo>
                  <a:lnTo>
                    <a:pt x="5291" y="3461"/>
                  </a:lnTo>
                  <a:lnTo>
                    <a:pt x="5231" y="3503"/>
                  </a:lnTo>
                  <a:lnTo>
                    <a:pt x="5167" y="3536"/>
                  </a:lnTo>
                  <a:lnTo>
                    <a:pt x="5100" y="3560"/>
                  </a:lnTo>
                  <a:lnTo>
                    <a:pt x="5026" y="3576"/>
                  </a:lnTo>
                  <a:lnTo>
                    <a:pt x="4950" y="3580"/>
                  </a:lnTo>
                  <a:lnTo>
                    <a:pt x="4875" y="3576"/>
                  </a:lnTo>
                  <a:lnTo>
                    <a:pt x="4801" y="3560"/>
                  </a:lnTo>
                  <a:lnTo>
                    <a:pt x="4734" y="3536"/>
                  </a:lnTo>
                  <a:lnTo>
                    <a:pt x="4670" y="3503"/>
                  </a:lnTo>
                  <a:lnTo>
                    <a:pt x="4610" y="3461"/>
                  </a:lnTo>
                  <a:lnTo>
                    <a:pt x="4558" y="3411"/>
                  </a:lnTo>
                  <a:lnTo>
                    <a:pt x="4513" y="3358"/>
                  </a:lnTo>
                  <a:lnTo>
                    <a:pt x="4475" y="3296"/>
                  </a:lnTo>
                  <a:lnTo>
                    <a:pt x="4445" y="3231"/>
                  </a:lnTo>
                  <a:lnTo>
                    <a:pt x="4423" y="3161"/>
                  </a:lnTo>
                  <a:lnTo>
                    <a:pt x="2493" y="3161"/>
                  </a:lnTo>
                  <a:lnTo>
                    <a:pt x="2471" y="3231"/>
                  </a:lnTo>
                  <a:lnTo>
                    <a:pt x="2441" y="3296"/>
                  </a:lnTo>
                  <a:lnTo>
                    <a:pt x="2404" y="3358"/>
                  </a:lnTo>
                  <a:lnTo>
                    <a:pt x="2358" y="3413"/>
                  </a:lnTo>
                  <a:lnTo>
                    <a:pt x="2306" y="3461"/>
                  </a:lnTo>
                  <a:lnTo>
                    <a:pt x="2246" y="3503"/>
                  </a:lnTo>
                  <a:lnTo>
                    <a:pt x="2183" y="3536"/>
                  </a:lnTo>
                  <a:lnTo>
                    <a:pt x="2115" y="3560"/>
                  </a:lnTo>
                  <a:lnTo>
                    <a:pt x="2042" y="3576"/>
                  </a:lnTo>
                  <a:lnTo>
                    <a:pt x="1966" y="3580"/>
                  </a:lnTo>
                  <a:lnTo>
                    <a:pt x="1890" y="3576"/>
                  </a:lnTo>
                  <a:lnTo>
                    <a:pt x="1817" y="3560"/>
                  </a:lnTo>
                  <a:lnTo>
                    <a:pt x="1749" y="3536"/>
                  </a:lnTo>
                  <a:lnTo>
                    <a:pt x="1685" y="3503"/>
                  </a:lnTo>
                  <a:lnTo>
                    <a:pt x="1626" y="3461"/>
                  </a:lnTo>
                  <a:lnTo>
                    <a:pt x="1574" y="3413"/>
                  </a:lnTo>
                  <a:lnTo>
                    <a:pt x="1528" y="3358"/>
                  </a:lnTo>
                  <a:lnTo>
                    <a:pt x="1488" y="3296"/>
                  </a:lnTo>
                  <a:lnTo>
                    <a:pt x="1459" y="3231"/>
                  </a:lnTo>
                  <a:lnTo>
                    <a:pt x="1439" y="3161"/>
                  </a:lnTo>
                  <a:lnTo>
                    <a:pt x="949" y="3161"/>
                  </a:lnTo>
                  <a:lnTo>
                    <a:pt x="905" y="3155"/>
                  </a:lnTo>
                  <a:lnTo>
                    <a:pt x="868" y="3139"/>
                  </a:lnTo>
                  <a:lnTo>
                    <a:pt x="836" y="3113"/>
                  </a:lnTo>
                  <a:lnTo>
                    <a:pt x="810" y="3082"/>
                  </a:lnTo>
                  <a:lnTo>
                    <a:pt x="794" y="3042"/>
                  </a:lnTo>
                  <a:lnTo>
                    <a:pt x="788" y="3000"/>
                  </a:lnTo>
                  <a:lnTo>
                    <a:pt x="788" y="2440"/>
                  </a:lnTo>
                  <a:lnTo>
                    <a:pt x="161" y="2440"/>
                  </a:lnTo>
                  <a:lnTo>
                    <a:pt x="117" y="2434"/>
                  </a:lnTo>
                  <a:lnTo>
                    <a:pt x="80" y="2418"/>
                  </a:lnTo>
                  <a:lnTo>
                    <a:pt x="48" y="2393"/>
                  </a:lnTo>
                  <a:lnTo>
                    <a:pt x="22" y="2361"/>
                  </a:lnTo>
                  <a:lnTo>
                    <a:pt x="6" y="2321"/>
                  </a:lnTo>
                  <a:lnTo>
                    <a:pt x="0" y="2279"/>
                  </a:lnTo>
                  <a:lnTo>
                    <a:pt x="6" y="2236"/>
                  </a:lnTo>
                  <a:lnTo>
                    <a:pt x="22" y="2198"/>
                  </a:lnTo>
                  <a:lnTo>
                    <a:pt x="48" y="2166"/>
                  </a:lnTo>
                  <a:lnTo>
                    <a:pt x="80" y="2140"/>
                  </a:lnTo>
                  <a:lnTo>
                    <a:pt x="117" y="2125"/>
                  </a:lnTo>
                  <a:lnTo>
                    <a:pt x="161" y="2119"/>
                  </a:lnTo>
                  <a:lnTo>
                    <a:pt x="949" y="2119"/>
                  </a:lnTo>
                  <a:lnTo>
                    <a:pt x="993" y="2125"/>
                  </a:lnTo>
                  <a:lnTo>
                    <a:pt x="1031" y="2140"/>
                  </a:lnTo>
                  <a:lnTo>
                    <a:pt x="1065" y="2166"/>
                  </a:lnTo>
                  <a:lnTo>
                    <a:pt x="1088" y="2198"/>
                  </a:lnTo>
                  <a:lnTo>
                    <a:pt x="1104" y="2236"/>
                  </a:lnTo>
                  <a:lnTo>
                    <a:pt x="1110" y="2279"/>
                  </a:lnTo>
                  <a:lnTo>
                    <a:pt x="1110" y="2839"/>
                  </a:lnTo>
                  <a:lnTo>
                    <a:pt x="1429" y="2839"/>
                  </a:lnTo>
                  <a:lnTo>
                    <a:pt x="1447" y="2841"/>
                  </a:lnTo>
                  <a:lnTo>
                    <a:pt x="1465" y="2845"/>
                  </a:lnTo>
                  <a:lnTo>
                    <a:pt x="1494" y="2780"/>
                  </a:lnTo>
                  <a:lnTo>
                    <a:pt x="1532" y="2720"/>
                  </a:lnTo>
                  <a:lnTo>
                    <a:pt x="1578" y="2667"/>
                  </a:lnTo>
                  <a:lnTo>
                    <a:pt x="1632" y="2619"/>
                  </a:lnTo>
                  <a:lnTo>
                    <a:pt x="1689" y="2579"/>
                  </a:lnTo>
                  <a:lnTo>
                    <a:pt x="1751" y="2548"/>
                  </a:lnTo>
                  <a:lnTo>
                    <a:pt x="1821" y="2524"/>
                  </a:lnTo>
                  <a:lnTo>
                    <a:pt x="1890" y="2508"/>
                  </a:lnTo>
                  <a:lnTo>
                    <a:pt x="1966" y="2504"/>
                  </a:lnTo>
                  <a:lnTo>
                    <a:pt x="2040" y="2508"/>
                  </a:lnTo>
                  <a:lnTo>
                    <a:pt x="2111" y="2524"/>
                  </a:lnTo>
                  <a:lnTo>
                    <a:pt x="2179" y="2548"/>
                  </a:lnTo>
                  <a:lnTo>
                    <a:pt x="2242" y="2579"/>
                  </a:lnTo>
                  <a:lnTo>
                    <a:pt x="2300" y="2619"/>
                  </a:lnTo>
                  <a:lnTo>
                    <a:pt x="2352" y="2667"/>
                  </a:lnTo>
                  <a:lnTo>
                    <a:pt x="2398" y="2718"/>
                  </a:lnTo>
                  <a:lnTo>
                    <a:pt x="2437" y="2778"/>
                  </a:lnTo>
                  <a:lnTo>
                    <a:pt x="2467" y="2841"/>
                  </a:lnTo>
                  <a:lnTo>
                    <a:pt x="2477" y="2841"/>
                  </a:lnTo>
                  <a:lnTo>
                    <a:pt x="2487" y="2839"/>
                  </a:lnTo>
                  <a:lnTo>
                    <a:pt x="4005" y="2839"/>
                  </a:lnTo>
                  <a:lnTo>
                    <a:pt x="4005" y="322"/>
                  </a:lnTo>
                  <a:lnTo>
                    <a:pt x="1110" y="322"/>
                  </a:lnTo>
                  <a:lnTo>
                    <a:pt x="1110" y="882"/>
                  </a:lnTo>
                  <a:lnTo>
                    <a:pt x="1104" y="923"/>
                  </a:lnTo>
                  <a:lnTo>
                    <a:pt x="1088" y="963"/>
                  </a:lnTo>
                  <a:lnTo>
                    <a:pt x="1065" y="995"/>
                  </a:lnTo>
                  <a:lnTo>
                    <a:pt x="1031" y="1021"/>
                  </a:lnTo>
                  <a:lnTo>
                    <a:pt x="993" y="1036"/>
                  </a:lnTo>
                  <a:lnTo>
                    <a:pt x="949" y="1042"/>
                  </a:lnTo>
                  <a:lnTo>
                    <a:pt x="161" y="1042"/>
                  </a:lnTo>
                  <a:lnTo>
                    <a:pt x="117" y="1036"/>
                  </a:lnTo>
                  <a:lnTo>
                    <a:pt x="80" y="1021"/>
                  </a:lnTo>
                  <a:lnTo>
                    <a:pt x="48" y="995"/>
                  </a:lnTo>
                  <a:lnTo>
                    <a:pt x="22" y="963"/>
                  </a:lnTo>
                  <a:lnTo>
                    <a:pt x="6" y="923"/>
                  </a:lnTo>
                  <a:lnTo>
                    <a:pt x="0" y="882"/>
                  </a:lnTo>
                  <a:lnTo>
                    <a:pt x="6" y="838"/>
                  </a:lnTo>
                  <a:lnTo>
                    <a:pt x="22" y="800"/>
                  </a:lnTo>
                  <a:lnTo>
                    <a:pt x="48" y="768"/>
                  </a:lnTo>
                  <a:lnTo>
                    <a:pt x="80" y="743"/>
                  </a:lnTo>
                  <a:lnTo>
                    <a:pt x="117" y="727"/>
                  </a:lnTo>
                  <a:lnTo>
                    <a:pt x="161" y="721"/>
                  </a:lnTo>
                  <a:lnTo>
                    <a:pt x="788" y="721"/>
                  </a:lnTo>
                  <a:lnTo>
                    <a:pt x="788" y="161"/>
                  </a:lnTo>
                  <a:lnTo>
                    <a:pt x="794" y="117"/>
                  </a:lnTo>
                  <a:lnTo>
                    <a:pt x="810" y="79"/>
                  </a:lnTo>
                  <a:lnTo>
                    <a:pt x="836" y="48"/>
                  </a:lnTo>
                  <a:lnTo>
                    <a:pt x="868" y="22"/>
                  </a:lnTo>
                  <a:lnTo>
                    <a:pt x="905" y="6"/>
                  </a:lnTo>
                  <a:lnTo>
                    <a:pt x="9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4" name="Freeform 142"/>
            <p:cNvSpPr>
              <a:spLocks/>
            </p:cNvSpPr>
            <p:nvPr/>
          </p:nvSpPr>
          <p:spPr bwMode="auto">
            <a:xfrm>
              <a:off x="7721600" y="4075113"/>
              <a:ext cx="2741613" cy="901700"/>
            </a:xfrm>
            <a:custGeom>
              <a:avLst/>
              <a:gdLst>
                <a:gd name="T0" fmla="*/ 2953 w 3454"/>
                <a:gd name="T1" fmla="*/ 6 h 1135"/>
                <a:gd name="T2" fmla="*/ 3014 w 3454"/>
                <a:gd name="T3" fmla="*/ 45 h 1135"/>
                <a:gd name="T4" fmla="*/ 3410 w 3454"/>
                <a:gd name="T5" fmla="*/ 440 h 1135"/>
                <a:gd name="T6" fmla="*/ 3416 w 3454"/>
                <a:gd name="T7" fmla="*/ 446 h 1135"/>
                <a:gd name="T8" fmla="*/ 3424 w 3454"/>
                <a:gd name="T9" fmla="*/ 458 h 1135"/>
                <a:gd name="T10" fmla="*/ 3428 w 3454"/>
                <a:gd name="T11" fmla="*/ 462 h 1135"/>
                <a:gd name="T12" fmla="*/ 3432 w 3454"/>
                <a:gd name="T13" fmla="*/ 472 h 1135"/>
                <a:gd name="T14" fmla="*/ 3436 w 3454"/>
                <a:gd name="T15" fmla="*/ 478 h 1135"/>
                <a:gd name="T16" fmla="*/ 3442 w 3454"/>
                <a:gd name="T17" fmla="*/ 490 h 1135"/>
                <a:gd name="T18" fmla="*/ 3444 w 3454"/>
                <a:gd name="T19" fmla="*/ 494 h 1135"/>
                <a:gd name="T20" fmla="*/ 3446 w 3454"/>
                <a:gd name="T21" fmla="*/ 502 h 1135"/>
                <a:gd name="T22" fmla="*/ 3448 w 3454"/>
                <a:gd name="T23" fmla="*/ 506 h 1135"/>
                <a:gd name="T24" fmla="*/ 3450 w 3454"/>
                <a:gd name="T25" fmla="*/ 512 h 1135"/>
                <a:gd name="T26" fmla="*/ 3452 w 3454"/>
                <a:gd name="T27" fmla="*/ 524 h 1135"/>
                <a:gd name="T28" fmla="*/ 3452 w 3454"/>
                <a:gd name="T29" fmla="*/ 534 h 1135"/>
                <a:gd name="T30" fmla="*/ 3454 w 3454"/>
                <a:gd name="T31" fmla="*/ 538 h 1135"/>
                <a:gd name="T32" fmla="*/ 3454 w 3454"/>
                <a:gd name="T33" fmla="*/ 573 h 1135"/>
                <a:gd name="T34" fmla="*/ 3454 w 3454"/>
                <a:gd name="T35" fmla="*/ 577 h 1135"/>
                <a:gd name="T36" fmla="*/ 3452 w 3454"/>
                <a:gd name="T37" fmla="*/ 583 h 1135"/>
                <a:gd name="T38" fmla="*/ 3452 w 3454"/>
                <a:gd name="T39" fmla="*/ 589 h 1135"/>
                <a:gd name="T40" fmla="*/ 3450 w 3454"/>
                <a:gd name="T41" fmla="*/ 601 h 1135"/>
                <a:gd name="T42" fmla="*/ 3448 w 3454"/>
                <a:gd name="T43" fmla="*/ 607 h 1135"/>
                <a:gd name="T44" fmla="*/ 3446 w 3454"/>
                <a:gd name="T45" fmla="*/ 611 h 1135"/>
                <a:gd name="T46" fmla="*/ 3444 w 3454"/>
                <a:gd name="T47" fmla="*/ 619 h 1135"/>
                <a:gd name="T48" fmla="*/ 3442 w 3454"/>
                <a:gd name="T49" fmla="*/ 623 h 1135"/>
                <a:gd name="T50" fmla="*/ 3436 w 3454"/>
                <a:gd name="T51" fmla="*/ 635 h 1135"/>
                <a:gd name="T52" fmla="*/ 3432 w 3454"/>
                <a:gd name="T53" fmla="*/ 641 h 1135"/>
                <a:gd name="T54" fmla="*/ 3426 w 3454"/>
                <a:gd name="T55" fmla="*/ 651 h 1135"/>
                <a:gd name="T56" fmla="*/ 3424 w 3454"/>
                <a:gd name="T57" fmla="*/ 655 h 1135"/>
                <a:gd name="T58" fmla="*/ 3420 w 3454"/>
                <a:gd name="T59" fmla="*/ 663 h 1135"/>
                <a:gd name="T60" fmla="*/ 3412 w 3454"/>
                <a:gd name="T61" fmla="*/ 669 h 1135"/>
                <a:gd name="T62" fmla="*/ 3408 w 3454"/>
                <a:gd name="T63" fmla="*/ 675 h 1135"/>
                <a:gd name="T64" fmla="*/ 2959 w 3454"/>
                <a:gd name="T65" fmla="*/ 1114 h 1135"/>
                <a:gd name="T66" fmla="*/ 2879 w 3454"/>
                <a:gd name="T67" fmla="*/ 1135 h 1135"/>
                <a:gd name="T68" fmla="*/ 2819 w 3454"/>
                <a:gd name="T69" fmla="*/ 1123 h 1135"/>
                <a:gd name="T70" fmla="*/ 2766 w 3454"/>
                <a:gd name="T71" fmla="*/ 1088 h 1135"/>
                <a:gd name="T72" fmla="*/ 2728 w 3454"/>
                <a:gd name="T73" fmla="*/ 1026 h 1135"/>
                <a:gd name="T74" fmla="*/ 2720 w 3454"/>
                <a:gd name="T75" fmla="*/ 957 h 1135"/>
                <a:gd name="T76" fmla="*/ 2742 w 3454"/>
                <a:gd name="T77" fmla="*/ 889 h 1135"/>
                <a:gd name="T78" fmla="*/ 2905 w 3454"/>
                <a:gd name="T79" fmla="*/ 712 h 1135"/>
                <a:gd name="T80" fmla="*/ 117 w 3454"/>
                <a:gd name="T81" fmla="*/ 706 h 1135"/>
                <a:gd name="T82" fmla="*/ 48 w 3454"/>
                <a:gd name="T83" fmla="*/ 667 h 1135"/>
                <a:gd name="T84" fmla="*/ 6 w 3454"/>
                <a:gd name="T85" fmla="*/ 595 h 1135"/>
                <a:gd name="T86" fmla="*/ 6 w 3454"/>
                <a:gd name="T87" fmla="*/ 510 h 1135"/>
                <a:gd name="T88" fmla="*/ 48 w 3454"/>
                <a:gd name="T89" fmla="*/ 438 h 1135"/>
                <a:gd name="T90" fmla="*/ 117 w 3454"/>
                <a:gd name="T91" fmla="*/ 397 h 1135"/>
                <a:gd name="T92" fmla="*/ 2905 w 3454"/>
                <a:gd name="T93" fmla="*/ 393 h 1135"/>
                <a:gd name="T94" fmla="*/ 2764 w 3454"/>
                <a:gd name="T95" fmla="*/ 244 h 1135"/>
                <a:gd name="T96" fmla="*/ 2740 w 3454"/>
                <a:gd name="T97" fmla="*/ 176 h 1135"/>
                <a:gd name="T98" fmla="*/ 2748 w 3454"/>
                <a:gd name="T99" fmla="*/ 107 h 1135"/>
                <a:gd name="T100" fmla="*/ 2786 w 3454"/>
                <a:gd name="T101" fmla="*/ 45 h 1135"/>
                <a:gd name="T102" fmla="*/ 2847 w 3454"/>
                <a:gd name="T103" fmla="*/ 6 h 1135"/>
                <a:gd name="T104" fmla="*/ 2917 w 3454"/>
                <a:gd name="T105" fmla="*/ 0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54" h="1135">
                  <a:moveTo>
                    <a:pt x="2917" y="0"/>
                  </a:moveTo>
                  <a:lnTo>
                    <a:pt x="2953" y="6"/>
                  </a:lnTo>
                  <a:lnTo>
                    <a:pt x="2985" y="21"/>
                  </a:lnTo>
                  <a:lnTo>
                    <a:pt x="3014" y="45"/>
                  </a:lnTo>
                  <a:lnTo>
                    <a:pt x="3408" y="438"/>
                  </a:lnTo>
                  <a:lnTo>
                    <a:pt x="3410" y="440"/>
                  </a:lnTo>
                  <a:lnTo>
                    <a:pt x="3412" y="444"/>
                  </a:lnTo>
                  <a:lnTo>
                    <a:pt x="3416" y="446"/>
                  </a:lnTo>
                  <a:lnTo>
                    <a:pt x="3420" y="450"/>
                  </a:lnTo>
                  <a:lnTo>
                    <a:pt x="3424" y="458"/>
                  </a:lnTo>
                  <a:lnTo>
                    <a:pt x="3426" y="460"/>
                  </a:lnTo>
                  <a:lnTo>
                    <a:pt x="3428" y="462"/>
                  </a:lnTo>
                  <a:lnTo>
                    <a:pt x="3428" y="464"/>
                  </a:lnTo>
                  <a:lnTo>
                    <a:pt x="3432" y="472"/>
                  </a:lnTo>
                  <a:lnTo>
                    <a:pt x="3434" y="476"/>
                  </a:lnTo>
                  <a:lnTo>
                    <a:pt x="3436" y="478"/>
                  </a:lnTo>
                  <a:lnTo>
                    <a:pt x="3440" y="486"/>
                  </a:lnTo>
                  <a:lnTo>
                    <a:pt x="3442" y="490"/>
                  </a:lnTo>
                  <a:lnTo>
                    <a:pt x="3442" y="492"/>
                  </a:lnTo>
                  <a:lnTo>
                    <a:pt x="3444" y="494"/>
                  </a:lnTo>
                  <a:lnTo>
                    <a:pt x="3444" y="498"/>
                  </a:lnTo>
                  <a:lnTo>
                    <a:pt x="3446" y="502"/>
                  </a:lnTo>
                  <a:lnTo>
                    <a:pt x="3448" y="504"/>
                  </a:lnTo>
                  <a:lnTo>
                    <a:pt x="3448" y="506"/>
                  </a:lnTo>
                  <a:lnTo>
                    <a:pt x="3448" y="508"/>
                  </a:lnTo>
                  <a:lnTo>
                    <a:pt x="3450" y="512"/>
                  </a:lnTo>
                  <a:lnTo>
                    <a:pt x="3450" y="516"/>
                  </a:lnTo>
                  <a:lnTo>
                    <a:pt x="3452" y="524"/>
                  </a:lnTo>
                  <a:lnTo>
                    <a:pt x="3452" y="530"/>
                  </a:lnTo>
                  <a:lnTo>
                    <a:pt x="3452" y="534"/>
                  </a:lnTo>
                  <a:lnTo>
                    <a:pt x="3454" y="536"/>
                  </a:lnTo>
                  <a:lnTo>
                    <a:pt x="3454" y="538"/>
                  </a:lnTo>
                  <a:lnTo>
                    <a:pt x="3454" y="540"/>
                  </a:lnTo>
                  <a:lnTo>
                    <a:pt x="3454" y="573"/>
                  </a:lnTo>
                  <a:lnTo>
                    <a:pt x="3454" y="575"/>
                  </a:lnTo>
                  <a:lnTo>
                    <a:pt x="3454" y="577"/>
                  </a:lnTo>
                  <a:lnTo>
                    <a:pt x="3452" y="579"/>
                  </a:lnTo>
                  <a:lnTo>
                    <a:pt x="3452" y="583"/>
                  </a:lnTo>
                  <a:lnTo>
                    <a:pt x="3452" y="585"/>
                  </a:lnTo>
                  <a:lnTo>
                    <a:pt x="3452" y="589"/>
                  </a:lnTo>
                  <a:lnTo>
                    <a:pt x="3450" y="597"/>
                  </a:lnTo>
                  <a:lnTo>
                    <a:pt x="3450" y="601"/>
                  </a:lnTo>
                  <a:lnTo>
                    <a:pt x="3448" y="605"/>
                  </a:lnTo>
                  <a:lnTo>
                    <a:pt x="3448" y="607"/>
                  </a:lnTo>
                  <a:lnTo>
                    <a:pt x="3448" y="609"/>
                  </a:lnTo>
                  <a:lnTo>
                    <a:pt x="3446" y="611"/>
                  </a:lnTo>
                  <a:lnTo>
                    <a:pt x="3444" y="615"/>
                  </a:lnTo>
                  <a:lnTo>
                    <a:pt x="3444" y="619"/>
                  </a:lnTo>
                  <a:lnTo>
                    <a:pt x="3442" y="621"/>
                  </a:lnTo>
                  <a:lnTo>
                    <a:pt x="3442" y="623"/>
                  </a:lnTo>
                  <a:lnTo>
                    <a:pt x="3440" y="627"/>
                  </a:lnTo>
                  <a:lnTo>
                    <a:pt x="3436" y="635"/>
                  </a:lnTo>
                  <a:lnTo>
                    <a:pt x="3434" y="637"/>
                  </a:lnTo>
                  <a:lnTo>
                    <a:pt x="3432" y="641"/>
                  </a:lnTo>
                  <a:lnTo>
                    <a:pt x="3428" y="649"/>
                  </a:lnTo>
                  <a:lnTo>
                    <a:pt x="3426" y="651"/>
                  </a:lnTo>
                  <a:lnTo>
                    <a:pt x="3424" y="653"/>
                  </a:lnTo>
                  <a:lnTo>
                    <a:pt x="3424" y="655"/>
                  </a:lnTo>
                  <a:lnTo>
                    <a:pt x="3422" y="659"/>
                  </a:lnTo>
                  <a:lnTo>
                    <a:pt x="3420" y="663"/>
                  </a:lnTo>
                  <a:lnTo>
                    <a:pt x="3416" y="667"/>
                  </a:lnTo>
                  <a:lnTo>
                    <a:pt x="3412" y="669"/>
                  </a:lnTo>
                  <a:lnTo>
                    <a:pt x="3410" y="673"/>
                  </a:lnTo>
                  <a:lnTo>
                    <a:pt x="3408" y="675"/>
                  </a:lnTo>
                  <a:lnTo>
                    <a:pt x="2994" y="1088"/>
                  </a:lnTo>
                  <a:lnTo>
                    <a:pt x="2959" y="1114"/>
                  </a:lnTo>
                  <a:lnTo>
                    <a:pt x="2921" y="1129"/>
                  </a:lnTo>
                  <a:lnTo>
                    <a:pt x="2879" y="1135"/>
                  </a:lnTo>
                  <a:lnTo>
                    <a:pt x="2849" y="1131"/>
                  </a:lnTo>
                  <a:lnTo>
                    <a:pt x="2819" y="1123"/>
                  </a:lnTo>
                  <a:lnTo>
                    <a:pt x="2792" y="1108"/>
                  </a:lnTo>
                  <a:lnTo>
                    <a:pt x="2766" y="1088"/>
                  </a:lnTo>
                  <a:lnTo>
                    <a:pt x="2742" y="1060"/>
                  </a:lnTo>
                  <a:lnTo>
                    <a:pt x="2728" y="1026"/>
                  </a:lnTo>
                  <a:lnTo>
                    <a:pt x="2720" y="992"/>
                  </a:lnTo>
                  <a:lnTo>
                    <a:pt x="2720" y="957"/>
                  </a:lnTo>
                  <a:lnTo>
                    <a:pt x="2728" y="923"/>
                  </a:lnTo>
                  <a:lnTo>
                    <a:pt x="2742" y="889"/>
                  </a:lnTo>
                  <a:lnTo>
                    <a:pt x="2766" y="861"/>
                  </a:lnTo>
                  <a:lnTo>
                    <a:pt x="2905" y="712"/>
                  </a:lnTo>
                  <a:lnTo>
                    <a:pt x="161" y="712"/>
                  </a:lnTo>
                  <a:lnTo>
                    <a:pt x="117" y="706"/>
                  </a:lnTo>
                  <a:lnTo>
                    <a:pt x="80" y="691"/>
                  </a:lnTo>
                  <a:lnTo>
                    <a:pt x="48" y="667"/>
                  </a:lnTo>
                  <a:lnTo>
                    <a:pt x="22" y="633"/>
                  </a:lnTo>
                  <a:lnTo>
                    <a:pt x="6" y="595"/>
                  </a:lnTo>
                  <a:lnTo>
                    <a:pt x="0" y="552"/>
                  </a:lnTo>
                  <a:lnTo>
                    <a:pt x="6" y="510"/>
                  </a:lnTo>
                  <a:lnTo>
                    <a:pt x="22" y="472"/>
                  </a:lnTo>
                  <a:lnTo>
                    <a:pt x="48" y="438"/>
                  </a:lnTo>
                  <a:lnTo>
                    <a:pt x="80" y="415"/>
                  </a:lnTo>
                  <a:lnTo>
                    <a:pt x="117" y="397"/>
                  </a:lnTo>
                  <a:lnTo>
                    <a:pt x="161" y="393"/>
                  </a:lnTo>
                  <a:lnTo>
                    <a:pt x="2905" y="393"/>
                  </a:lnTo>
                  <a:lnTo>
                    <a:pt x="2786" y="272"/>
                  </a:lnTo>
                  <a:lnTo>
                    <a:pt x="2764" y="244"/>
                  </a:lnTo>
                  <a:lnTo>
                    <a:pt x="2748" y="210"/>
                  </a:lnTo>
                  <a:lnTo>
                    <a:pt x="2740" y="176"/>
                  </a:lnTo>
                  <a:lnTo>
                    <a:pt x="2740" y="141"/>
                  </a:lnTo>
                  <a:lnTo>
                    <a:pt x="2748" y="107"/>
                  </a:lnTo>
                  <a:lnTo>
                    <a:pt x="2764" y="73"/>
                  </a:lnTo>
                  <a:lnTo>
                    <a:pt x="2786" y="45"/>
                  </a:lnTo>
                  <a:lnTo>
                    <a:pt x="2815" y="21"/>
                  </a:lnTo>
                  <a:lnTo>
                    <a:pt x="2847" y="6"/>
                  </a:lnTo>
                  <a:lnTo>
                    <a:pt x="2883" y="0"/>
                  </a:lnTo>
                  <a:lnTo>
                    <a:pt x="29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596686" y="1460697"/>
            <a:ext cx="4467867" cy="4247581"/>
            <a:chOff x="6598468" y="1442409"/>
            <a:chExt cx="4467867" cy="4247581"/>
          </a:xfrm>
        </p:grpSpPr>
        <p:sp>
          <p:nvSpPr>
            <p:cNvPr id="16" name="Rectangle 15"/>
            <p:cNvSpPr/>
            <p:nvPr/>
          </p:nvSpPr>
          <p:spPr>
            <a:xfrm>
              <a:off x="6598468" y="1571318"/>
              <a:ext cx="1043545" cy="104354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8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03</a:t>
              </a: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7894612" y="1442409"/>
              <a:ext cx="3171723" cy="3992164"/>
              <a:chOff x="1952033" y="1430087"/>
              <a:chExt cx="3171723" cy="3992164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1952033" y="1944376"/>
                <a:ext cx="3171723" cy="3477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fa-IR" sz="2000" b="1" dirty="0">
                    <a:solidFill>
                      <a:srgbClr val="0070C0"/>
                    </a:solidFill>
                    <a:latin typeface="Arial" pitchFamily="34" charset="0"/>
                    <a:cs typeface="B Mitra" panose="00000400000000000000" pitchFamily="2" charset="-78"/>
                  </a:rPr>
                  <a:t>برندینگ جهانی شهر تهران</a:t>
                </a:r>
              </a:p>
              <a:p>
                <a:pPr algn="r" rtl="1"/>
                <a:r>
                  <a:rPr lang="fa-IR" sz="2000" b="1" dirty="0">
                    <a:latin typeface="Arial" pitchFamily="34" charset="0"/>
                    <a:cs typeface="B Mitra" panose="00000400000000000000" pitchFamily="2" charset="-78"/>
                  </a:rPr>
                  <a:t>اقدام یک: شناسایی ظرفیت های تجاری تهران</a:t>
                </a:r>
              </a:p>
              <a:p>
                <a:pPr algn="r" rtl="1"/>
                <a:r>
                  <a:rPr lang="fa-IR" sz="2000" b="1" dirty="0">
                    <a:latin typeface="Arial" pitchFamily="34" charset="0"/>
                    <a:cs typeface="B Mitra" panose="00000400000000000000" pitchFamily="2" charset="-78"/>
                  </a:rPr>
                  <a:t>اقدام دو: شناسایی ظرفیت های تکنولوژیک تهران</a:t>
                </a:r>
              </a:p>
              <a:p>
                <a:pPr algn="r" rtl="1"/>
                <a:r>
                  <a:rPr lang="fa-IR" sz="2000" b="1" dirty="0">
                    <a:latin typeface="Arial" pitchFamily="34" charset="0"/>
                    <a:cs typeface="B Mitra" panose="00000400000000000000" pitchFamily="2" charset="-78"/>
                  </a:rPr>
                  <a:t>اقدام سه: شناسایی ظرفیت های گردشگری تهران</a:t>
                </a:r>
              </a:p>
              <a:p>
                <a:pPr algn="r" rtl="1"/>
                <a:r>
                  <a:rPr lang="fa-IR" sz="2000" b="1" dirty="0">
                    <a:latin typeface="Arial" pitchFamily="34" charset="0"/>
                    <a:cs typeface="B Mitra" panose="00000400000000000000" pitchFamily="2" charset="-78"/>
                  </a:rPr>
                  <a:t>اقدام چهار: شناسایی مشتریان هدف</a:t>
                </a:r>
              </a:p>
              <a:p>
                <a:pPr algn="r" rtl="1"/>
                <a:r>
                  <a:rPr lang="fa-IR" sz="2000" b="1" dirty="0">
                    <a:latin typeface="Arial" pitchFamily="34" charset="0"/>
                    <a:cs typeface="B Mitra" panose="00000400000000000000" pitchFamily="2" charset="-78"/>
                  </a:rPr>
                  <a:t>اقدام پنج: طراحی و اجرای کمپین تهران شهری که باید از نو شناخت</a:t>
                </a:r>
                <a:endParaRPr lang="en-IN" sz="2000" b="1" dirty="0">
                  <a:latin typeface="Arial" pitchFamily="34" charset="0"/>
                  <a:cs typeface="B Mitra" panose="00000400000000000000" pitchFamily="2" charset="-78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1952033" y="1430087"/>
                <a:ext cx="317172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IN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5" name="Straight Connector 4"/>
            <p:cNvCxnSpPr/>
            <p:nvPr/>
          </p:nvCxnSpPr>
          <p:spPr>
            <a:xfrm>
              <a:off x="7632616" y="1571318"/>
              <a:ext cx="0" cy="4118672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029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911424" y="5797688"/>
            <a:ext cx="5240192" cy="43880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27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en-US" sz="1800" kern="0">
              <a:solidFill>
                <a:sysClr val="window" lastClr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41396" y="1087914"/>
            <a:ext cx="4780249" cy="4653969"/>
            <a:chOff x="3170238" y="1096963"/>
            <a:chExt cx="5227638" cy="5207000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408363" y="1816100"/>
              <a:ext cx="2368550" cy="2868613"/>
            </a:xfrm>
            <a:custGeom>
              <a:avLst/>
              <a:gdLst>
                <a:gd name="T0" fmla="*/ 1108 w 2983"/>
                <a:gd name="T1" fmla="*/ 0 h 3614"/>
                <a:gd name="T2" fmla="*/ 1112 w 2983"/>
                <a:gd name="T3" fmla="*/ 0 h 3614"/>
                <a:gd name="T4" fmla="*/ 2983 w 2983"/>
                <a:gd name="T5" fmla="*/ 2521 h 3614"/>
                <a:gd name="T6" fmla="*/ 0 w 2983"/>
                <a:gd name="T7" fmla="*/ 3614 h 3614"/>
                <a:gd name="T8" fmla="*/ 1108 w 2983"/>
                <a:gd name="T9" fmla="*/ 0 h 3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3" h="3614">
                  <a:moveTo>
                    <a:pt x="1108" y="0"/>
                  </a:moveTo>
                  <a:lnTo>
                    <a:pt x="1112" y="0"/>
                  </a:lnTo>
                  <a:lnTo>
                    <a:pt x="2983" y="2521"/>
                  </a:lnTo>
                  <a:lnTo>
                    <a:pt x="0" y="3614"/>
                  </a:lnTo>
                  <a:lnTo>
                    <a:pt x="110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5776913" y="1824038"/>
              <a:ext cx="2366963" cy="2874963"/>
            </a:xfrm>
            <a:custGeom>
              <a:avLst/>
              <a:gdLst>
                <a:gd name="T0" fmla="*/ 1917 w 2983"/>
                <a:gd name="T1" fmla="*/ 0 h 3622"/>
                <a:gd name="T2" fmla="*/ 2983 w 2983"/>
                <a:gd name="T3" fmla="*/ 3622 h 3622"/>
                <a:gd name="T4" fmla="*/ 0 w 2983"/>
                <a:gd name="T5" fmla="*/ 2511 h 3622"/>
                <a:gd name="T6" fmla="*/ 1917 w 2983"/>
                <a:gd name="T7" fmla="*/ 0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83" h="3622">
                  <a:moveTo>
                    <a:pt x="1917" y="0"/>
                  </a:moveTo>
                  <a:lnTo>
                    <a:pt x="2983" y="3622"/>
                  </a:lnTo>
                  <a:lnTo>
                    <a:pt x="0" y="2511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4291013" y="1816100"/>
              <a:ext cx="3006725" cy="2000250"/>
            </a:xfrm>
            <a:custGeom>
              <a:avLst/>
              <a:gdLst>
                <a:gd name="T0" fmla="*/ 0 w 3788"/>
                <a:gd name="T1" fmla="*/ 0 h 2521"/>
                <a:gd name="T2" fmla="*/ 3788 w 3788"/>
                <a:gd name="T3" fmla="*/ 10 h 2521"/>
                <a:gd name="T4" fmla="*/ 3788 w 3788"/>
                <a:gd name="T5" fmla="*/ 10 h 2521"/>
                <a:gd name="T6" fmla="*/ 1871 w 3788"/>
                <a:gd name="T7" fmla="*/ 2521 h 2521"/>
                <a:gd name="T8" fmla="*/ 0 w 3788"/>
                <a:gd name="T9" fmla="*/ 0 h 2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8" h="2521">
                  <a:moveTo>
                    <a:pt x="0" y="0"/>
                  </a:moveTo>
                  <a:lnTo>
                    <a:pt x="3788" y="10"/>
                  </a:lnTo>
                  <a:lnTo>
                    <a:pt x="3788" y="10"/>
                  </a:lnTo>
                  <a:lnTo>
                    <a:pt x="1871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3408363" y="3816350"/>
              <a:ext cx="2368550" cy="2487613"/>
            </a:xfrm>
            <a:custGeom>
              <a:avLst/>
              <a:gdLst>
                <a:gd name="T0" fmla="*/ 2983 w 2983"/>
                <a:gd name="T1" fmla="*/ 0 h 3134"/>
                <a:gd name="T2" fmla="*/ 2983 w 2983"/>
                <a:gd name="T3" fmla="*/ 3130 h 3134"/>
                <a:gd name="T4" fmla="*/ 2977 w 2983"/>
                <a:gd name="T5" fmla="*/ 3134 h 3134"/>
                <a:gd name="T6" fmla="*/ 0 w 2983"/>
                <a:gd name="T7" fmla="*/ 1095 h 3134"/>
                <a:gd name="T8" fmla="*/ 0 w 2983"/>
                <a:gd name="T9" fmla="*/ 1093 h 3134"/>
                <a:gd name="T10" fmla="*/ 2983 w 2983"/>
                <a:gd name="T11" fmla="*/ 0 h 3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83" h="3134">
                  <a:moveTo>
                    <a:pt x="2983" y="0"/>
                  </a:moveTo>
                  <a:lnTo>
                    <a:pt x="2983" y="3130"/>
                  </a:lnTo>
                  <a:lnTo>
                    <a:pt x="2977" y="3134"/>
                  </a:lnTo>
                  <a:lnTo>
                    <a:pt x="0" y="1095"/>
                  </a:lnTo>
                  <a:lnTo>
                    <a:pt x="0" y="1093"/>
                  </a:lnTo>
                  <a:lnTo>
                    <a:pt x="2983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5776913" y="3816350"/>
              <a:ext cx="2366963" cy="2484438"/>
            </a:xfrm>
            <a:custGeom>
              <a:avLst/>
              <a:gdLst>
                <a:gd name="T0" fmla="*/ 0 w 2983"/>
                <a:gd name="T1" fmla="*/ 0 h 3130"/>
                <a:gd name="T2" fmla="*/ 2983 w 2983"/>
                <a:gd name="T3" fmla="*/ 1111 h 3130"/>
                <a:gd name="T4" fmla="*/ 2983 w 2983"/>
                <a:gd name="T5" fmla="*/ 1113 h 3130"/>
                <a:gd name="T6" fmla="*/ 0 w 2983"/>
                <a:gd name="T7" fmla="*/ 3130 h 3130"/>
                <a:gd name="T8" fmla="*/ 0 w 2983"/>
                <a:gd name="T9" fmla="*/ 0 h 3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3" h="3130">
                  <a:moveTo>
                    <a:pt x="0" y="0"/>
                  </a:moveTo>
                  <a:lnTo>
                    <a:pt x="2983" y="1111"/>
                  </a:lnTo>
                  <a:lnTo>
                    <a:pt x="2983" y="1113"/>
                  </a:lnTo>
                  <a:lnTo>
                    <a:pt x="0" y="3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3170238" y="1816100"/>
              <a:ext cx="1120775" cy="2868613"/>
            </a:xfrm>
            <a:custGeom>
              <a:avLst/>
              <a:gdLst>
                <a:gd name="T0" fmla="*/ 1406 w 1412"/>
                <a:gd name="T1" fmla="*/ 6 h 3614"/>
                <a:gd name="T2" fmla="*/ 300 w 1412"/>
                <a:gd name="T3" fmla="*/ 3614 h 3614"/>
                <a:gd name="T4" fmla="*/ 0 w 1412"/>
                <a:gd name="T5" fmla="*/ 1518 h 3614"/>
                <a:gd name="T6" fmla="*/ 1406 w 1412"/>
                <a:gd name="T7" fmla="*/ 6 h 3614"/>
                <a:gd name="T8" fmla="*/ 1408 w 1412"/>
                <a:gd name="T9" fmla="*/ 0 h 3614"/>
                <a:gd name="T10" fmla="*/ 1412 w 1412"/>
                <a:gd name="T11" fmla="*/ 0 h 3614"/>
                <a:gd name="T12" fmla="*/ 1406 w 1412"/>
                <a:gd name="T13" fmla="*/ 6 h 3614"/>
                <a:gd name="T14" fmla="*/ 1408 w 1412"/>
                <a:gd name="T15" fmla="*/ 0 h 3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12" h="3614">
                  <a:moveTo>
                    <a:pt x="1406" y="6"/>
                  </a:moveTo>
                  <a:lnTo>
                    <a:pt x="300" y="3614"/>
                  </a:lnTo>
                  <a:lnTo>
                    <a:pt x="0" y="1518"/>
                  </a:lnTo>
                  <a:lnTo>
                    <a:pt x="1406" y="6"/>
                  </a:lnTo>
                  <a:close/>
                  <a:moveTo>
                    <a:pt x="1408" y="0"/>
                  </a:moveTo>
                  <a:lnTo>
                    <a:pt x="1412" y="0"/>
                  </a:lnTo>
                  <a:lnTo>
                    <a:pt x="1406" y="6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7297738" y="1824038"/>
              <a:ext cx="1100138" cy="2874963"/>
            </a:xfrm>
            <a:custGeom>
              <a:avLst/>
              <a:gdLst>
                <a:gd name="T0" fmla="*/ 0 w 1386"/>
                <a:gd name="T1" fmla="*/ 0 h 3622"/>
                <a:gd name="T2" fmla="*/ 1386 w 1386"/>
                <a:gd name="T3" fmla="*/ 1551 h 3622"/>
                <a:gd name="T4" fmla="*/ 1066 w 1386"/>
                <a:gd name="T5" fmla="*/ 3622 h 3622"/>
                <a:gd name="T6" fmla="*/ 0 w 1386"/>
                <a:gd name="T7" fmla="*/ 0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6" h="3622">
                  <a:moveTo>
                    <a:pt x="0" y="0"/>
                  </a:moveTo>
                  <a:lnTo>
                    <a:pt x="1386" y="1551"/>
                  </a:lnTo>
                  <a:lnTo>
                    <a:pt x="1066" y="3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4291013" y="1096963"/>
              <a:ext cx="3006725" cy="727075"/>
            </a:xfrm>
            <a:custGeom>
              <a:avLst/>
              <a:gdLst>
                <a:gd name="T0" fmla="*/ 3786 w 3788"/>
                <a:gd name="T1" fmla="*/ 915 h 915"/>
                <a:gd name="T2" fmla="*/ 3788 w 3788"/>
                <a:gd name="T3" fmla="*/ 915 h 915"/>
                <a:gd name="T4" fmla="*/ 3788 w 3788"/>
                <a:gd name="T5" fmla="*/ 915 h 915"/>
                <a:gd name="T6" fmla="*/ 3786 w 3788"/>
                <a:gd name="T7" fmla="*/ 915 h 915"/>
                <a:gd name="T8" fmla="*/ 1889 w 3788"/>
                <a:gd name="T9" fmla="*/ 0 h 915"/>
                <a:gd name="T10" fmla="*/ 3786 w 3788"/>
                <a:gd name="T11" fmla="*/ 915 h 915"/>
                <a:gd name="T12" fmla="*/ 0 w 3788"/>
                <a:gd name="T13" fmla="*/ 905 h 915"/>
                <a:gd name="T14" fmla="*/ 1889 w 3788"/>
                <a:gd name="T15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88" h="915">
                  <a:moveTo>
                    <a:pt x="3786" y="915"/>
                  </a:moveTo>
                  <a:lnTo>
                    <a:pt x="3788" y="915"/>
                  </a:lnTo>
                  <a:lnTo>
                    <a:pt x="3788" y="915"/>
                  </a:lnTo>
                  <a:lnTo>
                    <a:pt x="3786" y="915"/>
                  </a:lnTo>
                  <a:close/>
                  <a:moveTo>
                    <a:pt x="1889" y="0"/>
                  </a:moveTo>
                  <a:lnTo>
                    <a:pt x="3786" y="915"/>
                  </a:lnTo>
                  <a:lnTo>
                    <a:pt x="0" y="905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3408363" y="4684713"/>
              <a:ext cx="2368550" cy="1619250"/>
            </a:xfrm>
            <a:custGeom>
              <a:avLst/>
              <a:gdLst>
                <a:gd name="T0" fmla="*/ 2965 w 2983"/>
                <a:gd name="T1" fmla="*/ 2033 h 2041"/>
                <a:gd name="T2" fmla="*/ 2983 w 2983"/>
                <a:gd name="T3" fmla="*/ 2037 h 2041"/>
                <a:gd name="T4" fmla="*/ 2977 w 2983"/>
                <a:gd name="T5" fmla="*/ 2041 h 2041"/>
                <a:gd name="T6" fmla="*/ 2965 w 2983"/>
                <a:gd name="T7" fmla="*/ 2033 h 2041"/>
                <a:gd name="T8" fmla="*/ 4 w 2983"/>
                <a:gd name="T9" fmla="*/ 6 h 2041"/>
                <a:gd name="T10" fmla="*/ 2965 w 2983"/>
                <a:gd name="T11" fmla="*/ 2033 h 2041"/>
                <a:gd name="T12" fmla="*/ 966 w 2983"/>
                <a:gd name="T13" fmla="*/ 1603 h 2041"/>
                <a:gd name="T14" fmla="*/ 4 w 2983"/>
                <a:gd name="T15" fmla="*/ 6 h 2041"/>
                <a:gd name="T16" fmla="*/ 0 w 2983"/>
                <a:gd name="T17" fmla="*/ 0 h 2041"/>
                <a:gd name="T18" fmla="*/ 4 w 2983"/>
                <a:gd name="T19" fmla="*/ 6 h 2041"/>
                <a:gd name="T20" fmla="*/ 0 w 2983"/>
                <a:gd name="T21" fmla="*/ 2 h 2041"/>
                <a:gd name="T22" fmla="*/ 0 w 2983"/>
                <a:gd name="T23" fmla="*/ 0 h 2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83" h="2041">
                  <a:moveTo>
                    <a:pt x="2965" y="2033"/>
                  </a:moveTo>
                  <a:lnTo>
                    <a:pt x="2983" y="2037"/>
                  </a:lnTo>
                  <a:lnTo>
                    <a:pt x="2977" y="2041"/>
                  </a:lnTo>
                  <a:lnTo>
                    <a:pt x="2965" y="2033"/>
                  </a:lnTo>
                  <a:close/>
                  <a:moveTo>
                    <a:pt x="4" y="6"/>
                  </a:moveTo>
                  <a:lnTo>
                    <a:pt x="2965" y="2033"/>
                  </a:lnTo>
                  <a:lnTo>
                    <a:pt x="966" y="1603"/>
                  </a:lnTo>
                  <a:lnTo>
                    <a:pt x="4" y="6"/>
                  </a:lnTo>
                  <a:close/>
                  <a:moveTo>
                    <a:pt x="0" y="0"/>
                  </a:moveTo>
                  <a:lnTo>
                    <a:pt x="4" y="6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5776913" y="4699000"/>
              <a:ext cx="2366963" cy="1601788"/>
            </a:xfrm>
            <a:custGeom>
              <a:avLst/>
              <a:gdLst>
                <a:gd name="T0" fmla="*/ 2981 w 2983"/>
                <a:gd name="T1" fmla="*/ 4 h 2019"/>
                <a:gd name="T2" fmla="*/ 1885 w 2983"/>
                <a:gd name="T3" fmla="*/ 1767 h 2019"/>
                <a:gd name="T4" fmla="*/ 0 w 2983"/>
                <a:gd name="T5" fmla="*/ 2019 h 2019"/>
                <a:gd name="T6" fmla="*/ 2981 w 2983"/>
                <a:gd name="T7" fmla="*/ 4 h 2019"/>
                <a:gd name="T8" fmla="*/ 2983 w 2983"/>
                <a:gd name="T9" fmla="*/ 0 h 2019"/>
                <a:gd name="T10" fmla="*/ 2983 w 2983"/>
                <a:gd name="T11" fmla="*/ 2 h 2019"/>
                <a:gd name="T12" fmla="*/ 2981 w 2983"/>
                <a:gd name="T13" fmla="*/ 4 h 2019"/>
                <a:gd name="T14" fmla="*/ 2983 w 2983"/>
                <a:gd name="T15" fmla="*/ 0 h 2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83" h="2019">
                  <a:moveTo>
                    <a:pt x="2981" y="4"/>
                  </a:moveTo>
                  <a:lnTo>
                    <a:pt x="1885" y="1767"/>
                  </a:lnTo>
                  <a:lnTo>
                    <a:pt x="0" y="2019"/>
                  </a:lnTo>
                  <a:lnTo>
                    <a:pt x="2981" y="4"/>
                  </a:lnTo>
                  <a:close/>
                  <a:moveTo>
                    <a:pt x="2983" y="0"/>
                  </a:moveTo>
                  <a:lnTo>
                    <a:pt x="2983" y="2"/>
                  </a:lnTo>
                  <a:lnTo>
                    <a:pt x="2981" y="4"/>
                  </a:lnTo>
                  <a:lnTo>
                    <a:pt x="298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3991310" y="2632364"/>
              <a:ext cx="1191596" cy="1443172"/>
            </a:xfrm>
            <a:custGeom>
              <a:avLst/>
              <a:gdLst>
                <a:gd name="T0" fmla="*/ 1108 w 2983"/>
                <a:gd name="T1" fmla="*/ 0 h 3614"/>
                <a:gd name="T2" fmla="*/ 1112 w 2983"/>
                <a:gd name="T3" fmla="*/ 0 h 3614"/>
                <a:gd name="T4" fmla="*/ 2983 w 2983"/>
                <a:gd name="T5" fmla="*/ 2521 h 3614"/>
                <a:gd name="T6" fmla="*/ 0 w 2983"/>
                <a:gd name="T7" fmla="*/ 3614 h 3614"/>
                <a:gd name="T8" fmla="*/ 1108 w 2983"/>
                <a:gd name="T9" fmla="*/ 0 h 3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3" h="3614">
                  <a:moveTo>
                    <a:pt x="1108" y="0"/>
                  </a:moveTo>
                  <a:lnTo>
                    <a:pt x="1112" y="0"/>
                  </a:lnTo>
                  <a:lnTo>
                    <a:pt x="2983" y="2521"/>
                  </a:lnTo>
                  <a:lnTo>
                    <a:pt x="0" y="3614"/>
                  </a:lnTo>
                  <a:lnTo>
                    <a:pt x="1108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6404350" y="2660076"/>
              <a:ext cx="1174520" cy="1426596"/>
            </a:xfrm>
            <a:custGeom>
              <a:avLst/>
              <a:gdLst>
                <a:gd name="T0" fmla="*/ 1917 w 2983"/>
                <a:gd name="T1" fmla="*/ 0 h 3622"/>
                <a:gd name="T2" fmla="*/ 2983 w 2983"/>
                <a:gd name="T3" fmla="*/ 3622 h 3622"/>
                <a:gd name="T4" fmla="*/ 0 w 2983"/>
                <a:gd name="T5" fmla="*/ 2511 h 3622"/>
                <a:gd name="T6" fmla="*/ 1917 w 2983"/>
                <a:gd name="T7" fmla="*/ 0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83" h="3622">
                  <a:moveTo>
                    <a:pt x="1917" y="0"/>
                  </a:moveTo>
                  <a:lnTo>
                    <a:pt x="2983" y="3622"/>
                  </a:lnTo>
                  <a:lnTo>
                    <a:pt x="0" y="2511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5052202" y="2169665"/>
              <a:ext cx="1500998" cy="998552"/>
            </a:xfrm>
            <a:custGeom>
              <a:avLst/>
              <a:gdLst>
                <a:gd name="T0" fmla="*/ 0 w 3788"/>
                <a:gd name="T1" fmla="*/ 0 h 2521"/>
                <a:gd name="T2" fmla="*/ 3788 w 3788"/>
                <a:gd name="T3" fmla="*/ 10 h 2521"/>
                <a:gd name="T4" fmla="*/ 3788 w 3788"/>
                <a:gd name="T5" fmla="*/ 10 h 2521"/>
                <a:gd name="T6" fmla="*/ 1871 w 3788"/>
                <a:gd name="T7" fmla="*/ 2521 h 2521"/>
                <a:gd name="T8" fmla="*/ 0 w 3788"/>
                <a:gd name="T9" fmla="*/ 0 h 2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8" h="2521">
                  <a:moveTo>
                    <a:pt x="0" y="0"/>
                  </a:moveTo>
                  <a:lnTo>
                    <a:pt x="3788" y="10"/>
                  </a:lnTo>
                  <a:lnTo>
                    <a:pt x="3788" y="10"/>
                  </a:lnTo>
                  <a:lnTo>
                    <a:pt x="1871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4203173" y="4318589"/>
              <a:ext cx="1205496" cy="1266094"/>
            </a:xfrm>
            <a:custGeom>
              <a:avLst/>
              <a:gdLst>
                <a:gd name="T0" fmla="*/ 2983 w 2983"/>
                <a:gd name="T1" fmla="*/ 0 h 3134"/>
                <a:gd name="T2" fmla="*/ 2983 w 2983"/>
                <a:gd name="T3" fmla="*/ 3130 h 3134"/>
                <a:gd name="T4" fmla="*/ 2977 w 2983"/>
                <a:gd name="T5" fmla="*/ 3134 h 3134"/>
                <a:gd name="T6" fmla="*/ 0 w 2983"/>
                <a:gd name="T7" fmla="*/ 1095 h 3134"/>
                <a:gd name="T8" fmla="*/ 0 w 2983"/>
                <a:gd name="T9" fmla="*/ 1093 h 3134"/>
                <a:gd name="T10" fmla="*/ 2983 w 2983"/>
                <a:gd name="T11" fmla="*/ 0 h 3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83" h="3134">
                  <a:moveTo>
                    <a:pt x="2983" y="0"/>
                  </a:moveTo>
                  <a:lnTo>
                    <a:pt x="2983" y="3130"/>
                  </a:lnTo>
                  <a:lnTo>
                    <a:pt x="2977" y="3134"/>
                  </a:lnTo>
                  <a:lnTo>
                    <a:pt x="0" y="1095"/>
                  </a:lnTo>
                  <a:lnTo>
                    <a:pt x="0" y="1093"/>
                  </a:lnTo>
                  <a:lnTo>
                    <a:pt x="2983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6152565" y="4352238"/>
              <a:ext cx="1136308" cy="1192704"/>
            </a:xfrm>
            <a:custGeom>
              <a:avLst/>
              <a:gdLst>
                <a:gd name="T0" fmla="*/ 0 w 2983"/>
                <a:gd name="T1" fmla="*/ 0 h 3130"/>
                <a:gd name="T2" fmla="*/ 2983 w 2983"/>
                <a:gd name="T3" fmla="*/ 1111 h 3130"/>
                <a:gd name="T4" fmla="*/ 2983 w 2983"/>
                <a:gd name="T5" fmla="*/ 1113 h 3130"/>
                <a:gd name="T6" fmla="*/ 0 w 2983"/>
                <a:gd name="T7" fmla="*/ 3130 h 3130"/>
                <a:gd name="T8" fmla="*/ 0 w 2983"/>
                <a:gd name="T9" fmla="*/ 0 h 3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3" h="3130">
                  <a:moveTo>
                    <a:pt x="0" y="0"/>
                  </a:moveTo>
                  <a:lnTo>
                    <a:pt x="2983" y="1111"/>
                  </a:lnTo>
                  <a:lnTo>
                    <a:pt x="2983" y="1113"/>
                  </a:lnTo>
                  <a:lnTo>
                    <a:pt x="0" y="3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5" name="Freeform 11"/>
            <p:cNvSpPr>
              <a:spLocks noEditPoints="1"/>
            </p:cNvSpPr>
            <p:nvPr/>
          </p:nvSpPr>
          <p:spPr bwMode="auto">
            <a:xfrm>
              <a:off x="3417061" y="2731658"/>
              <a:ext cx="349142" cy="893624"/>
            </a:xfrm>
            <a:custGeom>
              <a:avLst/>
              <a:gdLst>
                <a:gd name="T0" fmla="*/ 1406 w 1412"/>
                <a:gd name="T1" fmla="*/ 6 h 3614"/>
                <a:gd name="T2" fmla="*/ 300 w 1412"/>
                <a:gd name="T3" fmla="*/ 3614 h 3614"/>
                <a:gd name="T4" fmla="*/ 0 w 1412"/>
                <a:gd name="T5" fmla="*/ 1518 h 3614"/>
                <a:gd name="T6" fmla="*/ 1406 w 1412"/>
                <a:gd name="T7" fmla="*/ 6 h 3614"/>
                <a:gd name="T8" fmla="*/ 1408 w 1412"/>
                <a:gd name="T9" fmla="*/ 0 h 3614"/>
                <a:gd name="T10" fmla="*/ 1412 w 1412"/>
                <a:gd name="T11" fmla="*/ 0 h 3614"/>
                <a:gd name="T12" fmla="*/ 1406 w 1412"/>
                <a:gd name="T13" fmla="*/ 6 h 3614"/>
                <a:gd name="T14" fmla="*/ 1408 w 1412"/>
                <a:gd name="T15" fmla="*/ 0 h 3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12" h="3614">
                  <a:moveTo>
                    <a:pt x="1406" y="6"/>
                  </a:moveTo>
                  <a:lnTo>
                    <a:pt x="300" y="3614"/>
                  </a:lnTo>
                  <a:lnTo>
                    <a:pt x="0" y="1518"/>
                  </a:lnTo>
                  <a:lnTo>
                    <a:pt x="1406" y="6"/>
                  </a:lnTo>
                  <a:close/>
                  <a:moveTo>
                    <a:pt x="1408" y="0"/>
                  </a:moveTo>
                  <a:lnTo>
                    <a:pt x="1412" y="0"/>
                  </a:lnTo>
                  <a:lnTo>
                    <a:pt x="1406" y="6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7800702" y="2755638"/>
              <a:ext cx="342712" cy="895600"/>
            </a:xfrm>
            <a:custGeom>
              <a:avLst/>
              <a:gdLst>
                <a:gd name="T0" fmla="*/ 0 w 1386"/>
                <a:gd name="T1" fmla="*/ 0 h 3622"/>
                <a:gd name="T2" fmla="*/ 1386 w 1386"/>
                <a:gd name="T3" fmla="*/ 1551 h 3622"/>
                <a:gd name="T4" fmla="*/ 1066 w 1386"/>
                <a:gd name="T5" fmla="*/ 3622 h 3622"/>
                <a:gd name="T6" fmla="*/ 0 w 1386"/>
                <a:gd name="T7" fmla="*/ 0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6" h="3622">
                  <a:moveTo>
                    <a:pt x="0" y="0"/>
                  </a:moveTo>
                  <a:lnTo>
                    <a:pt x="1386" y="1551"/>
                  </a:lnTo>
                  <a:lnTo>
                    <a:pt x="1066" y="3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5325608" y="1374594"/>
              <a:ext cx="936648" cy="226496"/>
            </a:xfrm>
            <a:custGeom>
              <a:avLst/>
              <a:gdLst>
                <a:gd name="T0" fmla="*/ 3786 w 3788"/>
                <a:gd name="T1" fmla="*/ 915 h 915"/>
                <a:gd name="T2" fmla="*/ 3788 w 3788"/>
                <a:gd name="T3" fmla="*/ 915 h 915"/>
                <a:gd name="T4" fmla="*/ 3788 w 3788"/>
                <a:gd name="T5" fmla="*/ 915 h 915"/>
                <a:gd name="T6" fmla="*/ 3786 w 3788"/>
                <a:gd name="T7" fmla="*/ 915 h 915"/>
                <a:gd name="T8" fmla="*/ 1889 w 3788"/>
                <a:gd name="T9" fmla="*/ 0 h 915"/>
                <a:gd name="T10" fmla="*/ 3786 w 3788"/>
                <a:gd name="T11" fmla="*/ 915 h 915"/>
                <a:gd name="T12" fmla="*/ 0 w 3788"/>
                <a:gd name="T13" fmla="*/ 905 h 915"/>
                <a:gd name="T14" fmla="*/ 1889 w 3788"/>
                <a:gd name="T15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88" h="915">
                  <a:moveTo>
                    <a:pt x="3786" y="915"/>
                  </a:moveTo>
                  <a:lnTo>
                    <a:pt x="3788" y="915"/>
                  </a:lnTo>
                  <a:lnTo>
                    <a:pt x="3788" y="915"/>
                  </a:lnTo>
                  <a:lnTo>
                    <a:pt x="3786" y="915"/>
                  </a:lnTo>
                  <a:close/>
                  <a:moveTo>
                    <a:pt x="1889" y="0"/>
                  </a:moveTo>
                  <a:lnTo>
                    <a:pt x="3786" y="915"/>
                  </a:lnTo>
                  <a:lnTo>
                    <a:pt x="0" y="905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8" name="Freeform 15"/>
            <p:cNvSpPr>
              <a:spLocks noEditPoints="1"/>
            </p:cNvSpPr>
            <p:nvPr/>
          </p:nvSpPr>
          <p:spPr bwMode="auto">
            <a:xfrm>
              <a:off x="4070867" y="5378014"/>
              <a:ext cx="737844" cy="504424"/>
            </a:xfrm>
            <a:custGeom>
              <a:avLst/>
              <a:gdLst>
                <a:gd name="T0" fmla="*/ 2965 w 2983"/>
                <a:gd name="T1" fmla="*/ 2033 h 2041"/>
                <a:gd name="T2" fmla="*/ 2983 w 2983"/>
                <a:gd name="T3" fmla="*/ 2037 h 2041"/>
                <a:gd name="T4" fmla="*/ 2977 w 2983"/>
                <a:gd name="T5" fmla="*/ 2041 h 2041"/>
                <a:gd name="T6" fmla="*/ 2965 w 2983"/>
                <a:gd name="T7" fmla="*/ 2033 h 2041"/>
                <a:gd name="T8" fmla="*/ 4 w 2983"/>
                <a:gd name="T9" fmla="*/ 6 h 2041"/>
                <a:gd name="T10" fmla="*/ 2965 w 2983"/>
                <a:gd name="T11" fmla="*/ 2033 h 2041"/>
                <a:gd name="T12" fmla="*/ 966 w 2983"/>
                <a:gd name="T13" fmla="*/ 1603 h 2041"/>
                <a:gd name="T14" fmla="*/ 4 w 2983"/>
                <a:gd name="T15" fmla="*/ 6 h 2041"/>
                <a:gd name="T16" fmla="*/ 0 w 2983"/>
                <a:gd name="T17" fmla="*/ 0 h 2041"/>
                <a:gd name="T18" fmla="*/ 4 w 2983"/>
                <a:gd name="T19" fmla="*/ 6 h 2041"/>
                <a:gd name="T20" fmla="*/ 0 w 2983"/>
                <a:gd name="T21" fmla="*/ 2 h 2041"/>
                <a:gd name="T22" fmla="*/ 0 w 2983"/>
                <a:gd name="T23" fmla="*/ 0 h 2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83" h="2041">
                  <a:moveTo>
                    <a:pt x="2965" y="2033"/>
                  </a:moveTo>
                  <a:lnTo>
                    <a:pt x="2983" y="2037"/>
                  </a:lnTo>
                  <a:lnTo>
                    <a:pt x="2977" y="2041"/>
                  </a:lnTo>
                  <a:lnTo>
                    <a:pt x="2965" y="2033"/>
                  </a:lnTo>
                  <a:close/>
                  <a:moveTo>
                    <a:pt x="4" y="6"/>
                  </a:moveTo>
                  <a:lnTo>
                    <a:pt x="2965" y="2033"/>
                  </a:lnTo>
                  <a:lnTo>
                    <a:pt x="966" y="1603"/>
                  </a:lnTo>
                  <a:lnTo>
                    <a:pt x="4" y="6"/>
                  </a:lnTo>
                  <a:close/>
                  <a:moveTo>
                    <a:pt x="0" y="0"/>
                  </a:moveTo>
                  <a:lnTo>
                    <a:pt x="4" y="6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9" name="Freeform 16"/>
            <p:cNvSpPr>
              <a:spLocks noEditPoints="1"/>
            </p:cNvSpPr>
            <p:nvPr/>
          </p:nvSpPr>
          <p:spPr bwMode="auto">
            <a:xfrm>
              <a:off x="6660550" y="5455564"/>
              <a:ext cx="737352" cy="498986"/>
            </a:xfrm>
            <a:custGeom>
              <a:avLst/>
              <a:gdLst>
                <a:gd name="T0" fmla="*/ 2981 w 2983"/>
                <a:gd name="T1" fmla="*/ 4 h 2019"/>
                <a:gd name="T2" fmla="*/ 1885 w 2983"/>
                <a:gd name="T3" fmla="*/ 1767 h 2019"/>
                <a:gd name="T4" fmla="*/ 0 w 2983"/>
                <a:gd name="T5" fmla="*/ 2019 h 2019"/>
                <a:gd name="T6" fmla="*/ 2981 w 2983"/>
                <a:gd name="T7" fmla="*/ 4 h 2019"/>
                <a:gd name="T8" fmla="*/ 2983 w 2983"/>
                <a:gd name="T9" fmla="*/ 0 h 2019"/>
                <a:gd name="T10" fmla="*/ 2983 w 2983"/>
                <a:gd name="T11" fmla="*/ 2 h 2019"/>
                <a:gd name="T12" fmla="*/ 2981 w 2983"/>
                <a:gd name="T13" fmla="*/ 4 h 2019"/>
                <a:gd name="T14" fmla="*/ 2983 w 2983"/>
                <a:gd name="T15" fmla="*/ 0 h 2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83" h="2019">
                  <a:moveTo>
                    <a:pt x="2981" y="4"/>
                  </a:moveTo>
                  <a:lnTo>
                    <a:pt x="1885" y="1767"/>
                  </a:lnTo>
                  <a:lnTo>
                    <a:pt x="0" y="2019"/>
                  </a:lnTo>
                  <a:lnTo>
                    <a:pt x="2981" y="4"/>
                  </a:lnTo>
                  <a:close/>
                  <a:moveTo>
                    <a:pt x="2983" y="0"/>
                  </a:moveTo>
                  <a:lnTo>
                    <a:pt x="2983" y="2"/>
                  </a:lnTo>
                  <a:lnTo>
                    <a:pt x="2981" y="4"/>
                  </a:lnTo>
                  <a:lnTo>
                    <a:pt x="2983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361922" y="2130033"/>
            <a:ext cx="360822" cy="442158"/>
            <a:chOff x="6691313" y="-42863"/>
            <a:chExt cx="4246562" cy="5203826"/>
          </a:xfrm>
          <a:solidFill>
            <a:schemeClr val="bg1"/>
          </a:solidFill>
        </p:grpSpPr>
        <p:sp>
          <p:nvSpPr>
            <p:cNvPr id="33" name="Freeform 95"/>
            <p:cNvSpPr>
              <a:spLocks/>
            </p:cNvSpPr>
            <p:nvPr/>
          </p:nvSpPr>
          <p:spPr bwMode="auto">
            <a:xfrm>
              <a:off x="6691313" y="1951037"/>
              <a:ext cx="1292225" cy="257175"/>
            </a:xfrm>
            <a:custGeom>
              <a:avLst/>
              <a:gdLst>
                <a:gd name="T0" fmla="*/ 164 w 1628"/>
                <a:gd name="T1" fmla="*/ 0 h 324"/>
                <a:gd name="T2" fmla="*/ 1466 w 1628"/>
                <a:gd name="T3" fmla="*/ 0 h 324"/>
                <a:gd name="T4" fmla="*/ 1508 w 1628"/>
                <a:gd name="T5" fmla="*/ 6 h 324"/>
                <a:gd name="T6" fmla="*/ 1548 w 1628"/>
                <a:gd name="T7" fmla="*/ 22 h 324"/>
                <a:gd name="T8" fmla="*/ 1580 w 1628"/>
                <a:gd name="T9" fmla="*/ 47 h 324"/>
                <a:gd name="T10" fmla="*/ 1606 w 1628"/>
                <a:gd name="T11" fmla="*/ 79 h 324"/>
                <a:gd name="T12" fmla="*/ 1622 w 1628"/>
                <a:gd name="T13" fmla="*/ 119 h 324"/>
                <a:gd name="T14" fmla="*/ 1628 w 1628"/>
                <a:gd name="T15" fmla="*/ 161 h 324"/>
                <a:gd name="T16" fmla="*/ 1622 w 1628"/>
                <a:gd name="T17" fmla="*/ 205 h 324"/>
                <a:gd name="T18" fmla="*/ 1606 w 1628"/>
                <a:gd name="T19" fmla="*/ 243 h 324"/>
                <a:gd name="T20" fmla="*/ 1580 w 1628"/>
                <a:gd name="T21" fmla="*/ 277 h 324"/>
                <a:gd name="T22" fmla="*/ 1548 w 1628"/>
                <a:gd name="T23" fmla="*/ 301 h 324"/>
                <a:gd name="T24" fmla="*/ 1508 w 1628"/>
                <a:gd name="T25" fmla="*/ 319 h 324"/>
                <a:gd name="T26" fmla="*/ 1466 w 1628"/>
                <a:gd name="T27" fmla="*/ 324 h 324"/>
                <a:gd name="T28" fmla="*/ 164 w 1628"/>
                <a:gd name="T29" fmla="*/ 324 h 324"/>
                <a:gd name="T30" fmla="*/ 120 w 1628"/>
                <a:gd name="T31" fmla="*/ 319 h 324"/>
                <a:gd name="T32" fmla="*/ 82 w 1628"/>
                <a:gd name="T33" fmla="*/ 301 h 324"/>
                <a:gd name="T34" fmla="*/ 48 w 1628"/>
                <a:gd name="T35" fmla="*/ 277 h 324"/>
                <a:gd name="T36" fmla="*/ 22 w 1628"/>
                <a:gd name="T37" fmla="*/ 243 h 324"/>
                <a:gd name="T38" fmla="*/ 6 w 1628"/>
                <a:gd name="T39" fmla="*/ 205 h 324"/>
                <a:gd name="T40" fmla="*/ 0 w 1628"/>
                <a:gd name="T41" fmla="*/ 161 h 324"/>
                <a:gd name="T42" fmla="*/ 6 w 1628"/>
                <a:gd name="T43" fmla="*/ 119 h 324"/>
                <a:gd name="T44" fmla="*/ 22 w 1628"/>
                <a:gd name="T45" fmla="*/ 79 h 324"/>
                <a:gd name="T46" fmla="*/ 48 w 1628"/>
                <a:gd name="T47" fmla="*/ 47 h 324"/>
                <a:gd name="T48" fmla="*/ 82 w 1628"/>
                <a:gd name="T49" fmla="*/ 22 h 324"/>
                <a:gd name="T50" fmla="*/ 120 w 1628"/>
                <a:gd name="T51" fmla="*/ 6 h 324"/>
                <a:gd name="T52" fmla="*/ 164 w 1628"/>
                <a:gd name="T53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28" h="324">
                  <a:moveTo>
                    <a:pt x="164" y="0"/>
                  </a:moveTo>
                  <a:lnTo>
                    <a:pt x="1466" y="0"/>
                  </a:lnTo>
                  <a:lnTo>
                    <a:pt x="1508" y="6"/>
                  </a:lnTo>
                  <a:lnTo>
                    <a:pt x="1548" y="22"/>
                  </a:lnTo>
                  <a:lnTo>
                    <a:pt x="1580" y="47"/>
                  </a:lnTo>
                  <a:lnTo>
                    <a:pt x="1606" y="79"/>
                  </a:lnTo>
                  <a:lnTo>
                    <a:pt x="1622" y="119"/>
                  </a:lnTo>
                  <a:lnTo>
                    <a:pt x="1628" y="161"/>
                  </a:lnTo>
                  <a:lnTo>
                    <a:pt x="1622" y="205"/>
                  </a:lnTo>
                  <a:lnTo>
                    <a:pt x="1606" y="243"/>
                  </a:lnTo>
                  <a:lnTo>
                    <a:pt x="1580" y="277"/>
                  </a:lnTo>
                  <a:lnTo>
                    <a:pt x="1548" y="301"/>
                  </a:lnTo>
                  <a:lnTo>
                    <a:pt x="1508" y="319"/>
                  </a:lnTo>
                  <a:lnTo>
                    <a:pt x="1466" y="324"/>
                  </a:lnTo>
                  <a:lnTo>
                    <a:pt x="164" y="324"/>
                  </a:lnTo>
                  <a:lnTo>
                    <a:pt x="120" y="319"/>
                  </a:lnTo>
                  <a:lnTo>
                    <a:pt x="82" y="301"/>
                  </a:lnTo>
                  <a:lnTo>
                    <a:pt x="48" y="277"/>
                  </a:lnTo>
                  <a:lnTo>
                    <a:pt x="22" y="243"/>
                  </a:lnTo>
                  <a:lnTo>
                    <a:pt x="6" y="205"/>
                  </a:lnTo>
                  <a:lnTo>
                    <a:pt x="0" y="161"/>
                  </a:lnTo>
                  <a:lnTo>
                    <a:pt x="6" y="119"/>
                  </a:lnTo>
                  <a:lnTo>
                    <a:pt x="22" y="79"/>
                  </a:lnTo>
                  <a:lnTo>
                    <a:pt x="48" y="47"/>
                  </a:lnTo>
                  <a:lnTo>
                    <a:pt x="82" y="22"/>
                  </a:lnTo>
                  <a:lnTo>
                    <a:pt x="120" y="6"/>
                  </a:lnTo>
                  <a:lnTo>
                    <a:pt x="1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34" name="Freeform 96"/>
            <p:cNvSpPr>
              <a:spLocks/>
            </p:cNvSpPr>
            <p:nvPr/>
          </p:nvSpPr>
          <p:spPr bwMode="auto">
            <a:xfrm>
              <a:off x="9645650" y="1951037"/>
              <a:ext cx="1292225" cy="257175"/>
            </a:xfrm>
            <a:custGeom>
              <a:avLst/>
              <a:gdLst>
                <a:gd name="T0" fmla="*/ 162 w 1628"/>
                <a:gd name="T1" fmla="*/ 0 h 324"/>
                <a:gd name="T2" fmla="*/ 1464 w 1628"/>
                <a:gd name="T3" fmla="*/ 0 h 324"/>
                <a:gd name="T4" fmla="*/ 1508 w 1628"/>
                <a:gd name="T5" fmla="*/ 6 h 324"/>
                <a:gd name="T6" fmla="*/ 1548 w 1628"/>
                <a:gd name="T7" fmla="*/ 22 h 324"/>
                <a:gd name="T8" fmla="*/ 1580 w 1628"/>
                <a:gd name="T9" fmla="*/ 47 h 324"/>
                <a:gd name="T10" fmla="*/ 1606 w 1628"/>
                <a:gd name="T11" fmla="*/ 79 h 324"/>
                <a:gd name="T12" fmla="*/ 1622 w 1628"/>
                <a:gd name="T13" fmla="*/ 119 h 324"/>
                <a:gd name="T14" fmla="*/ 1628 w 1628"/>
                <a:gd name="T15" fmla="*/ 161 h 324"/>
                <a:gd name="T16" fmla="*/ 1622 w 1628"/>
                <a:gd name="T17" fmla="*/ 205 h 324"/>
                <a:gd name="T18" fmla="*/ 1606 w 1628"/>
                <a:gd name="T19" fmla="*/ 243 h 324"/>
                <a:gd name="T20" fmla="*/ 1580 w 1628"/>
                <a:gd name="T21" fmla="*/ 277 h 324"/>
                <a:gd name="T22" fmla="*/ 1546 w 1628"/>
                <a:gd name="T23" fmla="*/ 301 h 324"/>
                <a:gd name="T24" fmla="*/ 1508 w 1628"/>
                <a:gd name="T25" fmla="*/ 319 h 324"/>
                <a:gd name="T26" fmla="*/ 1464 w 1628"/>
                <a:gd name="T27" fmla="*/ 324 h 324"/>
                <a:gd name="T28" fmla="*/ 162 w 1628"/>
                <a:gd name="T29" fmla="*/ 324 h 324"/>
                <a:gd name="T30" fmla="*/ 120 w 1628"/>
                <a:gd name="T31" fmla="*/ 319 h 324"/>
                <a:gd name="T32" fmla="*/ 80 w 1628"/>
                <a:gd name="T33" fmla="*/ 301 h 324"/>
                <a:gd name="T34" fmla="*/ 48 w 1628"/>
                <a:gd name="T35" fmla="*/ 277 h 324"/>
                <a:gd name="T36" fmla="*/ 22 w 1628"/>
                <a:gd name="T37" fmla="*/ 243 h 324"/>
                <a:gd name="T38" fmla="*/ 6 w 1628"/>
                <a:gd name="T39" fmla="*/ 205 h 324"/>
                <a:gd name="T40" fmla="*/ 0 w 1628"/>
                <a:gd name="T41" fmla="*/ 161 h 324"/>
                <a:gd name="T42" fmla="*/ 6 w 1628"/>
                <a:gd name="T43" fmla="*/ 119 h 324"/>
                <a:gd name="T44" fmla="*/ 22 w 1628"/>
                <a:gd name="T45" fmla="*/ 79 h 324"/>
                <a:gd name="T46" fmla="*/ 48 w 1628"/>
                <a:gd name="T47" fmla="*/ 47 h 324"/>
                <a:gd name="T48" fmla="*/ 80 w 1628"/>
                <a:gd name="T49" fmla="*/ 22 h 324"/>
                <a:gd name="T50" fmla="*/ 120 w 1628"/>
                <a:gd name="T51" fmla="*/ 6 h 324"/>
                <a:gd name="T52" fmla="*/ 162 w 1628"/>
                <a:gd name="T53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28" h="324">
                  <a:moveTo>
                    <a:pt x="162" y="0"/>
                  </a:moveTo>
                  <a:lnTo>
                    <a:pt x="1464" y="0"/>
                  </a:lnTo>
                  <a:lnTo>
                    <a:pt x="1508" y="6"/>
                  </a:lnTo>
                  <a:lnTo>
                    <a:pt x="1548" y="22"/>
                  </a:lnTo>
                  <a:lnTo>
                    <a:pt x="1580" y="47"/>
                  </a:lnTo>
                  <a:lnTo>
                    <a:pt x="1606" y="79"/>
                  </a:lnTo>
                  <a:lnTo>
                    <a:pt x="1622" y="119"/>
                  </a:lnTo>
                  <a:lnTo>
                    <a:pt x="1628" y="161"/>
                  </a:lnTo>
                  <a:lnTo>
                    <a:pt x="1622" y="205"/>
                  </a:lnTo>
                  <a:lnTo>
                    <a:pt x="1606" y="243"/>
                  </a:lnTo>
                  <a:lnTo>
                    <a:pt x="1580" y="277"/>
                  </a:lnTo>
                  <a:lnTo>
                    <a:pt x="1546" y="301"/>
                  </a:lnTo>
                  <a:lnTo>
                    <a:pt x="1508" y="319"/>
                  </a:lnTo>
                  <a:lnTo>
                    <a:pt x="1464" y="324"/>
                  </a:lnTo>
                  <a:lnTo>
                    <a:pt x="162" y="324"/>
                  </a:lnTo>
                  <a:lnTo>
                    <a:pt x="120" y="319"/>
                  </a:lnTo>
                  <a:lnTo>
                    <a:pt x="80" y="301"/>
                  </a:lnTo>
                  <a:lnTo>
                    <a:pt x="48" y="277"/>
                  </a:lnTo>
                  <a:lnTo>
                    <a:pt x="22" y="243"/>
                  </a:lnTo>
                  <a:lnTo>
                    <a:pt x="6" y="205"/>
                  </a:lnTo>
                  <a:lnTo>
                    <a:pt x="0" y="161"/>
                  </a:lnTo>
                  <a:lnTo>
                    <a:pt x="6" y="119"/>
                  </a:lnTo>
                  <a:lnTo>
                    <a:pt x="22" y="79"/>
                  </a:lnTo>
                  <a:lnTo>
                    <a:pt x="48" y="47"/>
                  </a:lnTo>
                  <a:lnTo>
                    <a:pt x="80" y="22"/>
                  </a:lnTo>
                  <a:lnTo>
                    <a:pt x="120" y="6"/>
                  </a:lnTo>
                  <a:lnTo>
                    <a:pt x="1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35" name="Freeform 97"/>
            <p:cNvSpPr>
              <a:spLocks/>
            </p:cNvSpPr>
            <p:nvPr/>
          </p:nvSpPr>
          <p:spPr bwMode="auto">
            <a:xfrm>
              <a:off x="8686800" y="-42863"/>
              <a:ext cx="255588" cy="1290638"/>
            </a:xfrm>
            <a:custGeom>
              <a:avLst/>
              <a:gdLst>
                <a:gd name="T0" fmla="*/ 162 w 324"/>
                <a:gd name="T1" fmla="*/ 0 h 1627"/>
                <a:gd name="T2" fmla="*/ 206 w 324"/>
                <a:gd name="T3" fmla="*/ 6 h 1627"/>
                <a:gd name="T4" fmla="*/ 244 w 324"/>
                <a:gd name="T5" fmla="*/ 22 h 1627"/>
                <a:gd name="T6" fmla="*/ 278 w 324"/>
                <a:gd name="T7" fmla="*/ 48 h 1627"/>
                <a:gd name="T8" fmla="*/ 302 w 324"/>
                <a:gd name="T9" fmla="*/ 82 h 1627"/>
                <a:gd name="T10" fmla="*/ 320 w 324"/>
                <a:gd name="T11" fmla="*/ 120 h 1627"/>
                <a:gd name="T12" fmla="*/ 324 w 324"/>
                <a:gd name="T13" fmla="*/ 163 h 1627"/>
                <a:gd name="T14" fmla="*/ 324 w 324"/>
                <a:gd name="T15" fmla="*/ 1465 h 1627"/>
                <a:gd name="T16" fmla="*/ 320 w 324"/>
                <a:gd name="T17" fmla="*/ 1507 h 1627"/>
                <a:gd name="T18" fmla="*/ 302 w 324"/>
                <a:gd name="T19" fmla="*/ 1547 h 1627"/>
                <a:gd name="T20" fmla="*/ 278 w 324"/>
                <a:gd name="T21" fmla="*/ 1579 h 1627"/>
                <a:gd name="T22" fmla="*/ 244 w 324"/>
                <a:gd name="T23" fmla="*/ 1605 h 1627"/>
                <a:gd name="T24" fmla="*/ 206 w 324"/>
                <a:gd name="T25" fmla="*/ 1621 h 1627"/>
                <a:gd name="T26" fmla="*/ 162 w 324"/>
                <a:gd name="T27" fmla="*/ 1627 h 1627"/>
                <a:gd name="T28" fmla="*/ 118 w 324"/>
                <a:gd name="T29" fmla="*/ 1621 h 1627"/>
                <a:gd name="T30" fmla="*/ 80 w 324"/>
                <a:gd name="T31" fmla="*/ 1605 h 1627"/>
                <a:gd name="T32" fmla="*/ 46 w 324"/>
                <a:gd name="T33" fmla="*/ 1579 h 1627"/>
                <a:gd name="T34" fmla="*/ 22 w 324"/>
                <a:gd name="T35" fmla="*/ 1547 h 1627"/>
                <a:gd name="T36" fmla="*/ 4 w 324"/>
                <a:gd name="T37" fmla="*/ 1507 h 1627"/>
                <a:gd name="T38" fmla="*/ 0 w 324"/>
                <a:gd name="T39" fmla="*/ 1465 h 1627"/>
                <a:gd name="T40" fmla="*/ 0 w 324"/>
                <a:gd name="T41" fmla="*/ 163 h 1627"/>
                <a:gd name="T42" fmla="*/ 4 w 324"/>
                <a:gd name="T43" fmla="*/ 120 h 1627"/>
                <a:gd name="T44" fmla="*/ 22 w 324"/>
                <a:gd name="T45" fmla="*/ 82 h 1627"/>
                <a:gd name="T46" fmla="*/ 46 w 324"/>
                <a:gd name="T47" fmla="*/ 48 h 1627"/>
                <a:gd name="T48" fmla="*/ 80 w 324"/>
                <a:gd name="T49" fmla="*/ 22 h 1627"/>
                <a:gd name="T50" fmla="*/ 118 w 324"/>
                <a:gd name="T51" fmla="*/ 6 h 1627"/>
                <a:gd name="T52" fmla="*/ 162 w 324"/>
                <a:gd name="T53" fmla="*/ 0 h 1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4" h="1627">
                  <a:moveTo>
                    <a:pt x="162" y="0"/>
                  </a:moveTo>
                  <a:lnTo>
                    <a:pt x="206" y="6"/>
                  </a:lnTo>
                  <a:lnTo>
                    <a:pt x="244" y="22"/>
                  </a:lnTo>
                  <a:lnTo>
                    <a:pt x="278" y="48"/>
                  </a:lnTo>
                  <a:lnTo>
                    <a:pt x="302" y="82"/>
                  </a:lnTo>
                  <a:lnTo>
                    <a:pt x="320" y="120"/>
                  </a:lnTo>
                  <a:lnTo>
                    <a:pt x="324" y="163"/>
                  </a:lnTo>
                  <a:lnTo>
                    <a:pt x="324" y="1465"/>
                  </a:lnTo>
                  <a:lnTo>
                    <a:pt x="320" y="1507"/>
                  </a:lnTo>
                  <a:lnTo>
                    <a:pt x="302" y="1547"/>
                  </a:lnTo>
                  <a:lnTo>
                    <a:pt x="278" y="1579"/>
                  </a:lnTo>
                  <a:lnTo>
                    <a:pt x="244" y="1605"/>
                  </a:lnTo>
                  <a:lnTo>
                    <a:pt x="206" y="1621"/>
                  </a:lnTo>
                  <a:lnTo>
                    <a:pt x="162" y="1627"/>
                  </a:lnTo>
                  <a:lnTo>
                    <a:pt x="118" y="1621"/>
                  </a:lnTo>
                  <a:lnTo>
                    <a:pt x="80" y="1605"/>
                  </a:lnTo>
                  <a:lnTo>
                    <a:pt x="46" y="1579"/>
                  </a:lnTo>
                  <a:lnTo>
                    <a:pt x="22" y="1547"/>
                  </a:lnTo>
                  <a:lnTo>
                    <a:pt x="4" y="1507"/>
                  </a:lnTo>
                  <a:lnTo>
                    <a:pt x="0" y="1465"/>
                  </a:lnTo>
                  <a:lnTo>
                    <a:pt x="0" y="163"/>
                  </a:lnTo>
                  <a:lnTo>
                    <a:pt x="4" y="120"/>
                  </a:lnTo>
                  <a:lnTo>
                    <a:pt x="22" y="82"/>
                  </a:lnTo>
                  <a:lnTo>
                    <a:pt x="46" y="48"/>
                  </a:lnTo>
                  <a:lnTo>
                    <a:pt x="80" y="22"/>
                  </a:lnTo>
                  <a:lnTo>
                    <a:pt x="118" y="6"/>
                  </a:lnTo>
                  <a:lnTo>
                    <a:pt x="1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36" name="Freeform 98"/>
            <p:cNvSpPr>
              <a:spLocks/>
            </p:cNvSpPr>
            <p:nvPr/>
          </p:nvSpPr>
          <p:spPr bwMode="auto">
            <a:xfrm>
              <a:off x="9364663" y="541337"/>
              <a:ext cx="989013" cy="989013"/>
            </a:xfrm>
            <a:custGeom>
              <a:avLst/>
              <a:gdLst>
                <a:gd name="T0" fmla="*/ 1067 w 1247"/>
                <a:gd name="T1" fmla="*/ 0 h 1245"/>
                <a:gd name="T2" fmla="*/ 1103 w 1247"/>
                <a:gd name="T3" fmla="*/ 0 h 1245"/>
                <a:gd name="T4" fmla="*/ 1137 w 1247"/>
                <a:gd name="T5" fmla="*/ 7 h 1245"/>
                <a:gd name="T6" fmla="*/ 1171 w 1247"/>
                <a:gd name="T7" fmla="*/ 23 h 1245"/>
                <a:gd name="T8" fmla="*/ 1199 w 1247"/>
                <a:gd name="T9" fmla="*/ 47 h 1245"/>
                <a:gd name="T10" fmla="*/ 1223 w 1247"/>
                <a:gd name="T11" fmla="*/ 75 h 1245"/>
                <a:gd name="T12" fmla="*/ 1239 w 1247"/>
                <a:gd name="T13" fmla="*/ 109 h 1245"/>
                <a:gd name="T14" fmla="*/ 1247 w 1247"/>
                <a:gd name="T15" fmla="*/ 143 h 1245"/>
                <a:gd name="T16" fmla="*/ 1247 w 1247"/>
                <a:gd name="T17" fmla="*/ 179 h 1245"/>
                <a:gd name="T18" fmla="*/ 1239 w 1247"/>
                <a:gd name="T19" fmla="*/ 215 h 1245"/>
                <a:gd name="T20" fmla="*/ 1223 w 1247"/>
                <a:gd name="T21" fmla="*/ 247 h 1245"/>
                <a:gd name="T22" fmla="*/ 1199 w 1247"/>
                <a:gd name="T23" fmla="*/ 277 h 1245"/>
                <a:gd name="T24" fmla="*/ 277 w 1247"/>
                <a:gd name="T25" fmla="*/ 1198 h 1245"/>
                <a:gd name="T26" fmla="*/ 244 w 1247"/>
                <a:gd name="T27" fmla="*/ 1225 h 1245"/>
                <a:gd name="T28" fmla="*/ 204 w 1247"/>
                <a:gd name="T29" fmla="*/ 1239 h 1245"/>
                <a:gd name="T30" fmla="*/ 162 w 1247"/>
                <a:gd name="T31" fmla="*/ 1245 h 1245"/>
                <a:gd name="T32" fmla="*/ 132 w 1247"/>
                <a:gd name="T33" fmla="*/ 1243 h 1245"/>
                <a:gd name="T34" fmla="*/ 102 w 1247"/>
                <a:gd name="T35" fmla="*/ 1233 h 1245"/>
                <a:gd name="T36" fmla="*/ 74 w 1247"/>
                <a:gd name="T37" fmla="*/ 1219 h 1245"/>
                <a:gd name="T38" fmla="*/ 48 w 1247"/>
                <a:gd name="T39" fmla="*/ 1198 h 1245"/>
                <a:gd name="T40" fmla="*/ 24 w 1247"/>
                <a:gd name="T41" fmla="*/ 1170 h 1245"/>
                <a:gd name="T42" fmla="*/ 8 w 1247"/>
                <a:gd name="T43" fmla="*/ 1136 h 1245"/>
                <a:gd name="T44" fmla="*/ 0 w 1247"/>
                <a:gd name="T45" fmla="*/ 1102 h 1245"/>
                <a:gd name="T46" fmla="*/ 0 w 1247"/>
                <a:gd name="T47" fmla="*/ 1066 h 1245"/>
                <a:gd name="T48" fmla="*/ 8 w 1247"/>
                <a:gd name="T49" fmla="*/ 1030 h 1245"/>
                <a:gd name="T50" fmla="*/ 24 w 1247"/>
                <a:gd name="T51" fmla="*/ 998 h 1245"/>
                <a:gd name="T52" fmla="*/ 48 w 1247"/>
                <a:gd name="T53" fmla="*/ 968 h 1245"/>
                <a:gd name="T54" fmla="*/ 970 w 1247"/>
                <a:gd name="T55" fmla="*/ 47 h 1245"/>
                <a:gd name="T56" fmla="*/ 1000 w 1247"/>
                <a:gd name="T57" fmla="*/ 23 h 1245"/>
                <a:gd name="T58" fmla="*/ 1032 w 1247"/>
                <a:gd name="T59" fmla="*/ 7 h 1245"/>
                <a:gd name="T60" fmla="*/ 1067 w 1247"/>
                <a:gd name="T61" fmla="*/ 0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47" h="1245">
                  <a:moveTo>
                    <a:pt x="1067" y="0"/>
                  </a:moveTo>
                  <a:lnTo>
                    <a:pt x="1103" y="0"/>
                  </a:lnTo>
                  <a:lnTo>
                    <a:pt x="1137" y="7"/>
                  </a:lnTo>
                  <a:lnTo>
                    <a:pt x="1171" y="23"/>
                  </a:lnTo>
                  <a:lnTo>
                    <a:pt x="1199" y="47"/>
                  </a:lnTo>
                  <a:lnTo>
                    <a:pt x="1223" y="75"/>
                  </a:lnTo>
                  <a:lnTo>
                    <a:pt x="1239" y="109"/>
                  </a:lnTo>
                  <a:lnTo>
                    <a:pt x="1247" y="143"/>
                  </a:lnTo>
                  <a:lnTo>
                    <a:pt x="1247" y="179"/>
                  </a:lnTo>
                  <a:lnTo>
                    <a:pt x="1239" y="215"/>
                  </a:lnTo>
                  <a:lnTo>
                    <a:pt x="1223" y="247"/>
                  </a:lnTo>
                  <a:lnTo>
                    <a:pt x="1199" y="277"/>
                  </a:lnTo>
                  <a:lnTo>
                    <a:pt x="277" y="1198"/>
                  </a:lnTo>
                  <a:lnTo>
                    <a:pt x="244" y="1225"/>
                  </a:lnTo>
                  <a:lnTo>
                    <a:pt x="204" y="1239"/>
                  </a:lnTo>
                  <a:lnTo>
                    <a:pt x="162" y="1245"/>
                  </a:lnTo>
                  <a:lnTo>
                    <a:pt x="132" y="1243"/>
                  </a:lnTo>
                  <a:lnTo>
                    <a:pt x="102" y="1233"/>
                  </a:lnTo>
                  <a:lnTo>
                    <a:pt x="74" y="1219"/>
                  </a:lnTo>
                  <a:lnTo>
                    <a:pt x="48" y="1198"/>
                  </a:lnTo>
                  <a:lnTo>
                    <a:pt x="24" y="1170"/>
                  </a:lnTo>
                  <a:lnTo>
                    <a:pt x="8" y="1136"/>
                  </a:lnTo>
                  <a:lnTo>
                    <a:pt x="0" y="1102"/>
                  </a:lnTo>
                  <a:lnTo>
                    <a:pt x="0" y="1066"/>
                  </a:lnTo>
                  <a:lnTo>
                    <a:pt x="8" y="1030"/>
                  </a:lnTo>
                  <a:lnTo>
                    <a:pt x="24" y="998"/>
                  </a:lnTo>
                  <a:lnTo>
                    <a:pt x="48" y="968"/>
                  </a:lnTo>
                  <a:lnTo>
                    <a:pt x="970" y="47"/>
                  </a:lnTo>
                  <a:lnTo>
                    <a:pt x="1000" y="23"/>
                  </a:lnTo>
                  <a:lnTo>
                    <a:pt x="1032" y="7"/>
                  </a:lnTo>
                  <a:lnTo>
                    <a:pt x="10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37" name="Freeform 99"/>
            <p:cNvSpPr>
              <a:spLocks/>
            </p:cNvSpPr>
            <p:nvPr/>
          </p:nvSpPr>
          <p:spPr bwMode="auto">
            <a:xfrm>
              <a:off x="7275513" y="541337"/>
              <a:ext cx="989013" cy="989013"/>
            </a:xfrm>
            <a:custGeom>
              <a:avLst/>
              <a:gdLst>
                <a:gd name="T0" fmla="*/ 144 w 1247"/>
                <a:gd name="T1" fmla="*/ 0 h 1245"/>
                <a:gd name="T2" fmla="*/ 180 w 1247"/>
                <a:gd name="T3" fmla="*/ 0 h 1245"/>
                <a:gd name="T4" fmla="*/ 216 w 1247"/>
                <a:gd name="T5" fmla="*/ 7 h 1245"/>
                <a:gd name="T6" fmla="*/ 247 w 1247"/>
                <a:gd name="T7" fmla="*/ 23 h 1245"/>
                <a:gd name="T8" fmla="*/ 277 w 1247"/>
                <a:gd name="T9" fmla="*/ 47 h 1245"/>
                <a:gd name="T10" fmla="*/ 1199 w 1247"/>
                <a:gd name="T11" fmla="*/ 968 h 1245"/>
                <a:gd name="T12" fmla="*/ 1223 w 1247"/>
                <a:gd name="T13" fmla="*/ 998 h 1245"/>
                <a:gd name="T14" fmla="*/ 1239 w 1247"/>
                <a:gd name="T15" fmla="*/ 1030 h 1245"/>
                <a:gd name="T16" fmla="*/ 1247 w 1247"/>
                <a:gd name="T17" fmla="*/ 1066 h 1245"/>
                <a:gd name="T18" fmla="*/ 1247 w 1247"/>
                <a:gd name="T19" fmla="*/ 1102 h 1245"/>
                <a:gd name="T20" fmla="*/ 1239 w 1247"/>
                <a:gd name="T21" fmla="*/ 1136 h 1245"/>
                <a:gd name="T22" fmla="*/ 1223 w 1247"/>
                <a:gd name="T23" fmla="*/ 1170 h 1245"/>
                <a:gd name="T24" fmla="*/ 1199 w 1247"/>
                <a:gd name="T25" fmla="*/ 1198 h 1245"/>
                <a:gd name="T26" fmla="*/ 1165 w 1247"/>
                <a:gd name="T27" fmla="*/ 1225 h 1245"/>
                <a:gd name="T28" fmla="*/ 1125 w 1247"/>
                <a:gd name="T29" fmla="*/ 1239 h 1245"/>
                <a:gd name="T30" fmla="*/ 1085 w 1247"/>
                <a:gd name="T31" fmla="*/ 1245 h 1245"/>
                <a:gd name="T32" fmla="*/ 1053 w 1247"/>
                <a:gd name="T33" fmla="*/ 1243 h 1245"/>
                <a:gd name="T34" fmla="*/ 1023 w 1247"/>
                <a:gd name="T35" fmla="*/ 1233 h 1245"/>
                <a:gd name="T36" fmla="*/ 995 w 1247"/>
                <a:gd name="T37" fmla="*/ 1219 h 1245"/>
                <a:gd name="T38" fmla="*/ 970 w 1247"/>
                <a:gd name="T39" fmla="*/ 1198 h 1245"/>
                <a:gd name="T40" fmla="*/ 48 w 1247"/>
                <a:gd name="T41" fmla="*/ 277 h 1245"/>
                <a:gd name="T42" fmla="*/ 24 w 1247"/>
                <a:gd name="T43" fmla="*/ 247 h 1245"/>
                <a:gd name="T44" fmla="*/ 8 w 1247"/>
                <a:gd name="T45" fmla="*/ 215 h 1245"/>
                <a:gd name="T46" fmla="*/ 0 w 1247"/>
                <a:gd name="T47" fmla="*/ 179 h 1245"/>
                <a:gd name="T48" fmla="*/ 0 w 1247"/>
                <a:gd name="T49" fmla="*/ 143 h 1245"/>
                <a:gd name="T50" fmla="*/ 8 w 1247"/>
                <a:gd name="T51" fmla="*/ 109 h 1245"/>
                <a:gd name="T52" fmla="*/ 24 w 1247"/>
                <a:gd name="T53" fmla="*/ 75 h 1245"/>
                <a:gd name="T54" fmla="*/ 48 w 1247"/>
                <a:gd name="T55" fmla="*/ 47 h 1245"/>
                <a:gd name="T56" fmla="*/ 76 w 1247"/>
                <a:gd name="T57" fmla="*/ 23 h 1245"/>
                <a:gd name="T58" fmla="*/ 110 w 1247"/>
                <a:gd name="T59" fmla="*/ 7 h 1245"/>
                <a:gd name="T60" fmla="*/ 144 w 1247"/>
                <a:gd name="T61" fmla="*/ 0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47" h="1245">
                  <a:moveTo>
                    <a:pt x="144" y="0"/>
                  </a:moveTo>
                  <a:lnTo>
                    <a:pt x="180" y="0"/>
                  </a:lnTo>
                  <a:lnTo>
                    <a:pt x="216" y="7"/>
                  </a:lnTo>
                  <a:lnTo>
                    <a:pt x="247" y="23"/>
                  </a:lnTo>
                  <a:lnTo>
                    <a:pt x="277" y="47"/>
                  </a:lnTo>
                  <a:lnTo>
                    <a:pt x="1199" y="968"/>
                  </a:lnTo>
                  <a:lnTo>
                    <a:pt x="1223" y="998"/>
                  </a:lnTo>
                  <a:lnTo>
                    <a:pt x="1239" y="1030"/>
                  </a:lnTo>
                  <a:lnTo>
                    <a:pt x="1247" y="1066"/>
                  </a:lnTo>
                  <a:lnTo>
                    <a:pt x="1247" y="1102"/>
                  </a:lnTo>
                  <a:lnTo>
                    <a:pt x="1239" y="1136"/>
                  </a:lnTo>
                  <a:lnTo>
                    <a:pt x="1223" y="1170"/>
                  </a:lnTo>
                  <a:lnTo>
                    <a:pt x="1199" y="1198"/>
                  </a:lnTo>
                  <a:lnTo>
                    <a:pt x="1165" y="1225"/>
                  </a:lnTo>
                  <a:lnTo>
                    <a:pt x="1125" y="1239"/>
                  </a:lnTo>
                  <a:lnTo>
                    <a:pt x="1085" y="1245"/>
                  </a:lnTo>
                  <a:lnTo>
                    <a:pt x="1053" y="1243"/>
                  </a:lnTo>
                  <a:lnTo>
                    <a:pt x="1023" y="1233"/>
                  </a:lnTo>
                  <a:lnTo>
                    <a:pt x="995" y="1219"/>
                  </a:lnTo>
                  <a:lnTo>
                    <a:pt x="970" y="1198"/>
                  </a:lnTo>
                  <a:lnTo>
                    <a:pt x="48" y="277"/>
                  </a:lnTo>
                  <a:lnTo>
                    <a:pt x="24" y="247"/>
                  </a:lnTo>
                  <a:lnTo>
                    <a:pt x="8" y="215"/>
                  </a:lnTo>
                  <a:lnTo>
                    <a:pt x="0" y="179"/>
                  </a:lnTo>
                  <a:lnTo>
                    <a:pt x="0" y="143"/>
                  </a:lnTo>
                  <a:lnTo>
                    <a:pt x="8" y="109"/>
                  </a:lnTo>
                  <a:lnTo>
                    <a:pt x="24" y="75"/>
                  </a:lnTo>
                  <a:lnTo>
                    <a:pt x="48" y="47"/>
                  </a:lnTo>
                  <a:lnTo>
                    <a:pt x="76" y="23"/>
                  </a:lnTo>
                  <a:lnTo>
                    <a:pt x="110" y="7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38" name="Freeform 100"/>
            <p:cNvSpPr>
              <a:spLocks noEditPoints="1"/>
            </p:cNvSpPr>
            <p:nvPr/>
          </p:nvSpPr>
          <p:spPr bwMode="auto">
            <a:xfrm>
              <a:off x="6869113" y="1601787"/>
              <a:ext cx="3687763" cy="3559176"/>
            </a:xfrm>
            <a:custGeom>
              <a:avLst/>
              <a:gdLst>
                <a:gd name="T0" fmla="*/ 326 w 4646"/>
                <a:gd name="T1" fmla="*/ 2009 h 4485"/>
                <a:gd name="T2" fmla="*/ 336 w 4646"/>
                <a:gd name="T3" fmla="*/ 4043 h 4485"/>
                <a:gd name="T4" fmla="*/ 966 w 4646"/>
                <a:gd name="T5" fmla="*/ 4033 h 4485"/>
                <a:gd name="T6" fmla="*/ 956 w 4646"/>
                <a:gd name="T7" fmla="*/ 1999 h 4485"/>
                <a:gd name="T8" fmla="*/ 2263 w 4646"/>
                <a:gd name="T9" fmla="*/ 985 h 4485"/>
                <a:gd name="T10" fmla="*/ 2183 w 4646"/>
                <a:gd name="T11" fmla="*/ 1381 h 4485"/>
                <a:gd name="T12" fmla="*/ 1947 w 4646"/>
                <a:gd name="T13" fmla="*/ 1720 h 4485"/>
                <a:gd name="T14" fmla="*/ 1652 w 4646"/>
                <a:gd name="T15" fmla="*/ 1946 h 4485"/>
                <a:gd name="T16" fmla="*/ 1435 w 4646"/>
                <a:gd name="T17" fmla="*/ 2051 h 4485"/>
                <a:gd name="T18" fmla="*/ 1315 w 4646"/>
                <a:gd name="T19" fmla="*/ 2093 h 4485"/>
                <a:gd name="T20" fmla="*/ 1289 w 4646"/>
                <a:gd name="T21" fmla="*/ 3841 h 4485"/>
                <a:gd name="T22" fmla="*/ 1337 w 4646"/>
                <a:gd name="T23" fmla="*/ 3979 h 4485"/>
                <a:gd name="T24" fmla="*/ 1522 w 4646"/>
                <a:gd name="T25" fmla="*/ 4138 h 4485"/>
                <a:gd name="T26" fmla="*/ 3663 w 4646"/>
                <a:gd name="T27" fmla="*/ 4158 h 4485"/>
                <a:gd name="T28" fmla="*/ 3886 w 4646"/>
                <a:gd name="T29" fmla="*/ 4092 h 4485"/>
                <a:gd name="T30" fmla="*/ 4006 w 4646"/>
                <a:gd name="T31" fmla="*/ 3977 h 4485"/>
                <a:gd name="T32" fmla="*/ 4054 w 4646"/>
                <a:gd name="T33" fmla="*/ 3855 h 4485"/>
                <a:gd name="T34" fmla="*/ 4066 w 4646"/>
                <a:gd name="T35" fmla="*/ 3781 h 4485"/>
                <a:gd name="T36" fmla="*/ 4319 w 4646"/>
                <a:gd name="T37" fmla="*/ 2107 h 4485"/>
                <a:gd name="T38" fmla="*/ 4231 w 4646"/>
                <a:gd name="T39" fmla="*/ 1910 h 4485"/>
                <a:gd name="T40" fmla="*/ 4028 w 4646"/>
                <a:gd name="T41" fmla="*/ 1792 h 4485"/>
                <a:gd name="T42" fmla="*/ 2793 w 4646"/>
                <a:gd name="T43" fmla="*/ 1764 h 4485"/>
                <a:gd name="T44" fmla="*/ 2711 w 4646"/>
                <a:gd name="T45" fmla="*/ 1625 h 4485"/>
                <a:gd name="T46" fmla="*/ 2685 w 4646"/>
                <a:gd name="T47" fmla="*/ 578 h 4485"/>
                <a:gd name="T48" fmla="*/ 2566 w 4646"/>
                <a:gd name="T49" fmla="*/ 389 h 4485"/>
                <a:gd name="T50" fmla="*/ 2360 w 4646"/>
                <a:gd name="T51" fmla="*/ 325 h 4485"/>
                <a:gd name="T52" fmla="*/ 2426 w 4646"/>
                <a:gd name="T53" fmla="*/ 6 h 4485"/>
                <a:gd name="T54" fmla="*/ 2693 w 4646"/>
                <a:gd name="T55" fmla="*/ 86 h 4485"/>
                <a:gd name="T56" fmla="*/ 2913 w 4646"/>
                <a:gd name="T57" fmla="*/ 295 h 4485"/>
                <a:gd name="T58" fmla="*/ 3023 w 4646"/>
                <a:gd name="T59" fmla="*/ 610 h 4485"/>
                <a:gd name="T60" fmla="*/ 3968 w 4646"/>
                <a:gd name="T61" fmla="*/ 1463 h 4485"/>
                <a:gd name="T62" fmla="*/ 4271 w 4646"/>
                <a:gd name="T63" fmla="*/ 1537 h 4485"/>
                <a:gd name="T64" fmla="*/ 4513 w 4646"/>
                <a:gd name="T65" fmla="*/ 1742 h 4485"/>
                <a:gd name="T66" fmla="*/ 4636 w 4646"/>
                <a:gd name="T67" fmla="*/ 2031 h 4485"/>
                <a:gd name="T68" fmla="*/ 4387 w 4646"/>
                <a:gd name="T69" fmla="*/ 3825 h 4485"/>
                <a:gd name="T70" fmla="*/ 4265 w 4646"/>
                <a:gd name="T71" fmla="*/ 4168 h 4485"/>
                <a:gd name="T72" fmla="*/ 4016 w 4646"/>
                <a:gd name="T73" fmla="*/ 4389 h 4485"/>
                <a:gd name="T74" fmla="*/ 3683 w 4646"/>
                <a:gd name="T75" fmla="*/ 4481 h 4485"/>
                <a:gd name="T76" fmla="*/ 1469 w 4646"/>
                <a:gd name="T77" fmla="*/ 4461 h 4485"/>
                <a:gd name="T78" fmla="*/ 1169 w 4646"/>
                <a:gd name="T79" fmla="*/ 4290 h 4485"/>
                <a:gd name="T80" fmla="*/ 956 w 4646"/>
                <a:gd name="T81" fmla="*/ 4367 h 4485"/>
                <a:gd name="T82" fmla="*/ 166 w 4646"/>
                <a:gd name="T83" fmla="*/ 4322 h 4485"/>
                <a:gd name="T84" fmla="*/ 22 w 4646"/>
                <a:gd name="T85" fmla="*/ 4150 h 4485"/>
                <a:gd name="T86" fmla="*/ 6 w 4646"/>
                <a:gd name="T87" fmla="*/ 1948 h 4485"/>
                <a:gd name="T88" fmla="*/ 120 w 4646"/>
                <a:gd name="T89" fmla="*/ 1752 h 4485"/>
                <a:gd name="T90" fmla="*/ 336 w 4646"/>
                <a:gd name="T91" fmla="*/ 1674 h 4485"/>
                <a:gd name="T92" fmla="*/ 1118 w 4646"/>
                <a:gd name="T93" fmla="*/ 1716 h 4485"/>
                <a:gd name="T94" fmla="*/ 1233 w 4646"/>
                <a:gd name="T95" fmla="*/ 1778 h 4485"/>
                <a:gd name="T96" fmla="*/ 1373 w 4646"/>
                <a:gd name="T97" fmla="*/ 1722 h 4485"/>
                <a:gd name="T98" fmla="*/ 1594 w 4646"/>
                <a:gd name="T99" fmla="*/ 1595 h 4485"/>
                <a:gd name="T100" fmla="*/ 1852 w 4646"/>
                <a:gd name="T101" fmla="*/ 1320 h 4485"/>
                <a:gd name="T102" fmla="*/ 1937 w 4646"/>
                <a:gd name="T103" fmla="*/ 985 h 4485"/>
                <a:gd name="T104" fmla="*/ 1981 w 4646"/>
                <a:gd name="T105" fmla="*/ 82 h 4485"/>
                <a:gd name="T106" fmla="*/ 2081 w 4646"/>
                <a:gd name="T107" fmla="*/ 32 h 4485"/>
                <a:gd name="T108" fmla="*/ 2245 w 4646"/>
                <a:gd name="T109" fmla="*/ 4 h 4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46" h="4485">
                  <a:moveTo>
                    <a:pt x="336" y="1999"/>
                  </a:moveTo>
                  <a:lnTo>
                    <a:pt x="330" y="1999"/>
                  </a:lnTo>
                  <a:lnTo>
                    <a:pt x="328" y="2003"/>
                  </a:lnTo>
                  <a:lnTo>
                    <a:pt x="326" y="2009"/>
                  </a:lnTo>
                  <a:lnTo>
                    <a:pt x="326" y="4033"/>
                  </a:lnTo>
                  <a:lnTo>
                    <a:pt x="328" y="4039"/>
                  </a:lnTo>
                  <a:lnTo>
                    <a:pt x="330" y="4041"/>
                  </a:lnTo>
                  <a:lnTo>
                    <a:pt x="336" y="4043"/>
                  </a:lnTo>
                  <a:lnTo>
                    <a:pt x="956" y="4043"/>
                  </a:lnTo>
                  <a:lnTo>
                    <a:pt x="960" y="4041"/>
                  </a:lnTo>
                  <a:lnTo>
                    <a:pt x="964" y="4039"/>
                  </a:lnTo>
                  <a:lnTo>
                    <a:pt x="966" y="4033"/>
                  </a:lnTo>
                  <a:lnTo>
                    <a:pt x="966" y="2009"/>
                  </a:lnTo>
                  <a:lnTo>
                    <a:pt x="964" y="2003"/>
                  </a:lnTo>
                  <a:lnTo>
                    <a:pt x="960" y="1999"/>
                  </a:lnTo>
                  <a:lnTo>
                    <a:pt x="956" y="1999"/>
                  </a:lnTo>
                  <a:lnTo>
                    <a:pt x="336" y="1999"/>
                  </a:lnTo>
                  <a:close/>
                  <a:moveTo>
                    <a:pt x="2310" y="325"/>
                  </a:moveTo>
                  <a:lnTo>
                    <a:pt x="2263" y="327"/>
                  </a:lnTo>
                  <a:lnTo>
                    <a:pt x="2263" y="985"/>
                  </a:lnTo>
                  <a:lnTo>
                    <a:pt x="2257" y="1088"/>
                  </a:lnTo>
                  <a:lnTo>
                    <a:pt x="2243" y="1190"/>
                  </a:lnTo>
                  <a:lnTo>
                    <a:pt x="2217" y="1286"/>
                  </a:lnTo>
                  <a:lnTo>
                    <a:pt x="2183" y="1381"/>
                  </a:lnTo>
                  <a:lnTo>
                    <a:pt x="2139" y="1471"/>
                  </a:lnTo>
                  <a:lnTo>
                    <a:pt x="2083" y="1559"/>
                  </a:lnTo>
                  <a:lnTo>
                    <a:pt x="2021" y="1641"/>
                  </a:lnTo>
                  <a:lnTo>
                    <a:pt x="1947" y="1720"/>
                  </a:lnTo>
                  <a:lnTo>
                    <a:pt x="1866" y="1794"/>
                  </a:lnTo>
                  <a:lnTo>
                    <a:pt x="1776" y="1866"/>
                  </a:lnTo>
                  <a:lnTo>
                    <a:pt x="1712" y="1908"/>
                  </a:lnTo>
                  <a:lnTo>
                    <a:pt x="1652" y="1946"/>
                  </a:lnTo>
                  <a:lnTo>
                    <a:pt x="1592" y="1977"/>
                  </a:lnTo>
                  <a:lnTo>
                    <a:pt x="1534" y="2005"/>
                  </a:lnTo>
                  <a:lnTo>
                    <a:pt x="1483" y="2031"/>
                  </a:lnTo>
                  <a:lnTo>
                    <a:pt x="1435" y="2051"/>
                  </a:lnTo>
                  <a:lnTo>
                    <a:pt x="1393" y="2067"/>
                  </a:lnTo>
                  <a:lnTo>
                    <a:pt x="1359" y="2079"/>
                  </a:lnTo>
                  <a:lnTo>
                    <a:pt x="1333" y="2089"/>
                  </a:lnTo>
                  <a:lnTo>
                    <a:pt x="1315" y="2093"/>
                  </a:lnTo>
                  <a:lnTo>
                    <a:pt x="1307" y="2097"/>
                  </a:lnTo>
                  <a:lnTo>
                    <a:pt x="1299" y="2097"/>
                  </a:lnTo>
                  <a:lnTo>
                    <a:pt x="1289" y="2101"/>
                  </a:lnTo>
                  <a:lnTo>
                    <a:pt x="1289" y="3841"/>
                  </a:lnTo>
                  <a:lnTo>
                    <a:pt x="1291" y="3849"/>
                  </a:lnTo>
                  <a:lnTo>
                    <a:pt x="1295" y="3859"/>
                  </a:lnTo>
                  <a:lnTo>
                    <a:pt x="1309" y="3923"/>
                  </a:lnTo>
                  <a:lnTo>
                    <a:pt x="1337" y="3979"/>
                  </a:lnTo>
                  <a:lnTo>
                    <a:pt x="1371" y="4031"/>
                  </a:lnTo>
                  <a:lnTo>
                    <a:pt x="1415" y="4074"/>
                  </a:lnTo>
                  <a:lnTo>
                    <a:pt x="1467" y="4112"/>
                  </a:lnTo>
                  <a:lnTo>
                    <a:pt x="1522" y="4138"/>
                  </a:lnTo>
                  <a:lnTo>
                    <a:pt x="1582" y="4156"/>
                  </a:lnTo>
                  <a:lnTo>
                    <a:pt x="1646" y="4162"/>
                  </a:lnTo>
                  <a:lnTo>
                    <a:pt x="3587" y="4162"/>
                  </a:lnTo>
                  <a:lnTo>
                    <a:pt x="3663" y="4158"/>
                  </a:lnTo>
                  <a:lnTo>
                    <a:pt x="3731" y="4150"/>
                  </a:lnTo>
                  <a:lnTo>
                    <a:pt x="3791" y="4134"/>
                  </a:lnTo>
                  <a:lnTo>
                    <a:pt x="3842" y="4116"/>
                  </a:lnTo>
                  <a:lnTo>
                    <a:pt x="3886" y="4092"/>
                  </a:lnTo>
                  <a:lnTo>
                    <a:pt x="3926" y="4066"/>
                  </a:lnTo>
                  <a:lnTo>
                    <a:pt x="3958" y="4039"/>
                  </a:lnTo>
                  <a:lnTo>
                    <a:pt x="3984" y="4009"/>
                  </a:lnTo>
                  <a:lnTo>
                    <a:pt x="4006" y="3977"/>
                  </a:lnTo>
                  <a:lnTo>
                    <a:pt x="4024" y="3945"/>
                  </a:lnTo>
                  <a:lnTo>
                    <a:pt x="4036" y="3913"/>
                  </a:lnTo>
                  <a:lnTo>
                    <a:pt x="4046" y="3883"/>
                  </a:lnTo>
                  <a:lnTo>
                    <a:pt x="4054" y="3855"/>
                  </a:lnTo>
                  <a:lnTo>
                    <a:pt x="4060" y="3829"/>
                  </a:lnTo>
                  <a:lnTo>
                    <a:pt x="4062" y="3805"/>
                  </a:lnTo>
                  <a:lnTo>
                    <a:pt x="4066" y="3785"/>
                  </a:lnTo>
                  <a:lnTo>
                    <a:pt x="4066" y="3781"/>
                  </a:lnTo>
                  <a:lnTo>
                    <a:pt x="4066" y="3779"/>
                  </a:lnTo>
                  <a:lnTo>
                    <a:pt x="4317" y="2219"/>
                  </a:lnTo>
                  <a:lnTo>
                    <a:pt x="4321" y="2163"/>
                  </a:lnTo>
                  <a:lnTo>
                    <a:pt x="4319" y="2107"/>
                  </a:lnTo>
                  <a:lnTo>
                    <a:pt x="4307" y="2053"/>
                  </a:lnTo>
                  <a:lnTo>
                    <a:pt x="4289" y="2003"/>
                  </a:lnTo>
                  <a:lnTo>
                    <a:pt x="4265" y="1954"/>
                  </a:lnTo>
                  <a:lnTo>
                    <a:pt x="4231" y="1910"/>
                  </a:lnTo>
                  <a:lnTo>
                    <a:pt x="4193" y="1872"/>
                  </a:lnTo>
                  <a:lnTo>
                    <a:pt x="4142" y="1836"/>
                  </a:lnTo>
                  <a:lnTo>
                    <a:pt x="4086" y="1808"/>
                  </a:lnTo>
                  <a:lnTo>
                    <a:pt x="4028" y="1792"/>
                  </a:lnTo>
                  <a:lnTo>
                    <a:pt x="3968" y="1786"/>
                  </a:lnTo>
                  <a:lnTo>
                    <a:pt x="2875" y="1786"/>
                  </a:lnTo>
                  <a:lnTo>
                    <a:pt x="2831" y="1780"/>
                  </a:lnTo>
                  <a:lnTo>
                    <a:pt x="2793" y="1764"/>
                  </a:lnTo>
                  <a:lnTo>
                    <a:pt x="2759" y="1738"/>
                  </a:lnTo>
                  <a:lnTo>
                    <a:pt x="2735" y="1706"/>
                  </a:lnTo>
                  <a:lnTo>
                    <a:pt x="2717" y="1666"/>
                  </a:lnTo>
                  <a:lnTo>
                    <a:pt x="2711" y="1625"/>
                  </a:lnTo>
                  <a:lnTo>
                    <a:pt x="2711" y="805"/>
                  </a:lnTo>
                  <a:lnTo>
                    <a:pt x="2709" y="722"/>
                  </a:lnTo>
                  <a:lnTo>
                    <a:pt x="2699" y="646"/>
                  </a:lnTo>
                  <a:lnTo>
                    <a:pt x="2685" y="578"/>
                  </a:lnTo>
                  <a:lnTo>
                    <a:pt x="2663" y="518"/>
                  </a:lnTo>
                  <a:lnTo>
                    <a:pt x="2638" y="466"/>
                  </a:lnTo>
                  <a:lnTo>
                    <a:pt x="2604" y="423"/>
                  </a:lnTo>
                  <a:lnTo>
                    <a:pt x="2566" y="389"/>
                  </a:lnTo>
                  <a:lnTo>
                    <a:pt x="2518" y="361"/>
                  </a:lnTo>
                  <a:lnTo>
                    <a:pt x="2466" y="341"/>
                  </a:lnTo>
                  <a:lnTo>
                    <a:pt x="2414" y="329"/>
                  </a:lnTo>
                  <a:lnTo>
                    <a:pt x="2360" y="325"/>
                  </a:lnTo>
                  <a:lnTo>
                    <a:pt x="2310" y="325"/>
                  </a:lnTo>
                  <a:close/>
                  <a:moveTo>
                    <a:pt x="2302" y="0"/>
                  </a:moveTo>
                  <a:lnTo>
                    <a:pt x="2362" y="2"/>
                  </a:lnTo>
                  <a:lnTo>
                    <a:pt x="2426" y="6"/>
                  </a:lnTo>
                  <a:lnTo>
                    <a:pt x="2494" y="16"/>
                  </a:lnTo>
                  <a:lnTo>
                    <a:pt x="2560" y="32"/>
                  </a:lnTo>
                  <a:lnTo>
                    <a:pt x="2628" y="54"/>
                  </a:lnTo>
                  <a:lnTo>
                    <a:pt x="2693" y="86"/>
                  </a:lnTo>
                  <a:lnTo>
                    <a:pt x="2757" y="128"/>
                  </a:lnTo>
                  <a:lnTo>
                    <a:pt x="2817" y="175"/>
                  </a:lnTo>
                  <a:lnTo>
                    <a:pt x="2869" y="231"/>
                  </a:lnTo>
                  <a:lnTo>
                    <a:pt x="2913" y="295"/>
                  </a:lnTo>
                  <a:lnTo>
                    <a:pt x="2951" y="363"/>
                  </a:lnTo>
                  <a:lnTo>
                    <a:pt x="2983" y="439"/>
                  </a:lnTo>
                  <a:lnTo>
                    <a:pt x="3007" y="520"/>
                  </a:lnTo>
                  <a:lnTo>
                    <a:pt x="3023" y="610"/>
                  </a:lnTo>
                  <a:lnTo>
                    <a:pt x="3035" y="706"/>
                  </a:lnTo>
                  <a:lnTo>
                    <a:pt x="3036" y="807"/>
                  </a:lnTo>
                  <a:lnTo>
                    <a:pt x="3036" y="1463"/>
                  </a:lnTo>
                  <a:lnTo>
                    <a:pt x="3968" y="1463"/>
                  </a:lnTo>
                  <a:lnTo>
                    <a:pt x="4046" y="1467"/>
                  </a:lnTo>
                  <a:lnTo>
                    <a:pt x="4124" y="1481"/>
                  </a:lnTo>
                  <a:lnTo>
                    <a:pt x="4199" y="1505"/>
                  </a:lnTo>
                  <a:lnTo>
                    <a:pt x="4271" y="1537"/>
                  </a:lnTo>
                  <a:lnTo>
                    <a:pt x="4341" y="1579"/>
                  </a:lnTo>
                  <a:lnTo>
                    <a:pt x="4405" y="1627"/>
                  </a:lnTo>
                  <a:lnTo>
                    <a:pt x="4463" y="1682"/>
                  </a:lnTo>
                  <a:lnTo>
                    <a:pt x="4513" y="1742"/>
                  </a:lnTo>
                  <a:lnTo>
                    <a:pt x="4555" y="1810"/>
                  </a:lnTo>
                  <a:lnTo>
                    <a:pt x="4590" y="1880"/>
                  </a:lnTo>
                  <a:lnTo>
                    <a:pt x="4616" y="1954"/>
                  </a:lnTo>
                  <a:lnTo>
                    <a:pt x="4636" y="2031"/>
                  </a:lnTo>
                  <a:lnTo>
                    <a:pt x="4646" y="2109"/>
                  </a:lnTo>
                  <a:lnTo>
                    <a:pt x="4646" y="2189"/>
                  </a:lnTo>
                  <a:lnTo>
                    <a:pt x="4638" y="2270"/>
                  </a:lnTo>
                  <a:lnTo>
                    <a:pt x="4387" y="3825"/>
                  </a:lnTo>
                  <a:lnTo>
                    <a:pt x="4371" y="3921"/>
                  </a:lnTo>
                  <a:lnTo>
                    <a:pt x="4343" y="4011"/>
                  </a:lnTo>
                  <a:lnTo>
                    <a:pt x="4309" y="4092"/>
                  </a:lnTo>
                  <a:lnTo>
                    <a:pt x="4265" y="4168"/>
                  </a:lnTo>
                  <a:lnTo>
                    <a:pt x="4213" y="4236"/>
                  </a:lnTo>
                  <a:lnTo>
                    <a:pt x="4154" y="4298"/>
                  </a:lnTo>
                  <a:lnTo>
                    <a:pt x="4086" y="4350"/>
                  </a:lnTo>
                  <a:lnTo>
                    <a:pt x="4016" y="4389"/>
                  </a:lnTo>
                  <a:lnTo>
                    <a:pt x="3940" y="4423"/>
                  </a:lnTo>
                  <a:lnTo>
                    <a:pt x="3860" y="4451"/>
                  </a:lnTo>
                  <a:lnTo>
                    <a:pt x="3775" y="4469"/>
                  </a:lnTo>
                  <a:lnTo>
                    <a:pt x="3683" y="4481"/>
                  </a:lnTo>
                  <a:lnTo>
                    <a:pt x="3587" y="4485"/>
                  </a:lnTo>
                  <a:lnTo>
                    <a:pt x="1646" y="4485"/>
                  </a:lnTo>
                  <a:lnTo>
                    <a:pt x="1556" y="4479"/>
                  </a:lnTo>
                  <a:lnTo>
                    <a:pt x="1469" y="4461"/>
                  </a:lnTo>
                  <a:lnTo>
                    <a:pt x="1387" y="4433"/>
                  </a:lnTo>
                  <a:lnTo>
                    <a:pt x="1307" y="4393"/>
                  </a:lnTo>
                  <a:lnTo>
                    <a:pt x="1235" y="4346"/>
                  </a:lnTo>
                  <a:lnTo>
                    <a:pt x="1169" y="4290"/>
                  </a:lnTo>
                  <a:lnTo>
                    <a:pt x="1123" y="4322"/>
                  </a:lnTo>
                  <a:lnTo>
                    <a:pt x="1072" y="4346"/>
                  </a:lnTo>
                  <a:lnTo>
                    <a:pt x="1016" y="4361"/>
                  </a:lnTo>
                  <a:lnTo>
                    <a:pt x="956" y="4367"/>
                  </a:lnTo>
                  <a:lnTo>
                    <a:pt x="336" y="4367"/>
                  </a:lnTo>
                  <a:lnTo>
                    <a:pt x="276" y="4361"/>
                  </a:lnTo>
                  <a:lnTo>
                    <a:pt x="218" y="4346"/>
                  </a:lnTo>
                  <a:lnTo>
                    <a:pt x="166" y="4322"/>
                  </a:lnTo>
                  <a:lnTo>
                    <a:pt x="120" y="4288"/>
                  </a:lnTo>
                  <a:lnTo>
                    <a:pt x="80" y="4248"/>
                  </a:lnTo>
                  <a:lnTo>
                    <a:pt x="46" y="4202"/>
                  </a:lnTo>
                  <a:lnTo>
                    <a:pt x="22" y="4150"/>
                  </a:lnTo>
                  <a:lnTo>
                    <a:pt x="6" y="4092"/>
                  </a:lnTo>
                  <a:lnTo>
                    <a:pt x="0" y="4033"/>
                  </a:lnTo>
                  <a:lnTo>
                    <a:pt x="0" y="2009"/>
                  </a:lnTo>
                  <a:lnTo>
                    <a:pt x="6" y="1948"/>
                  </a:lnTo>
                  <a:lnTo>
                    <a:pt x="22" y="1892"/>
                  </a:lnTo>
                  <a:lnTo>
                    <a:pt x="46" y="1840"/>
                  </a:lnTo>
                  <a:lnTo>
                    <a:pt x="80" y="1794"/>
                  </a:lnTo>
                  <a:lnTo>
                    <a:pt x="120" y="1752"/>
                  </a:lnTo>
                  <a:lnTo>
                    <a:pt x="166" y="1720"/>
                  </a:lnTo>
                  <a:lnTo>
                    <a:pt x="218" y="1694"/>
                  </a:lnTo>
                  <a:lnTo>
                    <a:pt x="276" y="1680"/>
                  </a:lnTo>
                  <a:lnTo>
                    <a:pt x="336" y="1674"/>
                  </a:lnTo>
                  <a:lnTo>
                    <a:pt x="952" y="1674"/>
                  </a:lnTo>
                  <a:lnTo>
                    <a:pt x="1012" y="1678"/>
                  </a:lnTo>
                  <a:lnTo>
                    <a:pt x="1068" y="1694"/>
                  </a:lnTo>
                  <a:lnTo>
                    <a:pt x="1118" y="1716"/>
                  </a:lnTo>
                  <a:lnTo>
                    <a:pt x="1163" y="1748"/>
                  </a:lnTo>
                  <a:lnTo>
                    <a:pt x="1203" y="1786"/>
                  </a:lnTo>
                  <a:lnTo>
                    <a:pt x="1219" y="1782"/>
                  </a:lnTo>
                  <a:lnTo>
                    <a:pt x="1233" y="1778"/>
                  </a:lnTo>
                  <a:lnTo>
                    <a:pt x="1255" y="1770"/>
                  </a:lnTo>
                  <a:lnTo>
                    <a:pt x="1289" y="1758"/>
                  </a:lnTo>
                  <a:lnTo>
                    <a:pt x="1327" y="1742"/>
                  </a:lnTo>
                  <a:lnTo>
                    <a:pt x="1373" y="1722"/>
                  </a:lnTo>
                  <a:lnTo>
                    <a:pt x="1425" y="1696"/>
                  </a:lnTo>
                  <a:lnTo>
                    <a:pt x="1479" y="1666"/>
                  </a:lnTo>
                  <a:lnTo>
                    <a:pt x="1536" y="1633"/>
                  </a:lnTo>
                  <a:lnTo>
                    <a:pt x="1594" y="1595"/>
                  </a:lnTo>
                  <a:lnTo>
                    <a:pt x="1674" y="1531"/>
                  </a:lnTo>
                  <a:lnTo>
                    <a:pt x="1744" y="1463"/>
                  </a:lnTo>
                  <a:lnTo>
                    <a:pt x="1804" y="1393"/>
                  </a:lnTo>
                  <a:lnTo>
                    <a:pt x="1852" y="1320"/>
                  </a:lnTo>
                  <a:lnTo>
                    <a:pt x="1889" y="1240"/>
                  </a:lnTo>
                  <a:lnTo>
                    <a:pt x="1915" y="1158"/>
                  </a:lnTo>
                  <a:lnTo>
                    <a:pt x="1931" y="1074"/>
                  </a:lnTo>
                  <a:lnTo>
                    <a:pt x="1937" y="985"/>
                  </a:lnTo>
                  <a:lnTo>
                    <a:pt x="1937" y="193"/>
                  </a:lnTo>
                  <a:lnTo>
                    <a:pt x="1943" y="154"/>
                  </a:lnTo>
                  <a:lnTo>
                    <a:pt x="1957" y="116"/>
                  </a:lnTo>
                  <a:lnTo>
                    <a:pt x="1981" y="82"/>
                  </a:lnTo>
                  <a:lnTo>
                    <a:pt x="2013" y="58"/>
                  </a:lnTo>
                  <a:lnTo>
                    <a:pt x="2051" y="40"/>
                  </a:lnTo>
                  <a:lnTo>
                    <a:pt x="2061" y="36"/>
                  </a:lnTo>
                  <a:lnTo>
                    <a:pt x="2081" y="32"/>
                  </a:lnTo>
                  <a:lnTo>
                    <a:pt x="2111" y="24"/>
                  </a:lnTo>
                  <a:lnTo>
                    <a:pt x="2149" y="16"/>
                  </a:lnTo>
                  <a:lnTo>
                    <a:pt x="2193" y="10"/>
                  </a:lnTo>
                  <a:lnTo>
                    <a:pt x="2245" y="4"/>
                  </a:lnTo>
                  <a:lnTo>
                    <a:pt x="23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</p:grpSp>
      <p:sp>
        <p:nvSpPr>
          <p:cNvPr id="39" name="Freeform 111"/>
          <p:cNvSpPr>
            <a:spLocks noEditPoints="1"/>
          </p:cNvSpPr>
          <p:nvPr/>
        </p:nvSpPr>
        <p:spPr bwMode="auto">
          <a:xfrm>
            <a:off x="4506236" y="3012066"/>
            <a:ext cx="279010" cy="349482"/>
          </a:xfrm>
          <a:custGeom>
            <a:avLst/>
            <a:gdLst>
              <a:gd name="T0" fmla="*/ 333 w 5234"/>
              <a:gd name="T1" fmla="*/ 5775 h 6556"/>
              <a:gd name="T2" fmla="*/ 416 w 5234"/>
              <a:gd name="T3" fmla="*/ 5968 h 6556"/>
              <a:gd name="T4" fmla="*/ 580 w 5234"/>
              <a:gd name="T5" fmla="*/ 6120 h 6556"/>
              <a:gd name="T6" fmla="*/ 801 w 5234"/>
              <a:gd name="T7" fmla="*/ 6211 h 6556"/>
              <a:gd name="T8" fmla="*/ 4264 w 5234"/>
              <a:gd name="T9" fmla="*/ 6229 h 6556"/>
              <a:gd name="T10" fmla="*/ 4513 w 5234"/>
              <a:gd name="T11" fmla="*/ 6187 h 6556"/>
              <a:gd name="T12" fmla="*/ 4718 w 5234"/>
              <a:gd name="T13" fmla="*/ 6076 h 6556"/>
              <a:gd name="T14" fmla="*/ 4856 w 5234"/>
              <a:gd name="T15" fmla="*/ 5908 h 6556"/>
              <a:gd name="T16" fmla="*/ 4909 w 5234"/>
              <a:gd name="T17" fmla="*/ 5703 h 6556"/>
              <a:gd name="T18" fmla="*/ 3900 w 5234"/>
              <a:gd name="T19" fmla="*/ 2179 h 6556"/>
              <a:gd name="T20" fmla="*/ 3852 w 5234"/>
              <a:gd name="T21" fmla="*/ 2294 h 6556"/>
              <a:gd name="T22" fmla="*/ 3736 w 5234"/>
              <a:gd name="T23" fmla="*/ 2342 h 6556"/>
              <a:gd name="T24" fmla="*/ 3623 w 5234"/>
              <a:gd name="T25" fmla="*/ 2294 h 6556"/>
              <a:gd name="T26" fmla="*/ 3575 w 5234"/>
              <a:gd name="T27" fmla="*/ 2179 h 6556"/>
              <a:gd name="T28" fmla="*/ 1659 w 5234"/>
              <a:gd name="T29" fmla="*/ 2179 h 6556"/>
              <a:gd name="T30" fmla="*/ 1611 w 5234"/>
              <a:gd name="T31" fmla="*/ 2294 h 6556"/>
              <a:gd name="T32" fmla="*/ 1498 w 5234"/>
              <a:gd name="T33" fmla="*/ 2342 h 6556"/>
              <a:gd name="T34" fmla="*/ 1382 w 5234"/>
              <a:gd name="T35" fmla="*/ 2294 h 6556"/>
              <a:gd name="T36" fmla="*/ 1334 w 5234"/>
              <a:gd name="T37" fmla="*/ 2179 h 6556"/>
              <a:gd name="T38" fmla="*/ 2617 w 5234"/>
              <a:gd name="T39" fmla="*/ 327 h 6556"/>
              <a:gd name="T40" fmla="*/ 2314 w 5234"/>
              <a:gd name="T41" fmla="*/ 375 h 6556"/>
              <a:gd name="T42" fmla="*/ 2053 w 5234"/>
              <a:gd name="T43" fmla="*/ 510 h 6556"/>
              <a:gd name="T44" fmla="*/ 1846 w 5234"/>
              <a:gd name="T45" fmla="*/ 718 h 6556"/>
              <a:gd name="T46" fmla="*/ 1709 w 5234"/>
              <a:gd name="T47" fmla="*/ 981 h 6556"/>
              <a:gd name="T48" fmla="*/ 1659 w 5234"/>
              <a:gd name="T49" fmla="*/ 1284 h 6556"/>
              <a:gd name="T50" fmla="*/ 3551 w 5234"/>
              <a:gd name="T51" fmla="*/ 1078 h 6556"/>
              <a:gd name="T52" fmla="*/ 3444 w 5234"/>
              <a:gd name="T53" fmla="*/ 799 h 6556"/>
              <a:gd name="T54" fmla="*/ 3258 w 5234"/>
              <a:gd name="T55" fmla="*/ 572 h 6556"/>
              <a:gd name="T56" fmla="*/ 3011 w 5234"/>
              <a:gd name="T57" fmla="*/ 411 h 6556"/>
              <a:gd name="T58" fmla="*/ 2721 w 5234"/>
              <a:gd name="T59" fmla="*/ 331 h 6556"/>
              <a:gd name="T60" fmla="*/ 2741 w 5234"/>
              <a:gd name="T61" fmla="*/ 6 h 6556"/>
              <a:gd name="T62" fmla="*/ 3089 w 5234"/>
              <a:gd name="T63" fmla="*/ 90 h 6556"/>
              <a:gd name="T64" fmla="*/ 3392 w 5234"/>
              <a:gd name="T65" fmla="*/ 261 h 6556"/>
              <a:gd name="T66" fmla="*/ 3637 w 5234"/>
              <a:gd name="T67" fmla="*/ 508 h 6556"/>
              <a:gd name="T68" fmla="*/ 3810 w 5234"/>
              <a:gd name="T69" fmla="*/ 811 h 6556"/>
              <a:gd name="T70" fmla="*/ 3894 w 5234"/>
              <a:gd name="T71" fmla="*/ 1160 h 6556"/>
              <a:gd name="T72" fmla="*/ 4736 w 5234"/>
              <a:gd name="T73" fmla="*/ 1288 h 6556"/>
              <a:gd name="T74" fmla="*/ 4832 w 5234"/>
              <a:gd name="T75" fmla="*/ 1355 h 6556"/>
              <a:gd name="T76" fmla="*/ 5234 w 5234"/>
              <a:gd name="T77" fmla="*/ 5683 h 6556"/>
              <a:gd name="T78" fmla="*/ 5212 w 5234"/>
              <a:gd name="T79" fmla="*/ 5880 h 6556"/>
              <a:gd name="T80" fmla="*/ 5101 w 5234"/>
              <a:gd name="T81" fmla="*/ 6129 h 6556"/>
              <a:gd name="T82" fmla="*/ 4913 w 5234"/>
              <a:gd name="T83" fmla="*/ 6335 h 6556"/>
              <a:gd name="T84" fmla="*/ 4664 w 5234"/>
              <a:gd name="T85" fmla="*/ 6480 h 6556"/>
              <a:gd name="T86" fmla="*/ 4370 w 5234"/>
              <a:gd name="T87" fmla="*/ 6550 h 6556"/>
              <a:gd name="T88" fmla="*/ 864 w 5234"/>
              <a:gd name="T89" fmla="*/ 6550 h 6556"/>
              <a:gd name="T90" fmla="*/ 570 w 5234"/>
              <a:gd name="T91" fmla="*/ 6480 h 6556"/>
              <a:gd name="T92" fmla="*/ 321 w 5234"/>
              <a:gd name="T93" fmla="*/ 6335 h 6556"/>
              <a:gd name="T94" fmla="*/ 133 w 5234"/>
              <a:gd name="T95" fmla="*/ 6129 h 6556"/>
              <a:gd name="T96" fmla="*/ 22 w 5234"/>
              <a:gd name="T97" fmla="*/ 5880 h 6556"/>
              <a:gd name="T98" fmla="*/ 0 w 5234"/>
              <a:gd name="T99" fmla="*/ 5683 h 6556"/>
              <a:gd name="T100" fmla="*/ 404 w 5234"/>
              <a:gd name="T101" fmla="*/ 1355 h 6556"/>
              <a:gd name="T102" fmla="*/ 500 w 5234"/>
              <a:gd name="T103" fmla="*/ 1288 h 6556"/>
              <a:gd name="T104" fmla="*/ 1340 w 5234"/>
              <a:gd name="T105" fmla="*/ 1160 h 6556"/>
              <a:gd name="T106" fmla="*/ 1426 w 5234"/>
              <a:gd name="T107" fmla="*/ 811 h 6556"/>
              <a:gd name="T108" fmla="*/ 1597 w 5234"/>
              <a:gd name="T109" fmla="*/ 508 h 6556"/>
              <a:gd name="T110" fmla="*/ 1842 w 5234"/>
              <a:gd name="T111" fmla="*/ 261 h 6556"/>
              <a:gd name="T112" fmla="*/ 2147 w 5234"/>
              <a:gd name="T113" fmla="*/ 90 h 6556"/>
              <a:gd name="T114" fmla="*/ 2494 w 5234"/>
              <a:gd name="T115" fmla="*/ 6 h 6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234" h="6556">
                <a:moveTo>
                  <a:pt x="689" y="1609"/>
                </a:moveTo>
                <a:lnTo>
                  <a:pt x="327" y="5703"/>
                </a:lnTo>
                <a:lnTo>
                  <a:pt x="333" y="5775"/>
                </a:lnTo>
                <a:lnTo>
                  <a:pt x="351" y="5842"/>
                </a:lnTo>
                <a:lnTo>
                  <a:pt x="378" y="5908"/>
                </a:lnTo>
                <a:lnTo>
                  <a:pt x="416" y="5968"/>
                </a:lnTo>
                <a:lnTo>
                  <a:pt x="462" y="6024"/>
                </a:lnTo>
                <a:lnTo>
                  <a:pt x="518" y="6076"/>
                </a:lnTo>
                <a:lnTo>
                  <a:pt x="580" y="6120"/>
                </a:lnTo>
                <a:lnTo>
                  <a:pt x="647" y="6157"/>
                </a:lnTo>
                <a:lnTo>
                  <a:pt x="721" y="6187"/>
                </a:lnTo>
                <a:lnTo>
                  <a:pt x="801" y="6211"/>
                </a:lnTo>
                <a:lnTo>
                  <a:pt x="882" y="6225"/>
                </a:lnTo>
                <a:lnTo>
                  <a:pt x="970" y="6229"/>
                </a:lnTo>
                <a:lnTo>
                  <a:pt x="4264" y="6229"/>
                </a:lnTo>
                <a:lnTo>
                  <a:pt x="4352" y="6225"/>
                </a:lnTo>
                <a:lnTo>
                  <a:pt x="4433" y="6211"/>
                </a:lnTo>
                <a:lnTo>
                  <a:pt x="4513" y="6187"/>
                </a:lnTo>
                <a:lnTo>
                  <a:pt x="4587" y="6157"/>
                </a:lnTo>
                <a:lnTo>
                  <a:pt x="4656" y="6120"/>
                </a:lnTo>
                <a:lnTo>
                  <a:pt x="4718" y="6076"/>
                </a:lnTo>
                <a:lnTo>
                  <a:pt x="4772" y="6026"/>
                </a:lnTo>
                <a:lnTo>
                  <a:pt x="4818" y="5970"/>
                </a:lnTo>
                <a:lnTo>
                  <a:pt x="4856" y="5908"/>
                </a:lnTo>
                <a:lnTo>
                  <a:pt x="4884" y="5844"/>
                </a:lnTo>
                <a:lnTo>
                  <a:pt x="4901" y="5775"/>
                </a:lnTo>
                <a:lnTo>
                  <a:pt x="4909" y="5703"/>
                </a:lnTo>
                <a:lnTo>
                  <a:pt x="4545" y="1609"/>
                </a:lnTo>
                <a:lnTo>
                  <a:pt x="3900" y="1609"/>
                </a:lnTo>
                <a:lnTo>
                  <a:pt x="3900" y="2179"/>
                </a:lnTo>
                <a:lnTo>
                  <a:pt x="3894" y="2223"/>
                </a:lnTo>
                <a:lnTo>
                  <a:pt x="3878" y="2262"/>
                </a:lnTo>
                <a:lnTo>
                  <a:pt x="3852" y="2294"/>
                </a:lnTo>
                <a:lnTo>
                  <a:pt x="3820" y="2320"/>
                </a:lnTo>
                <a:lnTo>
                  <a:pt x="3780" y="2336"/>
                </a:lnTo>
                <a:lnTo>
                  <a:pt x="3736" y="2342"/>
                </a:lnTo>
                <a:lnTo>
                  <a:pt x="3695" y="2336"/>
                </a:lnTo>
                <a:lnTo>
                  <a:pt x="3655" y="2320"/>
                </a:lnTo>
                <a:lnTo>
                  <a:pt x="3623" y="2294"/>
                </a:lnTo>
                <a:lnTo>
                  <a:pt x="3597" y="2262"/>
                </a:lnTo>
                <a:lnTo>
                  <a:pt x="3581" y="2223"/>
                </a:lnTo>
                <a:lnTo>
                  <a:pt x="3575" y="2179"/>
                </a:lnTo>
                <a:lnTo>
                  <a:pt x="3575" y="1609"/>
                </a:lnTo>
                <a:lnTo>
                  <a:pt x="1659" y="1609"/>
                </a:lnTo>
                <a:lnTo>
                  <a:pt x="1659" y="2179"/>
                </a:lnTo>
                <a:lnTo>
                  <a:pt x="1655" y="2223"/>
                </a:lnTo>
                <a:lnTo>
                  <a:pt x="1637" y="2262"/>
                </a:lnTo>
                <a:lnTo>
                  <a:pt x="1611" y="2294"/>
                </a:lnTo>
                <a:lnTo>
                  <a:pt x="1579" y="2320"/>
                </a:lnTo>
                <a:lnTo>
                  <a:pt x="1540" y="2336"/>
                </a:lnTo>
                <a:lnTo>
                  <a:pt x="1498" y="2342"/>
                </a:lnTo>
                <a:lnTo>
                  <a:pt x="1454" y="2336"/>
                </a:lnTo>
                <a:lnTo>
                  <a:pt x="1416" y="2320"/>
                </a:lnTo>
                <a:lnTo>
                  <a:pt x="1382" y="2294"/>
                </a:lnTo>
                <a:lnTo>
                  <a:pt x="1356" y="2262"/>
                </a:lnTo>
                <a:lnTo>
                  <a:pt x="1340" y="2223"/>
                </a:lnTo>
                <a:lnTo>
                  <a:pt x="1334" y="2179"/>
                </a:lnTo>
                <a:lnTo>
                  <a:pt x="1334" y="1609"/>
                </a:lnTo>
                <a:lnTo>
                  <a:pt x="689" y="1609"/>
                </a:lnTo>
                <a:close/>
                <a:moveTo>
                  <a:pt x="2617" y="327"/>
                </a:moveTo>
                <a:lnTo>
                  <a:pt x="2513" y="331"/>
                </a:lnTo>
                <a:lnTo>
                  <a:pt x="2412" y="349"/>
                </a:lnTo>
                <a:lnTo>
                  <a:pt x="2314" y="375"/>
                </a:lnTo>
                <a:lnTo>
                  <a:pt x="2223" y="411"/>
                </a:lnTo>
                <a:lnTo>
                  <a:pt x="2135" y="456"/>
                </a:lnTo>
                <a:lnTo>
                  <a:pt x="2053" y="510"/>
                </a:lnTo>
                <a:lnTo>
                  <a:pt x="1978" y="572"/>
                </a:lnTo>
                <a:lnTo>
                  <a:pt x="1908" y="642"/>
                </a:lnTo>
                <a:lnTo>
                  <a:pt x="1846" y="718"/>
                </a:lnTo>
                <a:lnTo>
                  <a:pt x="1792" y="799"/>
                </a:lnTo>
                <a:lnTo>
                  <a:pt x="1747" y="887"/>
                </a:lnTo>
                <a:lnTo>
                  <a:pt x="1709" y="981"/>
                </a:lnTo>
                <a:lnTo>
                  <a:pt x="1683" y="1078"/>
                </a:lnTo>
                <a:lnTo>
                  <a:pt x="1665" y="1178"/>
                </a:lnTo>
                <a:lnTo>
                  <a:pt x="1659" y="1284"/>
                </a:lnTo>
                <a:lnTo>
                  <a:pt x="3575" y="1284"/>
                </a:lnTo>
                <a:lnTo>
                  <a:pt x="3569" y="1178"/>
                </a:lnTo>
                <a:lnTo>
                  <a:pt x="3551" y="1078"/>
                </a:lnTo>
                <a:lnTo>
                  <a:pt x="3525" y="981"/>
                </a:lnTo>
                <a:lnTo>
                  <a:pt x="3489" y="887"/>
                </a:lnTo>
                <a:lnTo>
                  <a:pt x="3444" y="799"/>
                </a:lnTo>
                <a:lnTo>
                  <a:pt x="3388" y="718"/>
                </a:lnTo>
                <a:lnTo>
                  <a:pt x="3326" y="642"/>
                </a:lnTo>
                <a:lnTo>
                  <a:pt x="3258" y="572"/>
                </a:lnTo>
                <a:lnTo>
                  <a:pt x="3181" y="510"/>
                </a:lnTo>
                <a:lnTo>
                  <a:pt x="3099" y="456"/>
                </a:lnTo>
                <a:lnTo>
                  <a:pt x="3011" y="411"/>
                </a:lnTo>
                <a:lnTo>
                  <a:pt x="2920" y="375"/>
                </a:lnTo>
                <a:lnTo>
                  <a:pt x="2822" y="349"/>
                </a:lnTo>
                <a:lnTo>
                  <a:pt x="2721" y="331"/>
                </a:lnTo>
                <a:lnTo>
                  <a:pt x="2617" y="327"/>
                </a:lnTo>
                <a:close/>
                <a:moveTo>
                  <a:pt x="2617" y="0"/>
                </a:moveTo>
                <a:lnTo>
                  <a:pt x="2741" y="6"/>
                </a:lnTo>
                <a:lnTo>
                  <a:pt x="2860" y="24"/>
                </a:lnTo>
                <a:lnTo>
                  <a:pt x="2976" y="52"/>
                </a:lnTo>
                <a:lnTo>
                  <a:pt x="3089" y="90"/>
                </a:lnTo>
                <a:lnTo>
                  <a:pt x="3195" y="138"/>
                </a:lnTo>
                <a:lnTo>
                  <a:pt x="3296" y="195"/>
                </a:lnTo>
                <a:lnTo>
                  <a:pt x="3392" y="261"/>
                </a:lnTo>
                <a:lnTo>
                  <a:pt x="3481" y="337"/>
                </a:lnTo>
                <a:lnTo>
                  <a:pt x="3563" y="419"/>
                </a:lnTo>
                <a:lnTo>
                  <a:pt x="3637" y="508"/>
                </a:lnTo>
                <a:lnTo>
                  <a:pt x="3704" y="602"/>
                </a:lnTo>
                <a:lnTo>
                  <a:pt x="3760" y="704"/>
                </a:lnTo>
                <a:lnTo>
                  <a:pt x="3810" y="811"/>
                </a:lnTo>
                <a:lnTo>
                  <a:pt x="3848" y="923"/>
                </a:lnTo>
                <a:lnTo>
                  <a:pt x="3876" y="1039"/>
                </a:lnTo>
                <a:lnTo>
                  <a:pt x="3894" y="1160"/>
                </a:lnTo>
                <a:lnTo>
                  <a:pt x="3900" y="1284"/>
                </a:lnTo>
                <a:lnTo>
                  <a:pt x="4694" y="1284"/>
                </a:lnTo>
                <a:lnTo>
                  <a:pt x="4736" y="1288"/>
                </a:lnTo>
                <a:lnTo>
                  <a:pt x="4772" y="1302"/>
                </a:lnTo>
                <a:lnTo>
                  <a:pt x="4806" y="1326"/>
                </a:lnTo>
                <a:lnTo>
                  <a:pt x="4832" y="1355"/>
                </a:lnTo>
                <a:lnTo>
                  <a:pt x="4848" y="1391"/>
                </a:lnTo>
                <a:lnTo>
                  <a:pt x="4858" y="1431"/>
                </a:lnTo>
                <a:lnTo>
                  <a:pt x="5234" y="5683"/>
                </a:lnTo>
                <a:lnTo>
                  <a:pt x="5234" y="5697"/>
                </a:lnTo>
                <a:lnTo>
                  <a:pt x="5228" y="5791"/>
                </a:lnTo>
                <a:lnTo>
                  <a:pt x="5212" y="5880"/>
                </a:lnTo>
                <a:lnTo>
                  <a:pt x="5184" y="5968"/>
                </a:lnTo>
                <a:lnTo>
                  <a:pt x="5148" y="6052"/>
                </a:lnTo>
                <a:lnTo>
                  <a:pt x="5101" y="6129"/>
                </a:lnTo>
                <a:lnTo>
                  <a:pt x="5047" y="6203"/>
                </a:lnTo>
                <a:lnTo>
                  <a:pt x="4983" y="6273"/>
                </a:lnTo>
                <a:lnTo>
                  <a:pt x="4913" y="6335"/>
                </a:lnTo>
                <a:lnTo>
                  <a:pt x="4836" y="6391"/>
                </a:lnTo>
                <a:lnTo>
                  <a:pt x="4754" y="6438"/>
                </a:lnTo>
                <a:lnTo>
                  <a:pt x="4664" y="6480"/>
                </a:lnTo>
                <a:lnTo>
                  <a:pt x="4571" y="6512"/>
                </a:lnTo>
                <a:lnTo>
                  <a:pt x="4471" y="6536"/>
                </a:lnTo>
                <a:lnTo>
                  <a:pt x="4370" y="6550"/>
                </a:lnTo>
                <a:lnTo>
                  <a:pt x="4264" y="6556"/>
                </a:lnTo>
                <a:lnTo>
                  <a:pt x="970" y="6556"/>
                </a:lnTo>
                <a:lnTo>
                  <a:pt x="864" y="6550"/>
                </a:lnTo>
                <a:lnTo>
                  <a:pt x="763" y="6536"/>
                </a:lnTo>
                <a:lnTo>
                  <a:pt x="663" y="6512"/>
                </a:lnTo>
                <a:lnTo>
                  <a:pt x="570" y="6480"/>
                </a:lnTo>
                <a:lnTo>
                  <a:pt x="482" y="6438"/>
                </a:lnTo>
                <a:lnTo>
                  <a:pt x="398" y="6391"/>
                </a:lnTo>
                <a:lnTo>
                  <a:pt x="321" y="6335"/>
                </a:lnTo>
                <a:lnTo>
                  <a:pt x="251" y="6273"/>
                </a:lnTo>
                <a:lnTo>
                  <a:pt x="187" y="6203"/>
                </a:lnTo>
                <a:lnTo>
                  <a:pt x="133" y="6129"/>
                </a:lnTo>
                <a:lnTo>
                  <a:pt x="88" y="6052"/>
                </a:lnTo>
                <a:lnTo>
                  <a:pt x="50" y="5968"/>
                </a:lnTo>
                <a:lnTo>
                  <a:pt x="22" y="5880"/>
                </a:lnTo>
                <a:lnTo>
                  <a:pt x="6" y="5791"/>
                </a:lnTo>
                <a:lnTo>
                  <a:pt x="0" y="5697"/>
                </a:lnTo>
                <a:lnTo>
                  <a:pt x="0" y="5683"/>
                </a:lnTo>
                <a:lnTo>
                  <a:pt x="376" y="1431"/>
                </a:lnTo>
                <a:lnTo>
                  <a:pt x="386" y="1391"/>
                </a:lnTo>
                <a:lnTo>
                  <a:pt x="404" y="1355"/>
                </a:lnTo>
                <a:lnTo>
                  <a:pt x="430" y="1326"/>
                </a:lnTo>
                <a:lnTo>
                  <a:pt x="462" y="1302"/>
                </a:lnTo>
                <a:lnTo>
                  <a:pt x="500" y="1288"/>
                </a:lnTo>
                <a:lnTo>
                  <a:pt x="540" y="1284"/>
                </a:lnTo>
                <a:lnTo>
                  <a:pt x="1334" y="1284"/>
                </a:lnTo>
                <a:lnTo>
                  <a:pt x="1340" y="1160"/>
                </a:lnTo>
                <a:lnTo>
                  <a:pt x="1358" y="1039"/>
                </a:lnTo>
                <a:lnTo>
                  <a:pt x="1386" y="923"/>
                </a:lnTo>
                <a:lnTo>
                  <a:pt x="1426" y="811"/>
                </a:lnTo>
                <a:lnTo>
                  <a:pt x="1474" y="704"/>
                </a:lnTo>
                <a:lnTo>
                  <a:pt x="1532" y="602"/>
                </a:lnTo>
                <a:lnTo>
                  <a:pt x="1597" y="508"/>
                </a:lnTo>
                <a:lnTo>
                  <a:pt x="1671" y="419"/>
                </a:lnTo>
                <a:lnTo>
                  <a:pt x="1753" y="337"/>
                </a:lnTo>
                <a:lnTo>
                  <a:pt x="1842" y="261"/>
                </a:lnTo>
                <a:lnTo>
                  <a:pt x="1938" y="195"/>
                </a:lnTo>
                <a:lnTo>
                  <a:pt x="2039" y="138"/>
                </a:lnTo>
                <a:lnTo>
                  <a:pt x="2147" y="90"/>
                </a:lnTo>
                <a:lnTo>
                  <a:pt x="2259" y="52"/>
                </a:lnTo>
                <a:lnTo>
                  <a:pt x="2374" y="24"/>
                </a:lnTo>
                <a:lnTo>
                  <a:pt x="2494" y="6"/>
                </a:lnTo>
                <a:lnTo>
                  <a:pt x="261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40" name="Freeform 116"/>
          <p:cNvSpPr>
            <a:spLocks noEditPoints="1"/>
          </p:cNvSpPr>
          <p:nvPr/>
        </p:nvSpPr>
        <p:spPr bwMode="auto">
          <a:xfrm>
            <a:off x="2255305" y="3023817"/>
            <a:ext cx="314634" cy="341852"/>
          </a:xfrm>
          <a:custGeom>
            <a:avLst/>
            <a:gdLst>
              <a:gd name="T0" fmla="*/ 333 w 6034"/>
              <a:gd name="T1" fmla="*/ 4904 h 6556"/>
              <a:gd name="T2" fmla="*/ 2846 w 6034"/>
              <a:gd name="T3" fmla="*/ 3034 h 6556"/>
              <a:gd name="T4" fmla="*/ 5699 w 6034"/>
              <a:gd name="T5" fmla="*/ 1808 h 6556"/>
              <a:gd name="T6" fmla="*/ 4691 w 6034"/>
              <a:gd name="T7" fmla="*/ 3269 h 6556"/>
              <a:gd name="T8" fmla="*/ 4667 w 6034"/>
              <a:gd name="T9" fmla="*/ 3353 h 6556"/>
              <a:gd name="T10" fmla="*/ 4607 w 6034"/>
              <a:gd name="T11" fmla="*/ 3413 h 6556"/>
              <a:gd name="T12" fmla="*/ 4524 w 6034"/>
              <a:gd name="T13" fmla="*/ 3434 h 6556"/>
              <a:gd name="T14" fmla="*/ 4440 w 6034"/>
              <a:gd name="T15" fmla="*/ 3413 h 6556"/>
              <a:gd name="T16" fmla="*/ 4380 w 6034"/>
              <a:gd name="T17" fmla="*/ 3353 h 6556"/>
              <a:gd name="T18" fmla="*/ 4358 w 6034"/>
              <a:gd name="T19" fmla="*/ 3269 h 6556"/>
              <a:gd name="T20" fmla="*/ 3178 w 6034"/>
              <a:gd name="T21" fmla="*/ 3034 h 6556"/>
              <a:gd name="T22" fmla="*/ 5699 w 6034"/>
              <a:gd name="T23" fmla="*/ 4898 h 6556"/>
              <a:gd name="T24" fmla="*/ 1724 w 6034"/>
              <a:gd name="T25" fmla="*/ 977 h 6556"/>
              <a:gd name="T26" fmla="*/ 3013 w 6034"/>
              <a:gd name="T27" fmla="*/ 2745 h 6556"/>
              <a:gd name="T28" fmla="*/ 1724 w 6034"/>
              <a:gd name="T29" fmla="*/ 977 h 6556"/>
              <a:gd name="T30" fmla="*/ 2104 w 6034"/>
              <a:gd name="T31" fmla="*/ 791 h 6556"/>
              <a:gd name="T32" fmla="*/ 5480 w 6034"/>
              <a:gd name="T33" fmla="*/ 1547 h 6556"/>
              <a:gd name="T34" fmla="*/ 3013 w 6034"/>
              <a:gd name="T35" fmla="*/ 0 h 6556"/>
              <a:gd name="T36" fmla="*/ 3085 w 6034"/>
              <a:gd name="T37" fmla="*/ 18 h 6556"/>
              <a:gd name="T38" fmla="*/ 5936 w 6034"/>
              <a:gd name="T39" fmla="*/ 1395 h 6556"/>
              <a:gd name="T40" fmla="*/ 5994 w 6034"/>
              <a:gd name="T41" fmla="*/ 1441 h 6556"/>
              <a:gd name="T42" fmla="*/ 6028 w 6034"/>
              <a:gd name="T43" fmla="*/ 1509 h 6556"/>
              <a:gd name="T44" fmla="*/ 6032 w 6034"/>
              <a:gd name="T45" fmla="*/ 1547 h 6556"/>
              <a:gd name="T46" fmla="*/ 6034 w 6034"/>
              <a:gd name="T47" fmla="*/ 1551 h 6556"/>
              <a:gd name="T48" fmla="*/ 6030 w 6034"/>
              <a:gd name="T49" fmla="*/ 5043 h 6556"/>
              <a:gd name="T50" fmla="*/ 5998 w 6034"/>
              <a:gd name="T51" fmla="*/ 5109 h 6556"/>
              <a:gd name="T52" fmla="*/ 5940 w 6034"/>
              <a:gd name="T53" fmla="*/ 5155 h 6556"/>
              <a:gd name="T54" fmla="*/ 3087 w 6034"/>
              <a:gd name="T55" fmla="*/ 6538 h 6556"/>
              <a:gd name="T56" fmla="*/ 3085 w 6034"/>
              <a:gd name="T57" fmla="*/ 6540 h 6556"/>
              <a:gd name="T58" fmla="*/ 3071 w 6034"/>
              <a:gd name="T59" fmla="*/ 6544 h 6556"/>
              <a:gd name="T60" fmla="*/ 3067 w 6034"/>
              <a:gd name="T61" fmla="*/ 6546 h 6556"/>
              <a:gd name="T62" fmla="*/ 3053 w 6034"/>
              <a:gd name="T63" fmla="*/ 6550 h 6556"/>
              <a:gd name="T64" fmla="*/ 3049 w 6034"/>
              <a:gd name="T65" fmla="*/ 6552 h 6556"/>
              <a:gd name="T66" fmla="*/ 3041 w 6034"/>
              <a:gd name="T67" fmla="*/ 6554 h 6556"/>
              <a:gd name="T68" fmla="*/ 3031 w 6034"/>
              <a:gd name="T69" fmla="*/ 6554 h 6556"/>
              <a:gd name="T70" fmla="*/ 3019 w 6034"/>
              <a:gd name="T71" fmla="*/ 6556 h 6556"/>
              <a:gd name="T72" fmla="*/ 3007 w 6034"/>
              <a:gd name="T73" fmla="*/ 6556 h 6556"/>
              <a:gd name="T74" fmla="*/ 2995 w 6034"/>
              <a:gd name="T75" fmla="*/ 6554 h 6556"/>
              <a:gd name="T76" fmla="*/ 2987 w 6034"/>
              <a:gd name="T77" fmla="*/ 6554 h 6556"/>
              <a:gd name="T78" fmla="*/ 2977 w 6034"/>
              <a:gd name="T79" fmla="*/ 6552 h 6556"/>
              <a:gd name="T80" fmla="*/ 2973 w 6034"/>
              <a:gd name="T81" fmla="*/ 6550 h 6556"/>
              <a:gd name="T82" fmla="*/ 2959 w 6034"/>
              <a:gd name="T83" fmla="*/ 6546 h 6556"/>
              <a:gd name="T84" fmla="*/ 2955 w 6034"/>
              <a:gd name="T85" fmla="*/ 6544 h 6556"/>
              <a:gd name="T86" fmla="*/ 2943 w 6034"/>
              <a:gd name="T87" fmla="*/ 6540 h 6556"/>
              <a:gd name="T88" fmla="*/ 2941 w 6034"/>
              <a:gd name="T89" fmla="*/ 6538 h 6556"/>
              <a:gd name="T90" fmla="*/ 96 w 6034"/>
              <a:gd name="T91" fmla="*/ 5159 h 6556"/>
              <a:gd name="T92" fmla="*/ 36 w 6034"/>
              <a:gd name="T93" fmla="*/ 5113 h 6556"/>
              <a:gd name="T94" fmla="*/ 6 w 6034"/>
              <a:gd name="T95" fmla="*/ 5047 h 6556"/>
              <a:gd name="T96" fmla="*/ 0 w 6034"/>
              <a:gd name="T97" fmla="*/ 1541 h 6556"/>
              <a:gd name="T98" fmla="*/ 20 w 6034"/>
              <a:gd name="T99" fmla="*/ 1471 h 6556"/>
              <a:gd name="T100" fmla="*/ 64 w 6034"/>
              <a:gd name="T101" fmla="*/ 1415 h 6556"/>
              <a:gd name="T102" fmla="*/ 2941 w 6034"/>
              <a:gd name="T103" fmla="*/ 18 h 6556"/>
              <a:gd name="T104" fmla="*/ 3013 w 6034"/>
              <a:gd name="T105" fmla="*/ 0 h 6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34" h="6556">
                <a:moveTo>
                  <a:pt x="333" y="1814"/>
                </a:moveTo>
                <a:lnTo>
                  <a:pt x="333" y="4904"/>
                </a:lnTo>
                <a:lnTo>
                  <a:pt x="2846" y="6124"/>
                </a:lnTo>
                <a:lnTo>
                  <a:pt x="2846" y="3034"/>
                </a:lnTo>
                <a:lnTo>
                  <a:pt x="333" y="1814"/>
                </a:lnTo>
                <a:close/>
                <a:moveTo>
                  <a:pt x="5699" y="1808"/>
                </a:moveTo>
                <a:lnTo>
                  <a:pt x="4691" y="2298"/>
                </a:lnTo>
                <a:lnTo>
                  <a:pt x="4691" y="3269"/>
                </a:lnTo>
                <a:lnTo>
                  <a:pt x="4685" y="3313"/>
                </a:lnTo>
                <a:lnTo>
                  <a:pt x="4667" y="3353"/>
                </a:lnTo>
                <a:lnTo>
                  <a:pt x="4641" y="3387"/>
                </a:lnTo>
                <a:lnTo>
                  <a:pt x="4607" y="3413"/>
                </a:lnTo>
                <a:lnTo>
                  <a:pt x="4567" y="3429"/>
                </a:lnTo>
                <a:lnTo>
                  <a:pt x="4524" y="3434"/>
                </a:lnTo>
                <a:lnTo>
                  <a:pt x="4480" y="3429"/>
                </a:lnTo>
                <a:lnTo>
                  <a:pt x="4440" y="3413"/>
                </a:lnTo>
                <a:lnTo>
                  <a:pt x="4406" y="3387"/>
                </a:lnTo>
                <a:lnTo>
                  <a:pt x="4380" y="3353"/>
                </a:lnTo>
                <a:lnTo>
                  <a:pt x="4364" y="3313"/>
                </a:lnTo>
                <a:lnTo>
                  <a:pt x="4358" y="3269"/>
                </a:lnTo>
                <a:lnTo>
                  <a:pt x="4358" y="2460"/>
                </a:lnTo>
                <a:lnTo>
                  <a:pt x="3178" y="3034"/>
                </a:lnTo>
                <a:lnTo>
                  <a:pt x="3178" y="6124"/>
                </a:lnTo>
                <a:lnTo>
                  <a:pt x="5699" y="4898"/>
                </a:lnTo>
                <a:lnTo>
                  <a:pt x="5699" y="1808"/>
                </a:lnTo>
                <a:close/>
                <a:moveTo>
                  <a:pt x="1724" y="977"/>
                </a:moveTo>
                <a:lnTo>
                  <a:pt x="544" y="1547"/>
                </a:lnTo>
                <a:lnTo>
                  <a:pt x="3013" y="2745"/>
                </a:lnTo>
                <a:lnTo>
                  <a:pt x="4191" y="2173"/>
                </a:lnTo>
                <a:lnTo>
                  <a:pt x="1724" y="977"/>
                </a:lnTo>
                <a:close/>
                <a:moveTo>
                  <a:pt x="3013" y="351"/>
                </a:moveTo>
                <a:lnTo>
                  <a:pt x="2104" y="791"/>
                </a:lnTo>
                <a:lnTo>
                  <a:pt x="4571" y="1989"/>
                </a:lnTo>
                <a:lnTo>
                  <a:pt x="5480" y="1547"/>
                </a:lnTo>
                <a:lnTo>
                  <a:pt x="3013" y="351"/>
                </a:lnTo>
                <a:close/>
                <a:moveTo>
                  <a:pt x="3013" y="0"/>
                </a:moveTo>
                <a:lnTo>
                  <a:pt x="3051" y="4"/>
                </a:lnTo>
                <a:lnTo>
                  <a:pt x="3085" y="18"/>
                </a:lnTo>
                <a:lnTo>
                  <a:pt x="5903" y="1383"/>
                </a:lnTo>
                <a:lnTo>
                  <a:pt x="5936" y="1395"/>
                </a:lnTo>
                <a:lnTo>
                  <a:pt x="5968" y="1415"/>
                </a:lnTo>
                <a:lnTo>
                  <a:pt x="5994" y="1441"/>
                </a:lnTo>
                <a:lnTo>
                  <a:pt x="6016" y="1473"/>
                </a:lnTo>
                <a:lnTo>
                  <a:pt x="6028" y="1509"/>
                </a:lnTo>
                <a:lnTo>
                  <a:pt x="6032" y="1547"/>
                </a:lnTo>
                <a:lnTo>
                  <a:pt x="6032" y="1547"/>
                </a:lnTo>
                <a:lnTo>
                  <a:pt x="6032" y="1549"/>
                </a:lnTo>
                <a:lnTo>
                  <a:pt x="6034" y="1551"/>
                </a:lnTo>
                <a:lnTo>
                  <a:pt x="6034" y="5005"/>
                </a:lnTo>
                <a:lnTo>
                  <a:pt x="6030" y="5043"/>
                </a:lnTo>
                <a:lnTo>
                  <a:pt x="6018" y="5077"/>
                </a:lnTo>
                <a:lnTo>
                  <a:pt x="5998" y="5109"/>
                </a:lnTo>
                <a:lnTo>
                  <a:pt x="5972" y="5135"/>
                </a:lnTo>
                <a:lnTo>
                  <a:pt x="5940" y="5155"/>
                </a:lnTo>
                <a:lnTo>
                  <a:pt x="3087" y="6538"/>
                </a:lnTo>
                <a:lnTo>
                  <a:pt x="3087" y="6538"/>
                </a:lnTo>
                <a:lnTo>
                  <a:pt x="3085" y="6540"/>
                </a:lnTo>
                <a:lnTo>
                  <a:pt x="3085" y="6540"/>
                </a:lnTo>
                <a:lnTo>
                  <a:pt x="3079" y="6542"/>
                </a:lnTo>
                <a:lnTo>
                  <a:pt x="3071" y="6544"/>
                </a:lnTo>
                <a:lnTo>
                  <a:pt x="3069" y="6546"/>
                </a:lnTo>
                <a:lnTo>
                  <a:pt x="3067" y="6546"/>
                </a:lnTo>
                <a:lnTo>
                  <a:pt x="3067" y="6546"/>
                </a:lnTo>
                <a:lnTo>
                  <a:pt x="3053" y="6550"/>
                </a:lnTo>
                <a:lnTo>
                  <a:pt x="3051" y="6552"/>
                </a:lnTo>
                <a:lnTo>
                  <a:pt x="3049" y="6552"/>
                </a:lnTo>
                <a:lnTo>
                  <a:pt x="3045" y="6554"/>
                </a:lnTo>
                <a:lnTo>
                  <a:pt x="3041" y="6554"/>
                </a:lnTo>
                <a:lnTo>
                  <a:pt x="3035" y="6554"/>
                </a:lnTo>
                <a:lnTo>
                  <a:pt x="3031" y="6554"/>
                </a:lnTo>
                <a:lnTo>
                  <a:pt x="3025" y="6556"/>
                </a:lnTo>
                <a:lnTo>
                  <a:pt x="3019" y="6556"/>
                </a:lnTo>
                <a:lnTo>
                  <a:pt x="3013" y="6556"/>
                </a:lnTo>
                <a:lnTo>
                  <a:pt x="3007" y="6556"/>
                </a:lnTo>
                <a:lnTo>
                  <a:pt x="3001" y="6554"/>
                </a:lnTo>
                <a:lnTo>
                  <a:pt x="2995" y="6554"/>
                </a:lnTo>
                <a:lnTo>
                  <a:pt x="2991" y="6554"/>
                </a:lnTo>
                <a:lnTo>
                  <a:pt x="2987" y="6554"/>
                </a:lnTo>
                <a:lnTo>
                  <a:pt x="2981" y="6552"/>
                </a:lnTo>
                <a:lnTo>
                  <a:pt x="2977" y="6552"/>
                </a:lnTo>
                <a:lnTo>
                  <a:pt x="2975" y="6552"/>
                </a:lnTo>
                <a:lnTo>
                  <a:pt x="2973" y="6550"/>
                </a:lnTo>
                <a:lnTo>
                  <a:pt x="2961" y="6546"/>
                </a:lnTo>
                <a:lnTo>
                  <a:pt x="2959" y="6546"/>
                </a:lnTo>
                <a:lnTo>
                  <a:pt x="2957" y="6546"/>
                </a:lnTo>
                <a:lnTo>
                  <a:pt x="2955" y="6544"/>
                </a:lnTo>
                <a:lnTo>
                  <a:pt x="2949" y="6542"/>
                </a:lnTo>
                <a:lnTo>
                  <a:pt x="2943" y="6540"/>
                </a:lnTo>
                <a:lnTo>
                  <a:pt x="2941" y="6538"/>
                </a:lnTo>
                <a:lnTo>
                  <a:pt x="2941" y="6538"/>
                </a:lnTo>
                <a:lnTo>
                  <a:pt x="2941" y="6538"/>
                </a:lnTo>
                <a:lnTo>
                  <a:pt x="96" y="5159"/>
                </a:lnTo>
                <a:lnTo>
                  <a:pt x="64" y="5139"/>
                </a:lnTo>
                <a:lnTo>
                  <a:pt x="36" y="5113"/>
                </a:lnTo>
                <a:lnTo>
                  <a:pt x="18" y="5081"/>
                </a:lnTo>
                <a:lnTo>
                  <a:pt x="6" y="5047"/>
                </a:lnTo>
                <a:lnTo>
                  <a:pt x="0" y="5009"/>
                </a:lnTo>
                <a:lnTo>
                  <a:pt x="0" y="1541"/>
                </a:lnTo>
                <a:lnTo>
                  <a:pt x="6" y="1505"/>
                </a:lnTo>
                <a:lnTo>
                  <a:pt x="20" y="1471"/>
                </a:lnTo>
                <a:lnTo>
                  <a:pt x="38" y="1441"/>
                </a:lnTo>
                <a:lnTo>
                  <a:pt x="64" y="1415"/>
                </a:lnTo>
                <a:lnTo>
                  <a:pt x="96" y="1397"/>
                </a:lnTo>
                <a:lnTo>
                  <a:pt x="2941" y="18"/>
                </a:lnTo>
                <a:lnTo>
                  <a:pt x="2975" y="4"/>
                </a:lnTo>
                <a:lnTo>
                  <a:pt x="301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prstClr val="black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973948" y="4285241"/>
            <a:ext cx="373862" cy="324620"/>
            <a:chOff x="7246938" y="438150"/>
            <a:chExt cx="5207000" cy="4521201"/>
          </a:xfrm>
          <a:solidFill>
            <a:schemeClr val="bg1"/>
          </a:solidFill>
        </p:grpSpPr>
        <p:sp>
          <p:nvSpPr>
            <p:cNvPr id="42" name="Freeform 121"/>
            <p:cNvSpPr>
              <a:spLocks noEditPoints="1"/>
            </p:cNvSpPr>
            <p:nvPr/>
          </p:nvSpPr>
          <p:spPr bwMode="auto">
            <a:xfrm>
              <a:off x="10101263" y="438150"/>
              <a:ext cx="2352675" cy="1212850"/>
            </a:xfrm>
            <a:custGeom>
              <a:avLst/>
              <a:gdLst>
                <a:gd name="T0" fmla="*/ 1214 w 2965"/>
                <a:gd name="T1" fmla="*/ 342 h 1529"/>
                <a:gd name="T2" fmla="*/ 870 w 2965"/>
                <a:gd name="T3" fmla="*/ 404 h 1529"/>
                <a:gd name="T4" fmla="*/ 601 w 2965"/>
                <a:gd name="T5" fmla="*/ 499 h 1529"/>
                <a:gd name="T6" fmla="*/ 420 w 2965"/>
                <a:gd name="T7" fmla="*/ 612 h 1529"/>
                <a:gd name="T8" fmla="*/ 333 w 2965"/>
                <a:gd name="T9" fmla="*/ 730 h 1529"/>
                <a:gd name="T10" fmla="*/ 351 w 2965"/>
                <a:gd name="T11" fmla="*/ 841 h 1529"/>
                <a:gd name="T12" fmla="*/ 470 w 2965"/>
                <a:gd name="T13" fmla="*/ 960 h 1529"/>
                <a:gd name="T14" fmla="*/ 681 w 2965"/>
                <a:gd name="T15" fmla="*/ 1070 h 1529"/>
                <a:gd name="T16" fmla="*/ 975 w 2965"/>
                <a:gd name="T17" fmla="*/ 1155 h 1529"/>
                <a:gd name="T18" fmla="*/ 1345 w 2965"/>
                <a:gd name="T19" fmla="*/ 1201 h 1529"/>
                <a:gd name="T20" fmla="*/ 1749 w 2965"/>
                <a:gd name="T21" fmla="*/ 1191 h 1529"/>
                <a:gd name="T22" fmla="*/ 2096 w 2965"/>
                <a:gd name="T23" fmla="*/ 1129 h 1529"/>
                <a:gd name="T24" fmla="*/ 2362 w 2965"/>
                <a:gd name="T25" fmla="*/ 1034 h 1529"/>
                <a:gd name="T26" fmla="*/ 2545 w 2965"/>
                <a:gd name="T27" fmla="*/ 921 h 1529"/>
                <a:gd name="T28" fmla="*/ 2631 w 2965"/>
                <a:gd name="T29" fmla="*/ 803 h 1529"/>
                <a:gd name="T30" fmla="*/ 2613 w 2965"/>
                <a:gd name="T31" fmla="*/ 692 h 1529"/>
                <a:gd name="T32" fmla="*/ 2495 w 2965"/>
                <a:gd name="T33" fmla="*/ 575 h 1529"/>
                <a:gd name="T34" fmla="*/ 2283 w 2965"/>
                <a:gd name="T35" fmla="*/ 463 h 1529"/>
                <a:gd name="T36" fmla="*/ 1988 w 2965"/>
                <a:gd name="T37" fmla="*/ 378 h 1529"/>
                <a:gd name="T38" fmla="*/ 1620 w 2965"/>
                <a:gd name="T39" fmla="*/ 332 h 1529"/>
                <a:gd name="T40" fmla="*/ 1630 w 2965"/>
                <a:gd name="T41" fmla="*/ 4 h 1529"/>
                <a:gd name="T42" fmla="*/ 2038 w 2965"/>
                <a:gd name="T43" fmla="*/ 52 h 1529"/>
                <a:gd name="T44" fmla="*/ 2390 w 2965"/>
                <a:gd name="T45" fmla="*/ 153 h 1529"/>
                <a:gd name="T46" fmla="*/ 2671 w 2965"/>
                <a:gd name="T47" fmla="*/ 296 h 1529"/>
                <a:gd name="T48" fmla="*/ 2864 w 2965"/>
                <a:gd name="T49" fmla="*/ 479 h 1529"/>
                <a:gd name="T50" fmla="*/ 2959 w 2965"/>
                <a:gd name="T51" fmla="*/ 690 h 1529"/>
                <a:gd name="T52" fmla="*/ 2939 w 2965"/>
                <a:gd name="T53" fmla="*/ 915 h 1529"/>
                <a:gd name="T54" fmla="*/ 2810 w 2965"/>
                <a:gd name="T55" fmla="*/ 1117 h 1529"/>
                <a:gd name="T56" fmla="*/ 2587 w 2965"/>
                <a:gd name="T57" fmla="*/ 1286 h 1529"/>
                <a:gd name="T58" fmla="*/ 2281 w 2965"/>
                <a:gd name="T59" fmla="*/ 1418 h 1529"/>
                <a:gd name="T60" fmla="*/ 1908 w 2965"/>
                <a:gd name="T61" fmla="*/ 1501 h 1529"/>
                <a:gd name="T62" fmla="*/ 1483 w 2965"/>
                <a:gd name="T63" fmla="*/ 1529 h 1529"/>
                <a:gd name="T64" fmla="*/ 1057 w 2965"/>
                <a:gd name="T65" fmla="*/ 1501 h 1529"/>
                <a:gd name="T66" fmla="*/ 683 w 2965"/>
                <a:gd name="T67" fmla="*/ 1418 h 1529"/>
                <a:gd name="T68" fmla="*/ 378 w 2965"/>
                <a:gd name="T69" fmla="*/ 1286 h 1529"/>
                <a:gd name="T70" fmla="*/ 154 w 2965"/>
                <a:gd name="T71" fmla="*/ 1117 h 1529"/>
                <a:gd name="T72" fmla="*/ 26 w 2965"/>
                <a:gd name="T73" fmla="*/ 915 h 1529"/>
                <a:gd name="T74" fmla="*/ 6 w 2965"/>
                <a:gd name="T75" fmla="*/ 690 h 1529"/>
                <a:gd name="T76" fmla="*/ 100 w 2965"/>
                <a:gd name="T77" fmla="*/ 479 h 1529"/>
                <a:gd name="T78" fmla="*/ 295 w 2965"/>
                <a:gd name="T79" fmla="*/ 296 h 1529"/>
                <a:gd name="T80" fmla="*/ 573 w 2965"/>
                <a:gd name="T81" fmla="*/ 153 h 1529"/>
                <a:gd name="T82" fmla="*/ 926 w 2965"/>
                <a:gd name="T83" fmla="*/ 52 h 1529"/>
                <a:gd name="T84" fmla="*/ 1335 w 2965"/>
                <a:gd name="T85" fmla="*/ 4 h 1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65" h="1529">
                  <a:moveTo>
                    <a:pt x="1483" y="330"/>
                  </a:moveTo>
                  <a:lnTo>
                    <a:pt x="1345" y="332"/>
                  </a:lnTo>
                  <a:lnTo>
                    <a:pt x="1214" y="342"/>
                  </a:lnTo>
                  <a:lnTo>
                    <a:pt x="1091" y="358"/>
                  </a:lnTo>
                  <a:lnTo>
                    <a:pt x="975" y="378"/>
                  </a:lnTo>
                  <a:lnTo>
                    <a:pt x="870" y="404"/>
                  </a:lnTo>
                  <a:lnTo>
                    <a:pt x="770" y="431"/>
                  </a:lnTo>
                  <a:lnTo>
                    <a:pt x="681" y="463"/>
                  </a:lnTo>
                  <a:lnTo>
                    <a:pt x="601" y="499"/>
                  </a:lnTo>
                  <a:lnTo>
                    <a:pt x="532" y="535"/>
                  </a:lnTo>
                  <a:lnTo>
                    <a:pt x="470" y="575"/>
                  </a:lnTo>
                  <a:lnTo>
                    <a:pt x="420" y="612"/>
                  </a:lnTo>
                  <a:lnTo>
                    <a:pt x="380" y="652"/>
                  </a:lnTo>
                  <a:lnTo>
                    <a:pt x="351" y="692"/>
                  </a:lnTo>
                  <a:lnTo>
                    <a:pt x="333" y="730"/>
                  </a:lnTo>
                  <a:lnTo>
                    <a:pt x="327" y="767"/>
                  </a:lnTo>
                  <a:lnTo>
                    <a:pt x="333" y="803"/>
                  </a:lnTo>
                  <a:lnTo>
                    <a:pt x="351" y="841"/>
                  </a:lnTo>
                  <a:lnTo>
                    <a:pt x="380" y="881"/>
                  </a:lnTo>
                  <a:lnTo>
                    <a:pt x="420" y="921"/>
                  </a:lnTo>
                  <a:lnTo>
                    <a:pt x="470" y="960"/>
                  </a:lnTo>
                  <a:lnTo>
                    <a:pt x="532" y="998"/>
                  </a:lnTo>
                  <a:lnTo>
                    <a:pt x="601" y="1034"/>
                  </a:lnTo>
                  <a:lnTo>
                    <a:pt x="681" y="1070"/>
                  </a:lnTo>
                  <a:lnTo>
                    <a:pt x="770" y="1101"/>
                  </a:lnTo>
                  <a:lnTo>
                    <a:pt x="870" y="1129"/>
                  </a:lnTo>
                  <a:lnTo>
                    <a:pt x="975" y="1155"/>
                  </a:lnTo>
                  <a:lnTo>
                    <a:pt x="1091" y="1175"/>
                  </a:lnTo>
                  <a:lnTo>
                    <a:pt x="1214" y="1191"/>
                  </a:lnTo>
                  <a:lnTo>
                    <a:pt x="1345" y="1201"/>
                  </a:lnTo>
                  <a:lnTo>
                    <a:pt x="1483" y="1205"/>
                  </a:lnTo>
                  <a:lnTo>
                    <a:pt x="1620" y="1201"/>
                  </a:lnTo>
                  <a:lnTo>
                    <a:pt x="1749" y="1191"/>
                  </a:lnTo>
                  <a:lnTo>
                    <a:pt x="1873" y="1175"/>
                  </a:lnTo>
                  <a:lnTo>
                    <a:pt x="1988" y="1155"/>
                  </a:lnTo>
                  <a:lnTo>
                    <a:pt x="2096" y="1129"/>
                  </a:lnTo>
                  <a:lnTo>
                    <a:pt x="2193" y="1101"/>
                  </a:lnTo>
                  <a:lnTo>
                    <a:pt x="2283" y="1070"/>
                  </a:lnTo>
                  <a:lnTo>
                    <a:pt x="2362" y="1034"/>
                  </a:lnTo>
                  <a:lnTo>
                    <a:pt x="2434" y="998"/>
                  </a:lnTo>
                  <a:lnTo>
                    <a:pt x="2495" y="960"/>
                  </a:lnTo>
                  <a:lnTo>
                    <a:pt x="2545" y="921"/>
                  </a:lnTo>
                  <a:lnTo>
                    <a:pt x="2585" y="881"/>
                  </a:lnTo>
                  <a:lnTo>
                    <a:pt x="2613" y="841"/>
                  </a:lnTo>
                  <a:lnTo>
                    <a:pt x="2631" y="803"/>
                  </a:lnTo>
                  <a:lnTo>
                    <a:pt x="2637" y="767"/>
                  </a:lnTo>
                  <a:lnTo>
                    <a:pt x="2631" y="730"/>
                  </a:lnTo>
                  <a:lnTo>
                    <a:pt x="2613" y="692"/>
                  </a:lnTo>
                  <a:lnTo>
                    <a:pt x="2585" y="652"/>
                  </a:lnTo>
                  <a:lnTo>
                    <a:pt x="2545" y="612"/>
                  </a:lnTo>
                  <a:lnTo>
                    <a:pt x="2495" y="575"/>
                  </a:lnTo>
                  <a:lnTo>
                    <a:pt x="2434" y="535"/>
                  </a:lnTo>
                  <a:lnTo>
                    <a:pt x="2362" y="499"/>
                  </a:lnTo>
                  <a:lnTo>
                    <a:pt x="2283" y="463"/>
                  </a:lnTo>
                  <a:lnTo>
                    <a:pt x="2193" y="431"/>
                  </a:lnTo>
                  <a:lnTo>
                    <a:pt x="2096" y="404"/>
                  </a:lnTo>
                  <a:lnTo>
                    <a:pt x="1988" y="378"/>
                  </a:lnTo>
                  <a:lnTo>
                    <a:pt x="1873" y="358"/>
                  </a:lnTo>
                  <a:lnTo>
                    <a:pt x="1749" y="342"/>
                  </a:lnTo>
                  <a:lnTo>
                    <a:pt x="1620" y="332"/>
                  </a:lnTo>
                  <a:lnTo>
                    <a:pt x="1483" y="330"/>
                  </a:lnTo>
                  <a:close/>
                  <a:moveTo>
                    <a:pt x="1483" y="0"/>
                  </a:moveTo>
                  <a:lnTo>
                    <a:pt x="1630" y="4"/>
                  </a:lnTo>
                  <a:lnTo>
                    <a:pt x="1771" y="14"/>
                  </a:lnTo>
                  <a:lnTo>
                    <a:pt x="1908" y="30"/>
                  </a:lnTo>
                  <a:lnTo>
                    <a:pt x="2038" y="52"/>
                  </a:lnTo>
                  <a:lnTo>
                    <a:pt x="2163" y="80"/>
                  </a:lnTo>
                  <a:lnTo>
                    <a:pt x="2281" y="113"/>
                  </a:lnTo>
                  <a:lnTo>
                    <a:pt x="2390" y="153"/>
                  </a:lnTo>
                  <a:lnTo>
                    <a:pt x="2493" y="197"/>
                  </a:lnTo>
                  <a:lnTo>
                    <a:pt x="2587" y="245"/>
                  </a:lnTo>
                  <a:lnTo>
                    <a:pt x="2671" y="296"/>
                  </a:lnTo>
                  <a:lnTo>
                    <a:pt x="2746" y="354"/>
                  </a:lnTo>
                  <a:lnTo>
                    <a:pt x="2810" y="414"/>
                  </a:lnTo>
                  <a:lnTo>
                    <a:pt x="2864" y="479"/>
                  </a:lnTo>
                  <a:lnTo>
                    <a:pt x="2907" y="545"/>
                  </a:lnTo>
                  <a:lnTo>
                    <a:pt x="2939" y="616"/>
                  </a:lnTo>
                  <a:lnTo>
                    <a:pt x="2959" y="690"/>
                  </a:lnTo>
                  <a:lnTo>
                    <a:pt x="2965" y="765"/>
                  </a:lnTo>
                  <a:lnTo>
                    <a:pt x="2959" y="841"/>
                  </a:lnTo>
                  <a:lnTo>
                    <a:pt x="2939" y="915"/>
                  </a:lnTo>
                  <a:lnTo>
                    <a:pt x="2907" y="984"/>
                  </a:lnTo>
                  <a:lnTo>
                    <a:pt x="2864" y="1052"/>
                  </a:lnTo>
                  <a:lnTo>
                    <a:pt x="2810" y="1117"/>
                  </a:lnTo>
                  <a:lnTo>
                    <a:pt x="2746" y="1177"/>
                  </a:lnTo>
                  <a:lnTo>
                    <a:pt x="2671" y="1235"/>
                  </a:lnTo>
                  <a:lnTo>
                    <a:pt x="2587" y="1286"/>
                  </a:lnTo>
                  <a:lnTo>
                    <a:pt x="2493" y="1334"/>
                  </a:lnTo>
                  <a:lnTo>
                    <a:pt x="2390" y="1378"/>
                  </a:lnTo>
                  <a:lnTo>
                    <a:pt x="2281" y="1418"/>
                  </a:lnTo>
                  <a:lnTo>
                    <a:pt x="2163" y="1449"/>
                  </a:lnTo>
                  <a:lnTo>
                    <a:pt x="2038" y="1477"/>
                  </a:lnTo>
                  <a:lnTo>
                    <a:pt x="1908" y="1501"/>
                  </a:lnTo>
                  <a:lnTo>
                    <a:pt x="1771" y="1517"/>
                  </a:lnTo>
                  <a:lnTo>
                    <a:pt x="1630" y="1527"/>
                  </a:lnTo>
                  <a:lnTo>
                    <a:pt x="1483" y="1529"/>
                  </a:lnTo>
                  <a:lnTo>
                    <a:pt x="1335" y="1527"/>
                  </a:lnTo>
                  <a:lnTo>
                    <a:pt x="1192" y="1517"/>
                  </a:lnTo>
                  <a:lnTo>
                    <a:pt x="1057" y="1501"/>
                  </a:lnTo>
                  <a:lnTo>
                    <a:pt x="926" y="1477"/>
                  </a:lnTo>
                  <a:lnTo>
                    <a:pt x="800" y="1449"/>
                  </a:lnTo>
                  <a:lnTo>
                    <a:pt x="683" y="1418"/>
                  </a:lnTo>
                  <a:lnTo>
                    <a:pt x="573" y="1378"/>
                  </a:lnTo>
                  <a:lnTo>
                    <a:pt x="472" y="1334"/>
                  </a:lnTo>
                  <a:lnTo>
                    <a:pt x="378" y="1286"/>
                  </a:lnTo>
                  <a:lnTo>
                    <a:pt x="295" y="1235"/>
                  </a:lnTo>
                  <a:lnTo>
                    <a:pt x="219" y="1177"/>
                  </a:lnTo>
                  <a:lnTo>
                    <a:pt x="154" y="1117"/>
                  </a:lnTo>
                  <a:lnTo>
                    <a:pt x="100" y="1052"/>
                  </a:lnTo>
                  <a:lnTo>
                    <a:pt x="56" y="984"/>
                  </a:lnTo>
                  <a:lnTo>
                    <a:pt x="26" y="915"/>
                  </a:lnTo>
                  <a:lnTo>
                    <a:pt x="6" y="841"/>
                  </a:lnTo>
                  <a:lnTo>
                    <a:pt x="0" y="765"/>
                  </a:lnTo>
                  <a:lnTo>
                    <a:pt x="6" y="690"/>
                  </a:lnTo>
                  <a:lnTo>
                    <a:pt x="26" y="616"/>
                  </a:lnTo>
                  <a:lnTo>
                    <a:pt x="56" y="545"/>
                  </a:lnTo>
                  <a:lnTo>
                    <a:pt x="100" y="479"/>
                  </a:lnTo>
                  <a:lnTo>
                    <a:pt x="154" y="414"/>
                  </a:lnTo>
                  <a:lnTo>
                    <a:pt x="219" y="354"/>
                  </a:lnTo>
                  <a:lnTo>
                    <a:pt x="295" y="296"/>
                  </a:lnTo>
                  <a:lnTo>
                    <a:pt x="378" y="245"/>
                  </a:lnTo>
                  <a:lnTo>
                    <a:pt x="472" y="197"/>
                  </a:lnTo>
                  <a:lnTo>
                    <a:pt x="573" y="153"/>
                  </a:lnTo>
                  <a:lnTo>
                    <a:pt x="683" y="113"/>
                  </a:lnTo>
                  <a:lnTo>
                    <a:pt x="800" y="80"/>
                  </a:lnTo>
                  <a:lnTo>
                    <a:pt x="926" y="52"/>
                  </a:lnTo>
                  <a:lnTo>
                    <a:pt x="1057" y="30"/>
                  </a:lnTo>
                  <a:lnTo>
                    <a:pt x="1192" y="14"/>
                  </a:lnTo>
                  <a:lnTo>
                    <a:pt x="1335" y="4"/>
                  </a:lnTo>
                  <a:lnTo>
                    <a:pt x="14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3" name="Freeform 122"/>
            <p:cNvSpPr>
              <a:spLocks/>
            </p:cNvSpPr>
            <p:nvPr/>
          </p:nvSpPr>
          <p:spPr bwMode="auto">
            <a:xfrm>
              <a:off x="10125076" y="1655763"/>
              <a:ext cx="2314575" cy="657225"/>
            </a:xfrm>
            <a:custGeom>
              <a:avLst/>
              <a:gdLst>
                <a:gd name="T0" fmla="*/ 2774 w 2917"/>
                <a:gd name="T1" fmla="*/ 0 h 827"/>
                <a:gd name="T2" fmla="*/ 2843 w 2917"/>
                <a:gd name="T3" fmla="*/ 28 h 827"/>
                <a:gd name="T4" fmla="*/ 2893 w 2917"/>
                <a:gd name="T5" fmla="*/ 79 h 827"/>
                <a:gd name="T6" fmla="*/ 2917 w 2917"/>
                <a:gd name="T7" fmla="*/ 145 h 827"/>
                <a:gd name="T8" fmla="*/ 2909 w 2917"/>
                <a:gd name="T9" fmla="*/ 219 h 827"/>
                <a:gd name="T10" fmla="*/ 2836 w 2917"/>
                <a:gd name="T11" fmla="*/ 352 h 827"/>
                <a:gd name="T12" fmla="*/ 2720 w 2917"/>
                <a:gd name="T13" fmla="*/ 473 h 827"/>
                <a:gd name="T14" fmla="*/ 2565 w 2917"/>
                <a:gd name="T15" fmla="*/ 580 h 827"/>
                <a:gd name="T16" fmla="*/ 2370 w 2917"/>
                <a:gd name="T17" fmla="*/ 672 h 827"/>
                <a:gd name="T18" fmla="*/ 2133 w 2917"/>
                <a:gd name="T19" fmla="*/ 747 h 827"/>
                <a:gd name="T20" fmla="*/ 1873 w 2917"/>
                <a:gd name="T21" fmla="*/ 797 h 827"/>
                <a:gd name="T22" fmla="*/ 1596 w 2917"/>
                <a:gd name="T23" fmla="*/ 823 h 827"/>
                <a:gd name="T24" fmla="*/ 1315 w 2917"/>
                <a:gd name="T25" fmla="*/ 825 h 827"/>
                <a:gd name="T26" fmla="*/ 1051 w 2917"/>
                <a:gd name="T27" fmla="*/ 801 h 827"/>
                <a:gd name="T28" fmla="*/ 804 w 2917"/>
                <a:gd name="T29" fmla="*/ 755 h 827"/>
                <a:gd name="T30" fmla="*/ 583 w 2917"/>
                <a:gd name="T31" fmla="*/ 690 h 827"/>
                <a:gd name="T32" fmla="*/ 388 w 2917"/>
                <a:gd name="T33" fmla="*/ 606 h 827"/>
                <a:gd name="T34" fmla="*/ 227 w 2917"/>
                <a:gd name="T35" fmla="*/ 505 h 827"/>
                <a:gd name="T36" fmla="*/ 100 w 2917"/>
                <a:gd name="T37" fmla="*/ 390 h 827"/>
                <a:gd name="T38" fmla="*/ 14 w 2917"/>
                <a:gd name="T39" fmla="*/ 258 h 827"/>
                <a:gd name="T40" fmla="*/ 0 w 2917"/>
                <a:gd name="T41" fmla="*/ 187 h 827"/>
                <a:gd name="T42" fmla="*/ 16 w 2917"/>
                <a:gd name="T43" fmla="*/ 117 h 827"/>
                <a:gd name="T44" fmla="*/ 62 w 2917"/>
                <a:gd name="T45" fmla="*/ 61 h 827"/>
                <a:gd name="T46" fmla="*/ 130 w 2917"/>
                <a:gd name="T47" fmla="*/ 30 h 827"/>
                <a:gd name="T48" fmla="*/ 201 w 2917"/>
                <a:gd name="T49" fmla="*/ 30 h 827"/>
                <a:gd name="T50" fmla="*/ 267 w 2917"/>
                <a:gd name="T51" fmla="*/ 61 h 827"/>
                <a:gd name="T52" fmla="*/ 313 w 2917"/>
                <a:gd name="T53" fmla="*/ 119 h 827"/>
                <a:gd name="T54" fmla="*/ 384 w 2917"/>
                <a:gd name="T55" fmla="*/ 213 h 827"/>
                <a:gd name="T56" fmla="*/ 514 w 2917"/>
                <a:gd name="T57" fmla="*/ 302 h 827"/>
                <a:gd name="T58" fmla="*/ 689 w 2917"/>
                <a:gd name="T59" fmla="*/ 380 h 827"/>
                <a:gd name="T60" fmla="*/ 910 w 2917"/>
                <a:gd name="T61" fmla="*/ 443 h 827"/>
                <a:gd name="T62" fmla="*/ 1166 w 2917"/>
                <a:gd name="T63" fmla="*/ 485 h 827"/>
                <a:gd name="T64" fmla="*/ 1453 w 2917"/>
                <a:gd name="T65" fmla="*/ 501 h 827"/>
                <a:gd name="T66" fmla="*/ 1727 w 2917"/>
                <a:gd name="T67" fmla="*/ 487 h 827"/>
                <a:gd name="T68" fmla="*/ 1972 w 2917"/>
                <a:gd name="T69" fmla="*/ 449 h 827"/>
                <a:gd name="T70" fmla="*/ 2185 w 2917"/>
                <a:gd name="T71" fmla="*/ 392 h 827"/>
                <a:gd name="T72" fmla="*/ 2360 w 2917"/>
                <a:gd name="T73" fmla="*/ 320 h 827"/>
                <a:gd name="T74" fmla="*/ 2493 w 2917"/>
                <a:gd name="T75" fmla="*/ 236 h 827"/>
                <a:gd name="T76" fmla="*/ 2577 w 2917"/>
                <a:gd name="T77" fmla="*/ 151 h 827"/>
                <a:gd name="T78" fmla="*/ 2617 w 2917"/>
                <a:gd name="T79" fmla="*/ 73 h 827"/>
                <a:gd name="T80" fmla="*/ 2670 w 2917"/>
                <a:gd name="T81" fmla="*/ 24 h 827"/>
                <a:gd name="T82" fmla="*/ 2738 w 2917"/>
                <a:gd name="T83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7" h="827">
                  <a:moveTo>
                    <a:pt x="2738" y="0"/>
                  </a:moveTo>
                  <a:lnTo>
                    <a:pt x="2774" y="0"/>
                  </a:lnTo>
                  <a:lnTo>
                    <a:pt x="2810" y="10"/>
                  </a:lnTo>
                  <a:lnTo>
                    <a:pt x="2843" y="28"/>
                  </a:lnTo>
                  <a:lnTo>
                    <a:pt x="2871" y="50"/>
                  </a:lnTo>
                  <a:lnTo>
                    <a:pt x="2893" y="79"/>
                  </a:lnTo>
                  <a:lnTo>
                    <a:pt x="2909" y="111"/>
                  </a:lnTo>
                  <a:lnTo>
                    <a:pt x="2917" y="145"/>
                  </a:lnTo>
                  <a:lnTo>
                    <a:pt x="2917" y="183"/>
                  </a:lnTo>
                  <a:lnTo>
                    <a:pt x="2909" y="219"/>
                  </a:lnTo>
                  <a:lnTo>
                    <a:pt x="2877" y="286"/>
                  </a:lnTo>
                  <a:lnTo>
                    <a:pt x="2836" y="352"/>
                  </a:lnTo>
                  <a:lnTo>
                    <a:pt x="2784" y="415"/>
                  </a:lnTo>
                  <a:lnTo>
                    <a:pt x="2720" y="473"/>
                  </a:lnTo>
                  <a:lnTo>
                    <a:pt x="2647" y="529"/>
                  </a:lnTo>
                  <a:lnTo>
                    <a:pt x="2565" y="580"/>
                  </a:lnTo>
                  <a:lnTo>
                    <a:pt x="2471" y="628"/>
                  </a:lnTo>
                  <a:lnTo>
                    <a:pt x="2370" y="672"/>
                  </a:lnTo>
                  <a:lnTo>
                    <a:pt x="2257" y="712"/>
                  </a:lnTo>
                  <a:lnTo>
                    <a:pt x="2133" y="747"/>
                  </a:lnTo>
                  <a:lnTo>
                    <a:pt x="2006" y="775"/>
                  </a:lnTo>
                  <a:lnTo>
                    <a:pt x="1873" y="797"/>
                  </a:lnTo>
                  <a:lnTo>
                    <a:pt x="1737" y="815"/>
                  </a:lnTo>
                  <a:lnTo>
                    <a:pt x="1596" y="823"/>
                  </a:lnTo>
                  <a:lnTo>
                    <a:pt x="1453" y="827"/>
                  </a:lnTo>
                  <a:lnTo>
                    <a:pt x="1315" y="825"/>
                  </a:lnTo>
                  <a:lnTo>
                    <a:pt x="1180" y="815"/>
                  </a:lnTo>
                  <a:lnTo>
                    <a:pt x="1051" y="801"/>
                  </a:lnTo>
                  <a:lnTo>
                    <a:pt x="925" y="781"/>
                  </a:lnTo>
                  <a:lnTo>
                    <a:pt x="804" y="755"/>
                  </a:lnTo>
                  <a:lnTo>
                    <a:pt x="691" y="726"/>
                  </a:lnTo>
                  <a:lnTo>
                    <a:pt x="583" y="690"/>
                  </a:lnTo>
                  <a:lnTo>
                    <a:pt x="482" y="650"/>
                  </a:lnTo>
                  <a:lnTo>
                    <a:pt x="388" y="606"/>
                  </a:lnTo>
                  <a:lnTo>
                    <a:pt x="303" y="559"/>
                  </a:lnTo>
                  <a:lnTo>
                    <a:pt x="227" y="505"/>
                  </a:lnTo>
                  <a:lnTo>
                    <a:pt x="159" y="449"/>
                  </a:lnTo>
                  <a:lnTo>
                    <a:pt x="100" y="390"/>
                  </a:lnTo>
                  <a:lnTo>
                    <a:pt x="52" y="326"/>
                  </a:lnTo>
                  <a:lnTo>
                    <a:pt x="14" y="258"/>
                  </a:lnTo>
                  <a:lnTo>
                    <a:pt x="2" y="223"/>
                  </a:lnTo>
                  <a:lnTo>
                    <a:pt x="0" y="187"/>
                  </a:lnTo>
                  <a:lnTo>
                    <a:pt x="4" y="151"/>
                  </a:lnTo>
                  <a:lnTo>
                    <a:pt x="16" y="117"/>
                  </a:lnTo>
                  <a:lnTo>
                    <a:pt x="36" y="87"/>
                  </a:lnTo>
                  <a:lnTo>
                    <a:pt x="62" y="61"/>
                  </a:lnTo>
                  <a:lnTo>
                    <a:pt x="94" y="42"/>
                  </a:lnTo>
                  <a:lnTo>
                    <a:pt x="130" y="30"/>
                  </a:lnTo>
                  <a:lnTo>
                    <a:pt x="165" y="26"/>
                  </a:lnTo>
                  <a:lnTo>
                    <a:pt x="201" y="30"/>
                  </a:lnTo>
                  <a:lnTo>
                    <a:pt x="235" y="42"/>
                  </a:lnTo>
                  <a:lnTo>
                    <a:pt x="267" y="61"/>
                  </a:lnTo>
                  <a:lnTo>
                    <a:pt x="293" y="87"/>
                  </a:lnTo>
                  <a:lnTo>
                    <a:pt x="313" y="119"/>
                  </a:lnTo>
                  <a:lnTo>
                    <a:pt x="340" y="167"/>
                  </a:lnTo>
                  <a:lnTo>
                    <a:pt x="384" y="213"/>
                  </a:lnTo>
                  <a:lnTo>
                    <a:pt x="442" y="258"/>
                  </a:lnTo>
                  <a:lnTo>
                    <a:pt x="514" y="302"/>
                  </a:lnTo>
                  <a:lnTo>
                    <a:pt x="595" y="342"/>
                  </a:lnTo>
                  <a:lnTo>
                    <a:pt x="689" y="380"/>
                  </a:lnTo>
                  <a:lnTo>
                    <a:pt x="794" y="413"/>
                  </a:lnTo>
                  <a:lnTo>
                    <a:pt x="910" y="443"/>
                  </a:lnTo>
                  <a:lnTo>
                    <a:pt x="1033" y="467"/>
                  </a:lnTo>
                  <a:lnTo>
                    <a:pt x="1166" y="485"/>
                  </a:lnTo>
                  <a:lnTo>
                    <a:pt x="1305" y="497"/>
                  </a:lnTo>
                  <a:lnTo>
                    <a:pt x="1453" y="501"/>
                  </a:lnTo>
                  <a:lnTo>
                    <a:pt x="1594" y="497"/>
                  </a:lnTo>
                  <a:lnTo>
                    <a:pt x="1727" y="487"/>
                  </a:lnTo>
                  <a:lnTo>
                    <a:pt x="1855" y="471"/>
                  </a:lnTo>
                  <a:lnTo>
                    <a:pt x="1972" y="449"/>
                  </a:lnTo>
                  <a:lnTo>
                    <a:pt x="2083" y="421"/>
                  </a:lnTo>
                  <a:lnTo>
                    <a:pt x="2185" y="392"/>
                  </a:lnTo>
                  <a:lnTo>
                    <a:pt x="2278" y="356"/>
                  </a:lnTo>
                  <a:lnTo>
                    <a:pt x="2360" y="320"/>
                  </a:lnTo>
                  <a:lnTo>
                    <a:pt x="2432" y="278"/>
                  </a:lnTo>
                  <a:lnTo>
                    <a:pt x="2493" y="236"/>
                  </a:lnTo>
                  <a:lnTo>
                    <a:pt x="2541" y="195"/>
                  </a:lnTo>
                  <a:lnTo>
                    <a:pt x="2577" y="151"/>
                  </a:lnTo>
                  <a:lnTo>
                    <a:pt x="2601" y="107"/>
                  </a:lnTo>
                  <a:lnTo>
                    <a:pt x="2617" y="73"/>
                  </a:lnTo>
                  <a:lnTo>
                    <a:pt x="2641" y="46"/>
                  </a:lnTo>
                  <a:lnTo>
                    <a:pt x="2670" y="24"/>
                  </a:lnTo>
                  <a:lnTo>
                    <a:pt x="2702" y="8"/>
                  </a:lnTo>
                  <a:lnTo>
                    <a:pt x="2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4" name="Freeform 123"/>
            <p:cNvSpPr>
              <a:spLocks/>
            </p:cNvSpPr>
            <p:nvPr/>
          </p:nvSpPr>
          <p:spPr bwMode="auto">
            <a:xfrm>
              <a:off x="10125076" y="2319338"/>
              <a:ext cx="2314575" cy="655638"/>
            </a:xfrm>
            <a:custGeom>
              <a:avLst/>
              <a:gdLst>
                <a:gd name="T0" fmla="*/ 2774 w 2917"/>
                <a:gd name="T1" fmla="*/ 0 h 827"/>
                <a:gd name="T2" fmla="*/ 2843 w 2917"/>
                <a:gd name="T3" fmla="*/ 26 h 827"/>
                <a:gd name="T4" fmla="*/ 2893 w 2917"/>
                <a:gd name="T5" fmla="*/ 77 h 827"/>
                <a:gd name="T6" fmla="*/ 2917 w 2917"/>
                <a:gd name="T7" fmla="*/ 145 h 827"/>
                <a:gd name="T8" fmla="*/ 2909 w 2917"/>
                <a:gd name="T9" fmla="*/ 217 h 827"/>
                <a:gd name="T10" fmla="*/ 2836 w 2917"/>
                <a:gd name="T11" fmla="*/ 352 h 827"/>
                <a:gd name="T12" fmla="*/ 2720 w 2917"/>
                <a:gd name="T13" fmla="*/ 473 h 827"/>
                <a:gd name="T14" fmla="*/ 2565 w 2917"/>
                <a:gd name="T15" fmla="*/ 580 h 827"/>
                <a:gd name="T16" fmla="*/ 2370 w 2917"/>
                <a:gd name="T17" fmla="*/ 672 h 827"/>
                <a:gd name="T18" fmla="*/ 2133 w 2917"/>
                <a:gd name="T19" fmla="*/ 745 h 827"/>
                <a:gd name="T20" fmla="*/ 1873 w 2917"/>
                <a:gd name="T21" fmla="*/ 797 h 827"/>
                <a:gd name="T22" fmla="*/ 1596 w 2917"/>
                <a:gd name="T23" fmla="*/ 823 h 827"/>
                <a:gd name="T24" fmla="*/ 1315 w 2917"/>
                <a:gd name="T25" fmla="*/ 823 h 827"/>
                <a:gd name="T26" fmla="*/ 1051 w 2917"/>
                <a:gd name="T27" fmla="*/ 799 h 827"/>
                <a:gd name="T28" fmla="*/ 804 w 2917"/>
                <a:gd name="T29" fmla="*/ 755 h 827"/>
                <a:gd name="T30" fmla="*/ 583 w 2917"/>
                <a:gd name="T31" fmla="*/ 690 h 827"/>
                <a:gd name="T32" fmla="*/ 388 w 2917"/>
                <a:gd name="T33" fmla="*/ 604 h 827"/>
                <a:gd name="T34" fmla="*/ 227 w 2917"/>
                <a:gd name="T35" fmla="*/ 505 h 827"/>
                <a:gd name="T36" fmla="*/ 100 w 2917"/>
                <a:gd name="T37" fmla="*/ 388 h 827"/>
                <a:gd name="T38" fmla="*/ 14 w 2917"/>
                <a:gd name="T39" fmla="*/ 258 h 827"/>
                <a:gd name="T40" fmla="*/ 0 w 2917"/>
                <a:gd name="T41" fmla="*/ 185 h 827"/>
                <a:gd name="T42" fmla="*/ 16 w 2917"/>
                <a:gd name="T43" fmla="*/ 115 h 827"/>
                <a:gd name="T44" fmla="*/ 62 w 2917"/>
                <a:gd name="T45" fmla="*/ 60 h 827"/>
                <a:gd name="T46" fmla="*/ 130 w 2917"/>
                <a:gd name="T47" fmla="*/ 28 h 827"/>
                <a:gd name="T48" fmla="*/ 201 w 2917"/>
                <a:gd name="T49" fmla="*/ 30 h 827"/>
                <a:gd name="T50" fmla="*/ 267 w 2917"/>
                <a:gd name="T51" fmla="*/ 62 h 827"/>
                <a:gd name="T52" fmla="*/ 313 w 2917"/>
                <a:gd name="T53" fmla="*/ 119 h 827"/>
                <a:gd name="T54" fmla="*/ 384 w 2917"/>
                <a:gd name="T55" fmla="*/ 213 h 827"/>
                <a:gd name="T56" fmla="*/ 514 w 2917"/>
                <a:gd name="T57" fmla="*/ 300 h 827"/>
                <a:gd name="T58" fmla="*/ 689 w 2917"/>
                <a:gd name="T59" fmla="*/ 380 h 827"/>
                <a:gd name="T60" fmla="*/ 910 w 2917"/>
                <a:gd name="T61" fmla="*/ 441 h 827"/>
                <a:gd name="T62" fmla="*/ 1166 w 2917"/>
                <a:gd name="T63" fmla="*/ 483 h 827"/>
                <a:gd name="T64" fmla="*/ 1453 w 2917"/>
                <a:gd name="T65" fmla="*/ 499 h 827"/>
                <a:gd name="T66" fmla="*/ 1727 w 2917"/>
                <a:gd name="T67" fmla="*/ 485 h 827"/>
                <a:gd name="T68" fmla="*/ 1972 w 2917"/>
                <a:gd name="T69" fmla="*/ 447 h 827"/>
                <a:gd name="T70" fmla="*/ 2185 w 2917"/>
                <a:gd name="T71" fmla="*/ 390 h 827"/>
                <a:gd name="T72" fmla="*/ 2360 w 2917"/>
                <a:gd name="T73" fmla="*/ 318 h 827"/>
                <a:gd name="T74" fmla="*/ 2493 w 2917"/>
                <a:gd name="T75" fmla="*/ 236 h 827"/>
                <a:gd name="T76" fmla="*/ 2577 w 2917"/>
                <a:gd name="T77" fmla="*/ 149 h 827"/>
                <a:gd name="T78" fmla="*/ 2617 w 2917"/>
                <a:gd name="T79" fmla="*/ 71 h 827"/>
                <a:gd name="T80" fmla="*/ 2670 w 2917"/>
                <a:gd name="T81" fmla="*/ 22 h 827"/>
                <a:gd name="T82" fmla="*/ 2738 w 2917"/>
                <a:gd name="T83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7" h="827">
                  <a:moveTo>
                    <a:pt x="2738" y="0"/>
                  </a:moveTo>
                  <a:lnTo>
                    <a:pt x="2774" y="0"/>
                  </a:lnTo>
                  <a:lnTo>
                    <a:pt x="2810" y="8"/>
                  </a:lnTo>
                  <a:lnTo>
                    <a:pt x="2843" y="26"/>
                  </a:lnTo>
                  <a:lnTo>
                    <a:pt x="2871" y="50"/>
                  </a:lnTo>
                  <a:lnTo>
                    <a:pt x="2893" y="77"/>
                  </a:lnTo>
                  <a:lnTo>
                    <a:pt x="2909" y="109"/>
                  </a:lnTo>
                  <a:lnTo>
                    <a:pt x="2917" y="145"/>
                  </a:lnTo>
                  <a:lnTo>
                    <a:pt x="2917" y="181"/>
                  </a:lnTo>
                  <a:lnTo>
                    <a:pt x="2909" y="217"/>
                  </a:lnTo>
                  <a:lnTo>
                    <a:pt x="2877" y="286"/>
                  </a:lnTo>
                  <a:lnTo>
                    <a:pt x="2836" y="352"/>
                  </a:lnTo>
                  <a:lnTo>
                    <a:pt x="2784" y="413"/>
                  </a:lnTo>
                  <a:lnTo>
                    <a:pt x="2720" y="473"/>
                  </a:lnTo>
                  <a:lnTo>
                    <a:pt x="2647" y="529"/>
                  </a:lnTo>
                  <a:lnTo>
                    <a:pt x="2565" y="580"/>
                  </a:lnTo>
                  <a:lnTo>
                    <a:pt x="2471" y="628"/>
                  </a:lnTo>
                  <a:lnTo>
                    <a:pt x="2370" y="672"/>
                  </a:lnTo>
                  <a:lnTo>
                    <a:pt x="2257" y="712"/>
                  </a:lnTo>
                  <a:lnTo>
                    <a:pt x="2133" y="745"/>
                  </a:lnTo>
                  <a:lnTo>
                    <a:pt x="2006" y="775"/>
                  </a:lnTo>
                  <a:lnTo>
                    <a:pt x="1873" y="797"/>
                  </a:lnTo>
                  <a:lnTo>
                    <a:pt x="1737" y="813"/>
                  </a:lnTo>
                  <a:lnTo>
                    <a:pt x="1596" y="823"/>
                  </a:lnTo>
                  <a:lnTo>
                    <a:pt x="1453" y="827"/>
                  </a:lnTo>
                  <a:lnTo>
                    <a:pt x="1315" y="823"/>
                  </a:lnTo>
                  <a:lnTo>
                    <a:pt x="1180" y="815"/>
                  </a:lnTo>
                  <a:lnTo>
                    <a:pt x="1051" y="799"/>
                  </a:lnTo>
                  <a:lnTo>
                    <a:pt x="925" y="779"/>
                  </a:lnTo>
                  <a:lnTo>
                    <a:pt x="804" y="755"/>
                  </a:lnTo>
                  <a:lnTo>
                    <a:pt x="691" y="724"/>
                  </a:lnTo>
                  <a:lnTo>
                    <a:pt x="583" y="690"/>
                  </a:lnTo>
                  <a:lnTo>
                    <a:pt x="482" y="650"/>
                  </a:lnTo>
                  <a:lnTo>
                    <a:pt x="388" y="604"/>
                  </a:lnTo>
                  <a:lnTo>
                    <a:pt x="303" y="557"/>
                  </a:lnTo>
                  <a:lnTo>
                    <a:pt x="227" y="505"/>
                  </a:lnTo>
                  <a:lnTo>
                    <a:pt x="159" y="447"/>
                  </a:lnTo>
                  <a:lnTo>
                    <a:pt x="100" y="388"/>
                  </a:lnTo>
                  <a:lnTo>
                    <a:pt x="52" y="324"/>
                  </a:lnTo>
                  <a:lnTo>
                    <a:pt x="14" y="258"/>
                  </a:lnTo>
                  <a:lnTo>
                    <a:pt x="2" y="223"/>
                  </a:lnTo>
                  <a:lnTo>
                    <a:pt x="0" y="185"/>
                  </a:lnTo>
                  <a:lnTo>
                    <a:pt x="4" y="149"/>
                  </a:lnTo>
                  <a:lnTo>
                    <a:pt x="16" y="115"/>
                  </a:lnTo>
                  <a:lnTo>
                    <a:pt x="36" y="85"/>
                  </a:lnTo>
                  <a:lnTo>
                    <a:pt x="62" y="60"/>
                  </a:lnTo>
                  <a:lnTo>
                    <a:pt x="94" y="40"/>
                  </a:lnTo>
                  <a:lnTo>
                    <a:pt x="130" y="28"/>
                  </a:lnTo>
                  <a:lnTo>
                    <a:pt x="165" y="24"/>
                  </a:lnTo>
                  <a:lnTo>
                    <a:pt x="201" y="30"/>
                  </a:lnTo>
                  <a:lnTo>
                    <a:pt x="235" y="42"/>
                  </a:lnTo>
                  <a:lnTo>
                    <a:pt x="267" y="62"/>
                  </a:lnTo>
                  <a:lnTo>
                    <a:pt x="293" y="87"/>
                  </a:lnTo>
                  <a:lnTo>
                    <a:pt x="313" y="119"/>
                  </a:lnTo>
                  <a:lnTo>
                    <a:pt x="340" y="165"/>
                  </a:lnTo>
                  <a:lnTo>
                    <a:pt x="384" y="213"/>
                  </a:lnTo>
                  <a:lnTo>
                    <a:pt x="442" y="256"/>
                  </a:lnTo>
                  <a:lnTo>
                    <a:pt x="514" y="300"/>
                  </a:lnTo>
                  <a:lnTo>
                    <a:pt x="595" y="342"/>
                  </a:lnTo>
                  <a:lnTo>
                    <a:pt x="689" y="380"/>
                  </a:lnTo>
                  <a:lnTo>
                    <a:pt x="794" y="413"/>
                  </a:lnTo>
                  <a:lnTo>
                    <a:pt x="910" y="441"/>
                  </a:lnTo>
                  <a:lnTo>
                    <a:pt x="1033" y="465"/>
                  </a:lnTo>
                  <a:lnTo>
                    <a:pt x="1166" y="483"/>
                  </a:lnTo>
                  <a:lnTo>
                    <a:pt x="1305" y="495"/>
                  </a:lnTo>
                  <a:lnTo>
                    <a:pt x="1453" y="499"/>
                  </a:lnTo>
                  <a:lnTo>
                    <a:pt x="1594" y="495"/>
                  </a:lnTo>
                  <a:lnTo>
                    <a:pt x="1727" y="485"/>
                  </a:lnTo>
                  <a:lnTo>
                    <a:pt x="1855" y="469"/>
                  </a:lnTo>
                  <a:lnTo>
                    <a:pt x="1972" y="447"/>
                  </a:lnTo>
                  <a:lnTo>
                    <a:pt x="2083" y="421"/>
                  </a:lnTo>
                  <a:lnTo>
                    <a:pt x="2185" y="390"/>
                  </a:lnTo>
                  <a:lnTo>
                    <a:pt x="2278" y="356"/>
                  </a:lnTo>
                  <a:lnTo>
                    <a:pt x="2360" y="318"/>
                  </a:lnTo>
                  <a:lnTo>
                    <a:pt x="2432" y="278"/>
                  </a:lnTo>
                  <a:lnTo>
                    <a:pt x="2493" y="236"/>
                  </a:lnTo>
                  <a:lnTo>
                    <a:pt x="2541" y="193"/>
                  </a:lnTo>
                  <a:lnTo>
                    <a:pt x="2577" y="149"/>
                  </a:lnTo>
                  <a:lnTo>
                    <a:pt x="2601" y="105"/>
                  </a:lnTo>
                  <a:lnTo>
                    <a:pt x="2617" y="71"/>
                  </a:lnTo>
                  <a:lnTo>
                    <a:pt x="2641" y="44"/>
                  </a:lnTo>
                  <a:lnTo>
                    <a:pt x="2670" y="22"/>
                  </a:lnTo>
                  <a:lnTo>
                    <a:pt x="2702" y="8"/>
                  </a:lnTo>
                  <a:lnTo>
                    <a:pt x="2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5" name="Freeform 124"/>
            <p:cNvSpPr>
              <a:spLocks/>
            </p:cNvSpPr>
            <p:nvPr/>
          </p:nvSpPr>
          <p:spPr bwMode="auto">
            <a:xfrm>
              <a:off x="10125076" y="2978150"/>
              <a:ext cx="2314575" cy="657225"/>
            </a:xfrm>
            <a:custGeom>
              <a:avLst/>
              <a:gdLst>
                <a:gd name="T0" fmla="*/ 2774 w 2917"/>
                <a:gd name="T1" fmla="*/ 2 h 827"/>
                <a:gd name="T2" fmla="*/ 2843 w 2917"/>
                <a:gd name="T3" fmla="*/ 28 h 827"/>
                <a:gd name="T4" fmla="*/ 2893 w 2917"/>
                <a:gd name="T5" fmla="*/ 79 h 827"/>
                <a:gd name="T6" fmla="*/ 2917 w 2917"/>
                <a:gd name="T7" fmla="*/ 147 h 827"/>
                <a:gd name="T8" fmla="*/ 2909 w 2917"/>
                <a:gd name="T9" fmla="*/ 219 h 827"/>
                <a:gd name="T10" fmla="*/ 2836 w 2917"/>
                <a:gd name="T11" fmla="*/ 354 h 827"/>
                <a:gd name="T12" fmla="*/ 2720 w 2917"/>
                <a:gd name="T13" fmla="*/ 475 h 827"/>
                <a:gd name="T14" fmla="*/ 2565 w 2917"/>
                <a:gd name="T15" fmla="*/ 580 h 827"/>
                <a:gd name="T16" fmla="*/ 2370 w 2917"/>
                <a:gd name="T17" fmla="*/ 672 h 827"/>
                <a:gd name="T18" fmla="*/ 2133 w 2917"/>
                <a:gd name="T19" fmla="*/ 747 h 827"/>
                <a:gd name="T20" fmla="*/ 1873 w 2917"/>
                <a:gd name="T21" fmla="*/ 799 h 827"/>
                <a:gd name="T22" fmla="*/ 1596 w 2917"/>
                <a:gd name="T23" fmla="*/ 825 h 827"/>
                <a:gd name="T24" fmla="*/ 1315 w 2917"/>
                <a:gd name="T25" fmla="*/ 825 h 827"/>
                <a:gd name="T26" fmla="*/ 1051 w 2917"/>
                <a:gd name="T27" fmla="*/ 801 h 827"/>
                <a:gd name="T28" fmla="*/ 804 w 2917"/>
                <a:gd name="T29" fmla="*/ 755 h 827"/>
                <a:gd name="T30" fmla="*/ 583 w 2917"/>
                <a:gd name="T31" fmla="*/ 690 h 827"/>
                <a:gd name="T32" fmla="*/ 388 w 2917"/>
                <a:gd name="T33" fmla="*/ 606 h 827"/>
                <a:gd name="T34" fmla="*/ 227 w 2917"/>
                <a:gd name="T35" fmla="*/ 505 h 827"/>
                <a:gd name="T36" fmla="*/ 100 w 2917"/>
                <a:gd name="T37" fmla="*/ 390 h 827"/>
                <a:gd name="T38" fmla="*/ 14 w 2917"/>
                <a:gd name="T39" fmla="*/ 260 h 827"/>
                <a:gd name="T40" fmla="*/ 0 w 2917"/>
                <a:gd name="T41" fmla="*/ 187 h 827"/>
                <a:gd name="T42" fmla="*/ 16 w 2917"/>
                <a:gd name="T43" fmla="*/ 117 h 827"/>
                <a:gd name="T44" fmla="*/ 62 w 2917"/>
                <a:gd name="T45" fmla="*/ 62 h 827"/>
                <a:gd name="T46" fmla="*/ 130 w 2917"/>
                <a:gd name="T47" fmla="*/ 30 h 827"/>
                <a:gd name="T48" fmla="*/ 201 w 2917"/>
                <a:gd name="T49" fmla="*/ 32 h 827"/>
                <a:gd name="T50" fmla="*/ 267 w 2917"/>
                <a:gd name="T51" fmla="*/ 62 h 827"/>
                <a:gd name="T52" fmla="*/ 313 w 2917"/>
                <a:gd name="T53" fmla="*/ 121 h 827"/>
                <a:gd name="T54" fmla="*/ 384 w 2917"/>
                <a:gd name="T55" fmla="*/ 213 h 827"/>
                <a:gd name="T56" fmla="*/ 514 w 2917"/>
                <a:gd name="T57" fmla="*/ 302 h 827"/>
                <a:gd name="T58" fmla="*/ 689 w 2917"/>
                <a:gd name="T59" fmla="*/ 382 h 827"/>
                <a:gd name="T60" fmla="*/ 910 w 2917"/>
                <a:gd name="T61" fmla="*/ 443 h 827"/>
                <a:gd name="T62" fmla="*/ 1166 w 2917"/>
                <a:gd name="T63" fmla="*/ 485 h 827"/>
                <a:gd name="T64" fmla="*/ 1453 w 2917"/>
                <a:gd name="T65" fmla="*/ 501 h 827"/>
                <a:gd name="T66" fmla="*/ 1727 w 2917"/>
                <a:gd name="T67" fmla="*/ 487 h 827"/>
                <a:gd name="T68" fmla="*/ 1972 w 2917"/>
                <a:gd name="T69" fmla="*/ 449 h 827"/>
                <a:gd name="T70" fmla="*/ 2185 w 2917"/>
                <a:gd name="T71" fmla="*/ 392 h 827"/>
                <a:gd name="T72" fmla="*/ 2360 w 2917"/>
                <a:gd name="T73" fmla="*/ 320 h 827"/>
                <a:gd name="T74" fmla="*/ 2493 w 2917"/>
                <a:gd name="T75" fmla="*/ 239 h 827"/>
                <a:gd name="T76" fmla="*/ 2577 w 2917"/>
                <a:gd name="T77" fmla="*/ 151 h 827"/>
                <a:gd name="T78" fmla="*/ 2617 w 2917"/>
                <a:gd name="T79" fmla="*/ 74 h 827"/>
                <a:gd name="T80" fmla="*/ 2670 w 2917"/>
                <a:gd name="T81" fmla="*/ 24 h 827"/>
                <a:gd name="T82" fmla="*/ 2738 w 2917"/>
                <a:gd name="T83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7" h="827">
                  <a:moveTo>
                    <a:pt x="2738" y="0"/>
                  </a:moveTo>
                  <a:lnTo>
                    <a:pt x="2774" y="2"/>
                  </a:lnTo>
                  <a:lnTo>
                    <a:pt x="2810" y="10"/>
                  </a:lnTo>
                  <a:lnTo>
                    <a:pt x="2843" y="28"/>
                  </a:lnTo>
                  <a:lnTo>
                    <a:pt x="2871" y="52"/>
                  </a:lnTo>
                  <a:lnTo>
                    <a:pt x="2893" y="79"/>
                  </a:lnTo>
                  <a:lnTo>
                    <a:pt x="2909" y="111"/>
                  </a:lnTo>
                  <a:lnTo>
                    <a:pt x="2917" y="147"/>
                  </a:lnTo>
                  <a:lnTo>
                    <a:pt x="2917" y="183"/>
                  </a:lnTo>
                  <a:lnTo>
                    <a:pt x="2909" y="219"/>
                  </a:lnTo>
                  <a:lnTo>
                    <a:pt x="2877" y="288"/>
                  </a:lnTo>
                  <a:lnTo>
                    <a:pt x="2836" y="354"/>
                  </a:lnTo>
                  <a:lnTo>
                    <a:pt x="2784" y="415"/>
                  </a:lnTo>
                  <a:lnTo>
                    <a:pt x="2720" y="475"/>
                  </a:lnTo>
                  <a:lnTo>
                    <a:pt x="2647" y="529"/>
                  </a:lnTo>
                  <a:lnTo>
                    <a:pt x="2565" y="580"/>
                  </a:lnTo>
                  <a:lnTo>
                    <a:pt x="2471" y="628"/>
                  </a:lnTo>
                  <a:lnTo>
                    <a:pt x="2370" y="672"/>
                  </a:lnTo>
                  <a:lnTo>
                    <a:pt x="2257" y="714"/>
                  </a:lnTo>
                  <a:lnTo>
                    <a:pt x="2133" y="747"/>
                  </a:lnTo>
                  <a:lnTo>
                    <a:pt x="2006" y="775"/>
                  </a:lnTo>
                  <a:lnTo>
                    <a:pt x="1873" y="799"/>
                  </a:lnTo>
                  <a:lnTo>
                    <a:pt x="1737" y="815"/>
                  </a:lnTo>
                  <a:lnTo>
                    <a:pt x="1596" y="825"/>
                  </a:lnTo>
                  <a:lnTo>
                    <a:pt x="1453" y="827"/>
                  </a:lnTo>
                  <a:lnTo>
                    <a:pt x="1315" y="825"/>
                  </a:lnTo>
                  <a:lnTo>
                    <a:pt x="1180" y="815"/>
                  </a:lnTo>
                  <a:lnTo>
                    <a:pt x="1051" y="801"/>
                  </a:lnTo>
                  <a:lnTo>
                    <a:pt x="925" y="781"/>
                  </a:lnTo>
                  <a:lnTo>
                    <a:pt x="804" y="755"/>
                  </a:lnTo>
                  <a:lnTo>
                    <a:pt x="691" y="726"/>
                  </a:lnTo>
                  <a:lnTo>
                    <a:pt x="583" y="690"/>
                  </a:lnTo>
                  <a:lnTo>
                    <a:pt x="482" y="650"/>
                  </a:lnTo>
                  <a:lnTo>
                    <a:pt x="388" y="606"/>
                  </a:lnTo>
                  <a:lnTo>
                    <a:pt x="303" y="559"/>
                  </a:lnTo>
                  <a:lnTo>
                    <a:pt x="227" y="505"/>
                  </a:lnTo>
                  <a:lnTo>
                    <a:pt x="159" y="449"/>
                  </a:lnTo>
                  <a:lnTo>
                    <a:pt x="100" y="390"/>
                  </a:lnTo>
                  <a:lnTo>
                    <a:pt x="52" y="326"/>
                  </a:lnTo>
                  <a:lnTo>
                    <a:pt x="14" y="260"/>
                  </a:lnTo>
                  <a:lnTo>
                    <a:pt x="2" y="225"/>
                  </a:lnTo>
                  <a:lnTo>
                    <a:pt x="0" y="187"/>
                  </a:lnTo>
                  <a:lnTo>
                    <a:pt x="4" y="151"/>
                  </a:lnTo>
                  <a:lnTo>
                    <a:pt x="16" y="117"/>
                  </a:lnTo>
                  <a:lnTo>
                    <a:pt x="36" y="87"/>
                  </a:lnTo>
                  <a:lnTo>
                    <a:pt x="62" y="62"/>
                  </a:lnTo>
                  <a:lnTo>
                    <a:pt x="94" y="42"/>
                  </a:lnTo>
                  <a:lnTo>
                    <a:pt x="130" y="30"/>
                  </a:lnTo>
                  <a:lnTo>
                    <a:pt x="165" y="26"/>
                  </a:lnTo>
                  <a:lnTo>
                    <a:pt x="201" y="32"/>
                  </a:lnTo>
                  <a:lnTo>
                    <a:pt x="235" y="44"/>
                  </a:lnTo>
                  <a:lnTo>
                    <a:pt x="267" y="62"/>
                  </a:lnTo>
                  <a:lnTo>
                    <a:pt x="293" y="89"/>
                  </a:lnTo>
                  <a:lnTo>
                    <a:pt x="313" y="121"/>
                  </a:lnTo>
                  <a:lnTo>
                    <a:pt x="340" y="167"/>
                  </a:lnTo>
                  <a:lnTo>
                    <a:pt x="384" y="213"/>
                  </a:lnTo>
                  <a:lnTo>
                    <a:pt x="442" y="258"/>
                  </a:lnTo>
                  <a:lnTo>
                    <a:pt x="514" y="302"/>
                  </a:lnTo>
                  <a:lnTo>
                    <a:pt x="595" y="344"/>
                  </a:lnTo>
                  <a:lnTo>
                    <a:pt x="689" y="382"/>
                  </a:lnTo>
                  <a:lnTo>
                    <a:pt x="794" y="415"/>
                  </a:lnTo>
                  <a:lnTo>
                    <a:pt x="910" y="443"/>
                  </a:lnTo>
                  <a:lnTo>
                    <a:pt x="1033" y="467"/>
                  </a:lnTo>
                  <a:lnTo>
                    <a:pt x="1166" y="485"/>
                  </a:lnTo>
                  <a:lnTo>
                    <a:pt x="1305" y="497"/>
                  </a:lnTo>
                  <a:lnTo>
                    <a:pt x="1453" y="501"/>
                  </a:lnTo>
                  <a:lnTo>
                    <a:pt x="1594" y="497"/>
                  </a:lnTo>
                  <a:lnTo>
                    <a:pt x="1727" y="487"/>
                  </a:lnTo>
                  <a:lnTo>
                    <a:pt x="1855" y="471"/>
                  </a:lnTo>
                  <a:lnTo>
                    <a:pt x="1972" y="449"/>
                  </a:lnTo>
                  <a:lnTo>
                    <a:pt x="2083" y="423"/>
                  </a:lnTo>
                  <a:lnTo>
                    <a:pt x="2185" y="392"/>
                  </a:lnTo>
                  <a:lnTo>
                    <a:pt x="2278" y="358"/>
                  </a:lnTo>
                  <a:lnTo>
                    <a:pt x="2360" y="320"/>
                  </a:lnTo>
                  <a:lnTo>
                    <a:pt x="2432" y="280"/>
                  </a:lnTo>
                  <a:lnTo>
                    <a:pt x="2493" y="239"/>
                  </a:lnTo>
                  <a:lnTo>
                    <a:pt x="2541" y="195"/>
                  </a:lnTo>
                  <a:lnTo>
                    <a:pt x="2577" y="151"/>
                  </a:lnTo>
                  <a:lnTo>
                    <a:pt x="2601" y="107"/>
                  </a:lnTo>
                  <a:lnTo>
                    <a:pt x="2617" y="74"/>
                  </a:lnTo>
                  <a:lnTo>
                    <a:pt x="2641" y="46"/>
                  </a:lnTo>
                  <a:lnTo>
                    <a:pt x="2670" y="24"/>
                  </a:lnTo>
                  <a:lnTo>
                    <a:pt x="2702" y="8"/>
                  </a:lnTo>
                  <a:lnTo>
                    <a:pt x="2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6" name="Freeform 125"/>
            <p:cNvSpPr>
              <a:spLocks/>
            </p:cNvSpPr>
            <p:nvPr/>
          </p:nvSpPr>
          <p:spPr bwMode="auto">
            <a:xfrm>
              <a:off x="10125076" y="3641725"/>
              <a:ext cx="2314575" cy="657225"/>
            </a:xfrm>
            <a:custGeom>
              <a:avLst/>
              <a:gdLst>
                <a:gd name="T0" fmla="*/ 2774 w 2917"/>
                <a:gd name="T1" fmla="*/ 0 h 827"/>
                <a:gd name="T2" fmla="*/ 2843 w 2917"/>
                <a:gd name="T3" fmla="*/ 26 h 827"/>
                <a:gd name="T4" fmla="*/ 2893 w 2917"/>
                <a:gd name="T5" fmla="*/ 78 h 827"/>
                <a:gd name="T6" fmla="*/ 2917 w 2917"/>
                <a:gd name="T7" fmla="*/ 145 h 827"/>
                <a:gd name="T8" fmla="*/ 2909 w 2917"/>
                <a:gd name="T9" fmla="*/ 219 h 827"/>
                <a:gd name="T10" fmla="*/ 2836 w 2917"/>
                <a:gd name="T11" fmla="*/ 352 h 827"/>
                <a:gd name="T12" fmla="*/ 2720 w 2917"/>
                <a:gd name="T13" fmla="*/ 473 h 827"/>
                <a:gd name="T14" fmla="*/ 2565 w 2917"/>
                <a:gd name="T15" fmla="*/ 581 h 827"/>
                <a:gd name="T16" fmla="*/ 2370 w 2917"/>
                <a:gd name="T17" fmla="*/ 672 h 827"/>
                <a:gd name="T18" fmla="*/ 2133 w 2917"/>
                <a:gd name="T19" fmla="*/ 746 h 827"/>
                <a:gd name="T20" fmla="*/ 1873 w 2917"/>
                <a:gd name="T21" fmla="*/ 797 h 827"/>
                <a:gd name="T22" fmla="*/ 1596 w 2917"/>
                <a:gd name="T23" fmla="*/ 823 h 827"/>
                <a:gd name="T24" fmla="*/ 1315 w 2917"/>
                <a:gd name="T25" fmla="*/ 823 h 827"/>
                <a:gd name="T26" fmla="*/ 1051 w 2917"/>
                <a:gd name="T27" fmla="*/ 801 h 827"/>
                <a:gd name="T28" fmla="*/ 804 w 2917"/>
                <a:gd name="T29" fmla="*/ 755 h 827"/>
                <a:gd name="T30" fmla="*/ 583 w 2917"/>
                <a:gd name="T31" fmla="*/ 690 h 827"/>
                <a:gd name="T32" fmla="*/ 388 w 2917"/>
                <a:gd name="T33" fmla="*/ 606 h 827"/>
                <a:gd name="T34" fmla="*/ 227 w 2917"/>
                <a:gd name="T35" fmla="*/ 505 h 827"/>
                <a:gd name="T36" fmla="*/ 100 w 2917"/>
                <a:gd name="T37" fmla="*/ 388 h 827"/>
                <a:gd name="T38" fmla="*/ 14 w 2917"/>
                <a:gd name="T39" fmla="*/ 258 h 827"/>
                <a:gd name="T40" fmla="*/ 0 w 2917"/>
                <a:gd name="T41" fmla="*/ 187 h 827"/>
                <a:gd name="T42" fmla="*/ 16 w 2917"/>
                <a:gd name="T43" fmla="*/ 117 h 827"/>
                <a:gd name="T44" fmla="*/ 62 w 2917"/>
                <a:gd name="T45" fmla="*/ 60 h 827"/>
                <a:gd name="T46" fmla="*/ 130 w 2917"/>
                <a:gd name="T47" fmla="*/ 28 h 827"/>
                <a:gd name="T48" fmla="*/ 201 w 2917"/>
                <a:gd name="T49" fmla="*/ 30 h 827"/>
                <a:gd name="T50" fmla="*/ 267 w 2917"/>
                <a:gd name="T51" fmla="*/ 62 h 827"/>
                <a:gd name="T52" fmla="*/ 313 w 2917"/>
                <a:gd name="T53" fmla="*/ 119 h 827"/>
                <a:gd name="T54" fmla="*/ 384 w 2917"/>
                <a:gd name="T55" fmla="*/ 213 h 827"/>
                <a:gd name="T56" fmla="*/ 514 w 2917"/>
                <a:gd name="T57" fmla="*/ 300 h 827"/>
                <a:gd name="T58" fmla="*/ 689 w 2917"/>
                <a:gd name="T59" fmla="*/ 380 h 827"/>
                <a:gd name="T60" fmla="*/ 910 w 2917"/>
                <a:gd name="T61" fmla="*/ 443 h 827"/>
                <a:gd name="T62" fmla="*/ 1166 w 2917"/>
                <a:gd name="T63" fmla="*/ 485 h 827"/>
                <a:gd name="T64" fmla="*/ 1453 w 2917"/>
                <a:gd name="T65" fmla="*/ 499 h 827"/>
                <a:gd name="T66" fmla="*/ 1727 w 2917"/>
                <a:gd name="T67" fmla="*/ 485 h 827"/>
                <a:gd name="T68" fmla="*/ 1972 w 2917"/>
                <a:gd name="T69" fmla="*/ 447 h 827"/>
                <a:gd name="T70" fmla="*/ 2185 w 2917"/>
                <a:gd name="T71" fmla="*/ 392 h 827"/>
                <a:gd name="T72" fmla="*/ 2360 w 2917"/>
                <a:gd name="T73" fmla="*/ 318 h 827"/>
                <a:gd name="T74" fmla="*/ 2493 w 2917"/>
                <a:gd name="T75" fmla="*/ 237 h 827"/>
                <a:gd name="T76" fmla="*/ 2577 w 2917"/>
                <a:gd name="T77" fmla="*/ 149 h 827"/>
                <a:gd name="T78" fmla="*/ 2617 w 2917"/>
                <a:gd name="T79" fmla="*/ 72 h 827"/>
                <a:gd name="T80" fmla="*/ 2670 w 2917"/>
                <a:gd name="T81" fmla="*/ 22 h 827"/>
                <a:gd name="T82" fmla="*/ 2738 w 2917"/>
                <a:gd name="T83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7" h="827">
                  <a:moveTo>
                    <a:pt x="2738" y="0"/>
                  </a:moveTo>
                  <a:lnTo>
                    <a:pt x="2774" y="0"/>
                  </a:lnTo>
                  <a:lnTo>
                    <a:pt x="2810" y="10"/>
                  </a:lnTo>
                  <a:lnTo>
                    <a:pt x="2843" y="26"/>
                  </a:lnTo>
                  <a:lnTo>
                    <a:pt x="2871" y="50"/>
                  </a:lnTo>
                  <a:lnTo>
                    <a:pt x="2893" y="78"/>
                  </a:lnTo>
                  <a:lnTo>
                    <a:pt x="2909" y="109"/>
                  </a:lnTo>
                  <a:lnTo>
                    <a:pt x="2917" y="145"/>
                  </a:lnTo>
                  <a:lnTo>
                    <a:pt x="2917" y="181"/>
                  </a:lnTo>
                  <a:lnTo>
                    <a:pt x="2909" y="219"/>
                  </a:lnTo>
                  <a:lnTo>
                    <a:pt x="2877" y="286"/>
                  </a:lnTo>
                  <a:lnTo>
                    <a:pt x="2836" y="352"/>
                  </a:lnTo>
                  <a:lnTo>
                    <a:pt x="2784" y="414"/>
                  </a:lnTo>
                  <a:lnTo>
                    <a:pt x="2720" y="473"/>
                  </a:lnTo>
                  <a:lnTo>
                    <a:pt x="2647" y="529"/>
                  </a:lnTo>
                  <a:lnTo>
                    <a:pt x="2565" y="581"/>
                  </a:lnTo>
                  <a:lnTo>
                    <a:pt x="2471" y="628"/>
                  </a:lnTo>
                  <a:lnTo>
                    <a:pt x="2370" y="672"/>
                  </a:lnTo>
                  <a:lnTo>
                    <a:pt x="2257" y="712"/>
                  </a:lnTo>
                  <a:lnTo>
                    <a:pt x="2133" y="746"/>
                  </a:lnTo>
                  <a:lnTo>
                    <a:pt x="2006" y="775"/>
                  </a:lnTo>
                  <a:lnTo>
                    <a:pt x="1873" y="797"/>
                  </a:lnTo>
                  <a:lnTo>
                    <a:pt x="1737" y="813"/>
                  </a:lnTo>
                  <a:lnTo>
                    <a:pt x="1596" y="823"/>
                  </a:lnTo>
                  <a:lnTo>
                    <a:pt x="1453" y="827"/>
                  </a:lnTo>
                  <a:lnTo>
                    <a:pt x="1315" y="823"/>
                  </a:lnTo>
                  <a:lnTo>
                    <a:pt x="1180" y="815"/>
                  </a:lnTo>
                  <a:lnTo>
                    <a:pt x="1051" y="801"/>
                  </a:lnTo>
                  <a:lnTo>
                    <a:pt x="925" y="781"/>
                  </a:lnTo>
                  <a:lnTo>
                    <a:pt x="804" y="755"/>
                  </a:lnTo>
                  <a:lnTo>
                    <a:pt x="691" y="726"/>
                  </a:lnTo>
                  <a:lnTo>
                    <a:pt x="583" y="690"/>
                  </a:lnTo>
                  <a:lnTo>
                    <a:pt x="482" y="650"/>
                  </a:lnTo>
                  <a:lnTo>
                    <a:pt x="388" y="606"/>
                  </a:lnTo>
                  <a:lnTo>
                    <a:pt x="303" y="557"/>
                  </a:lnTo>
                  <a:lnTo>
                    <a:pt x="227" y="505"/>
                  </a:lnTo>
                  <a:lnTo>
                    <a:pt x="159" y="449"/>
                  </a:lnTo>
                  <a:lnTo>
                    <a:pt x="100" y="388"/>
                  </a:lnTo>
                  <a:lnTo>
                    <a:pt x="52" y="326"/>
                  </a:lnTo>
                  <a:lnTo>
                    <a:pt x="14" y="258"/>
                  </a:lnTo>
                  <a:lnTo>
                    <a:pt x="2" y="223"/>
                  </a:lnTo>
                  <a:lnTo>
                    <a:pt x="0" y="187"/>
                  </a:lnTo>
                  <a:lnTo>
                    <a:pt x="4" y="151"/>
                  </a:lnTo>
                  <a:lnTo>
                    <a:pt x="16" y="117"/>
                  </a:lnTo>
                  <a:lnTo>
                    <a:pt x="36" y="85"/>
                  </a:lnTo>
                  <a:lnTo>
                    <a:pt x="62" y="60"/>
                  </a:lnTo>
                  <a:lnTo>
                    <a:pt x="94" y="40"/>
                  </a:lnTo>
                  <a:lnTo>
                    <a:pt x="130" y="28"/>
                  </a:lnTo>
                  <a:lnTo>
                    <a:pt x="165" y="26"/>
                  </a:lnTo>
                  <a:lnTo>
                    <a:pt x="201" y="30"/>
                  </a:lnTo>
                  <a:lnTo>
                    <a:pt x="235" y="42"/>
                  </a:lnTo>
                  <a:lnTo>
                    <a:pt x="267" y="62"/>
                  </a:lnTo>
                  <a:lnTo>
                    <a:pt x="293" y="87"/>
                  </a:lnTo>
                  <a:lnTo>
                    <a:pt x="313" y="119"/>
                  </a:lnTo>
                  <a:lnTo>
                    <a:pt x="340" y="167"/>
                  </a:lnTo>
                  <a:lnTo>
                    <a:pt x="384" y="213"/>
                  </a:lnTo>
                  <a:lnTo>
                    <a:pt x="442" y="258"/>
                  </a:lnTo>
                  <a:lnTo>
                    <a:pt x="514" y="300"/>
                  </a:lnTo>
                  <a:lnTo>
                    <a:pt x="595" y="342"/>
                  </a:lnTo>
                  <a:lnTo>
                    <a:pt x="689" y="380"/>
                  </a:lnTo>
                  <a:lnTo>
                    <a:pt x="794" y="414"/>
                  </a:lnTo>
                  <a:lnTo>
                    <a:pt x="910" y="443"/>
                  </a:lnTo>
                  <a:lnTo>
                    <a:pt x="1033" y="467"/>
                  </a:lnTo>
                  <a:lnTo>
                    <a:pt x="1166" y="485"/>
                  </a:lnTo>
                  <a:lnTo>
                    <a:pt x="1305" y="495"/>
                  </a:lnTo>
                  <a:lnTo>
                    <a:pt x="1453" y="499"/>
                  </a:lnTo>
                  <a:lnTo>
                    <a:pt x="1594" y="497"/>
                  </a:lnTo>
                  <a:lnTo>
                    <a:pt x="1727" y="485"/>
                  </a:lnTo>
                  <a:lnTo>
                    <a:pt x="1855" y="469"/>
                  </a:lnTo>
                  <a:lnTo>
                    <a:pt x="1972" y="447"/>
                  </a:lnTo>
                  <a:lnTo>
                    <a:pt x="2083" y="421"/>
                  </a:lnTo>
                  <a:lnTo>
                    <a:pt x="2185" y="392"/>
                  </a:lnTo>
                  <a:lnTo>
                    <a:pt x="2278" y="356"/>
                  </a:lnTo>
                  <a:lnTo>
                    <a:pt x="2360" y="318"/>
                  </a:lnTo>
                  <a:lnTo>
                    <a:pt x="2432" y="278"/>
                  </a:lnTo>
                  <a:lnTo>
                    <a:pt x="2493" y="237"/>
                  </a:lnTo>
                  <a:lnTo>
                    <a:pt x="2541" y="193"/>
                  </a:lnTo>
                  <a:lnTo>
                    <a:pt x="2577" y="149"/>
                  </a:lnTo>
                  <a:lnTo>
                    <a:pt x="2601" y="105"/>
                  </a:lnTo>
                  <a:lnTo>
                    <a:pt x="2617" y="72"/>
                  </a:lnTo>
                  <a:lnTo>
                    <a:pt x="2641" y="44"/>
                  </a:lnTo>
                  <a:lnTo>
                    <a:pt x="2670" y="22"/>
                  </a:lnTo>
                  <a:lnTo>
                    <a:pt x="2702" y="8"/>
                  </a:lnTo>
                  <a:lnTo>
                    <a:pt x="2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7" name="Freeform 126"/>
            <p:cNvSpPr>
              <a:spLocks/>
            </p:cNvSpPr>
            <p:nvPr/>
          </p:nvSpPr>
          <p:spPr bwMode="auto">
            <a:xfrm>
              <a:off x="10125076" y="4303713"/>
              <a:ext cx="2314575" cy="655638"/>
            </a:xfrm>
            <a:custGeom>
              <a:avLst/>
              <a:gdLst>
                <a:gd name="T0" fmla="*/ 2774 w 2917"/>
                <a:gd name="T1" fmla="*/ 0 h 827"/>
                <a:gd name="T2" fmla="*/ 2843 w 2917"/>
                <a:gd name="T3" fmla="*/ 26 h 827"/>
                <a:gd name="T4" fmla="*/ 2893 w 2917"/>
                <a:gd name="T5" fmla="*/ 78 h 827"/>
                <a:gd name="T6" fmla="*/ 2917 w 2917"/>
                <a:gd name="T7" fmla="*/ 145 h 827"/>
                <a:gd name="T8" fmla="*/ 2909 w 2917"/>
                <a:gd name="T9" fmla="*/ 217 h 827"/>
                <a:gd name="T10" fmla="*/ 2836 w 2917"/>
                <a:gd name="T11" fmla="*/ 352 h 827"/>
                <a:gd name="T12" fmla="*/ 2720 w 2917"/>
                <a:gd name="T13" fmla="*/ 473 h 827"/>
                <a:gd name="T14" fmla="*/ 2565 w 2917"/>
                <a:gd name="T15" fmla="*/ 581 h 827"/>
                <a:gd name="T16" fmla="*/ 2370 w 2917"/>
                <a:gd name="T17" fmla="*/ 672 h 827"/>
                <a:gd name="T18" fmla="*/ 2133 w 2917"/>
                <a:gd name="T19" fmla="*/ 746 h 827"/>
                <a:gd name="T20" fmla="*/ 1873 w 2917"/>
                <a:gd name="T21" fmla="*/ 797 h 827"/>
                <a:gd name="T22" fmla="*/ 1596 w 2917"/>
                <a:gd name="T23" fmla="*/ 823 h 827"/>
                <a:gd name="T24" fmla="*/ 1315 w 2917"/>
                <a:gd name="T25" fmla="*/ 823 h 827"/>
                <a:gd name="T26" fmla="*/ 1051 w 2917"/>
                <a:gd name="T27" fmla="*/ 799 h 827"/>
                <a:gd name="T28" fmla="*/ 804 w 2917"/>
                <a:gd name="T29" fmla="*/ 756 h 827"/>
                <a:gd name="T30" fmla="*/ 583 w 2917"/>
                <a:gd name="T31" fmla="*/ 690 h 827"/>
                <a:gd name="T32" fmla="*/ 388 w 2917"/>
                <a:gd name="T33" fmla="*/ 604 h 827"/>
                <a:gd name="T34" fmla="*/ 227 w 2917"/>
                <a:gd name="T35" fmla="*/ 505 h 827"/>
                <a:gd name="T36" fmla="*/ 100 w 2917"/>
                <a:gd name="T37" fmla="*/ 388 h 827"/>
                <a:gd name="T38" fmla="*/ 14 w 2917"/>
                <a:gd name="T39" fmla="*/ 258 h 827"/>
                <a:gd name="T40" fmla="*/ 0 w 2917"/>
                <a:gd name="T41" fmla="*/ 185 h 827"/>
                <a:gd name="T42" fmla="*/ 16 w 2917"/>
                <a:gd name="T43" fmla="*/ 115 h 827"/>
                <a:gd name="T44" fmla="*/ 62 w 2917"/>
                <a:gd name="T45" fmla="*/ 60 h 827"/>
                <a:gd name="T46" fmla="*/ 130 w 2917"/>
                <a:gd name="T47" fmla="*/ 28 h 827"/>
                <a:gd name="T48" fmla="*/ 201 w 2917"/>
                <a:gd name="T49" fmla="*/ 30 h 827"/>
                <a:gd name="T50" fmla="*/ 267 w 2917"/>
                <a:gd name="T51" fmla="*/ 62 h 827"/>
                <a:gd name="T52" fmla="*/ 313 w 2917"/>
                <a:gd name="T53" fmla="*/ 119 h 827"/>
                <a:gd name="T54" fmla="*/ 384 w 2917"/>
                <a:gd name="T55" fmla="*/ 213 h 827"/>
                <a:gd name="T56" fmla="*/ 514 w 2917"/>
                <a:gd name="T57" fmla="*/ 300 h 827"/>
                <a:gd name="T58" fmla="*/ 689 w 2917"/>
                <a:gd name="T59" fmla="*/ 380 h 827"/>
                <a:gd name="T60" fmla="*/ 910 w 2917"/>
                <a:gd name="T61" fmla="*/ 441 h 827"/>
                <a:gd name="T62" fmla="*/ 1166 w 2917"/>
                <a:gd name="T63" fmla="*/ 485 h 827"/>
                <a:gd name="T64" fmla="*/ 1453 w 2917"/>
                <a:gd name="T65" fmla="*/ 499 h 827"/>
                <a:gd name="T66" fmla="*/ 1727 w 2917"/>
                <a:gd name="T67" fmla="*/ 485 h 827"/>
                <a:gd name="T68" fmla="*/ 1972 w 2917"/>
                <a:gd name="T69" fmla="*/ 447 h 827"/>
                <a:gd name="T70" fmla="*/ 2185 w 2917"/>
                <a:gd name="T71" fmla="*/ 390 h 827"/>
                <a:gd name="T72" fmla="*/ 2360 w 2917"/>
                <a:gd name="T73" fmla="*/ 318 h 827"/>
                <a:gd name="T74" fmla="*/ 2493 w 2917"/>
                <a:gd name="T75" fmla="*/ 237 h 827"/>
                <a:gd name="T76" fmla="*/ 2577 w 2917"/>
                <a:gd name="T77" fmla="*/ 149 h 827"/>
                <a:gd name="T78" fmla="*/ 2617 w 2917"/>
                <a:gd name="T79" fmla="*/ 72 h 827"/>
                <a:gd name="T80" fmla="*/ 2670 w 2917"/>
                <a:gd name="T81" fmla="*/ 22 h 827"/>
                <a:gd name="T82" fmla="*/ 2738 w 2917"/>
                <a:gd name="T83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7" h="827">
                  <a:moveTo>
                    <a:pt x="2738" y="0"/>
                  </a:moveTo>
                  <a:lnTo>
                    <a:pt x="2774" y="0"/>
                  </a:lnTo>
                  <a:lnTo>
                    <a:pt x="2810" y="8"/>
                  </a:lnTo>
                  <a:lnTo>
                    <a:pt x="2843" y="26"/>
                  </a:lnTo>
                  <a:lnTo>
                    <a:pt x="2871" y="50"/>
                  </a:lnTo>
                  <a:lnTo>
                    <a:pt x="2893" y="78"/>
                  </a:lnTo>
                  <a:lnTo>
                    <a:pt x="2909" y="109"/>
                  </a:lnTo>
                  <a:lnTo>
                    <a:pt x="2917" y="145"/>
                  </a:lnTo>
                  <a:lnTo>
                    <a:pt x="2917" y="181"/>
                  </a:lnTo>
                  <a:lnTo>
                    <a:pt x="2909" y="217"/>
                  </a:lnTo>
                  <a:lnTo>
                    <a:pt x="2877" y="286"/>
                  </a:lnTo>
                  <a:lnTo>
                    <a:pt x="2836" y="352"/>
                  </a:lnTo>
                  <a:lnTo>
                    <a:pt x="2784" y="414"/>
                  </a:lnTo>
                  <a:lnTo>
                    <a:pt x="2720" y="473"/>
                  </a:lnTo>
                  <a:lnTo>
                    <a:pt x="2647" y="529"/>
                  </a:lnTo>
                  <a:lnTo>
                    <a:pt x="2565" y="581"/>
                  </a:lnTo>
                  <a:lnTo>
                    <a:pt x="2471" y="628"/>
                  </a:lnTo>
                  <a:lnTo>
                    <a:pt x="2370" y="672"/>
                  </a:lnTo>
                  <a:lnTo>
                    <a:pt x="2257" y="712"/>
                  </a:lnTo>
                  <a:lnTo>
                    <a:pt x="2133" y="746"/>
                  </a:lnTo>
                  <a:lnTo>
                    <a:pt x="2006" y="775"/>
                  </a:lnTo>
                  <a:lnTo>
                    <a:pt x="1873" y="797"/>
                  </a:lnTo>
                  <a:lnTo>
                    <a:pt x="1737" y="813"/>
                  </a:lnTo>
                  <a:lnTo>
                    <a:pt x="1596" y="823"/>
                  </a:lnTo>
                  <a:lnTo>
                    <a:pt x="1453" y="827"/>
                  </a:lnTo>
                  <a:lnTo>
                    <a:pt x="1315" y="823"/>
                  </a:lnTo>
                  <a:lnTo>
                    <a:pt x="1180" y="815"/>
                  </a:lnTo>
                  <a:lnTo>
                    <a:pt x="1051" y="799"/>
                  </a:lnTo>
                  <a:lnTo>
                    <a:pt x="925" y="779"/>
                  </a:lnTo>
                  <a:lnTo>
                    <a:pt x="804" y="756"/>
                  </a:lnTo>
                  <a:lnTo>
                    <a:pt x="691" y="724"/>
                  </a:lnTo>
                  <a:lnTo>
                    <a:pt x="583" y="690"/>
                  </a:lnTo>
                  <a:lnTo>
                    <a:pt x="482" y="650"/>
                  </a:lnTo>
                  <a:lnTo>
                    <a:pt x="388" y="604"/>
                  </a:lnTo>
                  <a:lnTo>
                    <a:pt x="303" y="557"/>
                  </a:lnTo>
                  <a:lnTo>
                    <a:pt x="227" y="505"/>
                  </a:lnTo>
                  <a:lnTo>
                    <a:pt x="159" y="447"/>
                  </a:lnTo>
                  <a:lnTo>
                    <a:pt x="100" y="388"/>
                  </a:lnTo>
                  <a:lnTo>
                    <a:pt x="52" y="324"/>
                  </a:lnTo>
                  <a:lnTo>
                    <a:pt x="14" y="258"/>
                  </a:lnTo>
                  <a:lnTo>
                    <a:pt x="2" y="223"/>
                  </a:lnTo>
                  <a:lnTo>
                    <a:pt x="0" y="185"/>
                  </a:lnTo>
                  <a:lnTo>
                    <a:pt x="4" y="149"/>
                  </a:lnTo>
                  <a:lnTo>
                    <a:pt x="16" y="115"/>
                  </a:lnTo>
                  <a:lnTo>
                    <a:pt x="36" y="86"/>
                  </a:lnTo>
                  <a:lnTo>
                    <a:pt x="62" y="60"/>
                  </a:lnTo>
                  <a:lnTo>
                    <a:pt x="94" y="40"/>
                  </a:lnTo>
                  <a:lnTo>
                    <a:pt x="130" y="28"/>
                  </a:lnTo>
                  <a:lnTo>
                    <a:pt x="165" y="24"/>
                  </a:lnTo>
                  <a:lnTo>
                    <a:pt x="201" y="30"/>
                  </a:lnTo>
                  <a:lnTo>
                    <a:pt x="235" y="42"/>
                  </a:lnTo>
                  <a:lnTo>
                    <a:pt x="267" y="62"/>
                  </a:lnTo>
                  <a:lnTo>
                    <a:pt x="293" y="87"/>
                  </a:lnTo>
                  <a:lnTo>
                    <a:pt x="313" y="119"/>
                  </a:lnTo>
                  <a:lnTo>
                    <a:pt x="340" y="165"/>
                  </a:lnTo>
                  <a:lnTo>
                    <a:pt x="384" y="213"/>
                  </a:lnTo>
                  <a:lnTo>
                    <a:pt x="442" y="256"/>
                  </a:lnTo>
                  <a:lnTo>
                    <a:pt x="514" y="300"/>
                  </a:lnTo>
                  <a:lnTo>
                    <a:pt x="595" y="342"/>
                  </a:lnTo>
                  <a:lnTo>
                    <a:pt x="689" y="380"/>
                  </a:lnTo>
                  <a:lnTo>
                    <a:pt x="794" y="414"/>
                  </a:lnTo>
                  <a:lnTo>
                    <a:pt x="910" y="441"/>
                  </a:lnTo>
                  <a:lnTo>
                    <a:pt x="1033" y="465"/>
                  </a:lnTo>
                  <a:lnTo>
                    <a:pt x="1166" y="485"/>
                  </a:lnTo>
                  <a:lnTo>
                    <a:pt x="1305" y="495"/>
                  </a:lnTo>
                  <a:lnTo>
                    <a:pt x="1453" y="499"/>
                  </a:lnTo>
                  <a:lnTo>
                    <a:pt x="1594" y="495"/>
                  </a:lnTo>
                  <a:lnTo>
                    <a:pt x="1727" y="485"/>
                  </a:lnTo>
                  <a:lnTo>
                    <a:pt x="1855" y="469"/>
                  </a:lnTo>
                  <a:lnTo>
                    <a:pt x="1972" y="447"/>
                  </a:lnTo>
                  <a:lnTo>
                    <a:pt x="2083" y="422"/>
                  </a:lnTo>
                  <a:lnTo>
                    <a:pt x="2185" y="390"/>
                  </a:lnTo>
                  <a:lnTo>
                    <a:pt x="2278" y="356"/>
                  </a:lnTo>
                  <a:lnTo>
                    <a:pt x="2360" y="318"/>
                  </a:lnTo>
                  <a:lnTo>
                    <a:pt x="2432" y="278"/>
                  </a:lnTo>
                  <a:lnTo>
                    <a:pt x="2493" y="237"/>
                  </a:lnTo>
                  <a:lnTo>
                    <a:pt x="2541" y="193"/>
                  </a:lnTo>
                  <a:lnTo>
                    <a:pt x="2577" y="149"/>
                  </a:lnTo>
                  <a:lnTo>
                    <a:pt x="2601" y="105"/>
                  </a:lnTo>
                  <a:lnTo>
                    <a:pt x="2617" y="72"/>
                  </a:lnTo>
                  <a:lnTo>
                    <a:pt x="2641" y="44"/>
                  </a:lnTo>
                  <a:lnTo>
                    <a:pt x="2670" y="22"/>
                  </a:lnTo>
                  <a:lnTo>
                    <a:pt x="2702" y="8"/>
                  </a:lnTo>
                  <a:lnTo>
                    <a:pt x="2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8" name="Freeform 127"/>
            <p:cNvSpPr>
              <a:spLocks/>
            </p:cNvSpPr>
            <p:nvPr/>
          </p:nvSpPr>
          <p:spPr bwMode="auto">
            <a:xfrm>
              <a:off x="7269163" y="2978150"/>
              <a:ext cx="2316163" cy="657225"/>
            </a:xfrm>
            <a:custGeom>
              <a:avLst/>
              <a:gdLst>
                <a:gd name="T0" fmla="*/ 2775 w 2919"/>
                <a:gd name="T1" fmla="*/ 2 h 827"/>
                <a:gd name="T2" fmla="*/ 2845 w 2919"/>
                <a:gd name="T3" fmla="*/ 28 h 827"/>
                <a:gd name="T4" fmla="*/ 2895 w 2919"/>
                <a:gd name="T5" fmla="*/ 79 h 827"/>
                <a:gd name="T6" fmla="*/ 2919 w 2919"/>
                <a:gd name="T7" fmla="*/ 147 h 827"/>
                <a:gd name="T8" fmla="*/ 2909 w 2919"/>
                <a:gd name="T9" fmla="*/ 219 h 827"/>
                <a:gd name="T10" fmla="*/ 2837 w 2919"/>
                <a:gd name="T11" fmla="*/ 354 h 827"/>
                <a:gd name="T12" fmla="*/ 2722 w 2919"/>
                <a:gd name="T13" fmla="*/ 475 h 827"/>
                <a:gd name="T14" fmla="*/ 2565 w 2919"/>
                <a:gd name="T15" fmla="*/ 580 h 827"/>
                <a:gd name="T16" fmla="*/ 2372 w 2919"/>
                <a:gd name="T17" fmla="*/ 672 h 827"/>
                <a:gd name="T18" fmla="*/ 2135 w 2919"/>
                <a:gd name="T19" fmla="*/ 747 h 827"/>
                <a:gd name="T20" fmla="*/ 1874 w 2919"/>
                <a:gd name="T21" fmla="*/ 799 h 827"/>
                <a:gd name="T22" fmla="*/ 1598 w 2919"/>
                <a:gd name="T23" fmla="*/ 825 h 827"/>
                <a:gd name="T24" fmla="*/ 1315 w 2919"/>
                <a:gd name="T25" fmla="*/ 825 h 827"/>
                <a:gd name="T26" fmla="*/ 1050 w 2919"/>
                <a:gd name="T27" fmla="*/ 801 h 827"/>
                <a:gd name="T28" fmla="*/ 806 w 2919"/>
                <a:gd name="T29" fmla="*/ 755 h 827"/>
                <a:gd name="T30" fmla="*/ 583 w 2919"/>
                <a:gd name="T31" fmla="*/ 690 h 827"/>
                <a:gd name="T32" fmla="*/ 390 w 2919"/>
                <a:gd name="T33" fmla="*/ 606 h 827"/>
                <a:gd name="T34" fmla="*/ 227 w 2919"/>
                <a:gd name="T35" fmla="*/ 505 h 827"/>
                <a:gd name="T36" fmla="*/ 101 w 2919"/>
                <a:gd name="T37" fmla="*/ 390 h 827"/>
                <a:gd name="T38" fmla="*/ 16 w 2919"/>
                <a:gd name="T39" fmla="*/ 260 h 827"/>
                <a:gd name="T40" fmla="*/ 0 w 2919"/>
                <a:gd name="T41" fmla="*/ 187 h 827"/>
                <a:gd name="T42" fmla="*/ 18 w 2919"/>
                <a:gd name="T43" fmla="*/ 117 h 827"/>
                <a:gd name="T44" fmla="*/ 64 w 2919"/>
                <a:gd name="T45" fmla="*/ 62 h 827"/>
                <a:gd name="T46" fmla="*/ 131 w 2919"/>
                <a:gd name="T47" fmla="*/ 30 h 827"/>
                <a:gd name="T48" fmla="*/ 203 w 2919"/>
                <a:gd name="T49" fmla="*/ 32 h 827"/>
                <a:gd name="T50" fmla="*/ 266 w 2919"/>
                <a:gd name="T51" fmla="*/ 62 h 827"/>
                <a:gd name="T52" fmla="*/ 312 w 2919"/>
                <a:gd name="T53" fmla="*/ 121 h 827"/>
                <a:gd name="T54" fmla="*/ 386 w 2919"/>
                <a:gd name="T55" fmla="*/ 213 h 827"/>
                <a:gd name="T56" fmla="*/ 513 w 2919"/>
                <a:gd name="T57" fmla="*/ 302 h 827"/>
                <a:gd name="T58" fmla="*/ 690 w 2919"/>
                <a:gd name="T59" fmla="*/ 382 h 827"/>
                <a:gd name="T60" fmla="*/ 909 w 2919"/>
                <a:gd name="T61" fmla="*/ 443 h 827"/>
                <a:gd name="T62" fmla="*/ 1166 w 2919"/>
                <a:gd name="T63" fmla="*/ 485 h 827"/>
                <a:gd name="T64" fmla="*/ 1454 w 2919"/>
                <a:gd name="T65" fmla="*/ 501 h 827"/>
                <a:gd name="T66" fmla="*/ 1729 w 2919"/>
                <a:gd name="T67" fmla="*/ 487 h 827"/>
                <a:gd name="T68" fmla="*/ 1974 w 2919"/>
                <a:gd name="T69" fmla="*/ 449 h 827"/>
                <a:gd name="T70" fmla="*/ 2187 w 2919"/>
                <a:gd name="T71" fmla="*/ 392 h 827"/>
                <a:gd name="T72" fmla="*/ 2362 w 2919"/>
                <a:gd name="T73" fmla="*/ 320 h 827"/>
                <a:gd name="T74" fmla="*/ 2493 w 2919"/>
                <a:gd name="T75" fmla="*/ 239 h 827"/>
                <a:gd name="T76" fmla="*/ 2578 w 2919"/>
                <a:gd name="T77" fmla="*/ 151 h 827"/>
                <a:gd name="T78" fmla="*/ 2618 w 2919"/>
                <a:gd name="T79" fmla="*/ 74 h 827"/>
                <a:gd name="T80" fmla="*/ 2670 w 2919"/>
                <a:gd name="T81" fmla="*/ 24 h 827"/>
                <a:gd name="T82" fmla="*/ 2738 w 2919"/>
                <a:gd name="T83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9" h="827">
                  <a:moveTo>
                    <a:pt x="2738" y="0"/>
                  </a:moveTo>
                  <a:lnTo>
                    <a:pt x="2775" y="2"/>
                  </a:lnTo>
                  <a:lnTo>
                    <a:pt x="2811" y="10"/>
                  </a:lnTo>
                  <a:lnTo>
                    <a:pt x="2845" y="28"/>
                  </a:lnTo>
                  <a:lnTo>
                    <a:pt x="2873" y="52"/>
                  </a:lnTo>
                  <a:lnTo>
                    <a:pt x="2895" y="79"/>
                  </a:lnTo>
                  <a:lnTo>
                    <a:pt x="2911" y="111"/>
                  </a:lnTo>
                  <a:lnTo>
                    <a:pt x="2919" y="147"/>
                  </a:lnTo>
                  <a:lnTo>
                    <a:pt x="2919" y="183"/>
                  </a:lnTo>
                  <a:lnTo>
                    <a:pt x="2909" y="219"/>
                  </a:lnTo>
                  <a:lnTo>
                    <a:pt x="2879" y="288"/>
                  </a:lnTo>
                  <a:lnTo>
                    <a:pt x="2837" y="354"/>
                  </a:lnTo>
                  <a:lnTo>
                    <a:pt x="2783" y="415"/>
                  </a:lnTo>
                  <a:lnTo>
                    <a:pt x="2722" y="475"/>
                  </a:lnTo>
                  <a:lnTo>
                    <a:pt x="2648" y="529"/>
                  </a:lnTo>
                  <a:lnTo>
                    <a:pt x="2565" y="580"/>
                  </a:lnTo>
                  <a:lnTo>
                    <a:pt x="2473" y="628"/>
                  </a:lnTo>
                  <a:lnTo>
                    <a:pt x="2372" y="672"/>
                  </a:lnTo>
                  <a:lnTo>
                    <a:pt x="2256" y="714"/>
                  </a:lnTo>
                  <a:lnTo>
                    <a:pt x="2135" y="747"/>
                  </a:lnTo>
                  <a:lnTo>
                    <a:pt x="2007" y="775"/>
                  </a:lnTo>
                  <a:lnTo>
                    <a:pt x="1874" y="799"/>
                  </a:lnTo>
                  <a:lnTo>
                    <a:pt x="1737" y="815"/>
                  </a:lnTo>
                  <a:lnTo>
                    <a:pt x="1598" y="825"/>
                  </a:lnTo>
                  <a:lnTo>
                    <a:pt x="1454" y="827"/>
                  </a:lnTo>
                  <a:lnTo>
                    <a:pt x="1315" y="825"/>
                  </a:lnTo>
                  <a:lnTo>
                    <a:pt x="1182" y="815"/>
                  </a:lnTo>
                  <a:lnTo>
                    <a:pt x="1050" y="801"/>
                  </a:lnTo>
                  <a:lnTo>
                    <a:pt x="925" y="781"/>
                  </a:lnTo>
                  <a:lnTo>
                    <a:pt x="806" y="755"/>
                  </a:lnTo>
                  <a:lnTo>
                    <a:pt x="690" y="726"/>
                  </a:lnTo>
                  <a:lnTo>
                    <a:pt x="583" y="690"/>
                  </a:lnTo>
                  <a:lnTo>
                    <a:pt x="483" y="650"/>
                  </a:lnTo>
                  <a:lnTo>
                    <a:pt x="390" y="606"/>
                  </a:lnTo>
                  <a:lnTo>
                    <a:pt x="304" y="559"/>
                  </a:lnTo>
                  <a:lnTo>
                    <a:pt x="227" y="505"/>
                  </a:lnTo>
                  <a:lnTo>
                    <a:pt x="159" y="449"/>
                  </a:lnTo>
                  <a:lnTo>
                    <a:pt x="101" y="390"/>
                  </a:lnTo>
                  <a:lnTo>
                    <a:pt x="54" y="326"/>
                  </a:lnTo>
                  <a:lnTo>
                    <a:pt x="16" y="260"/>
                  </a:lnTo>
                  <a:lnTo>
                    <a:pt x="4" y="225"/>
                  </a:lnTo>
                  <a:lnTo>
                    <a:pt x="0" y="187"/>
                  </a:lnTo>
                  <a:lnTo>
                    <a:pt x="6" y="151"/>
                  </a:lnTo>
                  <a:lnTo>
                    <a:pt x="18" y="117"/>
                  </a:lnTo>
                  <a:lnTo>
                    <a:pt x="36" y="87"/>
                  </a:lnTo>
                  <a:lnTo>
                    <a:pt x="64" y="62"/>
                  </a:lnTo>
                  <a:lnTo>
                    <a:pt x="95" y="42"/>
                  </a:lnTo>
                  <a:lnTo>
                    <a:pt x="131" y="30"/>
                  </a:lnTo>
                  <a:lnTo>
                    <a:pt x="167" y="26"/>
                  </a:lnTo>
                  <a:lnTo>
                    <a:pt x="203" y="32"/>
                  </a:lnTo>
                  <a:lnTo>
                    <a:pt x="237" y="44"/>
                  </a:lnTo>
                  <a:lnTo>
                    <a:pt x="266" y="62"/>
                  </a:lnTo>
                  <a:lnTo>
                    <a:pt x="292" y="89"/>
                  </a:lnTo>
                  <a:lnTo>
                    <a:pt x="312" y="121"/>
                  </a:lnTo>
                  <a:lnTo>
                    <a:pt x="342" y="167"/>
                  </a:lnTo>
                  <a:lnTo>
                    <a:pt x="386" y="213"/>
                  </a:lnTo>
                  <a:lnTo>
                    <a:pt x="444" y="258"/>
                  </a:lnTo>
                  <a:lnTo>
                    <a:pt x="513" y="302"/>
                  </a:lnTo>
                  <a:lnTo>
                    <a:pt x="597" y="344"/>
                  </a:lnTo>
                  <a:lnTo>
                    <a:pt x="690" y="382"/>
                  </a:lnTo>
                  <a:lnTo>
                    <a:pt x="796" y="415"/>
                  </a:lnTo>
                  <a:lnTo>
                    <a:pt x="909" y="443"/>
                  </a:lnTo>
                  <a:lnTo>
                    <a:pt x="1034" y="467"/>
                  </a:lnTo>
                  <a:lnTo>
                    <a:pt x="1166" y="485"/>
                  </a:lnTo>
                  <a:lnTo>
                    <a:pt x="1307" y="497"/>
                  </a:lnTo>
                  <a:lnTo>
                    <a:pt x="1454" y="501"/>
                  </a:lnTo>
                  <a:lnTo>
                    <a:pt x="1594" y="497"/>
                  </a:lnTo>
                  <a:lnTo>
                    <a:pt x="1729" y="487"/>
                  </a:lnTo>
                  <a:lnTo>
                    <a:pt x="1854" y="471"/>
                  </a:lnTo>
                  <a:lnTo>
                    <a:pt x="1974" y="449"/>
                  </a:lnTo>
                  <a:lnTo>
                    <a:pt x="2085" y="423"/>
                  </a:lnTo>
                  <a:lnTo>
                    <a:pt x="2187" y="392"/>
                  </a:lnTo>
                  <a:lnTo>
                    <a:pt x="2278" y="358"/>
                  </a:lnTo>
                  <a:lnTo>
                    <a:pt x="2362" y="320"/>
                  </a:lnTo>
                  <a:lnTo>
                    <a:pt x="2433" y="280"/>
                  </a:lnTo>
                  <a:lnTo>
                    <a:pt x="2493" y="239"/>
                  </a:lnTo>
                  <a:lnTo>
                    <a:pt x="2543" y="195"/>
                  </a:lnTo>
                  <a:lnTo>
                    <a:pt x="2578" y="151"/>
                  </a:lnTo>
                  <a:lnTo>
                    <a:pt x="2600" y="107"/>
                  </a:lnTo>
                  <a:lnTo>
                    <a:pt x="2618" y="74"/>
                  </a:lnTo>
                  <a:lnTo>
                    <a:pt x="2642" y="46"/>
                  </a:lnTo>
                  <a:lnTo>
                    <a:pt x="2670" y="24"/>
                  </a:lnTo>
                  <a:lnTo>
                    <a:pt x="2704" y="8"/>
                  </a:lnTo>
                  <a:lnTo>
                    <a:pt x="2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9" name="Freeform 128"/>
            <p:cNvSpPr>
              <a:spLocks/>
            </p:cNvSpPr>
            <p:nvPr/>
          </p:nvSpPr>
          <p:spPr bwMode="auto">
            <a:xfrm>
              <a:off x="7269163" y="3641725"/>
              <a:ext cx="2316163" cy="657225"/>
            </a:xfrm>
            <a:custGeom>
              <a:avLst/>
              <a:gdLst>
                <a:gd name="T0" fmla="*/ 2775 w 2919"/>
                <a:gd name="T1" fmla="*/ 0 h 827"/>
                <a:gd name="T2" fmla="*/ 2845 w 2919"/>
                <a:gd name="T3" fmla="*/ 26 h 827"/>
                <a:gd name="T4" fmla="*/ 2895 w 2919"/>
                <a:gd name="T5" fmla="*/ 78 h 827"/>
                <a:gd name="T6" fmla="*/ 2919 w 2919"/>
                <a:gd name="T7" fmla="*/ 145 h 827"/>
                <a:gd name="T8" fmla="*/ 2909 w 2919"/>
                <a:gd name="T9" fmla="*/ 219 h 827"/>
                <a:gd name="T10" fmla="*/ 2837 w 2919"/>
                <a:gd name="T11" fmla="*/ 352 h 827"/>
                <a:gd name="T12" fmla="*/ 2722 w 2919"/>
                <a:gd name="T13" fmla="*/ 473 h 827"/>
                <a:gd name="T14" fmla="*/ 2565 w 2919"/>
                <a:gd name="T15" fmla="*/ 581 h 827"/>
                <a:gd name="T16" fmla="*/ 2372 w 2919"/>
                <a:gd name="T17" fmla="*/ 672 h 827"/>
                <a:gd name="T18" fmla="*/ 2135 w 2919"/>
                <a:gd name="T19" fmla="*/ 746 h 827"/>
                <a:gd name="T20" fmla="*/ 1874 w 2919"/>
                <a:gd name="T21" fmla="*/ 797 h 827"/>
                <a:gd name="T22" fmla="*/ 1598 w 2919"/>
                <a:gd name="T23" fmla="*/ 823 h 827"/>
                <a:gd name="T24" fmla="*/ 1315 w 2919"/>
                <a:gd name="T25" fmla="*/ 823 h 827"/>
                <a:gd name="T26" fmla="*/ 1050 w 2919"/>
                <a:gd name="T27" fmla="*/ 801 h 827"/>
                <a:gd name="T28" fmla="*/ 806 w 2919"/>
                <a:gd name="T29" fmla="*/ 755 h 827"/>
                <a:gd name="T30" fmla="*/ 583 w 2919"/>
                <a:gd name="T31" fmla="*/ 690 h 827"/>
                <a:gd name="T32" fmla="*/ 390 w 2919"/>
                <a:gd name="T33" fmla="*/ 606 h 827"/>
                <a:gd name="T34" fmla="*/ 227 w 2919"/>
                <a:gd name="T35" fmla="*/ 505 h 827"/>
                <a:gd name="T36" fmla="*/ 101 w 2919"/>
                <a:gd name="T37" fmla="*/ 388 h 827"/>
                <a:gd name="T38" fmla="*/ 16 w 2919"/>
                <a:gd name="T39" fmla="*/ 258 h 827"/>
                <a:gd name="T40" fmla="*/ 0 w 2919"/>
                <a:gd name="T41" fmla="*/ 187 h 827"/>
                <a:gd name="T42" fmla="*/ 18 w 2919"/>
                <a:gd name="T43" fmla="*/ 117 h 827"/>
                <a:gd name="T44" fmla="*/ 64 w 2919"/>
                <a:gd name="T45" fmla="*/ 60 h 827"/>
                <a:gd name="T46" fmla="*/ 131 w 2919"/>
                <a:gd name="T47" fmla="*/ 28 h 827"/>
                <a:gd name="T48" fmla="*/ 203 w 2919"/>
                <a:gd name="T49" fmla="*/ 30 h 827"/>
                <a:gd name="T50" fmla="*/ 266 w 2919"/>
                <a:gd name="T51" fmla="*/ 62 h 827"/>
                <a:gd name="T52" fmla="*/ 312 w 2919"/>
                <a:gd name="T53" fmla="*/ 119 h 827"/>
                <a:gd name="T54" fmla="*/ 386 w 2919"/>
                <a:gd name="T55" fmla="*/ 213 h 827"/>
                <a:gd name="T56" fmla="*/ 513 w 2919"/>
                <a:gd name="T57" fmla="*/ 300 h 827"/>
                <a:gd name="T58" fmla="*/ 690 w 2919"/>
                <a:gd name="T59" fmla="*/ 380 h 827"/>
                <a:gd name="T60" fmla="*/ 909 w 2919"/>
                <a:gd name="T61" fmla="*/ 443 h 827"/>
                <a:gd name="T62" fmla="*/ 1166 w 2919"/>
                <a:gd name="T63" fmla="*/ 485 h 827"/>
                <a:gd name="T64" fmla="*/ 1454 w 2919"/>
                <a:gd name="T65" fmla="*/ 499 h 827"/>
                <a:gd name="T66" fmla="*/ 1729 w 2919"/>
                <a:gd name="T67" fmla="*/ 485 h 827"/>
                <a:gd name="T68" fmla="*/ 1974 w 2919"/>
                <a:gd name="T69" fmla="*/ 447 h 827"/>
                <a:gd name="T70" fmla="*/ 2187 w 2919"/>
                <a:gd name="T71" fmla="*/ 392 h 827"/>
                <a:gd name="T72" fmla="*/ 2362 w 2919"/>
                <a:gd name="T73" fmla="*/ 318 h 827"/>
                <a:gd name="T74" fmla="*/ 2493 w 2919"/>
                <a:gd name="T75" fmla="*/ 237 h 827"/>
                <a:gd name="T76" fmla="*/ 2578 w 2919"/>
                <a:gd name="T77" fmla="*/ 149 h 827"/>
                <a:gd name="T78" fmla="*/ 2618 w 2919"/>
                <a:gd name="T79" fmla="*/ 72 h 827"/>
                <a:gd name="T80" fmla="*/ 2670 w 2919"/>
                <a:gd name="T81" fmla="*/ 22 h 827"/>
                <a:gd name="T82" fmla="*/ 2738 w 2919"/>
                <a:gd name="T83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9" h="827">
                  <a:moveTo>
                    <a:pt x="2738" y="0"/>
                  </a:moveTo>
                  <a:lnTo>
                    <a:pt x="2775" y="0"/>
                  </a:lnTo>
                  <a:lnTo>
                    <a:pt x="2811" y="10"/>
                  </a:lnTo>
                  <a:lnTo>
                    <a:pt x="2845" y="26"/>
                  </a:lnTo>
                  <a:lnTo>
                    <a:pt x="2873" y="50"/>
                  </a:lnTo>
                  <a:lnTo>
                    <a:pt x="2895" y="78"/>
                  </a:lnTo>
                  <a:lnTo>
                    <a:pt x="2911" y="109"/>
                  </a:lnTo>
                  <a:lnTo>
                    <a:pt x="2919" y="145"/>
                  </a:lnTo>
                  <a:lnTo>
                    <a:pt x="2919" y="181"/>
                  </a:lnTo>
                  <a:lnTo>
                    <a:pt x="2909" y="219"/>
                  </a:lnTo>
                  <a:lnTo>
                    <a:pt x="2879" y="286"/>
                  </a:lnTo>
                  <a:lnTo>
                    <a:pt x="2837" y="352"/>
                  </a:lnTo>
                  <a:lnTo>
                    <a:pt x="2783" y="414"/>
                  </a:lnTo>
                  <a:lnTo>
                    <a:pt x="2722" y="473"/>
                  </a:lnTo>
                  <a:lnTo>
                    <a:pt x="2648" y="529"/>
                  </a:lnTo>
                  <a:lnTo>
                    <a:pt x="2565" y="581"/>
                  </a:lnTo>
                  <a:lnTo>
                    <a:pt x="2473" y="628"/>
                  </a:lnTo>
                  <a:lnTo>
                    <a:pt x="2372" y="672"/>
                  </a:lnTo>
                  <a:lnTo>
                    <a:pt x="2256" y="712"/>
                  </a:lnTo>
                  <a:lnTo>
                    <a:pt x="2135" y="746"/>
                  </a:lnTo>
                  <a:lnTo>
                    <a:pt x="2007" y="775"/>
                  </a:lnTo>
                  <a:lnTo>
                    <a:pt x="1874" y="797"/>
                  </a:lnTo>
                  <a:lnTo>
                    <a:pt x="1737" y="813"/>
                  </a:lnTo>
                  <a:lnTo>
                    <a:pt x="1598" y="823"/>
                  </a:lnTo>
                  <a:lnTo>
                    <a:pt x="1454" y="827"/>
                  </a:lnTo>
                  <a:lnTo>
                    <a:pt x="1315" y="823"/>
                  </a:lnTo>
                  <a:lnTo>
                    <a:pt x="1182" y="815"/>
                  </a:lnTo>
                  <a:lnTo>
                    <a:pt x="1050" y="801"/>
                  </a:lnTo>
                  <a:lnTo>
                    <a:pt x="925" y="781"/>
                  </a:lnTo>
                  <a:lnTo>
                    <a:pt x="806" y="755"/>
                  </a:lnTo>
                  <a:lnTo>
                    <a:pt x="690" y="726"/>
                  </a:lnTo>
                  <a:lnTo>
                    <a:pt x="583" y="690"/>
                  </a:lnTo>
                  <a:lnTo>
                    <a:pt x="483" y="650"/>
                  </a:lnTo>
                  <a:lnTo>
                    <a:pt x="390" y="606"/>
                  </a:lnTo>
                  <a:lnTo>
                    <a:pt x="304" y="557"/>
                  </a:lnTo>
                  <a:lnTo>
                    <a:pt x="227" y="505"/>
                  </a:lnTo>
                  <a:lnTo>
                    <a:pt x="159" y="449"/>
                  </a:lnTo>
                  <a:lnTo>
                    <a:pt x="101" y="388"/>
                  </a:lnTo>
                  <a:lnTo>
                    <a:pt x="54" y="326"/>
                  </a:lnTo>
                  <a:lnTo>
                    <a:pt x="16" y="258"/>
                  </a:lnTo>
                  <a:lnTo>
                    <a:pt x="4" y="223"/>
                  </a:lnTo>
                  <a:lnTo>
                    <a:pt x="0" y="187"/>
                  </a:lnTo>
                  <a:lnTo>
                    <a:pt x="6" y="151"/>
                  </a:lnTo>
                  <a:lnTo>
                    <a:pt x="18" y="117"/>
                  </a:lnTo>
                  <a:lnTo>
                    <a:pt x="36" y="85"/>
                  </a:lnTo>
                  <a:lnTo>
                    <a:pt x="64" y="60"/>
                  </a:lnTo>
                  <a:lnTo>
                    <a:pt x="95" y="40"/>
                  </a:lnTo>
                  <a:lnTo>
                    <a:pt x="131" y="28"/>
                  </a:lnTo>
                  <a:lnTo>
                    <a:pt x="167" y="26"/>
                  </a:lnTo>
                  <a:lnTo>
                    <a:pt x="203" y="30"/>
                  </a:lnTo>
                  <a:lnTo>
                    <a:pt x="237" y="42"/>
                  </a:lnTo>
                  <a:lnTo>
                    <a:pt x="266" y="62"/>
                  </a:lnTo>
                  <a:lnTo>
                    <a:pt x="292" y="87"/>
                  </a:lnTo>
                  <a:lnTo>
                    <a:pt x="312" y="119"/>
                  </a:lnTo>
                  <a:lnTo>
                    <a:pt x="342" y="167"/>
                  </a:lnTo>
                  <a:lnTo>
                    <a:pt x="386" y="213"/>
                  </a:lnTo>
                  <a:lnTo>
                    <a:pt x="444" y="258"/>
                  </a:lnTo>
                  <a:lnTo>
                    <a:pt x="513" y="300"/>
                  </a:lnTo>
                  <a:lnTo>
                    <a:pt x="597" y="342"/>
                  </a:lnTo>
                  <a:lnTo>
                    <a:pt x="690" y="380"/>
                  </a:lnTo>
                  <a:lnTo>
                    <a:pt x="796" y="414"/>
                  </a:lnTo>
                  <a:lnTo>
                    <a:pt x="909" y="443"/>
                  </a:lnTo>
                  <a:lnTo>
                    <a:pt x="1034" y="467"/>
                  </a:lnTo>
                  <a:lnTo>
                    <a:pt x="1166" y="485"/>
                  </a:lnTo>
                  <a:lnTo>
                    <a:pt x="1307" y="495"/>
                  </a:lnTo>
                  <a:lnTo>
                    <a:pt x="1454" y="499"/>
                  </a:lnTo>
                  <a:lnTo>
                    <a:pt x="1594" y="497"/>
                  </a:lnTo>
                  <a:lnTo>
                    <a:pt x="1729" y="485"/>
                  </a:lnTo>
                  <a:lnTo>
                    <a:pt x="1854" y="469"/>
                  </a:lnTo>
                  <a:lnTo>
                    <a:pt x="1974" y="447"/>
                  </a:lnTo>
                  <a:lnTo>
                    <a:pt x="2085" y="421"/>
                  </a:lnTo>
                  <a:lnTo>
                    <a:pt x="2187" y="392"/>
                  </a:lnTo>
                  <a:lnTo>
                    <a:pt x="2278" y="356"/>
                  </a:lnTo>
                  <a:lnTo>
                    <a:pt x="2362" y="318"/>
                  </a:lnTo>
                  <a:lnTo>
                    <a:pt x="2433" y="278"/>
                  </a:lnTo>
                  <a:lnTo>
                    <a:pt x="2493" y="237"/>
                  </a:lnTo>
                  <a:lnTo>
                    <a:pt x="2543" y="193"/>
                  </a:lnTo>
                  <a:lnTo>
                    <a:pt x="2578" y="149"/>
                  </a:lnTo>
                  <a:lnTo>
                    <a:pt x="2600" y="105"/>
                  </a:lnTo>
                  <a:lnTo>
                    <a:pt x="2618" y="72"/>
                  </a:lnTo>
                  <a:lnTo>
                    <a:pt x="2642" y="44"/>
                  </a:lnTo>
                  <a:lnTo>
                    <a:pt x="2670" y="22"/>
                  </a:lnTo>
                  <a:lnTo>
                    <a:pt x="2704" y="8"/>
                  </a:lnTo>
                  <a:lnTo>
                    <a:pt x="2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" name="Freeform 129"/>
            <p:cNvSpPr>
              <a:spLocks/>
            </p:cNvSpPr>
            <p:nvPr/>
          </p:nvSpPr>
          <p:spPr bwMode="auto">
            <a:xfrm>
              <a:off x="7269163" y="4303713"/>
              <a:ext cx="2316163" cy="655638"/>
            </a:xfrm>
            <a:custGeom>
              <a:avLst/>
              <a:gdLst>
                <a:gd name="T0" fmla="*/ 2775 w 2919"/>
                <a:gd name="T1" fmla="*/ 0 h 827"/>
                <a:gd name="T2" fmla="*/ 2845 w 2919"/>
                <a:gd name="T3" fmla="*/ 26 h 827"/>
                <a:gd name="T4" fmla="*/ 2895 w 2919"/>
                <a:gd name="T5" fmla="*/ 78 h 827"/>
                <a:gd name="T6" fmla="*/ 2919 w 2919"/>
                <a:gd name="T7" fmla="*/ 145 h 827"/>
                <a:gd name="T8" fmla="*/ 2909 w 2919"/>
                <a:gd name="T9" fmla="*/ 217 h 827"/>
                <a:gd name="T10" fmla="*/ 2837 w 2919"/>
                <a:gd name="T11" fmla="*/ 352 h 827"/>
                <a:gd name="T12" fmla="*/ 2722 w 2919"/>
                <a:gd name="T13" fmla="*/ 473 h 827"/>
                <a:gd name="T14" fmla="*/ 2565 w 2919"/>
                <a:gd name="T15" fmla="*/ 581 h 827"/>
                <a:gd name="T16" fmla="*/ 2372 w 2919"/>
                <a:gd name="T17" fmla="*/ 672 h 827"/>
                <a:gd name="T18" fmla="*/ 2135 w 2919"/>
                <a:gd name="T19" fmla="*/ 746 h 827"/>
                <a:gd name="T20" fmla="*/ 1874 w 2919"/>
                <a:gd name="T21" fmla="*/ 797 h 827"/>
                <a:gd name="T22" fmla="*/ 1598 w 2919"/>
                <a:gd name="T23" fmla="*/ 823 h 827"/>
                <a:gd name="T24" fmla="*/ 1315 w 2919"/>
                <a:gd name="T25" fmla="*/ 823 h 827"/>
                <a:gd name="T26" fmla="*/ 1050 w 2919"/>
                <a:gd name="T27" fmla="*/ 799 h 827"/>
                <a:gd name="T28" fmla="*/ 806 w 2919"/>
                <a:gd name="T29" fmla="*/ 756 h 827"/>
                <a:gd name="T30" fmla="*/ 583 w 2919"/>
                <a:gd name="T31" fmla="*/ 690 h 827"/>
                <a:gd name="T32" fmla="*/ 390 w 2919"/>
                <a:gd name="T33" fmla="*/ 604 h 827"/>
                <a:gd name="T34" fmla="*/ 227 w 2919"/>
                <a:gd name="T35" fmla="*/ 505 h 827"/>
                <a:gd name="T36" fmla="*/ 101 w 2919"/>
                <a:gd name="T37" fmla="*/ 388 h 827"/>
                <a:gd name="T38" fmla="*/ 16 w 2919"/>
                <a:gd name="T39" fmla="*/ 258 h 827"/>
                <a:gd name="T40" fmla="*/ 0 w 2919"/>
                <a:gd name="T41" fmla="*/ 185 h 827"/>
                <a:gd name="T42" fmla="*/ 18 w 2919"/>
                <a:gd name="T43" fmla="*/ 115 h 827"/>
                <a:gd name="T44" fmla="*/ 64 w 2919"/>
                <a:gd name="T45" fmla="*/ 60 h 827"/>
                <a:gd name="T46" fmla="*/ 131 w 2919"/>
                <a:gd name="T47" fmla="*/ 28 h 827"/>
                <a:gd name="T48" fmla="*/ 203 w 2919"/>
                <a:gd name="T49" fmla="*/ 30 h 827"/>
                <a:gd name="T50" fmla="*/ 266 w 2919"/>
                <a:gd name="T51" fmla="*/ 62 h 827"/>
                <a:gd name="T52" fmla="*/ 312 w 2919"/>
                <a:gd name="T53" fmla="*/ 119 h 827"/>
                <a:gd name="T54" fmla="*/ 386 w 2919"/>
                <a:gd name="T55" fmla="*/ 213 h 827"/>
                <a:gd name="T56" fmla="*/ 513 w 2919"/>
                <a:gd name="T57" fmla="*/ 300 h 827"/>
                <a:gd name="T58" fmla="*/ 690 w 2919"/>
                <a:gd name="T59" fmla="*/ 380 h 827"/>
                <a:gd name="T60" fmla="*/ 909 w 2919"/>
                <a:gd name="T61" fmla="*/ 441 h 827"/>
                <a:gd name="T62" fmla="*/ 1166 w 2919"/>
                <a:gd name="T63" fmla="*/ 485 h 827"/>
                <a:gd name="T64" fmla="*/ 1454 w 2919"/>
                <a:gd name="T65" fmla="*/ 499 h 827"/>
                <a:gd name="T66" fmla="*/ 1729 w 2919"/>
                <a:gd name="T67" fmla="*/ 485 h 827"/>
                <a:gd name="T68" fmla="*/ 1974 w 2919"/>
                <a:gd name="T69" fmla="*/ 447 h 827"/>
                <a:gd name="T70" fmla="*/ 2187 w 2919"/>
                <a:gd name="T71" fmla="*/ 390 h 827"/>
                <a:gd name="T72" fmla="*/ 2362 w 2919"/>
                <a:gd name="T73" fmla="*/ 318 h 827"/>
                <a:gd name="T74" fmla="*/ 2493 w 2919"/>
                <a:gd name="T75" fmla="*/ 237 h 827"/>
                <a:gd name="T76" fmla="*/ 2578 w 2919"/>
                <a:gd name="T77" fmla="*/ 149 h 827"/>
                <a:gd name="T78" fmla="*/ 2618 w 2919"/>
                <a:gd name="T79" fmla="*/ 72 h 827"/>
                <a:gd name="T80" fmla="*/ 2670 w 2919"/>
                <a:gd name="T81" fmla="*/ 22 h 827"/>
                <a:gd name="T82" fmla="*/ 2738 w 2919"/>
                <a:gd name="T83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9" h="827">
                  <a:moveTo>
                    <a:pt x="2738" y="0"/>
                  </a:moveTo>
                  <a:lnTo>
                    <a:pt x="2775" y="0"/>
                  </a:lnTo>
                  <a:lnTo>
                    <a:pt x="2811" y="8"/>
                  </a:lnTo>
                  <a:lnTo>
                    <a:pt x="2845" y="26"/>
                  </a:lnTo>
                  <a:lnTo>
                    <a:pt x="2873" y="50"/>
                  </a:lnTo>
                  <a:lnTo>
                    <a:pt x="2895" y="78"/>
                  </a:lnTo>
                  <a:lnTo>
                    <a:pt x="2911" y="109"/>
                  </a:lnTo>
                  <a:lnTo>
                    <a:pt x="2919" y="145"/>
                  </a:lnTo>
                  <a:lnTo>
                    <a:pt x="2919" y="181"/>
                  </a:lnTo>
                  <a:lnTo>
                    <a:pt x="2909" y="217"/>
                  </a:lnTo>
                  <a:lnTo>
                    <a:pt x="2879" y="286"/>
                  </a:lnTo>
                  <a:lnTo>
                    <a:pt x="2837" y="352"/>
                  </a:lnTo>
                  <a:lnTo>
                    <a:pt x="2783" y="414"/>
                  </a:lnTo>
                  <a:lnTo>
                    <a:pt x="2722" y="473"/>
                  </a:lnTo>
                  <a:lnTo>
                    <a:pt x="2648" y="529"/>
                  </a:lnTo>
                  <a:lnTo>
                    <a:pt x="2565" y="581"/>
                  </a:lnTo>
                  <a:lnTo>
                    <a:pt x="2473" y="628"/>
                  </a:lnTo>
                  <a:lnTo>
                    <a:pt x="2372" y="672"/>
                  </a:lnTo>
                  <a:lnTo>
                    <a:pt x="2256" y="712"/>
                  </a:lnTo>
                  <a:lnTo>
                    <a:pt x="2135" y="746"/>
                  </a:lnTo>
                  <a:lnTo>
                    <a:pt x="2007" y="775"/>
                  </a:lnTo>
                  <a:lnTo>
                    <a:pt x="1874" y="797"/>
                  </a:lnTo>
                  <a:lnTo>
                    <a:pt x="1737" y="813"/>
                  </a:lnTo>
                  <a:lnTo>
                    <a:pt x="1598" y="823"/>
                  </a:lnTo>
                  <a:lnTo>
                    <a:pt x="1454" y="827"/>
                  </a:lnTo>
                  <a:lnTo>
                    <a:pt x="1315" y="823"/>
                  </a:lnTo>
                  <a:lnTo>
                    <a:pt x="1182" y="815"/>
                  </a:lnTo>
                  <a:lnTo>
                    <a:pt x="1050" y="799"/>
                  </a:lnTo>
                  <a:lnTo>
                    <a:pt x="925" y="779"/>
                  </a:lnTo>
                  <a:lnTo>
                    <a:pt x="806" y="756"/>
                  </a:lnTo>
                  <a:lnTo>
                    <a:pt x="690" y="724"/>
                  </a:lnTo>
                  <a:lnTo>
                    <a:pt x="583" y="690"/>
                  </a:lnTo>
                  <a:lnTo>
                    <a:pt x="483" y="650"/>
                  </a:lnTo>
                  <a:lnTo>
                    <a:pt x="390" y="604"/>
                  </a:lnTo>
                  <a:lnTo>
                    <a:pt x="304" y="557"/>
                  </a:lnTo>
                  <a:lnTo>
                    <a:pt x="227" y="505"/>
                  </a:lnTo>
                  <a:lnTo>
                    <a:pt x="159" y="447"/>
                  </a:lnTo>
                  <a:lnTo>
                    <a:pt x="101" y="388"/>
                  </a:lnTo>
                  <a:lnTo>
                    <a:pt x="54" y="324"/>
                  </a:lnTo>
                  <a:lnTo>
                    <a:pt x="16" y="258"/>
                  </a:lnTo>
                  <a:lnTo>
                    <a:pt x="4" y="223"/>
                  </a:lnTo>
                  <a:lnTo>
                    <a:pt x="0" y="185"/>
                  </a:lnTo>
                  <a:lnTo>
                    <a:pt x="6" y="149"/>
                  </a:lnTo>
                  <a:lnTo>
                    <a:pt x="18" y="115"/>
                  </a:lnTo>
                  <a:lnTo>
                    <a:pt x="36" y="86"/>
                  </a:lnTo>
                  <a:lnTo>
                    <a:pt x="64" y="60"/>
                  </a:lnTo>
                  <a:lnTo>
                    <a:pt x="95" y="40"/>
                  </a:lnTo>
                  <a:lnTo>
                    <a:pt x="131" y="28"/>
                  </a:lnTo>
                  <a:lnTo>
                    <a:pt x="167" y="24"/>
                  </a:lnTo>
                  <a:lnTo>
                    <a:pt x="203" y="30"/>
                  </a:lnTo>
                  <a:lnTo>
                    <a:pt x="237" y="42"/>
                  </a:lnTo>
                  <a:lnTo>
                    <a:pt x="266" y="62"/>
                  </a:lnTo>
                  <a:lnTo>
                    <a:pt x="292" y="87"/>
                  </a:lnTo>
                  <a:lnTo>
                    <a:pt x="312" y="119"/>
                  </a:lnTo>
                  <a:lnTo>
                    <a:pt x="342" y="165"/>
                  </a:lnTo>
                  <a:lnTo>
                    <a:pt x="386" y="213"/>
                  </a:lnTo>
                  <a:lnTo>
                    <a:pt x="444" y="256"/>
                  </a:lnTo>
                  <a:lnTo>
                    <a:pt x="513" y="300"/>
                  </a:lnTo>
                  <a:lnTo>
                    <a:pt x="597" y="342"/>
                  </a:lnTo>
                  <a:lnTo>
                    <a:pt x="690" y="380"/>
                  </a:lnTo>
                  <a:lnTo>
                    <a:pt x="796" y="414"/>
                  </a:lnTo>
                  <a:lnTo>
                    <a:pt x="909" y="441"/>
                  </a:lnTo>
                  <a:lnTo>
                    <a:pt x="1034" y="465"/>
                  </a:lnTo>
                  <a:lnTo>
                    <a:pt x="1166" y="485"/>
                  </a:lnTo>
                  <a:lnTo>
                    <a:pt x="1307" y="495"/>
                  </a:lnTo>
                  <a:lnTo>
                    <a:pt x="1454" y="499"/>
                  </a:lnTo>
                  <a:lnTo>
                    <a:pt x="1594" y="495"/>
                  </a:lnTo>
                  <a:lnTo>
                    <a:pt x="1729" y="485"/>
                  </a:lnTo>
                  <a:lnTo>
                    <a:pt x="1854" y="469"/>
                  </a:lnTo>
                  <a:lnTo>
                    <a:pt x="1974" y="447"/>
                  </a:lnTo>
                  <a:lnTo>
                    <a:pt x="2085" y="422"/>
                  </a:lnTo>
                  <a:lnTo>
                    <a:pt x="2187" y="390"/>
                  </a:lnTo>
                  <a:lnTo>
                    <a:pt x="2278" y="356"/>
                  </a:lnTo>
                  <a:lnTo>
                    <a:pt x="2362" y="318"/>
                  </a:lnTo>
                  <a:lnTo>
                    <a:pt x="2433" y="278"/>
                  </a:lnTo>
                  <a:lnTo>
                    <a:pt x="2493" y="237"/>
                  </a:lnTo>
                  <a:lnTo>
                    <a:pt x="2543" y="193"/>
                  </a:lnTo>
                  <a:lnTo>
                    <a:pt x="2578" y="149"/>
                  </a:lnTo>
                  <a:lnTo>
                    <a:pt x="2600" y="105"/>
                  </a:lnTo>
                  <a:lnTo>
                    <a:pt x="2618" y="72"/>
                  </a:lnTo>
                  <a:lnTo>
                    <a:pt x="2642" y="44"/>
                  </a:lnTo>
                  <a:lnTo>
                    <a:pt x="2670" y="22"/>
                  </a:lnTo>
                  <a:lnTo>
                    <a:pt x="2704" y="8"/>
                  </a:lnTo>
                  <a:lnTo>
                    <a:pt x="2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" name="Freeform 130"/>
            <p:cNvSpPr>
              <a:spLocks noEditPoints="1"/>
            </p:cNvSpPr>
            <p:nvPr/>
          </p:nvSpPr>
          <p:spPr bwMode="auto">
            <a:xfrm>
              <a:off x="7246938" y="1762125"/>
              <a:ext cx="2352675" cy="1212850"/>
            </a:xfrm>
            <a:custGeom>
              <a:avLst/>
              <a:gdLst>
                <a:gd name="T0" fmla="*/ 1214 w 2965"/>
                <a:gd name="T1" fmla="*/ 340 h 1529"/>
                <a:gd name="T2" fmla="*/ 869 w 2965"/>
                <a:gd name="T3" fmla="*/ 400 h 1529"/>
                <a:gd name="T4" fmla="*/ 601 w 2965"/>
                <a:gd name="T5" fmla="*/ 495 h 1529"/>
                <a:gd name="T6" fmla="*/ 420 w 2965"/>
                <a:gd name="T7" fmla="*/ 610 h 1529"/>
                <a:gd name="T8" fmla="*/ 332 w 2965"/>
                <a:gd name="T9" fmla="*/ 728 h 1529"/>
                <a:gd name="T10" fmla="*/ 350 w 2965"/>
                <a:gd name="T11" fmla="*/ 839 h 1529"/>
                <a:gd name="T12" fmla="*/ 470 w 2965"/>
                <a:gd name="T13" fmla="*/ 956 h 1529"/>
                <a:gd name="T14" fmla="*/ 682 w 2965"/>
                <a:gd name="T15" fmla="*/ 1066 h 1529"/>
                <a:gd name="T16" fmla="*/ 977 w 2965"/>
                <a:gd name="T17" fmla="*/ 1153 h 1529"/>
                <a:gd name="T18" fmla="*/ 1345 w 2965"/>
                <a:gd name="T19" fmla="*/ 1197 h 1529"/>
                <a:gd name="T20" fmla="*/ 1751 w 2965"/>
                <a:gd name="T21" fmla="*/ 1189 h 1529"/>
                <a:gd name="T22" fmla="*/ 2095 w 2965"/>
                <a:gd name="T23" fmla="*/ 1127 h 1529"/>
                <a:gd name="T24" fmla="*/ 2364 w 2965"/>
                <a:gd name="T25" fmla="*/ 1032 h 1529"/>
                <a:gd name="T26" fmla="*/ 2545 w 2965"/>
                <a:gd name="T27" fmla="*/ 917 h 1529"/>
                <a:gd name="T28" fmla="*/ 2632 w 2965"/>
                <a:gd name="T29" fmla="*/ 801 h 1529"/>
                <a:gd name="T30" fmla="*/ 2614 w 2965"/>
                <a:gd name="T31" fmla="*/ 688 h 1529"/>
                <a:gd name="T32" fmla="*/ 2495 w 2965"/>
                <a:gd name="T33" fmla="*/ 571 h 1529"/>
                <a:gd name="T34" fmla="*/ 2282 w 2965"/>
                <a:gd name="T35" fmla="*/ 461 h 1529"/>
                <a:gd name="T36" fmla="*/ 1988 w 2965"/>
                <a:gd name="T37" fmla="*/ 376 h 1529"/>
                <a:gd name="T38" fmla="*/ 1620 w 2965"/>
                <a:gd name="T39" fmla="*/ 330 h 1529"/>
                <a:gd name="T40" fmla="*/ 1630 w 2965"/>
                <a:gd name="T41" fmla="*/ 2 h 1529"/>
                <a:gd name="T42" fmla="*/ 2039 w 2965"/>
                <a:gd name="T43" fmla="*/ 52 h 1529"/>
                <a:gd name="T44" fmla="*/ 2392 w 2965"/>
                <a:gd name="T45" fmla="*/ 151 h 1529"/>
                <a:gd name="T46" fmla="*/ 2670 w 2965"/>
                <a:gd name="T47" fmla="*/ 294 h 1529"/>
                <a:gd name="T48" fmla="*/ 2865 w 2965"/>
                <a:gd name="T49" fmla="*/ 477 h 1529"/>
                <a:gd name="T50" fmla="*/ 2959 w 2965"/>
                <a:gd name="T51" fmla="*/ 688 h 1529"/>
                <a:gd name="T52" fmla="*/ 2939 w 2965"/>
                <a:gd name="T53" fmla="*/ 913 h 1529"/>
                <a:gd name="T54" fmla="*/ 2809 w 2965"/>
                <a:gd name="T55" fmla="*/ 1115 h 1529"/>
                <a:gd name="T56" fmla="*/ 2587 w 2965"/>
                <a:gd name="T57" fmla="*/ 1284 h 1529"/>
                <a:gd name="T58" fmla="*/ 2280 w 2965"/>
                <a:gd name="T59" fmla="*/ 1416 h 1529"/>
                <a:gd name="T60" fmla="*/ 1908 w 2965"/>
                <a:gd name="T61" fmla="*/ 1499 h 1529"/>
                <a:gd name="T62" fmla="*/ 1482 w 2965"/>
                <a:gd name="T63" fmla="*/ 1529 h 1529"/>
                <a:gd name="T64" fmla="*/ 1057 w 2965"/>
                <a:gd name="T65" fmla="*/ 1499 h 1529"/>
                <a:gd name="T66" fmla="*/ 684 w 2965"/>
                <a:gd name="T67" fmla="*/ 1416 h 1529"/>
                <a:gd name="T68" fmla="*/ 378 w 2965"/>
                <a:gd name="T69" fmla="*/ 1284 h 1529"/>
                <a:gd name="T70" fmla="*/ 155 w 2965"/>
                <a:gd name="T71" fmla="*/ 1115 h 1529"/>
                <a:gd name="T72" fmla="*/ 26 w 2965"/>
                <a:gd name="T73" fmla="*/ 913 h 1529"/>
                <a:gd name="T74" fmla="*/ 6 w 2965"/>
                <a:gd name="T75" fmla="*/ 688 h 1529"/>
                <a:gd name="T76" fmla="*/ 99 w 2965"/>
                <a:gd name="T77" fmla="*/ 477 h 1529"/>
                <a:gd name="T78" fmla="*/ 294 w 2965"/>
                <a:gd name="T79" fmla="*/ 294 h 1529"/>
                <a:gd name="T80" fmla="*/ 573 w 2965"/>
                <a:gd name="T81" fmla="*/ 151 h 1529"/>
                <a:gd name="T82" fmla="*/ 925 w 2965"/>
                <a:gd name="T83" fmla="*/ 52 h 1529"/>
                <a:gd name="T84" fmla="*/ 1335 w 2965"/>
                <a:gd name="T85" fmla="*/ 2 h 1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65" h="1529">
                  <a:moveTo>
                    <a:pt x="1482" y="326"/>
                  </a:moveTo>
                  <a:lnTo>
                    <a:pt x="1345" y="330"/>
                  </a:lnTo>
                  <a:lnTo>
                    <a:pt x="1214" y="340"/>
                  </a:lnTo>
                  <a:lnTo>
                    <a:pt x="1092" y="354"/>
                  </a:lnTo>
                  <a:lnTo>
                    <a:pt x="977" y="376"/>
                  </a:lnTo>
                  <a:lnTo>
                    <a:pt x="869" y="400"/>
                  </a:lnTo>
                  <a:lnTo>
                    <a:pt x="772" y="430"/>
                  </a:lnTo>
                  <a:lnTo>
                    <a:pt x="682" y="461"/>
                  </a:lnTo>
                  <a:lnTo>
                    <a:pt x="601" y="495"/>
                  </a:lnTo>
                  <a:lnTo>
                    <a:pt x="531" y="533"/>
                  </a:lnTo>
                  <a:lnTo>
                    <a:pt x="470" y="571"/>
                  </a:lnTo>
                  <a:lnTo>
                    <a:pt x="420" y="610"/>
                  </a:lnTo>
                  <a:lnTo>
                    <a:pt x="380" y="650"/>
                  </a:lnTo>
                  <a:lnTo>
                    <a:pt x="350" y="688"/>
                  </a:lnTo>
                  <a:lnTo>
                    <a:pt x="332" y="728"/>
                  </a:lnTo>
                  <a:lnTo>
                    <a:pt x="328" y="764"/>
                  </a:lnTo>
                  <a:lnTo>
                    <a:pt x="332" y="801"/>
                  </a:lnTo>
                  <a:lnTo>
                    <a:pt x="350" y="839"/>
                  </a:lnTo>
                  <a:lnTo>
                    <a:pt x="380" y="877"/>
                  </a:lnTo>
                  <a:lnTo>
                    <a:pt x="420" y="917"/>
                  </a:lnTo>
                  <a:lnTo>
                    <a:pt x="470" y="956"/>
                  </a:lnTo>
                  <a:lnTo>
                    <a:pt x="531" y="994"/>
                  </a:lnTo>
                  <a:lnTo>
                    <a:pt x="601" y="1032"/>
                  </a:lnTo>
                  <a:lnTo>
                    <a:pt x="682" y="1066"/>
                  </a:lnTo>
                  <a:lnTo>
                    <a:pt x="772" y="1100"/>
                  </a:lnTo>
                  <a:lnTo>
                    <a:pt x="869" y="1127"/>
                  </a:lnTo>
                  <a:lnTo>
                    <a:pt x="977" y="1153"/>
                  </a:lnTo>
                  <a:lnTo>
                    <a:pt x="1092" y="1173"/>
                  </a:lnTo>
                  <a:lnTo>
                    <a:pt x="1214" y="1189"/>
                  </a:lnTo>
                  <a:lnTo>
                    <a:pt x="1345" y="1197"/>
                  </a:lnTo>
                  <a:lnTo>
                    <a:pt x="1482" y="1201"/>
                  </a:lnTo>
                  <a:lnTo>
                    <a:pt x="1620" y="1197"/>
                  </a:lnTo>
                  <a:lnTo>
                    <a:pt x="1751" y="1189"/>
                  </a:lnTo>
                  <a:lnTo>
                    <a:pt x="1872" y="1173"/>
                  </a:lnTo>
                  <a:lnTo>
                    <a:pt x="1988" y="1153"/>
                  </a:lnTo>
                  <a:lnTo>
                    <a:pt x="2095" y="1127"/>
                  </a:lnTo>
                  <a:lnTo>
                    <a:pt x="2193" y="1100"/>
                  </a:lnTo>
                  <a:lnTo>
                    <a:pt x="2282" y="1066"/>
                  </a:lnTo>
                  <a:lnTo>
                    <a:pt x="2364" y="1032"/>
                  </a:lnTo>
                  <a:lnTo>
                    <a:pt x="2433" y="994"/>
                  </a:lnTo>
                  <a:lnTo>
                    <a:pt x="2495" y="956"/>
                  </a:lnTo>
                  <a:lnTo>
                    <a:pt x="2545" y="917"/>
                  </a:lnTo>
                  <a:lnTo>
                    <a:pt x="2585" y="877"/>
                  </a:lnTo>
                  <a:lnTo>
                    <a:pt x="2614" y="839"/>
                  </a:lnTo>
                  <a:lnTo>
                    <a:pt x="2632" y="801"/>
                  </a:lnTo>
                  <a:lnTo>
                    <a:pt x="2638" y="764"/>
                  </a:lnTo>
                  <a:lnTo>
                    <a:pt x="2632" y="728"/>
                  </a:lnTo>
                  <a:lnTo>
                    <a:pt x="2614" y="688"/>
                  </a:lnTo>
                  <a:lnTo>
                    <a:pt x="2585" y="650"/>
                  </a:lnTo>
                  <a:lnTo>
                    <a:pt x="2545" y="610"/>
                  </a:lnTo>
                  <a:lnTo>
                    <a:pt x="2495" y="571"/>
                  </a:lnTo>
                  <a:lnTo>
                    <a:pt x="2433" y="533"/>
                  </a:lnTo>
                  <a:lnTo>
                    <a:pt x="2364" y="495"/>
                  </a:lnTo>
                  <a:lnTo>
                    <a:pt x="2282" y="461"/>
                  </a:lnTo>
                  <a:lnTo>
                    <a:pt x="2193" y="430"/>
                  </a:lnTo>
                  <a:lnTo>
                    <a:pt x="2095" y="400"/>
                  </a:lnTo>
                  <a:lnTo>
                    <a:pt x="1988" y="376"/>
                  </a:lnTo>
                  <a:lnTo>
                    <a:pt x="1872" y="354"/>
                  </a:lnTo>
                  <a:lnTo>
                    <a:pt x="1751" y="340"/>
                  </a:lnTo>
                  <a:lnTo>
                    <a:pt x="1620" y="330"/>
                  </a:lnTo>
                  <a:lnTo>
                    <a:pt x="1482" y="326"/>
                  </a:lnTo>
                  <a:close/>
                  <a:moveTo>
                    <a:pt x="1482" y="0"/>
                  </a:moveTo>
                  <a:lnTo>
                    <a:pt x="1630" y="2"/>
                  </a:lnTo>
                  <a:lnTo>
                    <a:pt x="1771" y="12"/>
                  </a:lnTo>
                  <a:lnTo>
                    <a:pt x="1908" y="28"/>
                  </a:lnTo>
                  <a:lnTo>
                    <a:pt x="2039" y="52"/>
                  </a:lnTo>
                  <a:lnTo>
                    <a:pt x="2163" y="80"/>
                  </a:lnTo>
                  <a:lnTo>
                    <a:pt x="2280" y="111"/>
                  </a:lnTo>
                  <a:lnTo>
                    <a:pt x="2392" y="151"/>
                  </a:lnTo>
                  <a:lnTo>
                    <a:pt x="2493" y="195"/>
                  </a:lnTo>
                  <a:lnTo>
                    <a:pt x="2587" y="243"/>
                  </a:lnTo>
                  <a:lnTo>
                    <a:pt x="2670" y="294"/>
                  </a:lnTo>
                  <a:lnTo>
                    <a:pt x="2746" y="352"/>
                  </a:lnTo>
                  <a:lnTo>
                    <a:pt x="2809" y="412"/>
                  </a:lnTo>
                  <a:lnTo>
                    <a:pt x="2865" y="477"/>
                  </a:lnTo>
                  <a:lnTo>
                    <a:pt x="2907" y="545"/>
                  </a:lnTo>
                  <a:lnTo>
                    <a:pt x="2939" y="614"/>
                  </a:lnTo>
                  <a:lnTo>
                    <a:pt x="2959" y="688"/>
                  </a:lnTo>
                  <a:lnTo>
                    <a:pt x="2965" y="764"/>
                  </a:lnTo>
                  <a:lnTo>
                    <a:pt x="2959" y="839"/>
                  </a:lnTo>
                  <a:lnTo>
                    <a:pt x="2939" y="913"/>
                  </a:lnTo>
                  <a:lnTo>
                    <a:pt x="2907" y="984"/>
                  </a:lnTo>
                  <a:lnTo>
                    <a:pt x="2865" y="1052"/>
                  </a:lnTo>
                  <a:lnTo>
                    <a:pt x="2809" y="1115"/>
                  </a:lnTo>
                  <a:lnTo>
                    <a:pt x="2746" y="1175"/>
                  </a:lnTo>
                  <a:lnTo>
                    <a:pt x="2670" y="1233"/>
                  </a:lnTo>
                  <a:lnTo>
                    <a:pt x="2587" y="1284"/>
                  </a:lnTo>
                  <a:lnTo>
                    <a:pt x="2493" y="1332"/>
                  </a:lnTo>
                  <a:lnTo>
                    <a:pt x="2392" y="1376"/>
                  </a:lnTo>
                  <a:lnTo>
                    <a:pt x="2280" y="1416"/>
                  </a:lnTo>
                  <a:lnTo>
                    <a:pt x="2163" y="1449"/>
                  </a:lnTo>
                  <a:lnTo>
                    <a:pt x="2039" y="1477"/>
                  </a:lnTo>
                  <a:lnTo>
                    <a:pt x="1908" y="1499"/>
                  </a:lnTo>
                  <a:lnTo>
                    <a:pt x="1771" y="1515"/>
                  </a:lnTo>
                  <a:lnTo>
                    <a:pt x="1630" y="1525"/>
                  </a:lnTo>
                  <a:lnTo>
                    <a:pt x="1482" y="1529"/>
                  </a:lnTo>
                  <a:lnTo>
                    <a:pt x="1335" y="1525"/>
                  </a:lnTo>
                  <a:lnTo>
                    <a:pt x="1194" y="1515"/>
                  </a:lnTo>
                  <a:lnTo>
                    <a:pt x="1057" y="1499"/>
                  </a:lnTo>
                  <a:lnTo>
                    <a:pt x="925" y="1477"/>
                  </a:lnTo>
                  <a:lnTo>
                    <a:pt x="802" y="1449"/>
                  </a:lnTo>
                  <a:lnTo>
                    <a:pt x="684" y="1416"/>
                  </a:lnTo>
                  <a:lnTo>
                    <a:pt x="573" y="1376"/>
                  </a:lnTo>
                  <a:lnTo>
                    <a:pt x="472" y="1332"/>
                  </a:lnTo>
                  <a:lnTo>
                    <a:pt x="378" y="1284"/>
                  </a:lnTo>
                  <a:lnTo>
                    <a:pt x="294" y="1233"/>
                  </a:lnTo>
                  <a:lnTo>
                    <a:pt x="219" y="1175"/>
                  </a:lnTo>
                  <a:lnTo>
                    <a:pt x="155" y="1115"/>
                  </a:lnTo>
                  <a:lnTo>
                    <a:pt x="99" y="1052"/>
                  </a:lnTo>
                  <a:lnTo>
                    <a:pt x="58" y="984"/>
                  </a:lnTo>
                  <a:lnTo>
                    <a:pt x="26" y="913"/>
                  </a:lnTo>
                  <a:lnTo>
                    <a:pt x="6" y="839"/>
                  </a:lnTo>
                  <a:lnTo>
                    <a:pt x="0" y="764"/>
                  </a:lnTo>
                  <a:lnTo>
                    <a:pt x="6" y="688"/>
                  </a:lnTo>
                  <a:lnTo>
                    <a:pt x="26" y="614"/>
                  </a:lnTo>
                  <a:lnTo>
                    <a:pt x="58" y="545"/>
                  </a:lnTo>
                  <a:lnTo>
                    <a:pt x="99" y="477"/>
                  </a:lnTo>
                  <a:lnTo>
                    <a:pt x="155" y="412"/>
                  </a:lnTo>
                  <a:lnTo>
                    <a:pt x="219" y="352"/>
                  </a:lnTo>
                  <a:lnTo>
                    <a:pt x="294" y="294"/>
                  </a:lnTo>
                  <a:lnTo>
                    <a:pt x="378" y="243"/>
                  </a:lnTo>
                  <a:lnTo>
                    <a:pt x="472" y="195"/>
                  </a:lnTo>
                  <a:lnTo>
                    <a:pt x="573" y="151"/>
                  </a:lnTo>
                  <a:lnTo>
                    <a:pt x="684" y="111"/>
                  </a:lnTo>
                  <a:lnTo>
                    <a:pt x="802" y="80"/>
                  </a:lnTo>
                  <a:lnTo>
                    <a:pt x="925" y="52"/>
                  </a:lnTo>
                  <a:lnTo>
                    <a:pt x="1057" y="28"/>
                  </a:lnTo>
                  <a:lnTo>
                    <a:pt x="1194" y="12"/>
                  </a:lnTo>
                  <a:lnTo>
                    <a:pt x="1335" y="2"/>
                  </a:lnTo>
                  <a:lnTo>
                    <a:pt x="1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582638" y="4325552"/>
            <a:ext cx="456028" cy="248868"/>
            <a:chOff x="7721600" y="3265488"/>
            <a:chExt cx="5207001" cy="2841625"/>
          </a:xfrm>
          <a:solidFill>
            <a:schemeClr val="bg1"/>
          </a:solidFill>
        </p:grpSpPr>
        <p:sp>
          <p:nvSpPr>
            <p:cNvPr id="53" name="Freeform 141"/>
            <p:cNvSpPr>
              <a:spLocks noEditPoints="1"/>
            </p:cNvSpPr>
            <p:nvPr/>
          </p:nvSpPr>
          <p:spPr bwMode="auto">
            <a:xfrm>
              <a:off x="8167688" y="3265488"/>
              <a:ext cx="4760913" cy="2841625"/>
            </a:xfrm>
            <a:custGeom>
              <a:avLst/>
              <a:gdLst>
                <a:gd name="T0" fmla="*/ 4813 w 5999"/>
                <a:gd name="T1" fmla="*/ 2873 h 3580"/>
                <a:gd name="T2" fmla="*/ 4732 w 5999"/>
                <a:gd name="T3" fmla="*/ 3042 h 3580"/>
                <a:gd name="T4" fmla="*/ 4813 w 5999"/>
                <a:gd name="T5" fmla="*/ 3213 h 3580"/>
                <a:gd name="T6" fmla="*/ 5000 w 5999"/>
                <a:gd name="T7" fmla="*/ 3254 h 3580"/>
                <a:gd name="T8" fmla="*/ 5145 w 5999"/>
                <a:gd name="T9" fmla="*/ 3139 h 3580"/>
                <a:gd name="T10" fmla="*/ 5147 w 5999"/>
                <a:gd name="T11" fmla="*/ 2947 h 3580"/>
                <a:gd name="T12" fmla="*/ 5000 w 5999"/>
                <a:gd name="T13" fmla="*/ 2830 h 3580"/>
                <a:gd name="T14" fmla="*/ 1870 w 5999"/>
                <a:gd name="T15" fmla="*/ 2847 h 3580"/>
                <a:gd name="T16" fmla="*/ 1753 w 5999"/>
                <a:gd name="T17" fmla="*/ 2992 h 3580"/>
                <a:gd name="T18" fmla="*/ 1795 w 5999"/>
                <a:gd name="T19" fmla="*/ 3179 h 3580"/>
                <a:gd name="T20" fmla="*/ 1966 w 5999"/>
                <a:gd name="T21" fmla="*/ 3260 h 3580"/>
                <a:gd name="T22" fmla="*/ 2137 w 5999"/>
                <a:gd name="T23" fmla="*/ 3179 h 3580"/>
                <a:gd name="T24" fmla="*/ 2179 w 5999"/>
                <a:gd name="T25" fmla="*/ 2992 h 3580"/>
                <a:gd name="T26" fmla="*/ 2061 w 5999"/>
                <a:gd name="T27" fmla="*/ 2847 h 3580"/>
                <a:gd name="T28" fmla="*/ 4326 w 5999"/>
                <a:gd name="T29" fmla="*/ 2839 h 3580"/>
                <a:gd name="T30" fmla="*/ 4564 w 5999"/>
                <a:gd name="T31" fmla="*/ 2665 h 3580"/>
                <a:gd name="T32" fmla="*/ 4805 w 5999"/>
                <a:gd name="T33" fmla="*/ 2522 h 3580"/>
                <a:gd name="T34" fmla="*/ 5096 w 5999"/>
                <a:gd name="T35" fmla="*/ 2524 h 3580"/>
                <a:gd name="T36" fmla="*/ 5336 w 5999"/>
                <a:gd name="T37" fmla="*/ 2665 h 3580"/>
                <a:gd name="T38" fmla="*/ 5677 w 5999"/>
                <a:gd name="T39" fmla="*/ 2839 h 3580"/>
                <a:gd name="T40" fmla="*/ 5643 w 5999"/>
                <a:gd name="T41" fmla="*/ 1366 h 3580"/>
                <a:gd name="T42" fmla="*/ 5498 w 5999"/>
                <a:gd name="T43" fmla="*/ 1064 h 3580"/>
                <a:gd name="T44" fmla="*/ 5249 w 5999"/>
                <a:gd name="T45" fmla="*/ 888 h 3580"/>
                <a:gd name="T46" fmla="*/ 4326 w 5999"/>
                <a:gd name="T47" fmla="*/ 846 h 3580"/>
                <a:gd name="T48" fmla="*/ 4246 w 5999"/>
                <a:gd name="T49" fmla="*/ 22 h 3580"/>
                <a:gd name="T50" fmla="*/ 4326 w 5999"/>
                <a:gd name="T51" fmla="*/ 161 h 3580"/>
                <a:gd name="T52" fmla="*/ 5205 w 5999"/>
                <a:gd name="T53" fmla="*/ 544 h 3580"/>
                <a:gd name="T54" fmla="*/ 5563 w 5999"/>
                <a:gd name="T55" fmla="*/ 695 h 3580"/>
                <a:gd name="T56" fmla="*/ 5822 w 5999"/>
                <a:gd name="T57" fmla="*/ 971 h 3580"/>
                <a:gd name="T58" fmla="*/ 5965 w 5999"/>
                <a:gd name="T59" fmla="*/ 1336 h 3580"/>
                <a:gd name="T60" fmla="*/ 5999 w 5999"/>
                <a:gd name="T61" fmla="*/ 3000 h 3580"/>
                <a:gd name="T62" fmla="*/ 5919 w 5999"/>
                <a:gd name="T63" fmla="*/ 3139 h 3580"/>
                <a:gd name="T64" fmla="*/ 5456 w 5999"/>
                <a:gd name="T65" fmla="*/ 3231 h 3580"/>
                <a:gd name="T66" fmla="*/ 5291 w 5999"/>
                <a:gd name="T67" fmla="*/ 3461 h 3580"/>
                <a:gd name="T68" fmla="*/ 5026 w 5999"/>
                <a:gd name="T69" fmla="*/ 3576 h 3580"/>
                <a:gd name="T70" fmla="*/ 4734 w 5999"/>
                <a:gd name="T71" fmla="*/ 3536 h 3580"/>
                <a:gd name="T72" fmla="*/ 4513 w 5999"/>
                <a:gd name="T73" fmla="*/ 3358 h 3580"/>
                <a:gd name="T74" fmla="*/ 2493 w 5999"/>
                <a:gd name="T75" fmla="*/ 3161 h 3580"/>
                <a:gd name="T76" fmla="*/ 2358 w 5999"/>
                <a:gd name="T77" fmla="*/ 3413 h 3580"/>
                <a:gd name="T78" fmla="*/ 2115 w 5999"/>
                <a:gd name="T79" fmla="*/ 3560 h 3580"/>
                <a:gd name="T80" fmla="*/ 1817 w 5999"/>
                <a:gd name="T81" fmla="*/ 3560 h 3580"/>
                <a:gd name="T82" fmla="*/ 1574 w 5999"/>
                <a:gd name="T83" fmla="*/ 3413 h 3580"/>
                <a:gd name="T84" fmla="*/ 1439 w 5999"/>
                <a:gd name="T85" fmla="*/ 3161 h 3580"/>
                <a:gd name="T86" fmla="*/ 836 w 5999"/>
                <a:gd name="T87" fmla="*/ 3113 h 3580"/>
                <a:gd name="T88" fmla="*/ 788 w 5999"/>
                <a:gd name="T89" fmla="*/ 2440 h 3580"/>
                <a:gd name="T90" fmla="*/ 48 w 5999"/>
                <a:gd name="T91" fmla="*/ 2393 h 3580"/>
                <a:gd name="T92" fmla="*/ 6 w 5999"/>
                <a:gd name="T93" fmla="*/ 2236 h 3580"/>
                <a:gd name="T94" fmla="*/ 117 w 5999"/>
                <a:gd name="T95" fmla="*/ 2125 h 3580"/>
                <a:gd name="T96" fmla="*/ 1031 w 5999"/>
                <a:gd name="T97" fmla="*/ 2140 h 3580"/>
                <a:gd name="T98" fmla="*/ 1110 w 5999"/>
                <a:gd name="T99" fmla="*/ 2279 h 3580"/>
                <a:gd name="T100" fmla="*/ 1465 w 5999"/>
                <a:gd name="T101" fmla="*/ 2845 h 3580"/>
                <a:gd name="T102" fmla="*/ 1632 w 5999"/>
                <a:gd name="T103" fmla="*/ 2619 h 3580"/>
                <a:gd name="T104" fmla="*/ 1890 w 5999"/>
                <a:gd name="T105" fmla="*/ 2508 h 3580"/>
                <a:gd name="T106" fmla="*/ 2179 w 5999"/>
                <a:gd name="T107" fmla="*/ 2548 h 3580"/>
                <a:gd name="T108" fmla="*/ 2398 w 5999"/>
                <a:gd name="T109" fmla="*/ 2718 h 3580"/>
                <a:gd name="T110" fmla="*/ 2487 w 5999"/>
                <a:gd name="T111" fmla="*/ 2839 h 3580"/>
                <a:gd name="T112" fmla="*/ 1110 w 5999"/>
                <a:gd name="T113" fmla="*/ 882 h 3580"/>
                <a:gd name="T114" fmla="*/ 1031 w 5999"/>
                <a:gd name="T115" fmla="*/ 1021 h 3580"/>
                <a:gd name="T116" fmla="*/ 117 w 5999"/>
                <a:gd name="T117" fmla="*/ 1036 h 3580"/>
                <a:gd name="T118" fmla="*/ 6 w 5999"/>
                <a:gd name="T119" fmla="*/ 923 h 3580"/>
                <a:gd name="T120" fmla="*/ 48 w 5999"/>
                <a:gd name="T121" fmla="*/ 768 h 3580"/>
                <a:gd name="T122" fmla="*/ 788 w 5999"/>
                <a:gd name="T123" fmla="*/ 721 h 3580"/>
                <a:gd name="T124" fmla="*/ 836 w 5999"/>
                <a:gd name="T125" fmla="*/ 48 h 3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99" h="3580">
                  <a:moveTo>
                    <a:pt x="4950" y="2824"/>
                  </a:moveTo>
                  <a:lnTo>
                    <a:pt x="4901" y="2830"/>
                  </a:lnTo>
                  <a:lnTo>
                    <a:pt x="4855" y="2847"/>
                  </a:lnTo>
                  <a:lnTo>
                    <a:pt x="4813" y="2873"/>
                  </a:lnTo>
                  <a:lnTo>
                    <a:pt x="4779" y="2907"/>
                  </a:lnTo>
                  <a:lnTo>
                    <a:pt x="4753" y="2947"/>
                  </a:lnTo>
                  <a:lnTo>
                    <a:pt x="4738" y="2992"/>
                  </a:lnTo>
                  <a:lnTo>
                    <a:pt x="4732" y="3042"/>
                  </a:lnTo>
                  <a:lnTo>
                    <a:pt x="4738" y="3094"/>
                  </a:lnTo>
                  <a:lnTo>
                    <a:pt x="4753" y="3139"/>
                  </a:lnTo>
                  <a:lnTo>
                    <a:pt x="4779" y="3179"/>
                  </a:lnTo>
                  <a:lnTo>
                    <a:pt x="4813" y="3213"/>
                  </a:lnTo>
                  <a:lnTo>
                    <a:pt x="4855" y="3239"/>
                  </a:lnTo>
                  <a:lnTo>
                    <a:pt x="4901" y="3254"/>
                  </a:lnTo>
                  <a:lnTo>
                    <a:pt x="4950" y="3260"/>
                  </a:lnTo>
                  <a:lnTo>
                    <a:pt x="5000" y="3254"/>
                  </a:lnTo>
                  <a:lnTo>
                    <a:pt x="5046" y="3239"/>
                  </a:lnTo>
                  <a:lnTo>
                    <a:pt x="5086" y="3213"/>
                  </a:lnTo>
                  <a:lnTo>
                    <a:pt x="5120" y="3179"/>
                  </a:lnTo>
                  <a:lnTo>
                    <a:pt x="5145" y="3139"/>
                  </a:lnTo>
                  <a:lnTo>
                    <a:pt x="5163" y="3094"/>
                  </a:lnTo>
                  <a:lnTo>
                    <a:pt x="5169" y="3042"/>
                  </a:lnTo>
                  <a:lnTo>
                    <a:pt x="5163" y="2992"/>
                  </a:lnTo>
                  <a:lnTo>
                    <a:pt x="5147" y="2947"/>
                  </a:lnTo>
                  <a:lnTo>
                    <a:pt x="5122" y="2907"/>
                  </a:lnTo>
                  <a:lnTo>
                    <a:pt x="5088" y="2873"/>
                  </a:lnTo>
                  <a:lnTo>
                    <a:pt x="5046" y="2847"/>
                  </a:lnTo>
                  <a:lnTo>
                    <a:pt x="5000" y="2830"/>
                  </a:lnTo>
                  <a:lnTo>
                    <a:pt x="4950" y="2824"/>
                  </a:lnTo>
                  <a:close/>
                  <a:moveTo>
                    <a:pt x="1966" y="2824"/>
                  </a:moveTo>
                  <a:lnTo>
                    <a:pt x="1916" y="2830"/>
                  </a:lnTo>
                  <a:lnTo>
                    <a:pt x="1870" y="2847"/>
                  </a:lnTo>
                  <a:lnTo>
                    <a:pt x="1829" y="2873"/>
                  </a:lnTo>
                  <a:lnTo>
                    <a:pt x="1795" y="2907"/>
                  </a:lnTo>
                  <a:lnTo>
                    <a:pt x="1769" y="2947"/>
                  </a:lnTo>
                  <a:lnTo>
                    <a:pt x="1753" y="2992"/>
                  </a:lnTo>
                  <a:lnTo>
                    <a:pt x="1747" y="3042"/>
                  </a:lnTo>
                  <a:lnTo>
                    <a:pt x="1753" y="3094"/>
                  </a:lnTo>
                  <a:lnTo>
                    <a:pt x="1769" y="3139"/>
                  </a:lnTo>
                  <a:lnTo>
                    <a:pt x="1795" y="3179"/>
                  </a:lnTo>
                  <a:lnTo>
                    <a:pt x="1829" y="3213"/>
                  </a:lnTo>
                  <a:lnTo>
                    <a:pt x="1870" y="3239"/>
                  </a:lnTo>
                  <a:lnTo>
                    <a:pt x="1916" y="3254"/>
                  </a:lnTo>
                  <a:lnTo>
                    <a:pt x="1966" y="3260"/>
                  </a:lnTo>
                  <a:lnTo>
                    <a:pt x="2016" y="3254"/>
                  </a:lnTo>
                  <a:lnTo>
                    <a:pt x="2061" y="3239"/>
                  </a:lnTo>
                  <a:lnTo>
                    <a:pt x="2103" y="3213"/>
                  </a:lnTo>
                  <a:lnTo>
                    <a:pt x="2137" y="3179"/>
                  </a:lnTo>
                  <a:lnTo>
                    <a:pt x="2163" y="3139"/>
                  </a:lnTo>
                  <a:lnTo>
                    <a:pt x="2179" y="3094"/>
                  </a:lnTo>
                  <a:lnTo>
                    <a:pt x="2185" y="3042"/>
                  </a:lnTo>
                  <a:lnTo>
                    <a:pt x="2179" y="2992"/>
                  </a:lnTo>
                  <a:lnTo>
                    <a:pt x="2163" y="2947"/>
                  </a:lnTo>
                  <a:lnTo>
                    <a:pt x="2137" y="2907"/>
                  </a:lnTo>
                  <a:lnTo>
                    <a:pt x="2103" y="2873"/>
                  </a:lnTo>
                  <a:lnTo>
                    <a:pt x="2061" y="2847"/>
                  </a:lnTo>
                  <a:lnTo>
                    <a:pt x="2016" y="2830"/>
                  </a:lnTo>
                  <a:lnTo>
                    <a:pt x="1966" y="2824"/>
                  </a:lnTo>
                  <a:close/>
                  <a:moveTo>
                    <a:pt x="4326" y="846"/>
                  </a:moveTo>
                  <a:lnTo>
                    <a:pt x="4326" y="2839"/>
                  </a:lnTo>
                  <a:lnTo>
                    <a:pt x="4449" y="2839"/>
                  </a:lnTo>
                  <a:lnTo>
                    <a:pt x="4481" y="2776"/>
                  </a:lnTo>
                  <a:lnTo>
                    <a:pt x="4519" y="2718"/>
                  </a:lnTo>
                  <a:lnTo>
                    <a:pt x="4564" y="2665"/>
                  </a:lnTo>
                  <a:lnTo>
                    <a:pt x="4618" y="2619"/>
                  </a:lnTo>
                  <a:lnTo>
                    <a:pt x="4676" y="2579"/>
                  </a:lnTo>
                  <a:lnTo>
                    <a:pt x="4738" y="2546"/>
                  </a:lnTo>
                  <a:lnTo>
                    <a:pt x="4805" y="2522"/>
                  </a:lnTo>
                  <a:lnTo>
                    <a:pt x="4877" y="2508"/>
                  </a:lnTo>
                  <a:lnTo>
                    <a:pt x="4950" y="2504"/>
                  </a:lnTo>
                  <a:lnTo>
                    <a:pt x="5024" y="2508"/>
                  </a:lnTo>
                  <a:lnTo>
                    <a:pt x="5096" y="2524"/>
                  </a:lnTo>
                  <a:lnTo>
                    <a:pt x="5163" y="2548"/>
                  </a:lnTo>
                  <a:lnTo>
                    <a:pt x="5225" y="2579"/>
                  </a:lnTo>
                  <a:lnTo>
                    <a:pt x="5283" y="2619"/>
                  </a:lnTo>
                  <a:lnTo>
                    <a:pt x="5336" y="2665"/>
                  </a:lnTo>
                  <a:lnTo>
                    <a:pt x="5382" y="2718"/>
                  </a:lnTo>
                  <a:lnTo>
                    <a:pt x="5420" y="2778"/>
                  </a:lnTo>
                  <a:lnTo>
                    <a:pt x="5452" y="2839"/>
                  </a:lnTo>
                  <a:lnTo>
                    <a:pt x="5677" y="2839"/>
                  </a:lnTo>
                  <a:lnTo>
                    <a:pt x="5677" y="1666"/>
                  </a:lnTo>
                  <a:lnTo>
                    <a:pt x="5673" y="1559"/>
                  </a:lnTo>
                  <a:lnTo>
                    <a:pt x="5661" y="1459"/>
                  </a:lnTo>
                  <a:lnTo>
                    <a:pt x="5643" y="1366"/>
                  </a:lnTo>
                  <a:lnTo>
                    <a:pt x="5617" y="1279"/>
                  </a:lnTo>
                  <a:lnTo>
                    <a:pt x="5583" y="1199"/>
                  </a:lnTo>
                  <a:lnTo>
                    <a:pt x="5543" y="1128"/>
                  </a:lnTo>
                  <a:lnTo>
                    <a:pt x="5498" y="1064"/>
                  </a:lnTo>
                  <a:lnTo>
                    <a:pt x="5444" y="1007"/>
                  </a:lnTo>
                  <a:lnTo>
                    <a:pt x="5386" y="959"/>
                  </a:lnTo>
                  <a:lnTo>
                    <a:pt x="5321" y="919"/>
                  </a:lnTo>
                  <a:lnTo>
                    <a:pt x="5249" y="888"/>
                  </a:lnTo>
                  <a:lnTo>
                    <a:pt x="5171" y="866"/>
                  </a:lnTo>
                  <a:lnTo>
                    <a:pt x="5090" y="852"/>
                  </a:lnTo>
                  <a:lnTo>
                    <a:pt x="5002" y="846"/>
                  </a:lnTo>
                  <a:lnTo>
                    <a:pt x="4326" y="846"/>
                  </a:lnTo>
                  <a:close/>
                  <a:moveTo>
                    <a:pt x="949" y="0"/>
                  </a:moveTo>
                  <a:lnTo>
                    <a:pt x="4165" y="0"/>
                  </a:lnTo>
                  <a:lnTo>
                    <a:pt x="4206" y="6"/>
                  </a:lnTo>
                  <a:lnTo>
                    <a:pt x="4246" y="22"/>
                  </a:lnTo>
                  <a:lnTo>
                    <a:pt x="4278" y="48"/>
                  </a:lnTo>
                  <a:lnTo>
                    <a:pt x="4304" y="79"/>
                  </a:lnTo>
                  <a:lnTo>
                    <a:pt x="4320" y="117"/>
                  </a:lnTo>
                  <a:lnTo>
                    <a:pt x="4326" y="161"/>
                  </a:lnTo>
                  <a:lnTo>
                    <a:pt x="4326" y="524"/>
                  </a:lnTo>
                  <a:lnTo>
                    <a:pt x="5000" y="524"/>
                  </a:lnTo>
                  <a:lnTo>
                    <a:pt x="5104" y="530"/>
                  </a:lnTo>
                  <a:lnTo>
                    <a:pt x="5205" y="544"/>
                  </a:lnTo>
                  <a:lnTo>
                    <a:pt x="5301" y="568"/>
                  </a:lnTo>
                  <a:lnTo>
                    <a:pt x="5394" y="602"/>
                  </a:lnTo>
                  <a:lnTo>
                    <a:pt x="5482" y="643"/>
                  </a:lnTo>
                  <a:lnTo>
                    <a:pt x="5563" y="695"/>
                  </a:lnTo>
                  <a:lnTo>
                    <a:pt x="5641" y="754"/>
                  </a:lnTo>
                  <a:lnTo>
                    <a:pt x="5711" y="822"/>
                  </a:lnTo>
                  <a:lnTo>
                    <a:pt x="5770" y="893"/>
                  </a:lnTo>
                  <a:lnTo>
                    <a:pt x="5822" y="971"/>
                  </a:lnTo>
                  <a:lnTo>
                    <a:pt x="5868" y="1054"/>
                  </a:lnTo>
                  <a:lnTo>
                    <a:pt x="5907" y="1144"/>
                  </a:lnTo>
                  <a:lnTo>
                    <a:pt x="5939" y="1237"/>
                  </a:lnTo>
                  <a:lnTo>
                    <a:pt x="5965" y="1336"/>
                  </a:lnTo>
                  <a:lnTo>
                    <a:pt x="5983" y="1442"/>
                  </a:lnTo>
                  <a:lnTo>
                    <a:pt x="5995" y="1551"/>
                  </a:lnTo>
                  <a:lnTo>
                    <a:pt x="5999" y="1664"/>
                  </a:lnTo>
                  <a:lnTo>
                    <a:pt x="5999" y="3000"/>
                  </a:lnTo>
                  <a:lnTo>
                    <a:pt x="5993" y="3042"/>
                  </a:lnTo>
                  <a:lnTo>
                    <a:pt x="5977" y="3082"/>
                  </a:lnTo>
                  <a:lnTo>
                    <a:pt x="5951" y="3113"/>
                  </a:lnTo>
                  <a:lnTo>
                    <a:pt x="5919" y="3139"/>
                  </a:lnTo>
                  <a:lnTo>
                    <a:pt x="5880" y="3155"/>
                  </a:lnTo>
                  <a:lnTo>
                    <a:pt x="5838" y="3161"/>
                  </a:lnTo>
                  <a:lnTo>
                    <a:pt x="5478" y="3161"/>
                  </a:lnTo>
                  <a:lnTo>
                    <a:pt x="5456" y="3231"/>
                  </a:lnTo>
                  <a:lnTo>
                    <a:pt x="5426" y="3296"/>
                  </a:lnTo>
                  <a:lnTo>
                    <a:pt x="5388" y="3358"/>
                  </a:lnTo>
                  <a:lnTo>
                    <a:pt x="5342" y="3413"/>
                  </a:lnTo>
                  <a:lnTo>
                    <a:pt x="5291" y="3461"/>
                  </a:lnTo>
                  <a:lnTo>
                    <a:pt x="5231" y="3503"/>
                  </a:lnTo>
                  <a:lnTo>
                    <a:pt x="5167" y="3536"/>
                  </a:lnTo>
                  <a:lnTo>
                    <a:pt x="5100" y="3560"/>
                  </a:lnTo>
                  <a:lnTo>
                    <a:pt x="5026" y="3576"/>
                  </a:lnTo>
                  <a:lnTo>
                    <a:pt x="4950" y="3580"/>
                  </a:lnTo>
                  <a:lnTo>
                    <a:pt x="4875" y="3576"/>
                  </a:lnTo>
                  <a:lnTo>
                    <a:pt x="4801" y="3560"/>
                  </a:lnTo>
                  <a:lnTo>
                    <a:pt x="4734" y="3536"/>
                  </a:lnTo>
                  <a:lnTo>
                    <a:pt x="4670" y="3503"/>
                  </a:lnTo>
                  <a:lnTo>
                    <a:pt x="4610" y="3461"/>
                  </a:lnTo>
                  <a:lnTo>
                    <a:pt x="4558" y="3411"/>
                  </a:lnTo>
                  <a:lnTo>
                    <a:pt x="4513" y="3358"/>
                  </a:lnTo>
                  <a:lnTo>
                    <a:pt x="4475" y="3296"/>
                  </a:lnTo>
                  <a:lnTo>
                    <a:pt x="4445" y="3231"/>
                  </a:lnTo>
                  <a:lnTo>
                    <a:pt x="4423" y="3161"/>
                  </a:lnTo>
                  <a:lnTo>
                    <a:pt x="2493" y="3161"/>
                  </a:lnTo>
                  <a:lnTo>
                    <a:pt x="2471" y="3231"/>
                  </a:lnTo>
                  <a:lnTo>
                    <a:pt x="2441" y="3296"/>
                  </a:lnTo>
                  <a:lnTo>
                    <a:pt x="2404" y="3358"/>
                  </a:lnTo>
                  <a:lnTo>
                    <a:pt x="2358" y="3413"/>
                  </a:lnTo>
                  <a:lnTo>
                    <a:pt x="2306" y="3461"/>
                  </a:lnTo>
                  <a:lnTo>
                    <a:pt x="2246" y="3503"/>
                  </a:lnTo>
                  <a:lnTo>
                    <a:pt x="2183" y="3536"/>
                  </a:lnTo>
                  <a:lnTo>
                    <a:pt x="2115" y="3560"/>
                  </a:lnTo>
                  <a:lnTo>
                    <a:pt x="2042" y="3576"/>
                  </a:lnTo>
                  <a:lnTo>
                    <a:pt x="1966" y="3580"/>
                  </a:lnTo>
                  <a:lnTo>
                    <a:pt x="1890" y="3576"/>
                  </a:lnTo>
                  <a:lnTo>
                    <a:pt x="1817" y="3560"/>
                  </a:lnTo>
                  <a:lnTo>
                    <a:pt x="1749" y="3536"/>
                  </a:lnTo>
                  <a:lnTo>
                    <a:pt x="1685" y="3503"/>
                  </a:lnTo>
                  <a:lnTo>
                    <a:pt x="1626" y="3461"/>
                  </a:lnTo>
                  <a:lnTo>
                    <a:pt x="1574" y="3413"/>
                  </a:lnTo>
                  <a:lnTo>
                    <a:pt x="1528" y="3358"/>
                  </a:lnTo>
                  <a:lnTo>
                    <a:pt x="1488" y="3296"/>
                  </a:lnTo>
                  <a:lnTo>
                    <a:pt x="1459" y="3231"/>
                  </a:lnTo>
                  <a:lnTo>
                    <a:pt x="1439" y="3161"/>
                  </a:lnTo>
                  <a:lnTo>
                    <a:pt x="949" y="3161"/>
                  </a:lnTo>
                  <a:lnTo>
                    <a:pt x="905" y="3155"/>
                  </a:lnTo>
                  <a:lnTo>
                    <a:pt x="868" y="3139"/>
                  </a:lnTo>
                  <a:lnTo>
                    <a:pt x="836" y="3113"/>
                  </a:lnTo>
                  <a:lnTo>
                    <a:pt x="810" y="3082"/>
                  </a:lnTo>
                  <a:lnTo>
                    <a:pt x="794" y="3042"/>
                  </a:lnTo>
                  <a:lnTo>
                    <a:pt x="788" y="3000"/>
                  </a:lnTo>
                  <a:lnTo>
                    <a:pt x="788" y="2440"/>
                  </a:lnTo>
                  <a:lnTo>
                    <a:pt x="161" y="2440"/>
                  </a:lnTo>
                  <a:lnTo>
                    <a:pt x="117" y="2434"/>
                  </a:lnTo>
                  <a:lnTo>
                    <a:pt x="80" y="2418"/>
                  </a:lnTo>
                  <a:lnTo>
                    <a:pt x="48" y="2393"/>
                  </a:lnTo>
                  <a:lnTo>
                    <a:pt x="22" y="2361"/>
                  </a:lnTo>
                  <a:lnTo>
                    <a:pt x="6" y="2321"/>
                  </a:lnTo>
                  <a:lnTo>
                    <a:pt x="0" y="2279"/>
                  </a:lnTo>
                  <a:lnTo>
                    <a:pt x="6" y="2236"/>
                  </a:lnTo>
                  <a:lnTo>
                    <a:pt x="22" y="2198"/>
                  </a:lnTo>
                  <a:lnTo>
                    <a:pt x="48" y="2166"/>
                  </a:lnTo>
                  <a:lnTo>
                    <a:pt x="80" y="2140"/>
                  </a:lnTo>
                  <a:lnTo>
                    <a:pt x="117" y="2125"/>
                  </a:lnTo>
                  <a:lnTo>
                    <a:pt x="161" y="2119"/>
                  </a:lnTo>
                  <a:lnTo>
                    <a:pt x="949" y="2119"/>
                  </a:lnTo>
                  <a:lnTo>
                    <a:pt x="993" y="2125"/>
                  </a:lnTo>
                  <a:lnTo>
                    <a:pt x="1031" y="2140"/>
                  </a:lnTo>
                  <a:lnTo>
                    <a:pt x="1065" y="2166"/>
                  </a:lnTo>
                  <a:lnTo>
                    <a:pt x="1088" y="2198"/>
                  </a:lnTo>
                  <a:lnTo>
                    <a:pt x="1104" y="2236"/>
                  </a:lnTo>
                  <a:lnTo>
                    <a:pt x="1110" y="2279"/>
                  </a:lnTo>
                  <a:lnTo>
                    <a:pt x="1110" y="2839"/>
                  </a:lnTo>
                  <a:lnTo>
                    <a:pt x="1429" y="2839"/>
                  </a:lnTo>
                  <a:lnTo>
                    <a:pt x="1447" y="2841"/>
                  </a:lnTo>
                  <a:lnTo>
                    <a:pt x="1465" y="2845"/>
                  </a:lnTo>
                  <a:lnTo>
                    <a:pt x="1494" y="2780"/>
                  </a:lnTo>
                  <a:lnTo>
                    <a:pt x="1532" y="2720"/>
                  </a:lnTo>
                  <a:lnTo>
                    <a:pt x="1578" y="2667"/>
                  </a:lnTo>
                  <a:lnTo>
                    <a:pt x="1632" y="2619"/>
                  </a:lnTo>
                  <a:lnTo>
                    <a:pt x="1689" y="2579"/>
                  </a:lnTo>
                  <a:lnTo>
                    <a:pt x="1751" y="2548"/>
                  </a:lnTo>
                  <a:lnTo>
                    <a:pt x="1821" y="2524"/>
                  </a:lnTo>
                  <a:lnTo>
                    <a:pt x="1890" y="2508"/>
                  </a:lnTo>
                  <a:lnTo>
                    <a:pt x="1966" y="2504"/>
                  </a:lnTo>
                  <a:lnTo>
                    <a:pt x="2040" y="2508"/>
                  </a:lnTo>
                  <a:lnTo>
                    <a:pt x="2111" y="2524"/>
                  </a:lnTo>
                  <a:lnTo>
                    <a:pt x="2179" y="2548"/>
                  </a:lnTo>
                  <a:lnTo>
                    <a:pt x="2242" y="2579"/>
                  </a:lnTo>
                  <a:lnTo>
                    <a:pt x="2300" y="2619"/>
                  </a:lnTo>
                  <a:lnTo>
                    <a:pt x="2352" y="2667"/>
                  </a:lnTo>
                  <a:lnTo>
                    <a:pt x="2398" y="2718"/>
                  </a:lnTo>
                  <a:lnTo>
                    <a:pt x="2437" y="2778"/>
                  </a:lnTo>
                  <a:lnTo>
                    <a:pt x="2467" y="2841"/>
                  </a:lnTo>
                  <a:lnTo>
                    <a:pt x="2477" y="2841"/>
                  </a:lnTo>
                  <a:lnTo>
                    <a:pt x="2487" y="2839"/>
                  </a:lnTo>
                  <a:lnTo>
                    <a:pt x="4005" y="2839"/>
                  </a:lnTo>
                  <a:lnTo>
                    <a:pt x="4005" y="322"/>
                  </a:lnTo>
                  <a:lnTo>
                    <a:pt x="1110" y="322"/>
                  </a:lnTo>
                  <a:lnTo>
                    <a:pt x="1110" y="882"/>
                  </a:lnTo>
                  <a:lnTo>
                    <a:pt x="1104" y="923"/>
                  </a:lnTo>
                  <a:lnTo>
                    <a:pt x="1088" y="963"/>
                  </a:lnTo>
                  <a:lnTo>
                    <a:pt x="1065" y="995"/>
                  </a:lnTo>
                  <a:lnTo>
                    <a:pt x="1031" y="1021"/>
                  </a:lnTo>
                  <a:lnTo>
                    <a:pt x="993" y="1036"/>
                  </a:lnTo>
                  <a:lnTo>
                    <a:pt x="949" y="1042"/>
                  </a:lnTo>
                  <a:lnTo>
                    <a:pt x="161" y="1042"/>
                  </a:lnTo>
                  <a:lnTo>
                    <a:pt x="117" y="1036"/>
                  </a:lnTo>
                  <a:lnTo>
                    <a:pt x="80" y="1021"/>
                  </a:lnTo>
                  <a:lnTo>
                    <a:pt x="48" y="995"/>
                  </a:lnTo>
                  <a:lnTo>
                    <a:pt x="22" y="963"/>
                  </a:lnTo>
                  <a:lnTo>
                    <a:pt x="6" y="923"/>
                  </a:lnTo>
                  <a:lnTo>
                    <a:pt x="0" y="882"/>
                  </a:lnTo>
                  <a:lnTo>
                    <a:pt x="6" y="838"/>
                  </a:lnTo>
                  <a:lnTo>
                    <a:pt x="22" y="800"/>
                  </a:lnTo>
                  <a:lnTo>
                    <a:pt x="48" y="768"/>
                  </a:lnTo>
                  <a:lnTo>
                    <a:pt x="80" y="743"/>
                  </a:lnTo>
                  <a:lnTo>
                    <a:pt x="117" y="727"/>
                  </a:lnTo>
                  <a:lnTo>
                    <a:pt x="161" y="721"/>
                  </a:lnTo>
                  <a:lnTo>
                    <a:pt x="788" y="721"/>
                  </a:lnTo>
                  <a:lnTo>
                    <a:pt x="788" y="161"/>
                  </a:lnTo>
                  <a:lnTo>
                    <a:pt x="794" y="117"/>
                  </a:lnTo>
                  <a:lnTo>
                    <a:pt x="810" y="79"/>
                  </a:lnTo>
                  <a:lnTo>
                    <a:pt x="836" y="48"/>
                  </a:lnTo>
                  <a:lnTo>
                    <a:pt x="868" y="22"/>
                  </a:lnTo>
                  <a:lnTo>
                    <a:pt x="905" y="6"/>
                  </a:lnTo>
                  <a:lnTo>
                    <a:pt x="9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4" name="Freeform 142"/>
            <p:cNvSpPr>
              <a:spLocks/>
            </p:cNvSpPr>
            <p:nvPr/>
          </p:nvSpPr>
          <p:spPr bwMode="auto">
            <a:xfrm>
              <a:off x="7721600" y="4075113"/>
              <a:ext cx="2741613" cy="901700"/>
            </a:xfrm>
            <a:custGeom>
              <a:avLst/>
              <a:gdLst>
                <a:gd name="T0" fmla="*/ 2953 w 3454"/>
                <a:gd name="T1" fmla="*/ 6 h 1135"/>
                <a:gd name="T2" fmla="*/ 3014 w 3454"/>
                <a:gd name="T3" fmla="*/ 45 h 1135"/>
                <a:gd name="T4" fmla="*/ 3410 w 3454"/>
                <a:gd name="T5" fmla="*/ 440 h 1135"/>
                <a:gd name="T6" fmla="*/ 3416 w 3454"/>
                <a:gd name="T7" fmla="*/ 446 h 1135"/>
                <a:gd name="T8" fmla="*/ 3424 w 3454"/>
                <a:gd name="T9" fmla="*/ 458 h 1135"/>
                <a:gd name="T10" fmla="*/ 3428 w 3454"/>
                <a:gd name="T11" fmla="*/ 462 h 1135"/>
                <a:gd name="T12" fmla="*/ 3432 w 3454"/>
                <a:gd name="T13" fmla="*/ 472 h 1135"/>
                <a:gd name="T14" fmla="*/ 3436 w 3454"/>
                <a:gd name="T15" fmla="*/ 478 h 1135"/>
                <a:gd name="T16" fmla="*/ 3442 w 3454"/>
                <a:gd name="T17" fmla="*/ 490 h 1135"/>
                <a:gd name="T18" fmla="*/ 3444 w 3454"/>
                <a:gd name="T19" fmla="*/ 494 h 1135"/>
                <a:gd name="T20" fmla="*/ 3446 w 3454"/>
                <a:gd name="T21" fmla="*/ 502 h 1135"/>
                <a:gd name="T22" fmla="*/ 3448 w 3454"/>
                <a:gd name="T23" fmla="*/ 506 h 1135"/>
                <a:gd name="T24" fmla="*/ 3450 w 3454"/>
                <a:gd name="T25" fmla="*/ 512 h 1135"/>
                <a:gd name="T26" fmla="*/ 3452 w 3454"/>
                <a:gd name="T27" fmla="*/ 524 h 1135"/>
                <a:gd name="T28" fmla="*/ 3452 w 3454"/>
                <a:gd name="T29" fmla="*/ 534 h 1135"/>
                <a:gd name="T30" fmla="*/ 3454 w 3454"/>
                <a:gd name="T31" fmla="*/ 538 h 1135"/>
                <a:gd name="T32" fmla="*/ 3454 w 3454"/>
                <a:gd name="T33" fmla="*/ 573 h 1135"/>
                <a:gd name="T34" fmla="*/ 3454 w 3454"/>
                <a:gd name="T35" fmla="*/ 577 h 1135"/>
                <a:gd name="T36" fmla="*/ 3452 w 3454"/>
                <a:gd name="T37" fmla="*/ 583 h 1135"/>
                <a:gd name="T38" fmla="*/ 3452 w 3454"/>
                <a:gd name="T39" fmla="*/ 589 h 1135"/>
                <a:gd name="T40" fmla="*/ 3450 w 3454"/>
                <a:gd name="T41" fmla="*/ 601 h 1135"/>
                <a:gd name="T42" fmla="*/ 3448 w 3454"/>
                <a:gd name="T43" fmla="*/ 607 h 1135"/>
                <a:gd name="T44" fmla="*/ 3446 w 3454"/>
                <a:gd name="T45" fmla="*/ 611 h 1135"/>
                <a:gd name="T46" fmla="*/ 3444 w 3454"/>
                <a:gd name="T47" fmla="*/ 619 h 1135"/>
                <a:gd name="T48" fmla="*/ 3442 w 3454"/>
                <a:gd name="T49" fmla="*/ 623 h 1135"/>
                <a:gd name="T50" fmla="*/ 3436 w 3454"/>
                <a:gd name="T51" fmla="*/ 635 h 1135"/>
                <a:gd name="T52" fmla="*/ 3432 w 3454"/>
                <a:gd name="T53" fmla="*/ 641 h 1135"/>
                <a:gd name="T54" fmla="*/ 3426 w 3454"/>
                <a:gd name="T55" fmla="*/ 651 h 1135"/>
                <a:gd name="T56" fmla="*/ 3424 w 3454"/>
                <a:gd name="T57" fmla="*/ 655 h 1135"/>
                <a:gd name="T58" fmla="*/ 3420 w 3454"/>
                <a:gd name="T59" fmla="*/ 663 h 1135"/>
                <a:gd name="T60" fmla="*/ 3412 w 3454"/>
                <a:gd name="T61" fmla="*/ 669 h 1135"/>
                <a:gd name="T62" fmla="*/ 3408 w 3454"/>
                <a:gd name="T63" fmla="*/ 675 h 1135"/>
                <a:gd name="T64" fmla="*/ 2959 w 3454"/>
                <a:gd name="T65" fmla="*/ 1114 h 1135"/>
                <a:gd name="T66" fmla="*/ 2879 w 3454"/>
                <a:gd name="T67" fmla="*/ 1135 h 1135"/>
                <a:gd name="T68" fmla="*/ 2819 w 3454"/>
                <a:gd name="T69" fmla="*/ 1123 h 1135"/>
                <a:gd name="T70" fmla="*/ 2766 w 3454"/>
                <a:gd name="T71" fmla="*/ 1088 h 1135"/>
                <a:gd name="T72" fmla="*/ 2728 w 3454"/>
                <a:gd name="T73" fmla="*/ 1026 h 1135"/>
                <a:gd name="T74" fmla="*/ 2720 w 3454"/>
                <a:gd name="T75" fmla="*/ 957 h 1135"/>
                <a:gd name="T76" fmla="*/ 2742 w 3454"/>
                <a:gd name="T77" fmla="*/ 889 h 1135"/>
                <a:gd name="T78" fmla="*/ 2905 w 3454"/>
                <a:gd name="T79" fmla="*/ 712 h 1135"/>
                <a:gd name="T80" fmla="*/ 117 w 3454"/>
                <a:gd name="T81" fmla="*/ 706 h 1135"/>
                <a:gd name="T82" fmla="*/ 48 w 3454"/>
                <a:gd name="T83" fmla="*/ 667 h 1135"/>
                <a:gd name="T84" fmla="*/ 6 w 3454"/>
                <a:gd name="T85" fmla="*/ 595 h 1135"/>
                <a:gd name="T86" fmla="*/ 6 w 3454"/>
                <a:gd name="T87" fmla="*/ 510 h 1135"/>
                <a:gd name="T88" fmla="*/ 48 w 3454"/>
                <a:gd name="T89" fmla="*/ 438 h 1135"/>
                <a:gd name="T90" fmla="*/ 117 w 3454"/>
                <a:gd name="T91" fmla="*/ 397 h 1135"/>
                <a:gd name="T92" fmla="*/ 2905 w 3454"/>
                <a:gd name="T93" fmla="*/ 393 h 1135"/>
                <a:gd name="T94" fmla="*/ 2764 w 3454"/>
                <a:gd name="T95" fmla="*/ 244 h 1135"/>
                <a:gd name="T96" fmla="*/ 2740 w 3454"/>
                <a:gd name="T97" fmla="*/ 176 h 1135"/>
                <a:gd name="T98" fmla="*/ 2748 w 3454"/>
                <a:gd name="T99" fmla="*/ 107 h 1135"/>
                <a:gd name="T100" fmla="*/ 2786 w 3454"/>
                <a:gd name="T101" fmla="*/ 45 h 1135"/>
                <a:gd name="T102" fmla="*/ 2847 w 3454"/>
                <a:gd name="T103" fmla="*/ 6 h 1135"/>
                <a:gd name="T104" fmla="*/ 2917 w 3454"/>
                <a:gd name="T105" fmla="*/ 0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54" h="1135">
                  <a:moveTo>
                    <a:pt x="2917" y="0"/>
                  </a:moveTo>
                  <a:lnTo>
                    <a:pt x="2953" y="6"/>
                  </a:lnTo>
                  <a:lnTo>
                    <a:pt x="2985" y="21"/>
                  </a:lnTo>
                  <a:lnTo>
                    <a:pt x="3014" y="45"/>
                  </a:lnTo>
                  <a:lnTo>
                    <a:pt x="3408" y="438"/>
                  </a:lnTo>
                  <a:lnTo>
                    <a:pt x="3410" y="440"/>
                  </a:lnTo>
                  <a:lnTo>
                    <a:pt x="3412" y="444"/>
                  </a:lnTo>
                  <a:lnTo>
                    <a:pt x="3416" y="446"/>
                  </a:lnTo>
                  <a:lnTo>
                    <a:pt x="3420" y="450"/>
                  </a:lnTo>
                  <a:lnTo>
                    <a:pt x="3424" y="458"/>
                  </a:lnTo>
                  <a:lnTo>
                    <a:pt x="3426" y="460"/>
                  </a:lnTo>
                  <a:lnTo>
                    <a:pt x="3428" y="462"/>
                  </a:lnTo>
                  <a:lnTo>
                    <a:pt x="3428" y="464"/>
                  </a:lnTo>
                  <a:lnTo>
                    <a:pt x="3432" y="472"/>
                  </a:lnTo>
                  <a:lnTo>
                    <a:pt x="3434" y="476"/>
                  </a:lnTo>
                  <a:lnTo>
                    <a:pt x="3436" y="478"/>
                  </a:lnTo>
                  <a:lnTo>
                    <a:pt x="3440" y="486"/>
                  </a:lnTo>
                  <a:lnTo>
                    <a:pt x="3442" y="490"/>
                  </a:lnTo>
                  <a:lnTo>
                    <a:pt x="3442" y="492"/>
                  </a:lnTo>
                  <a:lnTo>
                    <a:pt x="3444" y="494"/>
                  </a:lnTo>
                  <a:lnTo>
                    <a:pt x="3444" y="498"/>
                  </a:lnTo>
                  <a:lnTo>
                    <a:pt x="3446" y="502"/>
                  </a:lnTo>
                  <a:lnTo>
                    <a:pt x="3448" y="504"/>
                  </a:lnTo>
                  <a:lnTo>
                    <a:pt x="3448" y="506"/>
                  </a:lnTo>
                  <a:lnTo>
                    <a:pt x="3448" y="508"/>
                  </a:lnTo>
                  <a:lnTo>
                    <a:pt x="3450" y="512"/>
                  </a:lnTo>
                  <a:lnTo>
                    <a:pt x="3450" y="516"/>
                  </a:lnTo>
                  <a:lnTo>
                    <a:pt x="3452" y="524"/>
                  </a:lnTo>
                  <a:lnTo>
                    <a:pt x="3452" y="530"/>
                  </a:lnTo>
                  <a:lnTo>
                    <a:pt x="3452" y="534"/>
                  </a:lnTo>
                  <a:lnTo>
                    <a:pt x="3454" y="536"/>
                  </a:lnTo>
                  <a:lnTo>
                    <a:pt x="3454" y="538"/>
                  </a:lnTo>
                  <a:lnTo>
                    <a:pt x="3454" y="540"/>
                  </a:lnTo>
                  <a:lnTo>
                    <a:pt x="3454" y="573"/>
                  </a:lnTo>
                  <a:lnTo>
                    <a:pt x="3454" y="575"/>
                  </a:lnTo>
                  <a:lnTo>
                    <a:pt x="3454" y="577"/>
                  </a:lnTo>
                  <a:lnTo>
                    <a:pt x="3452" y="579"/>
                  </a:lnTo>
                  <a:lnTo>
                    <a:pt x="3452" y="583"/>
                  </a:lnTo>
                  <a:lnTo>
                    <a:pt x="3452" y="585"/>
                  </a:lnTo>
                  <a:lnTo>
                    <a:pt x="3452" y="589"/>
                  </a:lnTo>
                  <a:lnTo>
                    <a:pt x="3450" y="597"/>
                  </a:lnTo>
                  <a:lnTo>
                    <a:pt x="3450" y="601"/>
                  </a:lnTo>
                  <a:lnTo>
                    <a:pt x="3448" y="605"/>
                  </a:lnTo>
                  <a:lnTo>
                    <a:pt x="3448" y="607"/>
                  </a:lnTo>
                  <a:lnTo>
                    <a:pt x="3448" y="609"/>
                  </a:lnTo>
                  <a:lnTo>
                    <a:pt x="3446" y="611"/>
                  </a:lnTo>
                  <a:lnTo>
                    <a:pt x="3444" y="615"/>
                  </a:lnTo>
                  <a:lnTo>
                    <a:pt x="3444" y="619"/>
                  </a:lnTo>
                  <a:lnTo>
                    <a:pt x="3442" y="621"/>
                  </a:lnTo>
                  <a:lnTo>
                    <a:pt x="3442" y="623"/>
                  </a:lnTo>
                  <a:lnTo>
                    <a:pt x="3440" y="627"/>
                  </a:lnTo>
                  <a:lnTo>
                    <a:pt x="3436" y="635"/>
                  </a:lnTo>
                  <a:lnTo>
                    <a:pt x="3434" y="637"/>
                  </a:lnTo>
                  <a:lnTo>
                    <a:pt x="3432" y="641"/>
                  </a:lnTo>
                  <a:lnTo>
                    <a:pt x="3428" y="649"/>
                  </a:lnTo>
                  <a:lnTo>
                    <a:pt x="3426" y="651"/>
                  </a:lnTo>
                  <a:lnTo>
                    <a:pt x="3424" y="653"/>
                  </a:lnTo>
                  <a:lnTo>
                    <a:pt x="3424" y="655"/>
                  </a:lnTo>
                  <a:lnTo>
                    <a:pt x="3422" y="659"/>
                  </a:lnTo>
                  <a:lnTo>
                    <a:pt x="3420" y="663"/>
                  </a:lnTo>
                  <a:lnTo>
                    <a:pt x="3416" y="667"/>
                  </a:lnTo>
                  <a:lnTo>
                    <a:pt x="3412" y="669"/>
                  </a:lnTo>
                  <a:lnTo>
                    <a:pt x="3410" y="673"/>
                  </a:lnTo>
                  <a:lnTo>
                    <a:pt x="3408" y="675"/>
                  </a:lnTo>
                  <a:lnTo>
                    <a:pt x="2994" y="1088"/>
                  </a:lnTo>
                  <a:lnTo>
                    <a:pt x="2959" y="1114"/>
                  </a:lnTo>
                  <a:lnTo>
                    <a:pt x="2921" y="1129"/>
                  </a:lnTo>
                  <a:lnTo>
                    <a:pt x="2879" y="1135"/>
                  </a:lnTo>
                  <a:lnTo>
                    <a:pt x="2849" y="1131"/>
                  </a:lnTo>
                  <a:lnTo>
                    <a:pt x="2819" y="1123"/>
                  </a:lnTo>
                  <a:lnTo>
                    <a:pt x="2792" y="1108"/>
                  </a:lnTo>
                  <a:lnTo>
                    <a:pt x="2766" y="1088"/>
                  </a:lnTo>
                  <a:lnTo>
                    <a:pt x="2742" y="1060"/>
                  </a:lnTo>
                  <a:lnTo>
                    <a:pt x="2728" y="1026"/>
                  </a:lnTo>
                  <a:lnTo>
                    <a:pt x="2720" y="992"/>
                  </a:lnTo>
                  <a:lnTo>
                    <a:pt x="2720" y="957"/>
                  </a:lnTo>
                  <a:lnTo>
                    <a:pt x="2728" y="923"/>
                  </a:lnTo>
                  <a:lnTo>
                    <a:pt x="2742" y="889"/>
                  </a:lnTo>
                  <a:lnTo>
                    <a:pt x="2766" y="861"/>
                  </a:lnTo>
                  <a:lnTo>
                    <a:pt x="2905" y="712"/>
                  </a:lnTo>
                  <a:lnTo>
                    <a:pt x="161" y="712"/>
                  </a:lnTo>
                  <a:lnTo>
                    <a:pt x="117" y="706"/>
                  </a:lnTo>
                  <a:lnTo>
                    <a:pt x="80" y="691"/>
                  </a:lnTo>
                  <a:lnTo>
                    <a:pt x="48" y="667"/>
                  </a:lnTo>
                  <a:lnTo>
                    <a:pt x="22" y="633"/>
                  </a:lnTo>
                  <a:lnTo>
                    <a:pt x="6" y="595"/>
                  </a:lnTo>
                  <a:lnTo>
                    <a:pt x="0" y="552"/>
                  </a:lnTo>
                  <a:lnTo>
                    <a:pt x="6" y="510"/>
                  </a:lnTo>
                  <a:lnTo>
                    <a:pt x="22" y="472"/>
                  </a:lnTo>
                  <a:lnTo>
                    <a:pt x="48" y="438"/>
                  </a:lnTo>
                  <a:lnTo>
                    <a:pt x="80" y="415"/>
                  </a:lnTo>
                  <a:lnTo>
                    <a:pt x="117" y="397"/>
                  </a:lnTo>
                  <a:lnTo>
                    <a:pt x="161" y="393"/>
                  </a:lnTo>
                  <a:lnTo>
                    <a:pt x="2905" y="393"/>
                  </a:lnTo>
                  <a:lnTo>
                    <a:pt x="2786" y="272"/>
                  </a:lnTo>
                  <a:lnTo>
                    <a:pt x="2764" y="244"/>
                  </a:lnTo>
                  <a:lnTo>
                    <a:pt x="2748" y="210"/>
                  </a:lnTo>
                  <a:lnTo>
                    <a:pt x="2740" y="176"/>
                  </a:lnTo>
                  <a:lnTo>
                    <a:pt x="2740" y="141"/>
                  </a:lnTo>
                  <a:lnTo>
                    <a:pt x="2748" y="107"/>
                  </a:lnTo>
                  <a:lnTo>
                    <a:pt x="2764" y="73"/>
                  </a:lnTo>
                  <a:lnTo>
                    <a:pt x="2786" y="45"/>
                  </a:lnTo>
                  <a:lnTo>
                    <a:pt x="2815" y="21"/>
                  </a:lnTo>
                  <a:lnTo>
                    <a:pt x="2847" y="6"/>
                  </a:lnTo>
                  <a:lnTo>
                    <a:pt x="2883" y="0"/>
                  </a:lnTo>
                  <a:lnTo>
                    <a:pt x="29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596686" y="1520853"/>
            <a:ext cx="4467867" cy="4247581"/>
            <a:chOff x="6598468" y="1442409"/>
            <a:chExt cx="4467867" cy="4247581"/>
          </a:xfrm>
        </p:grpSpPr>
        <p:sp>
          <p:nvSpPr>
            <p:cNvPr id="16" name="Rectangle 15"/>
            <p:cNvSpPr/>
            <p:nvPr/>
          </p:nvSpPr>
          <p:spPr>
            <a:xfrm>
              <a:off x="6598468" y="1571318"/>
              <a:ext cx="1043545" cy="104354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8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04</a:t>
              </a: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7894612" y="1442409"/>
              <a:ext cx="3171723" cy="3653610"/>
              <a:chOff x="1952033" y="1430087"/>
              <a:chExt cx="3171723" cy="3653610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1952033" y="1944376"/>
                <a:ext cx="3171723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SA" b="1" dirty="0">
                    <a:solidFill>
                      <a:srgbClr val="0070C0"/>
                    </a:solidFill>
                    <a:cs typeface="B Mitra" panose="00000400000000000000" pitchFamily="2" charset="-78"/>
                  </a:rPr>
                  <a:t>تامین مالی از طریق بازار سرمایه و سرمایه گذاری خارجی</a:t>
                </a:r>
                <a:endParaRPr lang="fa-IR" b="1" dirty="0">
                  <a:solidFill>
                    <a:srgbClr val="0070C0"/>
                  </a:solidFill>
                  <a:cs typeface="B Mitra" panose="00000400000000000000" pitchFamily="2" charset="-78"/>
                </a:endParaRPr>
              </a:p>
              <a:p>
                <a:pPr algn="r" rtl="1"/>
                <a:r>
                  <a:rPr lang="ar-SA" b="1" dirty="0">
                    <a:cs typeface="B Mitra" panose="00000400000000000000" pitchFamily="2" charset="-78"/>
                  </a:rPr>
                  <a:t>اقدام 1: تشکیل صندوق های زمین و ساختمان از طریق بورس</a:t>
                </a:r>
                <a:endParaRPr lang="en-US" b="1" dirty="0">
                  <a:cs typeface="B Mitra" panose="00000400000000000000" pitchFamily="2" charset="-78"/>
                </a:endParaRPr>
              </a:p>
              <a:p>
                <a:pPr algn="r" rtl="1"/>
                <a:r>
                  <a:rPr lang="ar-SA" b="1" dirty="0">
                    <a:cs typeface="B Mitra" panose="00000400000000000000" pitchFamily="2" charset="-78"/>
                  </a:rPr>
                  <a:t>اقدام 2: برنامه</a:t>
                </a:r>
                <a:r>
                  <a:rPr lang="en-US" b="1" dirty="0">
                    <a:cs typeface="B Mitra" panose="00000400000000000000" pitchFamily="2" charset="-78"/>
                  </a:rPr>
                  <a:t> </a:t>
                </a:r>
                <a:r>
                  <a:rPr lang="en-US" b="1" dirty="0" err="1">
                    <a:cs typeface="B Mitra" panose="00000400000000000000" pitchFamily="2" charset="-78"/>
                  </a:rPr>
                  <a:t>RoadShow</a:t>
                </a:r>
                <a:r>
                  <a:rPr lang="en-US" b="1" dirty="0">
                    <a:cs typeface="B Mitra" panose="00000400000000000000" pitchFamily="2" charset="-78"/>
                  </a:rPr>
                  <a:t> </a:t>
                </a:r>
                <a:r>
                  <a:rPr lang="ar-SA" b="1" dirty="0">
                    <a:cs typeface="B Mitra" panose="00000400000000000000" pitchFamily="2" charset="-78"/>
                  </a:rPr>
                  <a:t>سرمایه گذاران خارجی در ایران از طریق صندوق های واسط (بدون نیاز به حضور فیزیکی سرمایه گذار خارجی در ایران)</a:t>
                </a:r>
                <a:r>
                  <a:rPr lang="en-US" b="1" dirty="0">
                    <a:cs typeface="B Mitra" panose="00000400000000000000" pitchFamily="2" charset="-78"/>
                  </a:rPr>
                  <a:t>.</a:t>
                </a:r>
              </a:p>
              <a:p>
                <a:pPr algn="r" rtl="1"/>
                <a:r>
                  <a:rPr lang="ar-SA" b="1" dirty="0">
                    <a:cs typeface="B Mitra" panose="00000400000000000000" pitchFamily="2" charset="-78"/>
                  </a:rPr>
                  <a:t>اقدام 3: تغییر نقش شهرداری از سرمایه گذار و مالک به توسعه گر</a:t>
                </a:r>
                <a:r>
                  <a:rPr lang="en-US" b="1" dirty="0">
                    <a:cs typeface="B Mitra" panose="00000400000000000000" pitchFamily="2" charset="-78"/>
                  </a:rPr>
                  <a:t> (Developer)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1952033" y="1430087"/>
                <a:ext cx="317172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IN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5" name="Straight Connector 4"/>
            <p:cNvCxnSpPr/>
            <p:nvPr/>
          </p:nvCxnSpPr>
          <p:spPr>
            <a:xfrm>
              <a:off x="7632616" y="1571318"/>
              <a:ext cx="0" cy="4118672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341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3498" y="327526"/>
            <a:ext cx="7688667" cy="563562"/>
          </a:xfrm>
        </p:spPr>
        <p:txBody>
          <a:bodyPr>
            <a:noAutofit/>
          </a:bodyPr>
          <a:lstStyle/>
          <a:p>
            <a:pPr algn="ctr"/>
            <a:r>
              <a:rPr lang="fa-IR" b="1" dirty="0">
                <a:cs typeface="B Titr" panose="00000700000000000000" pitchFamily="2" charset="-78"/>
              </a:rPr>
              <a:t>اهمیت تهران</a:t>
            </a:r>
            <a:endParaRPr lang="en-US" b="1" dirty="0">
              <a:cs typeface="B Titr" panose="00000700000000000000" pitchFamily="2" charset="-78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524" y="18757"/>
            <a:ext cx="1344149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34434FB1-72E5-4945-8D27-5E17B43D44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940273"/>
              </p:ext>
            </p:extLst>
          </p:nvPr>
        </p:nvGraphicFramePr>
        <p:xfrm>
          <a:off x="623392" y="1076325"/>
          <a:ext cx="11233248" cy="524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67D1D3E-76D0-411D-A543-BC7AC3A46F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076326"/>
            <a:ext cx="3648405" cy="5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959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911424" y="5881911"/>
            <a:ext cx="5240192" cy="43880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27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en-US" sz="1800" kern="0">
              <a:solidFill>
                <a:sysClr val="window" lastClr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41396" y="1172137"/>
            <a:ext cx="4780249" cy="4653969"/>
            <a:chOff x="3170238" y="1096963"/>
            <a:chExt cx="5227638" cy="5207000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408363" y="1816100"/>
              <a:ext cx="2368550" cy="2868613"/>
            </a:xfrm>
            <a:custGeom>
              <a:avLst/>
              <a:gdLst>
                <a:gd name="T0" fmla="*/ 1108 w 2983"/>
                <a:gd name="T1" fmla="*/ 0 h 3614"/>
                <a:gd name="T2" fmla="*/ 1112 w 2983"/>
                <a:gd name="T3" fmla="*/ 0 h 3614"/>
                <a:gd name="T4" fmla="*/ 2983 w 2983"/>
                <a:gd name="T5" fmla="*/ 2521 h 3614"/>
                <a:gd name="T6" fmla="*/ 0 w 2983"/>
                <a:gd name="T7" fmla="*/ 3614 h 3614"/>
                <a:gd name="T8" fmla="*/ 1108 w 2983"/>
                <a:gd name="T9" fmla="*/ 0 h 3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3" h="3614">
                  <a:moveTo>
                    <a:pt x="1108" y="0"/>
                  </a:moveTo>
                  <a:lnTo>
                    <a:pt x="1112" y="0"/>
                  </a:lnTo>
                  <a:lnTo>
                    <a:pt x="2983" y="2521"/>
                  </a:lnTo>
                  <a:lnTo>
                    <a:pt x="0" y="3614"/>
                  </a:lnTo>
                  <a:lnTo>
                    <a:pt x="1108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5776913" y="1824038"/>
              <a:ext cx="2366963" cy="2874963"/>
            </a:xfrm>
            <a:custGeom>
              <a:avLst/>
              <a:gdLst>
                <a:gd name="T0" fmla="*/ 1917 w 2983"/>
                <a:gd name="T1" fmla="*/ 0 h 3622"/>
                <a:gd name="T2" fmla="*/ 2983 w 2983"/>
                <a:gd name="T3" fmla="*/ 3622 h 3622"/>
                <a:gd name="T4" fmla="*/ 0 w 2983"/>
                <a:gd name="T5" fmla="*/ 2511 h 3622"/>
                <a:gd name="T6" fmla="*/ 1917 w 2983"/>
                <a:gd name="T7" fmla="*/ 0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83" h="3622">
                  <a:moveTo>
                    <a:pt x="1917" y="0"/>
                  </a:moveTo>
                  <a:lnTo>
                    <a:pt x="2983" y="3622"/>
                  </a:lnTo>
                  <a:lnTo>
                    <a:pt x="0" y="2511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4291013" y="1816100"/>
              <a:ext cx="3006725" cy="2000250"/>
            </a:xfrm>
            <a:custGeom>
              <a:avLst/>
              <a:gdLst>
                <a:gd name="T0" fmla="*/ 0 w 3788"/>
                <a:gd name="T1" fmla="*/ 0 h 2521"/>
                <a:gd name="T2" fmla="*/ 3788 w 3788"/>
                <a:gd name="T3" fmla="*/ 10 h 2521"/>
                <a:gd name="T4" fmla="*/ 3788 w 3788"/>
                <a:gd name="T5" fmla="*/ 10 h 2521"/>
                <a:gd name="T6" fmla="*/ 1871 w 3788"/>
                <a:gd name="T7" fmla="*/ 2521 h 2521"/>
                <a:gd name="T8" fmla="*/ 0 w 3788"/>
                <a:gd name="T9" fmla="*/ 0 h 2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8" h="2521">
                  <a:moveTo>
                    <a:pt x="0" y="0"/>
                  </a:moveTo>
                  <a:lnTo>
                    <a:pt x="3788" y="10"/>
                  </a:lnTo>
                  <a:lnTo>
                    <a:pt x="3788" y="10"/>
                  </a:lnTo>
                  <a:lnTo>
                    <a:pt x="1871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3408363" y="3816350"/>
              <a:ext cx="2368550" cy="2487613"/>
            </a:xfrm>
            <a:custGeom>
              <a:avLst/>
              <a:gdLst>
                <a:gd name="T0" fmla="*/ 2983 w 2983"/>
                <a:gd name="T1" fmla="*/ 0 h 3134"/>
                <a:gd name="T2" fmla="*/ 2983 w 2983"/>
                <a:gd name="T3" fmla="*/ 3130 h 3134"/>
                <a:gd name="T4" fmla="*/ 2977 w 2983"/>
                <a:gd name="T5" fmla="*/ 3134 h 3134"/>
                <a:gd name="T6" fmla="*/ 0 w 2983"/>
                <a:gd name="T7" fmla="*/ 1095 h 3134"/>
                <a:gd name="T8" fmla="*/ 0 w 2983"/>
                <a:gd name="T9" fmla="*/ 1093 h 3134"/>
                <a:gd name="T10" fmla="*/ 2983 w 2983"/>
                <a:gd name="T11" fmla="*/ 0 h 3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83" h="3134">
                  <a:moveTo>
                    <a:pt x="2983" y="0"/>
                  </a:moveTo>
                  <a:lnTo>
                    <a:pt x="2983" y="3130"/>
                  </a:lnTo>
                  <a:lnTo>
                    <a:pt x="2977" y="3134"/>
                  </a:lnTo>
                  <a:lnTo>
                    <a:pt x="0" y="1095"/>
                  </a:lnTo>
                  <a:lnTo>
                    <a:pt x="0" y="1093"/>
                  </a:lnTo>
                  <a:lnTo>
                    <a:pt x="298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5776913" y="3816350"/>
              <a:ext cx="2366963" cy="2484438"/>
            </a:xfrm>
            <a:custGeom>
              <a:avLst/>
              <a:gdLst>
                <a:gd name="T0" fmla="*/ 0 w 2983"/>
                <a:gd name="T1" fmla="*/ 0 h 3130"/>
                <a:gd name="T2" fmla="*/ 2983 w 2983"/>
                <a:gd name="T3" fmla="*/ 1111 h 3130"/>
                <a:gd name="T4" fmla="*/ 2983 w 2983"/>
                <a:gd name="T5" fmla="*/ 1113 h 3130"/>
                <a:gd name="T6" fmla="*/ 0 w 2983"/>
                <a:gd name="T7" fmla="*/ 3130 h 3130"/>
                <a:gd name="T8" fmla="*/ 0 w 2983"/>
                <a:gd name="T9" fmla="*/ 0 h 3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3" h="3130">
                  <a:moveTo>
                    <a:pt x="0" y="0"/>
                  </a:moveTo>
                  <a:lnTo>
                    <a:pt x="2983" y="1111"/>
                  </a:lnTo>
                  <a:lnTo>
                    <a:pt x="2983" y="1113"/>
                  </a:lnTo>
                  <a:lnTo>
                    <a:pt x="0" y="3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3170238" y="1816100"/>
              <a:ext cx="1120775" cy="2868613"/>
            </a:xfrm>
            <a:custGeom>
              <a:avLst/>
              <a:gdLst>
                <a:gd name="T0" fmla="*/ 1406 w 1412"/>
                <a:gd name="T1" fmla="*/ 6 h 3614"/>
                <a:gd name="T2" fmla="*/ 300 w 1412"/>
                <a:gd name="T3" fmla="*/ 3614 h 3614"/>
                <a:gd name="T4" fmla="*/ 0 w 1412"/>
                <a:gd name="T5" fmla="*/ 1518 h 3614"/>
                <a:gd name="T6" fmla="*/ 1406 w 1412"/>
                <a:gd name="T7" fmla="*/ 6 h 3614"/>
                <a:gd name="T8" fmla="*/ 1408 w 1412"/>
                <a:gd name="T9" fmla="*/ 0 h 3614"/>
                <a:gd name="T10" fmla="*/ 1412 w 1412"/>
                <a:gd name="T11" fmla="*/ 0 h 3614"/>
                <a:gd name="T12" fmla="*/ 1406 w 1412"/>
                <a:gd name="T13" fmla="*/ 6 h 3614"/>
                <a:gd name="T14" fmla="*/ 1408 w 1412"/>
                <a:gd name="T15" fmla="*/ 0 h 3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12" h="3614">
                  <a:moveTo>
                    <a:pt x="1406" y="6"/>
                  </a:moveTo>
                  <a:lnTo>
                    <a:pt x="300" y="3614"/>
                  </a:lnTo>
                  <a:lnTo>
                    <a:pt x="0" y="1518"/>
                  </a:lnTo>
                  <a:lnTo>
                    <a:pt x="1406" y="6"/>
                  </a:lnTo>
                  <a:close/>
                  <a:moveTo>
                    <a:pt x="1408" y="0"/>
                  </a:moveTo>
                  <a:lnTo>
                    <a:pt x="1412" y="0"/>
                  </a:lnTo>
                  <a:lnTo>
                    <a:pt x="1406" y="6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7297738" y="1824038"/>
              <a:ext cx="1100138" cy="2874963"/>
            </a:xfrm>
            <a:custGeom>
              <a:avLst/>
              <a:gdLst>
                <a:gd name="T0" fmla="*/ 0 w 1386"/>
                <a:gd name="T1" fmla="*/ 0 h 3622"/>
                <a:gd name="T2" fmla="*/ 1386 w 1386"/>
                <a:gd name="T3" fmla="*/ 1551 h 3622"/>
                <a:gd name="T4" fmla="*/ 1066 w 1386"/>
                <a:gd name="T5" fmla="*/ 3622 h 3622"/>
                <a:gd name="T6" fmla="*/ 0 w 1386"/>
                <a:gd name="T7" fmla="*/ 0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6" h="3622">
                  <a:moveTo>
                    <a:pt x="0" y="0"/>
                  </a:moveTo>
                  <a:lnTo>
                    <a:pt x="1386" y="1551"/>
                  </a:lnTo>
                  <a:lnTo>
                    <a:pt x="1066" y="3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4291013" y="1096963"/>
              <a:ext cx="3006725" cy="727075"/>
            </a:xfrm>
            <a:custGeom>
              <a:avLst/>
              <a:gdLst>
                <a:gd name="T0" fmla="*/ 3786 w 3788"/>
                <a:gd name="T1" fmla="*/ 915 h 915"/>
                <a:gd name="T2" fmla="*/ 3788 w 3788"/>
                <a:gd name="T3" fmla="*/ 915 h 915"/>
                <a:gd name="T4" fmla="*/ 3788 w 3788"/>
                <a:gd name="T5" fmla="*/ 915 h 915"/>
                <a:gd name="T6" fmla="*/ 3786 w 3788"/>
                <a:gd name="T7" fmla="*/ 915 h 915"/>
                <a:gd name="T8" fmla="*/ 1889 w 3788"/>
                <a:gd name="T9" fmla="*/ 0 h 915"/>
                <a:gd name="T10" fmla="*/ 3786 w 3788"/>
                <a:gd name="T11" fmla="*/ 915 h 915"/>
                <a:gd name="T12" fmla="*/ 0 w 3788"/>
                <a:gd name="T13" fmla="*/ 905 h 915"/>
                <a:gd name="T14" fmla="*/ 1889 w 3788"/>
                <a:gd name="T15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88" h="915">
                  <a:moveTo>
                    <a:pt x="3786" y="915"/>
                  </a:moveTo>
                  <a:lnTo>
                    <a:pt x="3788" y="915"/>
                  </a:lnTo>
                  <a:lnTo>
                    <a:pt x="3788" y="915"/>
                  </a:lnTo>
                  <a:lnTo>
                    <a:pt x="3786" y="915"/>
                  </a:lnTo>
                  <a:close/>
                  <a:moveTo>
                    <a:pt x="1889" y="0"/>
                  </a:moveTo>
                  <a:lnTo>
                    <a:pt x="3786" y="915"/>
                  </a:lnTo>
                  <a:lnTo>
                    <a:pt x="0" y="905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3408363" y="4684713"/>
              <a:ext cx="2368550" cy="1619250"/>
            </a:xfrm>
            <a:custGeom>
              <a:avLst/>
              <a:gdLst>
                <a:gd name="T0" fmla="*/ 2965 w 2983"/>
                <a:gd name="T1" fmla="*/ 2033 h 2041"/>
                <a:gd name="T2" fmla="*/ 2983 w 2983"/>
                <a:gd name="T3" fmla="*/ 2037 h 2041"/>
                <a:gd name="T4" fmla="*/ 2977 w 2983"/>
                <a:gd name="T5" fmla="*/ 2041 h 2041"/>
                <a:gd name="T6" fmla="*/ 2965 w 2983"/>
                <a:gd name="T7" fmla="*/ 2033 h 2041"/>
                <a:gd name="T8" fmla="*/ 4 w 2983"/>
                <a:gd name="T9" fmla="*/ 6 h 2041"/>
                <a:gd name="T10" fmla="*/ 2965 w 2983"/>
                <a:gd name="T11" fmla="*/ 2033 h 2041"/>
                <a:gd name="T12" fmla="*/ 966 w 2983"/>
                <a:gd name="T13" fmla="*/ 1603 h 2041"/>
                <a:gd name="T14" fmla="*/ 4 w 2983"/>
                <a:gd name="T15" fmla="*/ 6 h 2041"/>
                <a:gd name="T16" fmla="*/ 0 w 2983"/>
                <a:gd name="T17" fmla="*/ 0 h 2041"/>
                <a:gd name="T18" fmla="*/ 4 w 2983"/>
                <a:gd name="T19" fmla="*/ 6 h 2041"/>
                <a:gd name="T20" fmla="*/ 0 w 2983"/>
                <a:gd name="T21" fmla="*/ 2 h 2041"/>
                <a:gd name="T22" fmla="*/ 0 w 2983"/>
                <a:gd name="T23" fmla="*/ 0 h 2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83" h="2041">
                  <a:moveTo>
                    <a:pt x="2965" y="2033"/>
                  </a:moveTo>
                  <a:lnTo>
                    <a:pt x="2983" y="2037"/>
                  </a:lnTo>
                  <a:lnTo>
                    <a:pt x="2977" y="2041"/>
                  </a:lnTo>
                  <a:lnTo>
                    <a:pt x="2965" y="2033"/>
                  </a:lnTo>
                  <a:close/>
                  <a:moveTo>
                    <a:pt x="4" y="6"/>
                  </a:moveTo>
                  <a:lnTo>
                    <a:pt x="2965" y="2033"/>
                  </a:lnTo>
                  <a:lnTo>
                    <a:pt x="966" y="1603"/>
                  </a:lnTo>
                  <a:lnTo>
                    <a:pt x="4" y="6"/>
                  </a:lnTo>
                  <a:close/>
                  <a:moveTo>
                    <a:pt x="0" y="0"/>
                  </a:moveTo>
                  <a:lnTo>
                    <a:pt x="4" y="6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5776913" y="4699000"/>
              <a:ext cx="2366963" cy="1601788"/>
            </a:xfrm>
            <a:custGeom>
              <a:avLst/>
              <a:gdLst>
                <a:gd name="T0" fmla="*/ 2981 w 2983"/>
                <a:gd name="T1" fmla="*/ 4 h 2019"/>
                <a:gd name="T2" fmla="*/ 1885 w 2983"/>
                <a:gd name="T3" fmla="*/ 1767 h 2019"/>
                <a:gd name="T4" fmla="*/ 0 w 2983"/>
                <a:gd name="T5" fmla="*/ 2019 h 2019"/>
                <a:gd name="T6" fmla="*/ 2981 w 2983"/>
                <a:gd name="T7" fmla="*/ 4 h 2019"/>
                <a:gd name="T8" fmla="*/ 2983 w 2983"/>
                <a:gd name="T9" fmla="*/ 0 h 2019"/>
                <a:gd name="T10" fmla="*/ 2983 w 2983"/>
                <a:gd name="T11" fmla="*/ 2 h 2019"/>
                <a:gd name="T12" fmla="*/ 2981 w 2983"/>
                <a:gd name="T13" fmla="*/ 4 h 2019"/>
                <a:gd name="T14" fmla="*/ 2983 w 2983"/>
                <a:gd name="T15" fmla="*/ 0 h 2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83" h="2019">
                  <a:moveTo>
                    <a:pt x="2981" y="4"/>
                  </a:moveTo>
                  <a:lnTo>
                    <a:pt x="1885" y="1767"/>
                  </a:lnTo>
                  <a:lnTo>
                    <a:pt x="0" y="2019"/>
                  </a:lnTo>
                  <a:lnTo>
                    <a:pt x="2981" y="4"/>
                  </a:lnTo>
                  <a:close/>
                  <a:moveTo>
                    <a:pt x="2983" y="0"/>
                  </a:moveTo>
                  <a:lnTo>
                    <a:pt x="2983" y="2"/>
                  </a:lnTo>
                  <a:lnTo>
                    <a:pt x="2981" y="4"/>
                  </a:lnTo>
                  <a:lnTo>
                    <a:pt x="298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3991310" y="2632364"/>
              <a:ext cx="1191596" cy="1443172"/>
            </a:xfrm>
            <a:custGeom>
              <a:avLst/>
              <a:gdLst>
                <a:gd name="T0" fmla="*/ 1108 w 2983"/>
                <a:gd name="T1" fmla="*/ 0 h 3614"/>
                <a:gd name="T2" fmla="*/ 1112 w 2983"/>
                <a:gd name="T3" fmla="*/ 0 h 3614"/>
                <a:gd name="T4" fmla="*/ 2983 w 2983"/>
                <a:gd name="T5" fmla="*/ 2521 h 3614"/>
                <a:gd name="T6" fmla="*/ 0 w 2983"/>
                <a:gd name="T7" fmla="*/ 3614 h 3614"/>
                <a:gd name="T8" fmla="*/ 1108 w 2983"/>
                <a:gd name="T9" fmla="*/ 0 h 3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3" h="3614">
                  <a:moveTo>
                    <a:pt x="1108" y="0"/>
                  </a:moveTo>
                  <a:lnTo>
                    <a:pt x="1112" y="0"/>
                  </a:lnTo>
                  <a:lnTo>
                    <a:pt x="2983" y="2521"/>
                  </a:lnTo>
                  <a:lnTo>
                    <a:pt x="0" y="3614"/>
                  </a:lnTo>
                  <a:lnTo>
                    <a:pt x="1108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6404350" y="2660076"/>
              <a:ext cx="1174520" cy="1426596"/>
            </a:xfrm>
            <a:custGeom>
              <a:avLst/>
              <a:gdLst>
                <a:gd name="T0" fmla="*/ 1917 w 2983"/>
                <a:gd name="T1" fmla="*/ 0 h 3622"/>
                <a:gd name="T2" fmla="*/ 2983 w 2983"/>
                <a:gd name="T3" fmla="*/ 3622 h 3622"/>
                <a:gd name="T4" fmla="*/ 0 w 2983"/>
                <a:gd name="T5" fmla="*/ 2511 h 3622"/>
                <a:gd name="T6" fmla="*/ 1917 w 2983"/>
                <a:gd name="T7" fmla="*/ 0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83" h="3622">
                  <a:moveTo>
                    <a:pt x="1917" y="0"/>
                  </a:moveTo>
                  <a:lnTo>
                    <a:pt x="2983" y="3622"/>
                  </a:lnTo>
                  <a:lnTo>
                    <a:pt x="0" y="2511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5052202" y="2169665"/>
              <a:ext cx="1500998" cy="998552"/>
            </a:xfrm>
            <a:custGeom>
              <a:avLst/>
              <a:gdLst>
                <a:gd name="T0" fmla="*/ 0 w 3788"/>
                <a:gd name="T1" fmla="*/ 0 h 2521"/>
                <a:gd name="T2" fmla="*/ 3788 w 3788"/>
                <a:gd name="T3" fmla="*/ 10 h 2521"/>
                <a:gd name="T4" fmla="*/ 3788 w 3788"/>
                <a:gd name="T5" fmla="*/ 10 h 2521"/>
                <a:gd name="T6" fmla="*/ 1871 w 3788"/>
                <a:gd name="T7" fmla="*/ 2521 h 2521"/>
                <a:gd name="T8" fmla="*/ 0 w 3788"/>
                <a:gd name="T9" fmla="*/ 0 h 2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8" h="2521">
                  <a:moveTo>
                    <a:pt x="0" y="0"/>
                  </a:moveTo>
                  <a:lnTo>
                    <a:pt x="3788" y="10"/>
                  </a:lnTo>
                  <a:lnTo>
                    <a:pt x="3788" y="10"/>
                  </a:lnTo>
                  <a:lnTo>
                    <a:pt x="1871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4203173" y="4318589"/>
              <a:ext cx="1205496" cy="1266094"/>
            </a:xfrm>
            <a:custGeom>
              <a:avLst/>
              <a:gdLst>
                <a:gd name="T0" fmla="*/ 2983 w 2983"/>
                <a:gd name="T1" fmla="*/ 0 h 3134"/>
                <a:gd name="T2" fmla="*/ 2983 w 2983"/>
                <a:gd name="T3" fmla="*/ 3130 h 3134"/>
                <a:gd name="T4" fmla="*/ 2977 w 2983"/>
                <a:gd name="T5" fmla="*/ 3134 h 3134"/>
                <a:gd name="T6" fmla="*/ 0 w 2983"/>
                <a:gd name="T7" fmla="*/ 1095 h 3134"/>
                <a:gd name="T8" fmla="*/ 0 w 2983"/>
                <a:gd name="T9" fmla="*/ 1093 h 3134"/>
                <a:gd name="T10" fmla="*/ 2983 w 2983"/>
                <a:gd name="T11" fmla="*/ 0 h 3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83" h="3134">
                  <a:moveTo>
                    <a:pt x="2983" y="0"/>
                  </a:moveTo>
                  <a:lnTo>
                    <a:pt x="2983" y="3130"/>
                  </a:lnTo>
                  <a:lnTo>
                    <a:pt x="2977" y="3134"/>
                  </a:lnTo>
                  <a:lnTo>
                    <a:pt x="0" y="1095"/>
                  </a:lnTo>
                  <a:lnTo>
                    <a:pt x="0" y="1093"/>
                  </a:lnTo>
                  <a:lnTo>
                    <a:pt x="2983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6152565" y="4352238"/>
              <a:ext cx="1136308" cy="1192704"/>
            </a:xfrm>
            <a:custGeom>
              <a:avLst/>
              <a:gdLst>
                <a:gd name="T0" fmla="*/ 0 w 2983"/>
                <a:gd name="T1" fmla="*/ 0 h 3130"/>
                <a:gd name="T2" fmla="*/ 2983 w 2983"/>
                <a:gd name="T3" fmla="*/ 1111 h 3130"/>
                <a:gd name="T4" fmla="*/ 2983 w 2983"/>
                <a:gd name="T5" fmla="*/ 1113 h 3130"/>
                <a:gd name="T6" fmla="*/ 0 w 2983"/>
                <a:gd name="T7" fmla="*/ 3130 h 3130"/>
                <a:gd name="T8" fmla="*/ 0 w 2983"/>
                <a:gd name="T9" fmla="*/ 0 h 3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3" h="3130">
                  <a:moveTo>
                    <a:pt x="0" y="0"/>
                  </a:moveTo>
                  <a:lnTo>
                    <a:pt x="2983" y="1111"/>
                  </a:lnTo>
                  <a:lnTo>
                    <a:pt x="2983" y="1113"/>
                  </a:lnTo>
                  <a:lnTo>
                    <a:pt x="0" y="3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5" name="Freeform 11"/>
            <p:cNvSpPr>
              <a:spLocks noEditPoints="1"/>
            </p:cNvSpPr>
            <p:nvPr/>
          </p:nvSpPr>
          <p:spPr bwMode="auto">
            <a:xfrm>
              <a:off x="3417061" y="2731658"/>
              <a:ext cx="349142" cy="893624"/>
            </a:xfrm>
            <a:custGeom>
              <a:avLst/>
              <a:gdLst>
                <a:gd name="T0" fmla="*/ 1406 w 1412"/>
                <a:gd name="T1" fmla="*/ 6 h 3614"/>
                <a:gd name="T2" fmla="*/ 300 w 1412"/>
                <a:gd name="T3" fmla="*/ 3614 h 3614"/>
                <a:gd name="T4" fmla="*/ 0 w 1412"/>
                <a:gd name="T5" fmla="*/ 1518 h 3614"/>
                <a:gd name="T6" fmla="*/ 1406 w 1412"/>
                <a:gd name="T7" fmla="*/ 6 h 3614"/>
                <a:gd name="T8" fmla="*/ 1408 w 1412"/>
                <a:gd name="T9" fmla="*/ 0 h 3614"/>
                <a:gd name="T10" fmla="*/ 1412 w 1412"/>
                <a:gd name="T11" fmla="*/ 0 h 3614"/>
                <a:gd name="T12" fmla="*/ 1406 w 1412"/>
                <a:gd name="T13" fmla="*/ 6 h 3614"/>
                <a:gd name="T14" fmla="*/ 1408 w 1412"/>
                <a:gd name="T15" fmla="*/ 0 h 3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12" h="3614">
                  <a:moveTo>
                    <a:pt x="1406" y="6"/>
                  </a:moveTo>
                  <a:lnTo>
                    <a:pt x="300" y="3614"/>
                  </a:lnTo>
                  <a:lnTo>
                    <a:pt x="0" y="1518"/>
                  </a:lnTo>
                  <a:lnTo>
                    <a:pt x="1406" y="6"/>
                  </a:lnTo>
                  <a:close/>
                  <a:moveTo>
                    <a:pt x="1408" y="0"/>
                  </a:moveTo>
                  <a:lnTo>
                    <a:pt x="1412" y="0"/>
                  </a:lnTo>
                  <a:lnTo>
                    <a:pt x="1406" y="6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7800702" y="2755638"/>
              <a:ext cx="342712" cy="895600"/>
            </a:xfrm>
            <a:custGeom>
              <a:avLst/>
              <a:gdLst>
                <a:gd name="T0" fmla="*/ 0 w 1386"/>
                <a:gd name="T1" fmla="*/ 0 h 3622"/>
                <a:gd name="T2" fmla="*/ 1386 w 1386"/>
                <a:gd name="T3" fmla="*/ 1551 h 3622"/>
                <a:gd name="T4" fmla="*/ 1066 w 1386"/>
                <a:gd name="T5" fmla="*/ 3622 h 3622"/>
                <a:gd name="T6" fmla="*/ 0 w 1386"/>
                <a:gd name="T7" fmla="*/ 0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6" h="3622">
                  <a:moveTo>
                    <a:pt x="0" y="0"/>
                  </a:moveTo>
                  <a:lnTo>
                    <a:pt x="1386" y="1551"/>
                  </a:lnTo>
                  <a:lnTo>
                    <a:pt x="1066" y="3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5325608" y="1374594"/>
              <a:ext cx="936648" cy="226496"/>
            </a:xfrm>
            <a:custGeom>
              <a:avLst/>
              <a:gdLst>
                <a:gd name="T0" fmla="*/ 3786 w 3788"/>
                <a:gd name="T1" fmla="*/ 915 h 915"/>
                <a:gd name="T2" fmla="*/ 3788 w 3788"/>
                <a:gd name="T3" fmla="*/ 915 h 915"/>
                <a:gd name="T4" fmla="*/ 3788 w 3788"/>
                <a:gd name="T5" fmla="*/ 915 h 915"/>
                <a:gd name="T6" fmla="*/ 3786 w 3788"/>
                <a:gd name="T7" fmla="*/ 915 h 915"/>
                <a:gd name="T8" fmla="*/ 1889 w 3788"/>
                <a:gd name="T9" fmla="*/ 0 h 915"/>
                <a:gd name="T10" fmla="*/ 3786 w 3788"/>
                <a:gd name="T11" fmla="*/ 915 h 915"/>
                <a:gd name="T12" fmla="*/ 0 w 3788"/>
                <a:gd name="T13" fmla="*/ 905 h 915"/>
                <a:gd name="T14" fmla="*/ 1889 w 3788"/>
                <a:gd name="T15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88" h="915">
                  <a:moveTo>
                    <a:pt x="3786" y="915"/>
                  </a:moveTo>
                  <a:lnTo>
                    <a:pt x="3788" y="915"/>
                  </a:lnTo>
                  <a:lnTo>
                    <a:pt x="3788" y="915"/>
                  </a:lnTo>
                  <a:lnTo>
                    <a:pt x="3786" y="915"/>
                  </a:lnTo>
                  <a:close/>
                  <a:moveTo>
                    <a:pt x="1889" y="0"/>
                  </a:moveTo>
                  <a:lnTo>
                    <a:pt x="3786" y="915"/>
                  </a:lnTo>
                  <a:lnTo>
                    <a:pt x="0" y="905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8" name="Freeform 15"/>
            <p:cNvSpPr>
              <a:spLocks noEditPoints="1"/>
            </p:cNvSpPr>
            <p:nvPr/>
          </p:nvSpPr>
          <p:spPr bwMode="auto">
            <a:xfrm>
              <a:off x="4070867" y="5378014"/>
              <a:ext cx="737844" cy="504424"/>
            </a:xfrm>
            <a:custGeom>
              <a:avLst/>
              <a:gdLst>
                <a:gd name="T0" fmla="*/ 2965 w 2983"/>
                <a:gd name="T1" fmla="*/ 2033 h 2041"/>
                <a:gd name="T2" fmla="*/ 2983 w 2983"/>
                <a:gd name="T3" fmla="*/ 2037 h 2041"/>
                <a:gd name="T4" fmla="*/ 2977 w 2983"/>
                <a:gd name="T5" fmla="*/ 2041 h 2041"/>
                <a:gd name="T6" fmla="*/ 2965 w 2983"/>
                <a:gd name="T7" fmla="*/ 2033 h 2041"/>
                <a:gd name="T8" fmla="*/ 4 w 2983"/>
                <a:gd name="T9" fmla="*/ 6 h 2041"/>
                <a:gd name="T10" fmla="*/ 2965 w 2983"/>
                <a:gd name="T11" fmla="*/ 2033 h 2041"/>
                <a:gd name="T12" fmla="*/ 966 w 2983"/>
                <a:gd name="T13" fmla="*/ 1603 h 2041"/>
                <a:gd name="T14" fmla="*/ 4 w 2983"/>
                <a:gd name="T15" fmla="*/ 6 h 2041"/>
                <a:gd name="T16" fmla="*/ 0 w 2983"/>
                <a:gd name="T17" fmla="*/ 0 h 2041"/>
                <a:gd name="T18" fmla="*/ 4 w 2983"/>
                <a:gd name="T19" fmla="*/ 6 h 2041"/>
                <a:gd name="T20" fmla="*/ 0 w 2983"/>
                <a:gd name="T21" fmla="*/ 2 h 2041"/>
                <a:gd name="T22" fmla="*/ 0 w 2983"/>
                <a:gd name="T23" fmla="*/ 0 h 2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83" h="2041">
                  <a:moveTo>
                    <a:pt x="2965" y="2033"/>
                  </a:moveTo>
                  <a:lnTo>
                    <a:pt x="2983" y="2037"/>
                  </a:lnTo>
                  <a:lnTo>
                    <a:pt x="2977" y="2041"/>
                  </a:lnTo>
                  <a:lnTo>
                    <a:pt x="2965" y="2033"/>
                  </a:lnTo>
                  <a:close/>
                  <a:moveTo>
                    <a:pt x="4" y="6"/>
                  </a:moveTo>
                  <a:lnTo>
                    <a:pt x="2965" y="2033"/>
                  </a:lnTo>
                  <a:lnTo>
                    <a:pt x="966" y="1603"/>
                  </a:lnTo>
                  <a:lnTo>
                    <a:pt x="4" y="6"/>
                  </a:lnTo>
                  <a:close/>
                  <a:moveTo>
                    <a:pt x="0" y="0"/>
                  </a:moveTo>
                  <a:lnTo>
                    <a:pt x="4" y="6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9" name="Freeform 16"/>
            <p:cNvSpPr>
              <a:spLocks noEditPoints="1"/>
            </p:cNvSpPr>
            <p:nvPr/>
          </p:nvSpPr>
          <p:spPr bwMode="auto">
            <a:xfrm>
              <a:off x="6660550" y="5455564"/>
              <a:ext cx="737352" cy="498986"/>
            </a:xfrm>
            <a:custGeom>
              <a:avLst/>
              <a:gdLst>
                <a:gd name="T0" fmla="*/ 2981 w 2983"/>
                <a:gd name="T1" fmla="*/ 4 h 2019"/>
                <a:gd name="T2" fmla="*/ 1885 w 2983"/>
                <a:gd name="T3" fmla="*/ 1767 h 2019"/>
                <a:gd name="T4" fmla="*/ 0 w 2983"/>
                <a:gd name="T5" fmla="*/ 2019 h 2019"/>
                <a:gd name="T6" fmla="*/ 2981 w 2983"/>
                <a:gd name="T7" fmla="*/ 4 h 2019"/>
                <a:gd name="T8" fmla="*/ 2983 w 2983"/>
                <a:gd name="T9" fmla="*/ 0 h 2019"/>
                <a:gd name="T10" fmla="*/ 2983 w 2983"/>
                <a:gd name="T11" fmla="*/ 2 h 2019"/>
                <a:gd name="T12" fmla="*/ 2981 w 2983"/>
                <a:gd name="T13" fmla="*/ 4 h 2019"/>
                <a:gd name="T14" fmla="*/ 2983 w 2983"/>
                <a:gd name="T15" fmla="*/ 0 h 2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83" h="2019">
                  <a:moveTo>
                    <a:pt x="2981" y="4"/>
                  </a:moveTo>
                  <a:lnTo>
                    <a:pt x="1885" y="1767"/>
                  </a:lnTo>
                  <a:lnTo>
                    <a:pt x="0" y="2019"/>
                  </a:lnTo>
                  <a:lnTo>
                    <a:pt x="2981" y="4"/>
                  </a:lnTo>
                  <a:close/>
                  <a:moveTo>
                    <a:pt x="2983" y="0"/>
                  </a:moveTo>
                  <a:lnTo>
                    <a:pt x="2983" y="2"/>
                  </a:lnTo>
                  <a:lnTo>
                    <a:pt x="2981" y="4"/>
                  </a:lnTo>
                  <a:lnTo>
                    <a:pt x="2983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361922" y="2214256"/>
            <a:ext cx="360822" cy="442158"/>
            <a:chOff x="6691313" y="-42863"/>
            <a:chExt cx="4246562" cy="5203826"/>
          </a:xfrm>
          <a:solidFill>
            <a:schemeClr val="bg1"/>
          </a:solidFill>
        </p:grpSpPr>
        <p:sp>
          <p:nvSpPr>
            <p:cNvPr id="33" name="Freeform 95"/>
            <p:cNvSpPr>
              <a:spLocks/>
            </p:cNvSpPr>
            <p:nvPr/>
          </p:nvSpPr>
          <p:spPr bwMode="auto">
            <a:xfrm>
              <a:off x="6691313" y="1951037"/>
              <a:ext cx="1292225" cy="257175"/>
            </a:xfrm>
            <a:custGeom>
              <a:avLst/>
              <a:gdLst>
                <a:gd name="T0" fmla="*/ 164 w 1628"/>
                <a:gd name="T1" fmla="*/ 0 h 324"/>
                <a:gd name="T2" fmla="*/ 1466 w 1628"/>
                <a:gd name="T3" fmla="*/ 0 h 324"/>
                <a:gd name="T4" fmla="*/ 1508 w 1628"/>
                <a:gd name="T5" fmla="*/ 6 h 324"/>
                <a:gd name="T6" fmla="*/ 1548 w 1628"/>
                <a:gd name="T7" fmla="*/ 22 h 324"/>
                <a:gd name="T8" fmla="*/ 1580 w 1628"/>
                <a:gd name="T9" fmla="*/ 47 h 324"/>
                <a:gd name="T10" fmla="*/ 1606 w 1628"/>
                <a:gd name="T11" fmla="*/ 79 h 324"/>
                <a:gd name="T12" fmla="*/ 1622 w 1628"/>
                <a:gd name="T13" fmla="*/ 119 h 324"/>
                <a:gd name="T14" fmla="*/ 1628 w 1628"/>
                <a:gd name="T15" fmla="*/ 161 h 324"/>
                <a:gd name="T16" fmla="*/ 1622 w 1628"/>
                <a:gd name="T17" fmla="*/ 205 h 324"/>
                <a:gd name="T18" fmla="*/ 1606 w 1628"/>
                <a:gd name="T19" fmla="*/ 243 h 324"/>
                <a:gd name="T20" fmla="*/ 1580 w 1628"/>
                <a:gd name="T21" fmla="*/ 277 h 324"/>
                <a:gd name="T22" fmla="*/ 1548 w 1628"/>
                <a:gd name="T23" fmla="*/ 301 h 324"/>
                <a:gd name="T24" fmla="*/ 1508 w 1628"/>
                <a:gd name="T25" fmla="*/ 319 h 324"/>
                <a:gd name="T26" fmla="*/ 1466 w 1628"/>
                <a:gd name="T27" fmla="*/ 324 h 324"/>
                <a:gd name="T28" fmla="*/ 164 w 1628"/>
                <a:gd name="T29" fmla="*/ 324 h 324"/>
                <a:gd name="T30" fmla="*/ 120 w 1628"/>
                <a:gd name="T31" fmla="*/ 319 h 324"/>
                <a:gd name="T32" fmla="*/ 82 w 1628"/>
                <a:gd name="T33" fmla="*/ 301 h 324"/>
                <a:gd name="T34" fmla="*/ 48 w 1628"/>
                <a:gd name="T35" fmla="*/ 277 h 324"/>
                <a:gd name="T36" fmla="*/ 22 w 1628"/>
                <a:gd name="T37" fmla="*/ 243 h 324"/>
                <a:gd name="T38" fmla="*/ 6 w 1628"/>
                <a:gd name="T39" fmla="*/ 205 h 324"/>
                <a:gd name="T40" fmla="*/ 0 w 1628"/>
                <a:gd name="T41" fmla="*/ 161 h 324"/>
                <a:gd name="T42" fmla="*/ 6 w 1628"/>
                <a:gd name="T43" fmla="*/ 119 h 324"/>
                <a:gd name="T44" fmla="*/ 22 w 1628"/>
                <a:gd name="T45" fmla="*/ 79 h 324"/>
                <a:gd name="T46" fmla="*/ 48 w 1628"/>
                <a:gd name="T47" fmla="*/ 47 h 324"/>
                <a:gd name="T48" fmla="*/ 82 w 1628"/>
                <a:gd name="T49" fmla="*/ 22 h 324"/>
                <a:gd name="T50" fmla="*/ 120 w 1628"/>
                <a:gd name="T51" fmla="*/ 6 h 324"/>
                <a:gd name="T52" fmla="*/ 164 w 1628"/>
                <a:gd name="T53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28" h="324">
                  <a:moveTo>
                    <a:pt x="164" y="0"/>
                  </a:moveTo>
                  <a:lnTo>
                    <a:pt x="1466" y="0"/>
                  </a:lnTo>
                  <a:lnTo>
                    <a:pt x="1508" y="6"/>
                  </a:lnTo>
                  <a:lnTo>
                    <a:pt x="1548" y="22"/>
                  </a:lnTo>
                  <a:lnTo>
                    <a:pt x="1580" y="47"/>
                  </a:lnTo>
                  <a:lnTo>
                    <a:pt x="1606" y="79"/>
                  </a:lnTo>
                  <a:lnTo>
                    <a:pt x="1622" y="119"/>
                  </a:lnTo>
                  <a:lnTo>
                    <a:pt x="1628" y="161"/>
                  </a:lnTo>
                  <a:lnTo>
                    <a:pt x="1622" y="205"/>
                  </a:lnTo>
                  <a:lnTo>
                    <a:pt x="1606" y="243"/>
                  </a:lnTo>
                  <a:lnTo>
                    <a:pt x="1580" y="277"/>
                  </a:lnTo>
                  <a:lnTo>
                    <a:pt x="1548" y="301"/>
                  </a:lnTo>
                  <a:lnTo>
                    <a:pt x="1508" y="319"/>
                  </a:lnTo>
                  <a:lnTo>
                    <a:pt x="1466" y="324"/>
                  </a:lnTo>
                  <a:lnTo>
                    <a:pt x="164" y="324"/>
                  </a:lnTo>
                  <a:lnTo>
                    <a:pt x="120" y="319"/>
                  </a:lnTo>
                  <a:lnTo>
                    <a:pt x="82" y="301"/>
                  </a:lnTo>
                  <a:lnTo>
                    <a:pt x="48" y="277"/>
                  </a:lnTo>
                  <a:lnTo>
                    <a:pt x="22" y="243"/>
                  </a:lnTo>
                  <a:lnTo>
                    <a:pt x="6" y="205"/>
                  </a:lnTo>
                  <a:lnTo>
                    <a:pt x="0" y="161"/>
                  </a:lnTo>
                  <a:lnTo>
                    <a:pt x="6" y="119"/>
                  </a:lnTo>
                  <a:lnTo>
                    <a:pt x="22" y="79"/>
                  </a:lnTo>
                  <a:lnTo>
                    <a:pt x="48" y="47"/>
                  </a:lnTo>
                  <a:lnTo>
                    <a:pt x="82" y="22"/>
                  </a:lnTo>
                  <a:lnTo>
                    <a:pt x="120" y="6"/>
                  </a:lnTo>
                  <a:lnTo>
                    <a:pt x="1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34" name="Freeform 96"/>
            <p:cNvSpPr>
              <a:spLocks/>
            </p:cNvSpPr>
            <p:nvPr/>
          </p:nvSpPr>
          <p:spPr bwMode="auto">
            <a:xfrm>
              <a:off x="9645650" y="1951037"/>
              <a:ext cx="1292225" cy="257175"/>
            </a:xfrm>
            <a:custGeom>
              <a:avLst/>
              <a:gdLst>
                <a:gd name="T0" fmla="*/ 162 w 1628"/>
                <a:gd name="T1" fmla="*/ 0 h 324"/>
                <a:gd name="T2" fmla="*/ 1464 w 1628"/>
                <a:gd name="T3" fmla="*/ 0 h 324"/>
                <a:gd name="T4" fmla="*/ 1508 w 1628"/>
                <a:gd name="T5" fmla="*/ 6 h 324"/>
                <a:gd name="T6" fmla="*/ 1548 w 1628"/>
                <a:gd name="T7" fmla="*/ 22 h 324"/>
                <a:gd name="T8" fmla="*/ 1580 w 1628"/>
                <a:gd name="T9" fmla="*/ 47 h 324"/>
                <a:gd name="T10" fmla="*/ 1606 w 1628"/>
                <a:gd name="T11" fmla="*/ 79 h 324"/>
                <a:gd name="T12" fmla="*/ 1622 w 1628"/>
                <a:gd name="T13" fmla="*/ 119 h 324"/>
                <a:gd name="T14" fmla="*/ 1628 w 1628"/>
                <a:gd name="T15" fmla="*/ 161 h 324"/>
                <a:gd name="T16" fmla="*/ 1622 w 1628"/>
                <a:gd name="T17" fmla="*/ 205 h 324"/>
                <a:gd name="T18" fmla="*/ 1606 w 1628"/>
                <a:gd name="T19" fmla="*/ 243 h 324"/>
                <a:gd name="T20" fmla="*/ 1580 w 1628"/>
                <a:gd name="T21" fmla="*/ 277 h 324"/>
                <a:gd name="T22" fmla="*/ 1546 w 1628"/>
                <a:gd name="T23" fmla="*/ 301 h 324"/>
                <a:gd name="T24" fmla="*/ 1508 w 1628"/>
                <a:gd name="T25" fmla="*/ 319 h 324"/>
                <a:gd name="T26" fmla="*/ 1464 w 1628"/>
                <a:gd name="T27" fmla="*/ 324 h 324"/>
                <a:gd name="T28" fmla="*/ 162 w 1628"/>
                <a:gd name="T29" fmla="*/ 324 h 324"/>
                <a:gd name="T30" fmla="*/ 120 w 1628"/>
                <a:gd name="T31" fmla="*/ 319 h 324"/>
                <a:gd name="T32" fmla="*/ 80 w 1628"/>
                <a:gd name="T33" fmla="*/ 301 h 324"/>
                <a:gd name="T34" fmla="*/ 48 w 1628"/>
                <a:gd name="T35" fmla="*/ 277 h 324"/>
                <a:gd name="T36" fmla="*/ 22 w 1628"/>
                <a:gd name="T37" fmla="*/ 243 h 324"/>
                <a:gd name="T38" fmla="*/ 6 w 1628"/>
                <a:gd name="T39" fmla="*/ 205 h 324"/>
                <a:gd name="T40" fmla="*/ 0 w 1628"/>
                <a:gd name="T41" fmla="*/ 161 h 324"/>
                <a:gd name="T42" fmla="*/ 6 w 1628"/>
                <a:gd name="T43" fmla="*/ 119 h 324"/>
                <a:gd name="T44" fmla="*/ 22 w 1628"/>
                <a:gd name="T45" fmla="*/ 79 h 324"/>
                <a:gd name="T46" fmla="*/ 48 w 1628"/>
                <a:gd name="T47" fmla="*/ 47 h 324"/>
                <a:gd name="T48" fmla="*/ 80 w 1628"/>
                <a:gd name="T49" fmla="*/ 22 h 324"/>
                <a:gd name="T50" fmla="*/ 120 w 1628"/>
                <a:gd name="T51" fmla="*/ 6 h 324"/>
                <a:gd name="T52" fmla="*/ 162 w 1628"/>
                <a:gd name="T53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28" h="324">
                  <a:moveTo>
                    <a:pt x="162" y="0"/>
                  </a:moveTo>
                  <a:lnTo>
                    <a:pt x="1464" y="0"/>
                  </a:lnTo>
                  <a:lnTo>
                    <a:pt x="1508" y="6"/>
                  </a:lnTo>
                  <a:lnTo>
                    <a:pt x="1548" y="22"/>
                  </a:lnTo>
                  <a:lnTo>
                    <a:pt x="1580" y="47"/>
                  </a:lnTo>
                  <a:lnTo>
                    <a:pt x="1606" y="79"/>
                  </a:lnTo>
                  <a:lnTo>
                    <a:pt x="1622" y="119"/>
                  </a:lnTo>
                  <a:lnTo>
                    <a:pt x="1628" y="161"/>
                  </a:lnTo>
                  <a:lnTo>
                    <a:pt x="1622" y="205"/>
                  </a:lnTo>
                  <a:lnTo>
                    <a:pt x="1606" y="243"/>
                  </a:lnTo>
                  <a:lnTo>
                    <a:pt x="1580" y="277"/>
                  </a:lnTo>
                  <a:lnTo>
                    <a:pt x="1546" y="301"/>
                  </a:lnTo>
                  <a:lnTo>
                    <a:pt x="1508" y="319"/>
                  </a:lnTo>
                  <a:lnTo>
                    <a:pt x="1464" y="324"/>
                  </a:lnTo>
                  <a:lnTo>
                    <a:pt x="162" y="324"/>
                  </a:lnTo>
                  <a:lnTo>
                    <a:pt x="120" y="319"/>
                  </a:lnTo>
                  <a:lnTo>
                    <a:pt x="80" y="301"/>
                  </a:lnTo>
                  <a:lnTo>
                    <a:pt x="48" y="277"/>
                  </a:lnTo>
                  <a:lnTo>
                    <a:pt x="22" y="243"/>
                  </a:lnTo>
                  <a:lnTo>
                    <a:pt x="6" y="205"/>
                  </a:lnTo>
                  <a:lnTo>
                    <a:pt x="0" y="161"/>
                  </a:lnTo>
                  <a:lnTo>
                    <a:pt x="6" y="119"/>
                  </a:lnTo>
                  <a:lnTo>
                    <a:pt x="22" y="79"/>
                  </a:lnTo>
                  <a:lnTo>
                    <a:pt x="48" y="47"/>
                  </a:lnTo>
                  <a:lnTo>
                    <a:pt x="80" y="22"/>
                  </a:lnTo>
                  <a:lnTo>
                    <a:pt x="120" y="6"/>
                  </a:lnTo>
                  <a:lnTo>
                    <a:pt x="1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35" name="Freeform 97"/>
            <p:cNvSpPr>
              <a:spLocks/>
            </p:cNvSpPr>
            <p:nvPr/>
          </p:nvSpPr>
          <p:spPr bwMode="auto">
            <a:xfrm>
              <a:off x="8686800" y="-42863"/>
              <a:ext cx="255588" cy="1290638"/>
            </a:xfrm>
            <a:custGeom>
              <a:avLst/>
              <a:gdLst>
                <a:gd name="T0" fmla="*/ 162 w 324"/>
                <a:gd name="T1" fmla="*/ 0 h 1627"/>
                <a:gd name="T2" fmla="*/ 206 w 324"/>
                <a:gd name="T3" fmla="*/ 6 h 1627"/>
                <a:gd name="T4" fmla="*/ 244 w 324"/>
                <a:gd name="T5" fmla="*/ 22 h 1627"/>
                <a:gd name="T6" fmla="*/ 278 w 324"/>
                <a:gd name="T7" fmla="*/ 48 h 1627"/>
                <a:gd name="T8" fmla="*/ 302 w 324"/>
                <a:gd name="T9" fmla="*/ 82 h 1627"/>
                <a:gd name="T10" fmla="*/ 320 w 324"/>
                <a:gd name="T11" fmla="*/ 120 h 1627"/>
                <a:gd name="T12" fmla="*/ 324 w 324"/>
                <a:gd name="T13" fmla="*/ 163 h 1627"/>
                <a:gd name="T14" fmla="*/ 324 w 324"/>
                <a:gd name="T15" fmla="*/ 1465 h 1627"/>
                <a:gd name="T16" fmla="*/ 320 w 324"/>
                <a:gd name="T17" fmla="*/ 1507 h 1627"/>
                <a:gd name="T18" fmla="*/ 302 w 324"/>
                <a:gd name="T19" fmla="*/ 1547 h 1627"/>
                <a:gd name="T20" fmla="*/ 278 w 324"/>
                <a:gd name="T21" fmla="*/ 1579 h 1627"/>
                <a:gd name="T22" fmla="*/ 244 w 324"/>
                <a:gd name="T23" fmla="*/ 1605 h 1627"/>
                <a:gd name="T24" fmla="*/ 206 w 324"/>
                <a:gd name="T25" fmla="*/ 1621 h 1627"/>
                <a:gd name="T26" fmla="*/ 162 w 324"/>
                <a:gd name="T27" fmla="*/ 1627 h 1627"/>
                <a:gd name="T28" fmla="*/ 118 w 324"/>
                <a:gd name="T29" fmla="*/ 1621 h 1627"/>
                <a:gd name="T30" fmla="*/ 80 w 324"/>
                <a:gd name="T31" fmla="*/ 1605 h 1627"/>
                <a:gd name="T32" fmla="*/ 46 w 324"/>
                <a:gd name="T33" fmla="*/ 1579 h 1627"/>
                <a:gd name="T34" fmla="*/ 22 w 324"/>
                <a:gd name="T35" fmla="*/ 1547 h 1627"/>
                <a:gd name="T36" fmla="*/ 4 w 324"/>
                <a:gd name="T37" fmla="*/ 1507 h 1627"/>
                <a:gd name="T38" fmla="*/ 0 w 324"/>
                <a:gd name="T39" fmla="*/ 1465 h 1627"/>
                <a:gd name="T40" fmla="*/ 0 w 324"/>
                <a:gd name="T41" fmla="*/ 163 h 1627"/>
                <a:gd name="T42" fmla="*/ 4 w 324"/>
                <a:gd name="T43" fmla="*/ 120 h 1627"/>
                <a:gd name="T44" fmla="*/ 22 w 324"/>
                <a:gd name="T45" fmla="*/ 82 h 1627"/>
                <a:gd name="T46" fmla="*/ 46 w 324"/>
                <a:gd name="T47" fmla="*/ 48 h 1627"/>
                <a:gd name="T48" fmla="*/ 80 w 324"/>
                <a:gd name="T49" fmla="*/ 22 h 1627"/>
                <a:gd name="T50" fmla="*/ 118 w 324"/>
                <a:gd name="T51" fmla="*/ 6 h 1627"/>
                <a:gd name="T52" fmla="*/ 162 w 324"/>
                <a:gd name="T53" fmla="*/ 0 h 1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4" h="1627">
                  <a:moveTo>
                    <a:pt x="162" y="0"/>
                  </a:moveTo>
                  <a:lnTo>
                    <a:pt x="206" y="6"/>
                  </a:lnTo>
                  <a:lnTo>
                    <a:pt x="244" y="22"/>
                  </a:lnTo>
                  <a:lnTo>
                    <a:pt x="278" y="48"/>
                  </a:lnTo>
                  <a:lnTo>
                    <a:pt x="302" y="82"/>
                  </a:lnTo>
                  <a:lnTo>
                    <a:pt x="320" y="120"/>
                  </a:lnTo>
                  <a:lnTo>
                    <a:pt x="324" y="163"/>
                  </a:lnTo>
                  <a:lnTo>
                    <a:pt x="324" y="1465"/>
                  </a:lnTo>
                  <a:lnTo>
                    <a:pt x="320" y="1507"/>
                  </a:lnTo>
                  <a:lnTo>
                    <a:pt x="302" y="1547"/>
                  </a:lnTo>
                  <a:lnTo>
                    <a:pt x="278" y="1579"/>
                  </a:lnTo>
                  <a:lnTo>
                    <a:pt x="244" y="1605"/>
                  </a:lnTo>
                  <a:lnTo>
                    <a:pt x="206" y="1621"/>
                  </a:lnTo>
                  <a:lnTo>
                    <a:pt x="162" y="1627"/>
                  </a:lnTo>
                  <a:lnTo>
                    <a:pt x="118" y="1621"/>
                  </a:lnTo>
                  <a:lnTo>
                    <a:pt x="80" y="1605"/>
                  </a:lnTo>
                  <a:lnTo>
                    <a:pt x="46" y="1579"/>
                  </a:lnTo>
                  <a:lnTo>
                    <a:pt x="22" y="1547"/>
                  </a:lnTo>
                  <a:lnTo>
                    <a:pt x="4" y="1507"/>
                  </a:lnTo>
                  <a:lnTo>
                    <a:pt x="0" y="1465"/>
                  </a:lnTo>
                  <a:lnTo>
                    <a:pt x="0" y="163"/>
                  </a:lnTo>
                  <a:lnTo>
                    <a:pt x="4" y="120"/>
                  </a:lnTo>
                  <a:lnTo>
                    <a:pt x="22" y="82"/>
                  </a:lnTo>
                  <a:lnTo>
                    <a:pt x="46" y="48"/>
                  </a:lnTo>
                  <a:lnTo>
                    <a:pt x="80" y="22"/>
                  </a:lnTo>
                  <a:lnTo>
                    <a:pt x="118" y="6"/>
                  </a:lnTo>
                  <a:lnTo>
                    <a:pt x="1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36" name="Freeform 98"/>
            <p:cNvSpPr>
              <a:spLocks/>
            </p:cNvSpPr>
            <p:nvPr/>
          </p:nvSpPr>
          <p:spPr bwMode="auto">
            <a:xfrm>
              <a:off x="9364663" y="541337"/>
              <a:ext cx="989013" cy="989013"/>
            </a:xfrm>
            <a:custGeom>
              <a:avLst/>
              <a:gdLst>
                <a:gd name="T0" fmla="*/ 1067 w 1247"/>
                <a:gd name="T1" fmla="*/ 0 h 1245"/>
                <a:gd name="T2" fmla="*/ 1103 w 1247"/>
                <a:gd name="T3" fmla="*/ 0 h 1245"/>
                <a:gd name="T4" fmla="*/ 1137 w 1247"/>
                <a:gd name="T5" fmla="*/ 7 h 1245"/>
                <a:gd name="T6" fmla="*/ 1171 w 1247"/>
                <a:gd name="T7" fmla="*/ 23 h 1245"/>
                <a:gd name="T8" fmla="*/ 1199 w 1247"/>
                <a:gd name="T9" fmla="*/ 47 h 1245"/>
                <a:gd name="T10" fmla="*/ 1223 w 1247"/>
                <a:gd name="T11" fmla="*/ 75 h 1245"/>
                <a:gd name="T12" fmla="*/ 1239 w 1247"/>
                <a:gd name="T13" fmla="*/ 109 h 1245"/>
                <a:gd name="T14" fmla="*/ 1247 w 1247"/>
                <a:gd name="T15" fmla="*/ 143 h 1245"/>
                <a:gd name="T16" fmla="*/ 1247 w 1247"/>
                <a:gd name="T17" fmla="*/ 179 h 1245"/>
                <a:gd name="T18" fmla="*/ 1239 w 1247"/>
                <a:gd name="T19" fmla="*/ 215 h 1245"/>
                <a:gd name="T20" fmla="*/ 1223 w 1247"/>
                <a:gd name="T21" fmla="*/ 247 h 1245"/>
                <a:gd name="T22" fmla="*/ 1199 w 1247"/>
                <a:gd name="T23" fmla="*/ 277 h 1245"/>
                <a:gd name="T24" fmla="*/ 277 w 1247"/>
                <a:gd name="T25" fmla="*/ 1198 h 1245"/>
                <a:gd name="T26" fmla="*/ 244 w 1247"/>
                <a:gd name="T27" fmla="*/ 1225 h 1245"/>
                <a:gd name="T28" fmla="*/ 204 w 1247"/>
                <a:gd name="T29" fmla="*/ 1239 h 1245"/>
                <a:gd name="T30" fmla="*/ 162 w 1247"/>
                <a:gd name="T31" fmla="*/ 1245 h 1245"/>
                <a:gd name="T32" fmla="*/ 132 w 1247"/>
                <a:gd name="T33" fmla="*/ 1243 h 1245"/>
                <a:gd name="T34" fmla="*/ 102 w 1247"/>
                <a:gd name="T35" fmla="*/ 1233 h 1245"/>
                <a:gd name="T36" fmla="*/ 74 w 1247"/>
                <a:gd name="T37" fmla="*/ 1219 h 1245"/>
                <a:gd name="T38" fmla="*/ 48 w 1247"/>
                <a:gd name="T39" fmla="*/ 1198 h 1245"/>
                <a:gd name="T40" fmla="*/ 24 w 1247"/>
                <a:gd name="T41" fmla="*/ 1170 h 1245"/>
                <a:gd name="T42" fmla="*/ 8 w 1247"/>
                <a:gd name="T43" fmla="*/ 1136 h 1245"/>
                <a:gd name="T44" fmla="*/ 0 w 1247"/>
                <a:gd name="T45" fmla="*/ 1102 h 1245"/>
                <a:gd name="T46" fmla="*/ 0 w 1247"/>
                <a:gd name="T47" fmla="*/ 1066 h 1245"/>
                <a:gd name="T48" fmla="*/ 8 w 1247"/>
                <a:gd name="T49" fmla="*/ 1030 h 1245"/>
                <a:gd name="T50" fmla="*/ 24 w 1247"/>
                <a:gd name="T51" fmla="*/ 998 h 1245"/>
                <a:gd name="T52" fmla="*/ 48 w 1247"/>
                <a:gd name="T53" fmla="*/ 968 h 1245"/>
                <a:gd name="T54" fmla="*/ 970 w 1247"/>
                <a:gd name="T55" fmla="*/ 47 h 1245"/>
                <a:gd name="T56" fmla="*/ 1000 w 1247"/>
                <a:gd name="T57" fmla="*/ 23 h 1245"/>
                <a:gd name="T58" fmla="*/ 1032 w 1247"/>
                <a:gd name="T59" fmla="*/ 7 h 1245"/>
                <a:gd name="T60" fmla="*/ 1067 w 1247"/>
                <a:gd name="T61" fmla="*/ 0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47" h="1245">
                  <a:moveTo>
                    <a:pt x="1067" y="0"/>
                  </a:moveTo>
                  <a:lnTo>
                    <a:pt x="1103" y="0"/>
                  </a:lnTo>
                  <a:lnTo>
                    <a:pt x="1137" y="7"/>
                  </a:lnTo>
                  <a:lnTo>
                    <a:pt x="1171" y="23"/>
                  </a:lnTo>
                  <a:lnTo>
                    <a:pt x="1199" y="47"/>
                  </a:lnTo>
                  <a:lnTo>
                    <a:pt x="1223" y="75"/>
                  </a:lnTo>
                  <a:lnTo>
                    <a:pt x="1239" y="109"/>
                  </a:lnTo>
                  <a:lnTo>
                    <a:pt x="1247" y="143"/>
                  </a:lnTo>
                  <a:lnTo>
                    <a:pt x="1247" y="179"/>
                  </a:lnTo>
                  <a:lnTo>
                    <a:pt x="1239" y="215"/>
                  </a:lnTo>
                  <a:lnTo>
                    <a:pt x="1223" y="247"/>
                  </a:lnTo>
                  <a:lnTo>
                    <a:pt x="1199" y="277"/>
                  </a:lnTo>
                  <a:lnTo>
                    <a:pt x="277" y="1198"/>
                  </a:lnTo>
                  <a:lnTo>
                    <a:pt x="244" y="1225"/>
                  </a:lnTo>
                  <a:lnTo>
                    <a:pt x="204" y="1239"/>
                  </a:lnTo>
                  <a:lnTo>
                    <a:pt x="162" y="1245"/>
                  </a:lnTo>
                  <a:lnTo>
                    <a:pt x="132" y="1243"/>
                  </a:lnTo>
                  <a:lnTo>
                    <a:pt x="102" y="1233"/>
                  </a:lnTo>
                  <a:lnTo>
                    <a:pt x="74" y="1219"/>
                  </a:lnTo>
                  <a:lnTo>
                    <a:pt x="48" y="1198"/>
                  </a:lnTo>
                  <a:lnTo>
                    <a:pt x="24" y="1170"/>
                  </a:lnTo>
                  <a:lnTo>
                    <a:pt x="8" y="1136"/>
                  </a:lnTo>
                  <a:lnTo>
                    <a:pt x="0" y="1102"/>
                  </a:lnTo>
                  <a:lnTo>
                    <a:pt x="0" y="1066"/>
                  </a:lnTo>
                  <a:lnTo>
                    <a:pt x="8" y="1030"/>
                  </a:lnTo>
                  <a:lnTo>
                    <a:pt x="24" y="998"/>
                  </a:lnTo>
                  <a:lnTo>
                    <a:pt x="48" y="968"/>
                  </a:lnTo>
                  <a:lnTo>
                    <a:pt x="970" y="47"/>
                  </a:lnTo>
                  <a:lnTo>
                    <a:pt x="1000" y="23"/>
                  </a:lnTo>
                  <a:lnTo>
                    <a:pt x="1032" y="7"/>
                  </a:lnTo>
                  <a:lnTo>
                    <a:pt x="10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37" name="Freeform 99"/>
            <p:cNvSpPr>
              <a:spLocks/>
            </p:cNvSpPr>
            <p:nvPr/>
          </p:nvSpPr>
          <p:spPr bwMode="auto">
            <a:xfrm>
              <a:off x="7275513" y="541337"/>
              <a:ext cx="989013" cy="989013"/>
            </a:xfrm>
            <a:custGeom>
              <a:avLst/>
              <a:gdLst>
                <a:gd name="T0" fmla="*/ 144 w 1247"/>
                <a:gd name="T1" fmla="*/ 0 h 1245"/>
                <a:gd name="T2" fmla="*/ 180 w 1247"/>
                <a:gd name="T3" fmla="*/ 0 h 1245"/>
                <a:gd name="T4" fmla="*/ 216 w 1247"/>
                <a:gd name="T5" fmla="*/ 7 h 1245"/>
                <a:gd name="T6" fmla="*/ 247 w 1247"/>
                <a:gd name="T7" fmla="*/ 23 h 1245"/>
                <a:gd name="T8" fmla="*/ 277 w 1247"/>
                <a:gd name="T9" fmla="*/ 47 h 1245"/>
                <a:gd name="T10" fmla="*/ 1199 w 1247"/>
                <a:gd name="T11" fmla="*/ 968 h 1245"/>
                <a:gd name="T12" fmla="*/ 1223 w 1247"/>
                <a:gd name="T13" fmla="*/ 998 h 1245"/>
                <a:gd name="T14" fmla="*/ 1239 w 1247"/>
                <a:gd name="T15" fmla="*/ 1030 h 1245"/>
                <a:gd name="T16" fmla="*/ 1247 w 1247"/>
                <a:gd name="T17" fmla="*/ 1066 h 1245"/>
                <a:gd name="T18" fmla="*/ 1247 w 1247"/>
                <a:gd name="T19" fmla="*/ 1102 h 1245"/>
                <a:gd name="T20" fmla="*/ 1239 w 1247"/>
                <a:gd name="T21" fmla="*/ 1136 h 1245"/>
                <a:gd name="T22" fmla="*/ 1223 w 1247"/>
                <a:gd name="T23" fmla="*/ 1170 h 1245"/>
                <a:gd name="T24" fmla="*/ 1199 w 1247"/>
                <a:gd name="T25" fmla="*/ 1198 h 1245"/>
                <a:gd name="T26" fmla="*/ 1165 w 1247"/>
                <a:gd name="T27" fmla="*/ 1225 h 1245"/>
                <a:gd name="T28" fmla="*/ 1125 w 1247"/>
                <a:gd name="T29" fmla="*/ 1239 h 1245"/>
                <a:gd name="T30" fmla="*/ 1085 w 1247"/>
                <a:gd name="T31" fmla="*/ 1245 h 1245"/>
                <a:gd name="T32" fmla="*/ 1053 w 1247"/>
                <a:gd name="T33" fmla="*/ 1243 h 1245"/>
                <a:gd name="T34" fmla="*/ 1023 w 1247"/>
                <a:gd name="T35" fmla="*/ 1233 h 1245"/>
                <a:gd name="T36" fmla="*/ 995 w 1247"/>
                <a:gd name="T37" fmla="*/ 1219 h 1245"/>
                <a:gd name="T38" fmla="*/ 970 w 1247"/>
                <a:gd name="T39" fmla="*/ 1198 h 1245"/>
                <a:gd name="T40" fmla="*/ 48 w 1247"/>
                <a:gd name="T41" fmla="*/ 277 h 1245"/>
                <a:gd name="T42" fmla="*/ 24 w 1247"/>
                <a:gd name="T43" fmla="*/ 247 h 1245"/>
                <a:gd name="T44" fmla="*/ 8 w 1247"/>
                <a:gd name="T45" fmla="*/ 215 h 1245"/>
                <a:gd name="T46" fmla="*/ 0 w 1247"/>
                <a:gd name="T47" fmla="*/ 179 h 1245"/>
                <a:gd name="T48" fmla="*/ 0 w 1247"/>
                <a:gd name="T49" fmla="*/ 143 h 1245"/>
                <a:gd name="T50" fmla="*/ 8 w 1247"/>
                <a:gd name="T51" fmla="*/ 109 h 1245"/>
                <a:gd name="T52" fmla="*/ 24 w 1247"/>
                <a:gd name="T53" fmla="*/ 75 h 1245"/>
                <a:gd name="T54" fmla="*/ 48 w 1247"/>
                <a:gd name="T55" fmla="*/ 47 h 1245"/>
                <a:gd name="T56" fmla="*/ 76 w 1247"/>
                <a:gd name="T57" fmla="*/ 23 h 1245"/>
                <a:gd name="T58" fmla="*/ 110 w 1247"/>
                <a:gd name="T59" fmla="*/ 7 h 1245"/>
                <a:gd name="T60" fmla="*/ 144 w 1247"/>
                <a:gd name="T61" fmla="*/ 0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47" h="1245">
                  <a:moveTo>
                    <a:pt x="144" y="0"/>
                  </a:moveTo>
                  <a:lnTo>
                    <a:pt x="180" y="0"/>
                  </a:lnTo>
                  <a:lnTo>
                    <a:pt x="216" y="7"/>
                  </a:lnTo>
                  <a:lnTo>
                    <a:pt x="247" y="23"/>
                  </a:lnTo>
                  <a:lnTo>
                    <a:pt x="277" y="47"/>
                  </a:lnTo>
                  <a:lnTo>
                    <a:pt x="1199" y="968"/>
                  </a:lnTo>
                  <a:lnTo>
                    <a:pt x="1223" y="998"/>
                  </a:lnTo>
                  <a:lnTo>
                    <a:pt x="1239" y="1030"/>
                  </a:lnTo>
                  <a:lnTo>
                    <a:pt x="1247" y="1066"/>
                  </a:lnTo>
                  <a:lnTo>
                    <a:pt x="1247" y="1102"/>
                  </a:lnTo>
                  <a:lnTo>
                    <a:pt x="1239" y="1136"/>
                  </a:lnTo>
                  <a:lnTo>
                    <a:pt x="1223" y="1170"/>
                  </a:lnTo>
                  <a:lnTo>
                    <a:pt x="1199" y="1198"/>
                  </a:lnTo>
                  <a:lnTo>
                    <a:pt x="1165" y="1225"/>
                  </a:lnTo>
                  <a:lnTo>
                    <a:pt x="1125" y="1239"/>
                  </a:lnTo>
                  <a:lnTo>
                    <a:pt x="1085" y="1245"/>
                  </a:lnTo>
                  <a:lnTo>
                    <a:pt x="1053" y="1243"/>
                  </a:lnTo>
                  <a:lnTo>
                    <a:pt x="1023" y="1233"/>
                  </a:lnTo>
                  <a:lnTo>
                    <a:pt x="995" y="1219"/>
                  </a:lnTo>
                  <a:lnTo>
                    <a:pt x="970" y="1198"/>
                  </a:lnTo>
                  <a:lnTo>
                    <a:pt x="48" y="277"/>
                  </a:lnTo>
                  <a:lnTo>
                    <a:pt x="24" y="247"/>
                  </a:lnTo>
                  <a:lnTo>
                    <a:pt x="8" y="215"/>
                  </a:lnTo>
                  <a:lnTo>
                    <a:pt x="0" y="179"/>
                  </a:lnTo>
                  <a:lnTo>
                    <a:pt x="0" y="143"/>
                  </a:lnTo>
                  <a:lnTo>
                    <a:pt x="8" y="109"/>
                  </a:lnTo>
                  <a:lnTo>
                    <a:pt x="24" y="75"/>
                  </a:lnTo>
                  <a:lnTo>
                    <a:pt x="48" y="47"/>
                  </a:lnTo>
                  <a:lnTo>
                    <a:pt x="76" y="23"/>
                  </a:lnTo>
                  <a:lnTo>
                    <a:pt x="110" y="7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38" name="Freeform 100"/>
            <p:cNvSpPr>
              <a:spLocks noEditPoints="1"/>
            </p:cNvSpPr>
            <p:nvPr/>
          </p:nvSpPr>
          <p:spPr bwMode="auto">
            <a:xfrm>
              <a:off x="6869113" y="1601787"/>
              <a:ext cx="3687763" cy="3559176"/>
            </a:xfrm>
            <a:custGeom>
              <a:avLst/>
              <a:gdLst>
                <a:gd name="T0" fmla="*/ 326 w 4646"/>
                <a:gd name="T1" fmla="*/ 2009 h 4485"/>
                <a:gd name="T2" fmla="*/ 336 w 4646"/>
                <a:gd name="T3" fmla="*/ 4043 h 4485"/>
                <a:gd name="T4" fmla="*/ 966 w 4646"/>
                <a:gd name="T5" fmla="*/ 4033 h 4485"/>
                <a:gd name="T6" fmla="*/ 956 w 4646"/>
                <a:gd name="T7" fmla="*/ 1999 h 4485"/>
                <a:gd name="T8" fmla="*/ 2263 w 4646"/>
                <a:gd name="T9" fmla="*/ 985 h 4485"/>
                <a:gd name="T10" fmla="*/ 2183 w 4646"/>
                <a:gd name="T11" fmla="*/ 1381 h 4485"/>
                <a:gd name="T12" fmla="*/ 1947 w 4646"/>
                <a:gd name="T13" fmla="*/ 1720 h 4485"/>
                <a:gd name="T14" fmla="*/ 1652 w 4646"/>
                <a:gd name="T15" fmla="*/ 1946 h 4485"/>
                <a:gd name="T16" fmla="*/ 1435 w 4646"/>
                <a:gd name="T17" fmla="*/ 2051 h 4485"/>
                <a:gd name="T18" fmla="*/ 1315 w 4646"/>
                <a:gd name="T19" fmla="*/ 2093 h 4485"/>
                <a:gd name="T20" fmla="*/ 1289 w 4646"/>
                <a:gd name="T21" fmla="*/ 3841 h 4485"/>
                <a:gd name="T22" fmla="*/ 1337 w 4646"/>
                <a:gd name="T23" fmla="*/ 3979 h 4485"/>
                <a:gd name="T24" fmla="*/ 1522 w 4646"/>
                <a:gd name="T25" fmla="*/ 4138 h 4485"/>
                <a:gd name="T26" fmla="*/ 3663 w 4646"/>
                <a:gd name="T27" fmla="*/ 4158 h 4485"/>
                <a:gd name="T28" fmla="*/ 3886 w 4646"/>
                <a:gd name="T29" fmla="*/ 4092 h 4485"/>
                <a:gd name="T30" fmla="*/ 4006 w 4646"/>
                <a:gd name="T31" fmla="*/ 3977 h 4485"/>
                <a:gd name="T32" fmla="*/ 4054 w 4646"/>
                <a:gd name="T33" fmla="*/ 3855 h 4485"/>
                <a:gd name="T34" fmla="*/ 4066 w 4646"/>
                <a:gd name="T35" fmla="*/ 3781 h 4485"/>
                <a:gd name="T36" fmla="*/ 4319 w 4646"/>
                <a:gd name="T37" fmla="*/ 2107 h 4485"/>
                <a:gd name="T38" fmla="*/ 4231 w 4646"/>
                <a:gd name="T39" fmla="*/ 1910 h 4485"/>
                <a:gd name="T40" fmla="*/ 4028 w 4646"/>
                <a:gd name="T41" fmla="*/ 1792 h 4485"/>
                <a:gd name="T42" fmla="*/ 2793 w 4646"/>
                <a:gd name="T43" fmla="*/ 1764 h 4485"/>
                <a:gd name="T44" fmla="*/ 2711 w 4646"/>
                <a:gd name="T45" fmla="*/ 1625 h 4485"/>
                <a:gd name="T46" fmla="*/ 2685 w 4646"/>
                <a:gd name="T47" fmla="*/ 578 h 4485"/>
                <a:gd name="T48" fmla="*/ 2566 w 4646"/>
                <a:gd name="T49" fmla="*/ 389 h 4485"/>
                <a:gd name="T50" fmla="*/ 2360 w 4646"/>
                <a:gd name="T51" fmla="*/ 325 h 4485"/>
                <a:gd name="T52" fmla="*/ 2426 w 4646"/>
                <a:gd name="T53" fmla="*/ 6 h 4485"/>
                <a:gd name="T54" fmla="*/ 2693 w 4646"/>
                <a:gd name="T55" fmla="*/ 86 h 4485"/>
                <a:gd name="T56" fmla="*/ 2913 w 4646"/>
                <a:gd name="T57" fmla="*/ 295 h 4485"/>
                <a:gd name="T58" fmla="*/ 3023 w 4646"/>
                <a:gd name="T59" fmla="*/ 610 h 4485"/>
                <a:gd name="T60" fmla="*/ 3968 w 4646"/>
                <a:gd name="T61" fmla="*/ 1463 h 4485"/>
                <a:gd name="T62" fmla="*/ 4271 w 4646"/>
                <a:gd name="T63" fmla="*/ 1537 h 4485"/>
                <a:gd name="T64" fmla="*/ 4513 w 4646"/>
                <a:gd name="T65" fmla="*/ 1742 h 4485"/>
                <a:gd name="T66" fmla="*/ 4636 w 4646"/>
                <a:gd name="T67" fmla="*/ 2031 h 4485"/>
                <a:gd name="T68" fmla="*/ 4387 w 4646"/>
                <a:gd name="T69" fmla="*/ 3825 h 4485"/>
                <a:gd name="T70" fmla="*/ 4265 w 4646"/>
                <a:gd name="T71" fmla="*/ 4168 h 4485"/>
                <a:gd name="T72" fmla="*/ 4016 w 4646"/>
                <a:gd name="T73" fmla="*/ 4389 h 4485"/>
                <a:gd name="T74" fmla="*/ 3683 w 4646"/>
                <a:gd name="T75" fmla="*/ 4481 h 4485"/>
                <a:gd name="T76" fmla="*/ 1469 w 4646"/>
                <a:gd name="T77" fmla="*/ 4461 h 4485"/>
                <a:gd name="T78" fmla="*/ 1169 w 4646"/>
                <a:gd name="T79" fmla="*/ 4290 h 4485"/>
                <a:gd name="T80" fmla="*/ 956 w 4646"/>
                <a:gd name="T81" fmla="*/ 4367 h 4485"/>
                <a:gd name="T82" fmla="*/ 166 w 4646"/>
                <a:gd name="T83" fmla="*/ 4322 h 4485"/>
                <a:gd name="T84" fmla="*/ 22 w 4646"/>
                <a:gd name="T85" fmla="*/ 4150 h 4485"/>
                <a:gd name="T86" fmla="*/ 6 w 4646"/>
                <a:gd name="T87" fmla="*/ 1948 h 4485"/>
                <a:gd name="T88" fmla="*/ 120 w 4646"/>
                <a:gd name="T89" fmla="*/ 1752 h 4485"/>
                <a:gd name="T90" fmla="*/ 336 w 4646"/>
                <a:gd name="T91" fmla="*/ 1674 h 4485"/>
                <a:gd name="T92" fmla="*/ 1118 w 4646"/>
                <a:gd name="T93" fmla="*/ 1716 h 4485"/>
                <a:gd name="T94" fmla="*/ 1233 w 4646"/>
                <a:gd name="T95" fmla="*/ 1778 h 4485"/>
                <a:gd name="T96" fmla="*/ 1373 w 4646"/>
                <a:gd name="T97" fmla="*/ 1722 h 4485"/>
                <a:gd name="T98" fmla="*/ 1594 w 4646"/>
                <a:gd name="T99" fmla="*/ 1595 h 4485"/>
                <a:gd name="T100" fmla="*/ 1852 w 4646"/>
                <a:gd name="T101" fmla="*/ 1320 h 4485"/>
                <a:gd name="T102" fmla="*/ 1937 w 4646"/>
                <a:gd name="T103" fmla="*/ 985 h 4485"/>
                <a:gd name="T104" fmla="*/ 1981 w 4646"/>
                <a:gd name="T105" fmla="*/ 82 h 4485"/>
                <a:gd name="T106" fmla="*/ 2081 w 4646"/>
                <a:gd name="T107" fmla="*/ 32 h 4485"/>
                <a:gd name="T108" fmla="*/ 2245 w 4646"/>
                <a:gd name="T109" fmla="*/ 4 h 4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46" h="4485">
                  <a:moveTo>
                    <a:pt x="336" y="1999"/>
                  </a:moveTo>
                  <a:lnTo>
                    <a:pt x="330" y="1999"/>
                  </a:lnTo>
                  <a:lnTo>
                    <a:pt x="328" y="2003"/>
                  </a:lnTo>
                  <a:lnTo>
                    <a:pt x="326" y="2009"/>
                  </a:lnTo>
                  <a:lnTo>
                    <a:pt x="326" y="4033"/>
                  </a:lnTo>
                  <a:lnTo>
                    <a:pt x="328" y="4039"/>
                  </a:lnTo>
                  <a:lnTo>
                    <a:pt x="330" y="4041"/>
                  </a:lnTo>
                  <a:lnTo>
                    <a:pt x="336" y="4043"/>
                  </a:lnTo>
                  <a:lnTo>
                    <a:pt x="956" y="4043"/>
                  </a:lnTo>
                  <a:lnTo>
                    <a:pt x="960" y="4041"/>
                  </a:lnTo>
                  <a:lnTo>
                    <a:pt x="964" y="4039"/>
                  </a:lnTo>
                  <a:lnTo>
                    <a:pt x="966" y="4033"/>
                  </a:lnTo>
                  <a:lnTo>
                    <a:pt x="966" y="2009"/>
                  </a:lnTo>
                  <a:lnTo>
                    <a:pt x="964" y="2003"/>
                  </a:lnTo>
                  <a:lnTo>
                    <a:pt x="960" y="1999"/>
                  </a:lnTo>
                  <a:lnTo>
                    <a:pt x="956" y="1999"/>
                  </a:lnTo>
                  <a:lnTo>
                    <a:pt x="336" y="1999"/>
                  </a:lnTo>
                  <a:close/>
                  <a:moveTo>
                    <a:pt x="2310" y="325"/>
                  </a:moveTo>
                  <a:lnTo>
                    <a:pt x="2263" y="327"/>
                  </a:lnTo>
                  <a:lnTo>
                    <a:pt x="2263" y="985"/>
                  </a:lnTo>
                  <a:lnTo>
                    <a:pt x="2257" y="1088"/>
                  </a:lnTo>
                  <a:lnTo>
                    <a:pt x="2243" y="1190"/>
                  </a:lnTo>
                  <a:lnTo>
                    <a:pt x="2217" y="1286"/>
                  </a:lnTo>
                  <a:lnTo>
                    <a:pt x="2183" y="1381"/>
                  </a:lnTo>
                  <a:lnTo>
                    <a:pt x="2139" y="1471"/>
                  </a:lnTo>
                  <a:lnTo>
                    <a:pt x="2083" y="1559"/>
                  </a:lnTo>
                  <a:lnTo>
                    <a:pt x="2021" y="1641"/>
                  </a:lnTo>
                  <a:lnTo>
                    <a:pt x="1947" y="1720"/>
                  </a:lnTo>
                  <a:lnTo>
                    <a:pt x="1866" y="1794"/>
                  </a:lnTo>
                  <a:lnTo>
                    <a:pt x="1776" y="1866"/>
                  </a:lnTo>
                  <a:lnTo>
                    <a:pt x="1712" y="1908"/>
                  </a:lnTo>
                  <a:lnTo>
                    <a:pt x="1652" y="1946"/>
                  </a:lnTo>
                  <a:lnTo>
                    <a:pt x="1592" y="1977"/>
                  </a:lnTo>
                  <a:lnTo>
                    <a:pt x="1534" y="2005"/>
                  </a:lnTo>
                  <a:lnTo>
                    <a:pt x="1483" y="2031"/>
                  </a:lnTo>
                  <a:lnTo>
                    <a:pt x="1435" y="2051"/>
                  </a:lnTo>
                  <a:lnTo>
                    <a:pt x="1393" y="2067"/>
                  </a:lnTo>
                  <a:lnTo>
                    <a:pt x="1359" y="2079"/>
                  </a:lnTo>
                  <a:lnTo>
                    <a:pt x="1333" y="2089"/>
                  </a:lnTo>
                  <a:lnTo>
                    <a:pt x="1315" y="2093"/>
                  </a:lnTo>
                  <a:lnTo>
                    <a:pt x="1307" y="2097"/>
                  </a:lnTo>
                  <a:lnTo>
                    <a:pt x="1299" y="2097"/>
                  </a:lnTo>
                  <a:lnTo>
                    <a:pt x="1289" y="2101"/>
                  </a:lnTo>
                  <a:lnTo>
                    <a:pt x="1289" y="3841"/>
                  </a:lnTo>
                  <a:lnTo>
                    <a:pt x="1291" y="3849"/>
                  </a:lnTo>
                  <a:lnTo>
                    <a:pt x="1295" y="3859"/>
                  </a:lnTo>
                  <a:lnTo>
                    <a:pt x="1309" y="3923"/>
                  </a:lnTo>
                  <a:lnTo>
                    <a:pt x="1337" y="3979"/>
                  </a:lnTo>
                  <a:lnTo>
                    <a:pt x="1371" y="4031"/>
                  </a:lnTo>
                  <a:lnTo>
                    <a:pt x="1415" y="4074"/>
                  </a:lnTo>
                  <a:lnTo>
                    <a:pt x="1467" y="4112"/>
                  </a:lnTo>
                  <a:lnTo>
                    <a:pt x="1522" y="4138"/>
                  </a:lnTo>
                  <a:lnTo>
                    <a:pt x="1582" y="4156"/>
                  </a:lnTo>
                  <a:lnTo>
                    <a:pt x="1646" y="4162"/>
                  </a:lnTo>
                  <a:lnTo>
                    <a:pt x="3587" y="4162"/>
                  </a:lnTo>
                  <a:lnTo>
                    <a:pt x="3663" y="4158"/>
                  </a:lnTo>
                  <a:lnTo>
                    <a:pt x="3731" y="4150"/>
                  </a:lnTo>
                  <a:lnTo>
                    <a:pt x="3791" y="4134"/>
                  </a:lnTo>
                  <a:lnTo>
                    <a:pt x="3842" y="4116"/>
                  </a:lnTo>
                  <a:lnTo>
                    <a:pt x="3886" y="4092"/>
                  </a:lnTo>
                  <a:lnTo>
                    <a:pt x="3926" y="4066"/>
                  </a:lnTo>
                  <a:lnTo>
                    <a:pt x="3958" y="4039"/>
                  </a:lnTo>
                  <a:lnTo>
                    <a:pt x="3984" y="4009"/>
                  </a:lnTo>
                  <a:lnTo>
                    <a:pt x="4006" y="3977"/>
                  </a:lnTo>
                  <a:lnTo>
                    <a:pt x="4024" y="3945"/>
                  </a:lnTo>
                  <a:lnTo>
                    <a:pt x="4036" y="3913"/>
                  </a:lnTo>
                  <a:lnTo>
                    <a:pt x="4046" y="3883"/>
                  </a:lnTo>
                  <a:lnTo>
                    <a:pt x="4054" y="3855"/>
                  </a:lnTo>
                  <a:lnTo>
                    <a:pt x="4060" y="3829"/>
                  </a:lnTo>
                  <a:lnTo>
                    <a:pt x="4062" y="3805"/>
                  </a:lnTo>
                  <a:lnTo>
                    <a:pt x="4066" y="3785"/>
                  </a:lnTo>
                  <a:lnTo>
                    <a:pt x="4066" y="3781"/>
                  </a:lnTo>
                  <a:lnTo>
                    <a:pt x="4066" y="3779"/>
                  </a:lnTo>
                  <a:lnTo>
                    <a:pt x="4317" y="2219"/>
                  </a:lnTo>
                  <a:lnTo>
                    <a:pt x="4321" y="2163"/>
                  </a:lnTo>
                  <a:lnTo>
                    <a:pt x="4319" y="2107"/>
                  </a:lnTo>
                  <a:lnTo>
                    <a:pt x="4307" y="2053"/>
                  </a:lnTo>
                  <a:lnTo>
                    <a:pt x="4289" y="2003"/>
                  </a:lnTo>
                  <a:lnTo>
                    <a:pt x="4265" y="1954"/>
                  </a:lnTo>
                  <a:lnTo>
                    <a:pt x="4231" y="1910"/>
                  </a:lnTo>
                  <a:lnTo>
                    <a:pt x="4193" y="1872"/>
                  </a:lnTo>
                  <a:lnTo>
                    <a:pt x="4142" y="1836"/>
                  </a:lnTo>
                  <a:lnTo>
                    <a:pt x="4086" y="1808"/>
                  </a:lnTo>
                  <a:lnTo>
                    <a:pt x="4028" y="1792"/>
                  </a:lnTo>
                  <a:lnTo>
                    <a:pt x="3968" y="1786"/>
                  </a:lnTo>
                  <a:lnTo>
                    <a:pt x="2875" y="1786"/>
                  </a:lnTo>
                  <a:lnTo>
                    <a:pt x="2831" y="1780"/>
                  </a:lnTo>
                  <a:lnTo>
                    <a:pt x="2793" y="1764"/>
                  </a:lnTo>
                  <a:lnTo>
                    <a:pt x="2759" y="1738"/>
                  </a:lnTo>
                  <a:lnTo>
                    <a:pt x="2735" y="1706"/>
                  </a:lnTo>
                  <a:lnTo>
                    <a:pt x="2717" y="1666"/>
                  </a:lnTo>
                  <a:lnTo>
                    <a:pt x="2711" y="1625"/>
                  </a:lnTo>
                  <a:lnTo>
                    <a:pt x="2711" y="805"/>
                  </a:lnTo>
                  <a:lnTo>
                    <a:pt x="2709" y="722"/>
                  </a:lnTo>
                  <a:lnTo>
                    <a:pt x="2699" y="646"/>
                  </a:lnTo>
                  <a:lnTo>
                    <a:pt x="2685" y="578"/>
                  </a:lnTo>
                  <a:lnTo>
                    <a:pt x="2663" y="518"/>
                  </a:lnTo>
                  <a:lnTo>
                    <a:pt x="2638" y="466"/>
                  </a:lnTo>
                  <a:lnTo>
                    <a:pt x="2604" y="423"/>
                  </a:lnTo>
                  <a:lnTo>
                    <a:pt x="2566" y="389"/>
                  </a:lnTo>
                  <a:lnTo>
                    <a:pt x="2518" y="361"/>
                  </a:lnTo>
                  <a:lnTo>
                    <a:pt x="2466" y="341"/>
                  </a:lnTo>
                  <a:lnTo>
                    <a:pt x="2414" y="329"/>
                  </a:lnTo>
                  <a:lnTo>
                    <a:pt x="2360" y="325"/>
                  </a:lnTo>
                  <a:lnTo>
                    <a:pt x="2310" y="325"/>
                  </a:lnTo>
                  <a:close/>
                  <a:moveTo>
                    <a:pt x="2302" y="0"/>
                  </a:moveTo>
                  <a:lnTo>
                    <a:pt x="2362" y="2"/>
                  </a:lnTo>
                  <a:lnTo>
                    <a:pt x="2426" y="6"/>
                  </a:lnTo>
                  <a:lnTo>
                    <a:pt x="2494" y="16"/>
                  </a:lnTo>
                  <a:lnTo>
                    <a:pt x="2560" y="32"/>
                  </a:lnTo>
                  <a:lnTo>
                    <a:pt x="2628" y="54"/>
                  </a:lnTo>
                  <a:lnTo>
                    <a:pt x="2693" y="86"/>
                  </a:lnTo>
                  <a:lnTo>
                    <a:pt x="2757" y="128"/>
                  </a:lnTo>
                  <a:lnTo>
                    <a:pt x="2817" y="175"/>
                  </a:lnTo>
                  <a:lnTo>
                    <a:pt x="2869" y="231"/>
                  </a:lnTo>
                  <a:lnTo>
                    <a:pt x="2913" y="295"/>
                  </a:lnTo>
                  <a:lnTo>
                    <a:pt x="2951" y="363"/>
                  </a:lnTo>
                  <a:lnTo>
                    <a:pt x="2983" y="439"/>
                  </a:lnTo>
                  <a:lnTo>
                    <a:pt x="3007" y="520"/>
                  </a:lnTo>
                  <a:lnTo>
                    <a:pt x="3023" y="610"/>
                  </a:lnTo>
                  <a:lnTo>
                    <a:pt x="3035" y="706"/>
                  </a:lnTo>
                  <a:lnTo>
                    <a:pt x="3036" y="807"/>
                  </a:lnTo>
                  <a:lnTo>
                    <a:pt x="3036" y="1463"/>
                  </a:lnTo>
                  <a:lnTo>
                    <a:pt x="3968" y="1463"/>
                  </a:lnTo>
                  <a:lnTo>
                    <a:pt x="4046" y="1467"/>
                  </a:lnTo>
                  <a:lnTo>
                    <a:pt x="4124" y="1481"/>
                  </a:lnTo>
                  <a:lnTo>
                    <a:pt x="4199" y="1505"/>
                  </a:lnTo>
                  <a:lnTo>
                    <a:pt x="4271" y="1537"/>
                  </a:lnTo>
                  <a:lnTo>
                    <a:pt x="4341" y="1579"/>
                  </a:lnTo>
                  <a:lnTo>
                    <a:pt x="4405" y="1627"/>
                  </a:lnTo>
                  <a:lnTo>
                    <a:pt x="4463" y="1682"/>
                  </a:lnTo>
                  <a:lnTo>
                    <a:pt x="4513" y="1742"/>
                  </a:lnTo>
                  <a:lnTo>
                    <a:pt x="4555" y="1810"/>
                  </a:lnTo>
                  <a:lnTo>
                    <a:pt x="4590" y="1880"/>
                  </a:lnTo>
                  <a:lnTo>
                    <a:pt x="4616" y="1954"/>
                  </a:lnTo>
                  <a:lnTo>
                    <a:pt x="4636" y="2031"/>
                  </a:lnTo>
                  <a:lnTo>
                    <a:pt x="4646" y="2109"/>
                  </a:lnTo>
                  <a:lnTo>
                    <a:pt x="4646" y="2189"/>
                  </a:lnTo>
                  <a:lnTo>
                    <a:pt x="4638" y="2270"/>
                  </a:lnTo>
                  <a:lnTo>
                    <a:pt x="4387" y="3825"/>
                  </a:lnTo>
                  <a:lnTo>
                    <a:pt x="4371" y="3921"/>
                  </a:lnTo>
                  <a:lnTo>
                    <a:pt x="4343" y="4011"/>
                  </a:lnTo>
                  <a:lnTo>
                    <a:pt x="4309" y="4092"/>
                  </a:lnTo>
                  <a:lnTo>
                    <a:pt x="4265" y="4168"/>
                  </a:lnTo>
                  <a:lnTo>
                    <a:pt x="4213" y="4236"/>
                  </a:lnTo>
                  <a:lnTo>
                    <a:pt x="4154" y="4298"/>
                  </a:lnTo>
                  <a:lnTo>
                    <a:pt x="4086" y="4350"/>
                  </a:lnTo>
                  <a:lnTo>
                    <a:pt x="4016" y="4389"/>
                  </a:lnTo>
                  <a:lnTo>
                    <a:pt x="3940" y="4423"/>
                  </a:lnTo>
                  <a:lnTo>
                    <a:pt x="3860" y="4451"/>
                  </a:lnTo>
                  <a:lnTo>
                    <a:pt x="3775" y="4469"/>
                  </a:lnTo>
                  <a:lnTo>
                    <a:pt x="3683" y="4481"/>
                  </a:lnTo>
                  <a:lnTo>
                    <a:pt x="3587" y="4485"/>
                  </a:lnTo>
                  <a:lnTo>
                    <a:pt x="1646" y="4485"/>
                  </a:lnTo>
                  <a:lnTo>
                    <a:pt x="1556" y="4479"/>
                  </a:lnTo>
                  <a:lnTo>
                    <a:pt x="1469" y="4461"/>
                  </a:lnTo>
                  <a:lnTo>
                    <a:pt x="1387" y="4433"/>
                  </a:lnTo>
                  <a:lnTo>
                    <a:pt x="1307" y="4393"/>
                  </a:lnTo>
                  <a:lnTo>
                    <a:pt x="1235" y="4346"/>
                  </a:lnTo>
                  <a:lnTo>
                    <a:pt x="1169" y="4290"/>
                  </a:lnTo>
                  <a:lnTo>
                    <a:pt x="1123" y="4322"/>
                  </a:lnTo>
                  <a:lnTo>
                    <a:pt x="1072" y="4346"/>
                  </a:lnTo>
                  <a:lnTo>
                    <a:pt x="1016" y="4361"/>
                  </a:lnTo>
                  <a:lnTo>
                    <a:pt x="956" y="4367"/>
                  </a:lnTo>
                  <a:lnTo>
                    <a:pt x="336" y="4367"/>
                  </a:lnTo>
                  <a:lnTo>
                    <a:pt x="276" y="4361"/>
                  </a:lnTo>
                  <a:lnTo>
                    <a:pt x="218" y="4346"/>
                  </a:lnTo>
                  <a:lnTo>
                    <a:pt x="166" y="4322"/>
                  </a:lnTo>
                  <a:lnTo>
                    <a:pt x="120" y="4288"/>
                  </a:lnTo>
                  <a:lnTo>
                    <a:pt x="80" y="4248"/>
                  </a:lnTo>
                  <a:lnTo>
                    <a:pt x="46" y="4202"/>
                  </a:lnTo>
                  <a:lnTo>
                    <a:pt x="22" y="4150"/>
                  </a:lnTo>
                  <a:lnTo>
                    <a:pt x="6" y="4092"/>
                  </a:lnTo>
                  <a:lnTo>
                    <a:pt x="0" y="4033"/>
                  </a:lnTo>
                  <a:lnTo>
                    <a:pt x="0" y="2009"/>
                  </a:lnTo>
                  <a:lnTo>
                    <a:pt x="6" y="1948"/>
                  </a:lnTo>
                  <a:lnTo>
                    <a:pt x="22" y="1892"/>
                  </a:lnTo>
                  <a:lnTo>
                    <a:pt x="46" y="1840"/>
                  </a:lnTo>
                  <a:lnTo>
                    <a:pt x="80" y="1794"/>
                  </a:lnTo>
                  <a:lnTo>
                    <a:pt x="120" y="1752"/>
                  </a:lnTo>
                  <a:lnTo>
                    <a:pt x="166" y="1720"/>
                  </a:lnTo>
                  <a:lnTo>
                    <a:pt x="218" y="1694"/>
                  </a:lnTo>
                  <a:lnTo>
                    <a:pt x="276" y="1680"/>
                  </a:lnTo>
                  <a:lnTo>
                    <a:pt x="336" y="1674"/>
                  </a:lnTo>
                  <a:lnTo>
                    <a:pt x="952" y="1674"/>
                  </a:lnTo>
                  <a:lnTo>
                    <a:pt x="1012" y="1678"/>
                  </a:lnTo>
                  <a:lnTo>
                    <a:pt x="1068" y="1694"/>
                  </a:lnTo>
                  <a:lnTo>
                    <a:pt x="1118" y="1716"/>
                  </a:lnTo>
                  <a:lnTo>
                    <a:pt x="1163" y="1748"/>
                  </a:lnTo>
                  <a:lnTo>
                    <a:pt x="1203" y="1786"/>
                  </a:lnTo>
                  <a:lnTo>
                    <a:pt x="1219" y="1782"/>
                  </a:lnTo>
                  <a:lnTo>
                    <a:pt x="1233" y="1778"/>
                  </a:lnTo>
                  <a:lnTo>
                    <a:pt x="1255" y="1770"/>
                  </a:lnTo>
                  <a:lnTo>
                    <a:pt x="1289" y="1758"/>
                  </a:lnTo>
                  <a:lnTo>
                    <a:pt x="1327" y="1742"/>
                  </a:lnTo>
                  <a:lnTo>
                    <a:pt x="1373" y="1722"/>
                  </a:lnTo>
                  <a:lnTo>
                    <a:pt x="1425" y="1696"/>
                  </a:lnTo>
                  <a:lnTo>
                    <a:pt x="1479" y="1666"/>
                  </a:lnTo>
                  <a:lnTo>
                    <a:pt x="1536" y="1633"/>
                  </a:lnTo>
                  <a:lnTo>
                    <a:pt x="1594" y="1595"/>
                  </a:lnTo>
                  <a:lnTo>
                    <a:pt x="1674" y="1531"/>
                  </a:lnTo>
                  <a:lnTo>
                    <a:pt x="1744" y="1463"/>
                  </a:lnTo>
                  <a:lnTo>
                    <a:pt x="1804" y="1393"/>
                  </a:lnTo>
                  <a:lnTo>
                    <a:pt x="1852" y="1320"/>
                  </a:lnTo>
                  <a:lnTo>
                    <a:pt x="1889" y="1240"/>
                  </a:lnTo>
                  <a:lnTo>
                    <a:pt x="1915" y="1158"/>
                  </a:lnTo>
                  <a:lnTo>
                    <a:pt x="1931" y="1074"/>
                  </a:lnTo>
                  <a:lnTo>
                    <a:pt x="1937" y="985"/>
                  </a:lnTo>
                  <a:lnTo>
                    <a:pt x="1937" y="193"/>
                  </a:lnTo>
                  <a:lnTo>
                    <a:pt x="1943" y="154"/>
                  </a:lnTo>
                  <a:lnTo>
                    <a:pt x="1957" y="116"/>
                  </a:lnTo>
                  <a:lnTo>
                    <a:pt x="1981" y="82"/>
                  </a:lnTo>
                  <a:lnTo>
                    <a:pt x="2013" y="58"/>
                  </a:lnTo>
                  <a:lnTo>
                    <a:pt x="2051" y="40"/>
                  </a:lnTo>
                  <a:lnTo>
                    <a:pt x="2061" y="36"/>
                  </a:lnTo>
                  <a:lnTo>
                    <a:pt x="2081" y="32"/>
                  </a:lnTo>
                  <a:lnTo>
                    <a:pt x="2111" y="24"/>
                  </a:lnTo>
                  <a:lnTo>
                    <a:pt x="2149" y="16"/>
                  </a:lnTo>
                  <a:lnTo>
                    <a:pt x="2193" y="10"/>
                  </a:lnTo>
                  <a:lnTo>
                    <a:pt x="2245" y="4"/>
                  </a:lnTo>
                  <a:lnTo>
                    <a:pt x="23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</p:grpSp>
      <p:sp>
        <p:nvSpPr>
          <p:cNvPr id="39" name="Freeform 111"/>
          <p:cNvSpPr>
            <a:spLocks noEditPoints="1"/>
          </p:cNvSpPr>
          <p:nvPr/>
        </p:nvSpPr>
        <p:spPr bwMode="auto">
          <a:xfrm>
            <a:off x="4506236" y="3096289"/>
            <a:ext cx="279010" cy="349482"/>
          </a:xfrm>
          <a:custGeom>
            <a:avLst/>
            <a:gdLst>
              <a:gd name="T0" fmla="*/ 333 w 5234"/>
              <a:gd name="T1" fmla="*/ 5775 h 6556"/>
              <a:gd name="T2" fmla="*/ 416 w 5234"/>
              <a:gd name="T3" fmla="*/ 5968 h 6556"/>
              <a:gd name="T4" fmla="*/ 580 w 5234"/>
              <a:gd name="T5" fmla="*/ 6120 h 6556"/>
              <a:gd name="T6" fmla="*/ 801 w 5234"/>
              <a:gd name="T7" fmla="*/ 6211 h 6556"/>
              <a:gd name="T8" fmla="*/ 4264 w 5234"/>
              <a:gd name="T9" fmla="*/ 6229 h 6556"/>
              <a:gd name="T10" fmla="*/ 4513 w 5234"/>
              <a:gd name="T11" fmla="*/ 6187 h 6556"/>
              <a:gd name="T12" fmla="*/ 4718 w 5234"/>
              <a:gd name="T13" fmla="*/ 6076 h 6556"/>
              <a:gd name="T14" fmla="*/ 4856 w 5234"/>
              <a:gd name="T15" fmla="*/ 5908 h 6556"/>
              <a:gd name="T16" fmla="*/ 4909 w 5234"/>
              <a:gd name="T17" fmla="*/ 5703 h 6556"/>
              <a:gd name="T18" fmla="*/ 3900 w 5234"/>
              <a:gd name="T19" fmla="*/ 2179 h 6556"/>
              <a:gd name="T20" fmla="*/ 3852 w 5234"/>
              <a:gd name="T21" fmla="*/ 2294 h 6556"/>
              <a:gd name="T22" fmla="*/ 3736 w 5234"/>
              <a:gd name="T23" fmla="*/ 2342 h 6556"/>
              <a:gd name="T24" fmla="*/ 3623 w 5234"/>
              <a:gd name="T25" fmla="*/ 2294 h 6556"/>
              <a:gd name="T26" fmla="*/ 3575 w 5234"/>
              <a:gd name="T27" fmla="*/ 2179 h 6556"/>
              <a:gd name="T28" fmla="*/ 1659 w 5234"/>
              <a:gd name="T29" fmla="*/ 2179 h 6556"/>
              <a:gd name="T30" fmla="*/ 1611 w 5234"/>
              <a:gd name="T31" fmla="*/ 2294 h 6556"/>
              <a:gd name="T32" fmla="*/ 1498 w 5234"/>
              <a:gd name="T33" fmla="*/ 2342 h 6556"/>
              <a:gd name="T34" fmla="*/ 1382 w 5234"/>
              <a:gd name="T35" fmla="*/ 2294 h 6556"/>
              <a:gd name="T36" fmla="*/ 1334 w 5234"/>
              <a:gd name="T37" fmla="*/ 2179 h 6556"/>
              <a:gd name="T38" fmla="*/ 2617 w 5234"/>
              <a:gd name="T39" fmla="*/ 327 h 6556"/>
              <a:gd name="T40" fmla="*/ 2314 w 5234"/>
              <a:gd name="T41" fmla="*/ 375 h 6556"/>
              <a:gd name="T42" fmla="*/ 2053 w 5234"/>
              <a:gd name="T43" fmla="*/ 510 h 6556"/>
              <a:gd name="T44" fmla="*/ 1846 w 5234"/>
              <a:gd name="T45" fmla="*/ 718 h 6556"/>
              <a:gd name="T46" fmla="*/ 1709 w 5234"/>
              <a:gd name="T47" fmla="*/ 981 h 6556"/>
              <a:gd name="T48" fmla="*/ 1659 w 5234"/>
              <a:gd name="T49" fmla="*/ 1284 h 6556"/>
              <a:gd name="T50" fmla="*/ 3551 w 5234"/>
              <a:gd name="T51" fmla="*/ 1078 h 6556"/>
              <a:gd name="T52" fmla="*/ 3444 w 5234"/>
              <a:gd name="T53" fmla="*/ 799 h 6556"/>
              <a:gd name="T54" fmla="*/ 3258 w 5234"/>
              <a:gd name="T55" fmla="*/ 572 h 6556"/>
              <a:gd name="T56" fmla="*/ 3011 w 5234"/>
              <a:gd name="T57" fmla="*/ 411 h 6556"/>
              <a:gd name="T58" fmla="*/ 2721 w 5234"/>
              <a:gd name="T59" fmla="*/ 331 h 6556"/>
              <a:gd name="T60" fmla="*/ 2741 w 5234"/>
              <a:gd name="T61" fmla="*/ 6 h 6556"/>
              <a:gd name="T62" fmla="*/ 3089 w 5234"/>
              <a:gd name="T63" fmla="*/ 90 h 6556"/>
              <a:gd name="T64" fmla="*/ 3392 w 5234"/>
              <a:gd name="T65" fmla="*/ 261 h 6556"/>
              <a:gd name="T66" fmla="*/ 3637 w 5234"/>
              <a:gd name="T67" fmla="*/ 508 h 6556"/>
              <a:gd name="T68" fmla="*/ 3810 w 5234"/>
              <a:gd name="T69" fmla="*/ 811 h 6556"/>
              <a:gd name="T70" fmla="*/ 3894 w 5234"/>
              <a:gd name="T71" fmla="*/ 1160 h 6556"/>
              <a:gd name="T72" fmla="*/ 4736 w 5234"/>
              <a:gd name="T73" fmla="*/ 1288 h 6556"/>
              <a:gd name="T74" fmla="*/ 4832 w 5234"/>
              <a:gd name="T75" fmla="*/ 1355 h 6556"/>
              <a:gd name="T76" fmla="*/ 5234 w 5234"/>
              <a:gd name="T77" fmla="*/ 5683 h 6556"/>
              <a:gd name="T78" fmla="*/ 5212 w 5234"/>
              <a:gd name="T79" fmla="*/ 5880 h 6556"/>
              <a:gd name="T80" fmla="*/ 5101 w 5234"/>
              <a:gd name="T81" fmla="*/ 6129 h 6556"/>
              <a:gd name="T82" fmla="*/ 4913 w 5234"/>
              <a:gd name="T83" fmla="*/ 6335 h 6556"/>
              <a:gd name="T84" fmla="*/ 4664 w 5234"/>
              <a:gd name="T85" fmla="*/ 6480 h 6556"/>
              <a:gd name="T86" fmla="*/ 4370 w 5234"/>
              <a:gd name="T87" fmla="*/ 6550 h 6556"/>
              <a:gd name="T88" fmla="*/ 864 w 5234"/>
              <a:gd name="T89" fmla="*/ 6550 h 6556"/>
              <a:gd name="T90" fmla="*/ 570 w 5234"/>
              <a:gd name="T91" fmla="*/ 6480 h 6556"/>
              <a:gd name="T92" fmla="*/ 321 w 5234"/>
              <a:gd name="T93" fmla="*/ 6335 h 6556"/>
              <a:gd name="T94" fmla="*/ 133 w 5234"/>
              <a:gd name="T95" fmla="*/ 6129 h 6556"/>
              <a:gd name="T96" fmla="*/ 22 w 5234"/>
              <a:gd name="T97" fmla="*/ 5880 h 6556"/>
              <a:gd name="T98" fmla="*/ 0 w 5234"/>
              <a:gd name="T99" fmla="*/ 5683 h 6556"/>
              <a:gd name="T100" fmla="*/ 404 w 5234"/>
              <a:gd name="T101" fmla="*/ 1355 h 6556"/>
              <a:gd name="T102" fmla="*/ 500 w 5234"/>
              <a:gd name="T103" fmla="*/ 1288 h 6556"/>
              <a:gd name="T104" fmla="*/ 1340 w 5234"/>
              <a:gd name="T105" fmla="*/ 1160 h 6556"/>
              <a:gd name="T106" fmla="*/ 1426 w 5234"/>
              <a:gd name="T107" fmla="*/ 811 h 6556"/>
              <a:gd name="T108" fmla="*/ 1597 w 5234"/>
              <a:gd name="T109" fmla="*/ 508 h 6556"/>
              <a:gd name="T110" fmla="*/ 1842 w 5234"/>
              <a:gd name="T111" fmla="*/ 261 h 6556"/>
              <a:gd name="T112" fmla="*/ 2147 w 5234"/>
              <a:gd name="T113" fmla="*/ 90 h 6556"/>
              <a:gd name="T114" fmla="*/ 2494 w 5234"/>
              <a:gd name="T115" fmla="*/ 6 h 6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234" h="6556">
                <a:moveTo>
                  <a:pt x="689" y="1609"/>
                </a:moveTo>
                <a:lnTo>
                  <a:pt x="327" y="5703"/>
                </a:lnTo>
                <a:lnTo>
                  <a:pt x="333" y="5775"/>
                </a:lnTo>
                <a:lnTo>
                  <a:pt x="351" y="5842"/>
                </a:lnTo>
                <a:lnTo>
                  <a:pt x="378" y="5908"/>
                </a:lnTo>
                <a:lnTo>
                  <a:pt x="416" y="5968"/>
                </a:lnTo>
                <a:lnTo>
                  <a:pt x="462" y="6024"/>
                </a:lnTo>
                <a:lnTo>
                  <a:pt x="518" y="6076"/>
                </a:lnTo>
                <a:lnTo>
                  <a:pt x="580" y="6120"/>
                </a:lnTo>
                <a:lnTo>
                  <a:pt x="647" y="6157"/>
                </a:lnTo>
                <a:lnTo>
                  <a:pt x="721" y="6187"/>
                </a:lnTo>
                <a:lnTo>
                  <a:pt x="801" y="6211"/>
                </a:lnTo>
                <a:lnTo>
                  <a:pt x="882" y="6225"/>
                </a:lnTo>
                <a:lnTo>
                  <a:pt x="970" y="6229"/>
                </a:lnTo>
                <a:lnTo>
                  <a:pt x="4264" y="6229"/>
                </a:lnTo>
                <a:lnTo>
                  <a:pt x="4352" y="6225"/>
                </a:lnTo>
                <a:lnTo>
                  <a:pt x="4433" y="6211"/>
                </a:lnTo>
                <a:lnTo>
                  <a:pt x="4513" y="6187"/>
                </a:lnTo>
                <a:lnTo>
                  <a:pt x="4587" y="6157"/>
                </a:lnTo>
                <a:lnTo>
                  <a:pt x="4656" y="6120"/>
                </a:lnTo>
                <a:lnTo>
                  <a:pt x="4718" y="6076"/>
                </a:lnTo>
                <a:lnTo>
                  <a:pt x="4772" y="6026"/>
                </a:lnTo>
                <a:lnTo>
                  <a:pt x="4818" y="5970"/>
                </a:lnTo>
                <a:lnTo>
                  <a:pt x="4856" y="5908"/>
                </a:lnTo>
                <a:lnTo>
                  <a:pt x="4884" y="5844"/>
                </a:lnTo>
                <a:lnTo>
                  <a:pt x="4901" y="5775"/>
                </a:lnTo>
                <a:lnTo>
                  <a:pt x="4909" y="5703"/>
                </a:lnTo>
                <a:lnTo>
                  <a:pt x="4545" y="1609"/>
                </a:lnTo>
                <a:lnTo>
                  <a:pt x="3900" y="1609"/>
                </a:lnTo>
                <a:lnTo>
                  <a:pt x="3900" y="2179"/>
                </a:lnTo>
                <a:lnTo>
                  <a:pt x="3894" y="2223"/>
                </a:lnTo>
                <a:lnTo>
                  <a:pt x="3878" y="2262"/>
                </a:lnTo>
                <a:lnTo>
                  <a:pt x="3852" y="2294"/>
                </a:lnTo>
                <a:lnTo>
                  <a:pt x="3820" y="2320"/>
                </a:lnTo>
                <a:lnTo>
                  <a:pt x="3780" y="2336"/>
                </a:lnTo>
                <a:lnTo>
                  <a:pt x="3736" y="2342"/>
                </a:lnTo>
                <a:lnTo>
                  <a:pt x="3695" y="2336"/>
                </a:lnTo>
                <a:lnTo>
                  <a:pt x="3655" y="2320"/>
                </a:lnTo>
                <a:lnTo>
                  <a:pt x="3623" y="2294"/>
                </a:lnTo>
                <a:lnTo>
                  <a:pt x="3597" y="2262"/>
                </a:lnTo>
                <a:lnTo>
                  <a:pt x="3581" y="2223"/>
                </a:lnTo>
                <a:lnTo>
                  <a:pt x="3575" y="2179"/>
                </a:lnTo>
                <a:lnTo>
                  <a:pt x="3575" y="1609"/>
                </a:lnTo>
                <a:lnTo>
                  <a:pt x="1659" y="1609"/>
                </a:lnTo>
                <a:lnTo>
                  <a:pt x="1659" y="2179"/>
                </a:lnTo>
                <a:lnTo>
                  <a:pt x="1655" y="2223"/>
                </a:lnTo>
                <a:lnTo>
                  <a:pt x="1637" y="2262"/>
                </a:lnTo>
                <a:lnTo>
                  <a:pt x="1611" y="2294"/>
                </a:lnTo>
                <a:lnTo>
                  <a:pt x="1579" y="2320"/>
                </a:lnTo>
                <a:lnTo>
                  <a:pt x="1540" y="2336"/>
                </a:lnTo>
                <a:lnTo>
                  <a:pt x="1498" y="2342"/>
                </a:lnTo>
                <a:lnTo>
                  <a:pt x="1454" y="2336"/>
                </a:lnTo>
                <a:lnTo>
                  <a:pt x="1416" y="2320"/>
                </a:lnTo>
                <a:lnTo>
                  <a:pt x="1382" y="2294"/>
                </a:lnTo>
                <a:lnTo>
                  <a:pt x="1356" y="2262"/>
                </a:lnTo>
                <a:lnTo>
                  <a:pt x="1340" y="2223"/>
                </a:lnTo>
                <a:lnTo>
                  <a:pt x="1334" y="2179"/>
                </a:lnTo>
                <a:lnTo>
                  <a:pt x="1334" y="1609"/>
                </a:lnTo>
                <a:lnTo>
                  <a:pt x="689" y="1609"/>
                </a:lnTo>
                <a:close/>
                <a:moveTo>
                  <a:pt x="2617" y="327"/>
                </a:moveTo>
                <a:lnTo>
                  <a:pt x="2513" y="331"/>
                </a:lnTo>
                <a:lnTo>
                  <a:pt x="2412" y="349"/>
                </a:lnTo>
                <a:lnTo>
                  <a:pt x="2314" y="375"/>
                </a:lnTo>
                <a:lnTo>
                  <a:pt x="2223" y="411"/>
                </a:lnTo>
                <a:lnTo>
                  <a:pt x="2135" y="456"/>
                </a:lnTo>
                <a:lnTo>
                  <a:pt x="2053" y="510"/>
                </a:lnTo>
                <a:lnTo>
                  <a:pt x="1978" y="572"/>
                </a:lnTo>
                <a:lnTo>
                  <a:pt x="1908" y="642"/>
                </a:lnTo>
                <a:lnTo>
                  <a:pt x="1846" y="718"/>
                </a:lnTo>
                <a:lnTo>
                  <a:pt x="1792" y="799"/>
                </a:lnTo>
                <a:lnTo>
                  <a:pt x="1747" y="887"/>
                </a:lnTo>
                <a:lnTo>
                  <a:pt x="1709" y="981"/>
                </a:lnTo>
                <a:lnTo>
                  <a:pt x="1683" y="1078"/>
                </a:lnTo>
                <a:lnTo>
                  <a:pt x="1665" y="1178"/>
                </a:lnTo>
                <a:lnTo>
                  <a:pt x="1659" y="1284"/>
                </a:lnTo>
                <a:lnTo>
                  <a:pt x="3575" y="1284"/>
                </a:lnTo>
                <a:lnTo>
                  <a:pt x="3569" y="1178"/>
                </a:lnTo>
                <a:lnTo>
                  <a:pt x="3551" y="1078"/>
                </a:lnTo>
                <a:lnTo>
                  <a:pt x="3525" y="981"/>
                </a:lnTo>
                <a:lnTo>
                  <a:pt x="3489" y="887"/>
                </a:lnTo>
                <a:lnTo>
                  <a:pt x="3444" y="799"/>
                </a:lnTo>
                <a:lnTo>
                  <a:pt x="3388" y="718"/>
                </a:lnTo>
                <a:lnTo>
                  <a:pt x="3326" y="642"/>
                </a:lnTo>
                <a:lnTo>
                  <a:pt x="3258" y="572"/>
                </a:lnTo>
                <a:lnTo>
                  <a:pt x="3181" y="510"/>
                </a:lnTo>
                <a:lnTo>
                  <a:pt x="3099" y="456"/>
                </a:lnTo>
                <a:lnTo>
                  <a:pt x="3011" y="411"/>
                </a:lnTo>
                <a:lnTo>
                  <a:pt x="2920" y="375"/>
                </a:lnTo>
                <a:lnTo>
                  <a:pt x="2822" y="349"/>
                </a:lnTo>
                <a:lnTo>
                  <a:pt x="2721" y="331"/>
                </a:lnTo>
                <a:lnTo>
                  <a:pt x="2617" y="327"/>
                </a:lnTo>
                <a:close/>
                <a:moveTo>
                  <a:pt x="2617" y="0"/>
                </a:moveTo>
                <a:lnTo>
                  <a:pt x="2741" y="6"/>
                </a:lnTo>
                <a:lnTo>
                  <a:pt x="2860" y="24"/>
                </a:lnTo>
                <a:lnTo>
                  <a:pt x="2976" y="52"/>
                </a:lnTo>
                <a:lnTo>
                  <a:pt x="3089" y="90"/>
                </a:lnTo>
                <a:lnTo>
                  <a:pt x="3195" y="138"/>
                </a:lnTo>
                <a:lnTo>
                  <a:pt x="3296" y="195"/>
                </a:lnTo>
                <a:lnTo>
                  <a:pt x="3392" y="261"/>
                </a:lnTo>
                <a:lnTo>
                  <a:pt x="3481" y="337"/>
                </a:lnTo>
                <a:lnTo>
                  <a:pt x="3563" y="419"/>
                </a:lnTo>
                <a:lnTo>
                  <a:pt x="3637" y="508"/>
                </a:lnTo>
                <a:lnTo>
                  <a:pt x="3704" y="602"/>
                </a:lnTo>
                <a:lnTo>
                  <a:pt x="3760" y="704"/>
                </a:lnTo>
                <a:lnTo>
                  <a:pt x="3810" y="811"/>
                </a:lnTo>
                <a:lnTo>
                  <a:pt x="3848" y="923"/>
                </a:lnTo>
                <a:lnTo>
                  <a:pt x="3876" y="1039"/>
                </a:lnTo>
                <a:lnTo>
                  <a:pt x="3894" y="1160"/>
                </a:lnTo>
                <a:lnTo>
                  <a:pt x="3900" y="1284"/>
                </a:lnTo>
                <a:lnTo>
                  <a:pt x="4694" y="1284"/>
                </a:lnTo>
                <a:lnTo>
                  <a:pt x="4736" y="1288"/>
                </a:lnTo>
                <a:lnTo>
                  <a:pt x="4772" y="1302"/>
                </a:lnTo>
                <a:lnTo>
                  <a:pt x="4806" y="1326"/>
                </a:lnTo>
                <a:lnTo>
                  <a:pt x="4832" y="1355"/>
                </a:lnTo>
                <a:lnTo>
                  <a:pt x="4848" y="1391"/>
                </a:lnTo>
                <a:lnTo>
                  <a:pt x="4858" y="1431"/>
                </a:lnTo>
                <a:lnTo>
                  <a:pt x="5234" y="5683"/>
                </a:lnTo>
                <a:lnTo>
                  <a:pt x="5234" y="5697"/>
                </a:lnTo>
                <a:lnTo>
                  <a:pt x="5228" y="5791"/>
                </a:lnTo>
                <a:lnTo>
                  <a:pt x="5212" y="5880"/>
                </a:lnTo>
                <a:lnTo>
                  <a:pt x="5184" y="5968"/>
                </a:lnTo>
                <a:lnTo>
                  <a:pt x="5148" y="6052"/>
                </a:lnTo>
                <a:lnTo>
                  <a:pt x="5101" y="6129"/>
                </a:lnTo>
                <a:lnTo>
                  <a:pt x="5047" y="6203"/>
                </a:lnTo>
                <a:lnTo>
                  <a:pt x="4983" y="6273"/>
                </a:lnTo>
                <a:lnTo>
                  <a:pt x="4913" y="6335"/>
                </a:lnTo>
                <a:lnTo>
                  <a:pt x="4836" y="6391"/>
                </a:lnTo>
                <a:lnTo>
                  <a:pt x="4754" y="6438"/>
                </a:lnTo>
                <a:lnTo>
                  <a:pt x="4664" y="6480"/>
                </a:lnTo>
                <a:lnTo>
                  <a:pt x="4571" y="6512"/>
                </a:lnTo>
                <a:lnTo>
                  <a:pt x="4471" y="6536"/>
                </a:lnTo>
                <a:lnTo>
                  <a:pt x="4370" y="6550"/>
                </a:lnTo>
                <a:lnTo>
                  <a:pt x="4264" y="6556"/>
                </a:lnTo>
                <a:lnTo>
                  <a:pt x="970" y="6556"/>
                </a:lnTo>
                <a:lnTo>
                  <a:pt x="864" y="6550"/>
                </a:lnTo>
                <a:lnTo>
                  <a:pt x="763" y="6536"/>
                </a:lnTo>
                <a:lnTo>
                  <a:pt x="663" y="6512"/>
                </a:lnTo>
                <a:lnTo>
                  <a:pt x="570" y="6480"/>
                </a:lnTo>
                <a:lnTo>
                  <a:pt x="482" y="6438"/>
                </a:lnTo>
                <a:lnTo>
                  <a:pt x="398" y="6391"/>
                </a:lnTo>
                <a:lnTo>
                  <a:pt x="321" y="6335"/>
                </a:lnTo>
                <a:lnTo>
                  <a:pt x="251" y="6273"/>
                </a:lnTo>
                <a:lnTo>
                  <a:pt x="187" y="6203"/>
                </a:lnTo>
                <a:lnTo>
                  <a:pt x="133" y="6129"/>
                </a:lnTo>
                <a:lnTo>
                  <a:pt x="88" y="6052"/>
                </a:lnTo>
                <a:lnTo>
                  <a:pt x="50" y="5968"/>
                </a:lnTo>
                <a:lnTo>
                  <a:pt x="22" y="5880"/>
                </a:lnTo>
                <a:lnTo>
                  <a:pt x="6" y="5791"/>
                </a:lnTo>
                <a:lnTo>
                  <a:pt x="0" y="5697"/>
                </a:lnTo>
                <a:lnTo>
                  <a:pt x="0" y="5683"/>
                </a:lnTo>
                <a:lnTo>
                  <a:pt x="376" y="1431"/>
                </a:lnTo>
                <a:lnTo>
                  <a:pt x="386" y="1391"/>
                </a:lnTo>
                <a:lnTo>
                  <a:pt x="404" y="1355"/>
                </a:lnTo>
                <a:lnTo>
                  <a:pt x="430" y="1326"/>
                </a:lnTo>
                <a:lnTo>
                  <a:pt x="462" y="1302"/>
                </a:lnTo>
                <a:lnTo>
                  <a:pt x="500" y="1288"/>
                </a:lnTo>
                <a:lnTo>
                  <a:pt x="540" y="1284"/>
                </a:lnTo>
                <a:lnTo>
                  <a:pt x="1334" y="1284"/>
                </a:lnTo>
                <a:lnTo>
                  <a:pt x="1340" y="1160"/>
                </a:lnTo>
                <a:lnTo>
                  <a:pt x="1358" y="1039"/>
                </a:lnTo>
                <a:lnTo>
                  <a:pt x="1386" y="923"/>
                </a:lnTo>
                <a:lnTo>
                  <a:pt x="1426" y="811"/>
                </a:lnTo>
                <a:lnTo>
                  <a:pt x="1474" y="704"/>
                </a:lnTo>
                <a:lnTo>
                  <a:pt x="1532" y="602"/>
                </a:lnTo>
                <a:lnTo>
                  <a:pt x="1597" y="508"/>
                </a:lnTo>
                <a:lnTo>
                  <a:pt x="1671" y="419"/>
                </a:lnTo>
                <a:lnTo>
                  <a:pt x="1753" y="337"/>
                </a:lnTo>
                <a:lnTo>
                  <a:pt x="1842" y="261"/>
                </a:lnTo>
                <a:lnTo>
                  <a:pt x="1938" y="195"/>
                </a:lnTo>
                <a:lnTo>
                  <a:pt x="2039" y="138"/>
                </a:lnTo>
                <a:lnTo>
                  <a:pt x="2147" y="90"/>
                </a:lnTo>
                <a:lnTo>
                  <a:pt x="2259" y="52"/>
                </a:lnTo>
                <a:lnTo>
                  <a:pt x="2374" y="24"/>
                </a:lnTo>
                <a:lnTo>
                  <a:pt x="2494" y="6"/>
                </a:lnTo>
                <a:lnTo>
                  <a:pt x="261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40" name="Freeform 116"/>
          <p:cNvSpPr>
            <a:spLocks noEditPoints="1"/>
          </p:cNvSpPr>
          <p:nvPr/>
        </p:nvSpPr>
        <p:spPr bwMode="auto">
          <a:xfrm>
            <a:off x="2255305" y="3108040"/>
            <a:ext cx="314634" cy="341852"/>
          </a:xfrm>
          <a:custGeom>
            <a:avLst/>
            <a:gdLst>
              <a:gd name="T0" fmla="*/ 333 w 6034"/>
              <a:gd name="T1" fmla="*/ 4904 h 6556"/>
              <a:gd name="T2" fmla="*/ 2846 w 6034"/>
              <a:gd name="T3" fmla="*/ 3034 h 6556"/>
              <a:gd name="T4" fmla="*/ 5699 w 6034"/>
              <a:gd name="T5" fmla="*/ 1808 h 6556"/>
              <a:gd name="T6" fmla="*/ 4691 w 6034"/>
              <a:gd name="T7" fmla="*/ 3269 h 6556"/>
              <a:gd name="T8" fmla="*/ 4667 w 6034"/>
              <a:gd name="T9" fmla="*/ 3353 h 6556"/>
              <a:gd name="T10" fmla="*/ 4607 w 6034"/>
              <a:gd name="T11" fmla="*/ 3413 h 6556"/>
              <a:gd name="T12" fmla="*/ 4524 w 6034"/>
              <a:gd name="T13" fmla="*/ 3434 h 6556"/>
              <a:gd name="T14" fmla="*/ 4440 w 6034"/>
              <a:gd name="T15" fmla="*/ 3413 h 6556"/>
              <a:gd name="T16" fmla="*/ 4380 w 6034"/>
              <a:gd name="T17" fmla="*/ 3353 h 6556"/>
              <a:gd name="T18" fmla="*/ 4358 w 6034"/>
              <a:gd name="T19" fmla="*/ 3269 h 6556"/>
              <a:gd name="T20" fmla="*/ 3178 w 6034"/>
              <a:gd name="T21" fmla="*/ 3034 h 6556"/>
              <a:gd name="T22" fmla="*/ 5699 w 6034"/>
              <a:gd name="T23" fmla="*/ 4898 h 6556"/>
              <a:gd name="T24" fmla="*/ 1724 w 6034"/>
              <a:gd name="T25" fmla="*/ 977 h 6556"/>
              <a:gd name="T26" fmla="*/ 3013 w 6034"/>
              <a:gd name="T27" fmla="*/ 2745 h 6556"/>
              <a:gd name="T28" fmla="*/ 1724 w 6034"/>
              <a:gd name="T29" fmla="*/ 977 h 6556"/>
              <a:gd name="T30" fmla="*/ 2104 w 6034"/>
              <a:gd name="T31" fmla="*/ 791 h 6556"/>
              <a:gd name="T32" fmla="*/ 5480 w 6034"/>
              <a:gd name="T33" fmla="*/ 1547 h 6556"/>
              <a:gd name="T34" fmla="*/ 3013 w 6034"/>
              <a:gd name="T35" fmla="*/ 0 h 6556"/>
              <a:gd name="T36" fmla="*/ 3085 w 6034"/>
              <a:gd name="T37" fmla="*/ 18 h 6556"/>
              <a:gd name="T38" fmla="*/ 5936 w 6034"/>
              <a:gd name="T39" fmla="*/ 1395 h 6556"/>
              <a:gd name="T40" fmla="*/ 5994 w 6034"/>
              <a:gd name="T41" fmla="*/ 1441 h 6556"/>
              <a:gd name="T42" fmla="*/ 6028 w 6034"/>
              <a:gd name="T43" fmla="*/ 1509 h 6556"/>
              <a:gd name="T44" fmla="*/ 6032 w 6034"/>
              <a:gd name="T45" fmla="*/ 1547 h 6556"/>
              <a:gd name="T46" fmla="*/ 6034 w 6034"/>
              <a:gd name="T47" fmla="*/ 1551 h 6556"/>
              <a:gd name="T48" fmla="*/ 6030 w 6034"/>
              <a:gd name="T49" fmla="*/ 5043 h 6556"/>
              <a:gd name="T50" fmla="*/ 5998 w 6034"/>
              <a:gd name="T51" fmla="*/ 5109 h 6556"/>
              <a:gd name="T52" fmla="*/ 5940 w 6034"/>
              <a:gd name="T53" fmla="*/ 5155 h 6556"/>
              <a:gd name="T54" fmla="*/ 3087 w 6034"/>
              <a:gd name="T55" fmla="*/ 6538 h 6556"/>
              <a:gd name="T56" fmla="*/ 3085 w 6034"/>
              <a:gd name="T57" fmla="*/ 6540 h 6556"/>
              <a:gd name="T58" fmla="*/ 3071 w 6034"/>
              <a:gd name="T59" fmla="*/ 6544 h 6556"/>
              <a:gd name="T60" fmla="*/ 3067 w 6034"/>
              <a:gd name="T61" fmla="*/ 6546 h 6556"/>
              <a:gd name="T62" fmla="*/ 3053 w 6034"/>
              <a:gd name="T63" fmla="*/ 6550 h 6556"/>
              <a:gd name="T64" fmla="*/ 3049 w 6034"/>
              <a:gd name="T65" fmla="*/ 6552 h 6556"/>
              <a:gd name="T66" fmla="*/ 3041 w 6034"/>
              <a:gd name="T67" fmla="*/ 6554 h 6556"/>
              <a:gd name="T68" fmla="*/ 3031 w 6034"/>
              <a:gd name="T69" fmla="*/ 6554 h 6556"/>
              <a:gd name="T70" fmla="*/ 3019 w 6034"/>
              <a:gd name="T71" fmla="*/ 6556 h 6556"/>
              <a:gd name="T72" fmla="*/ 3007 w 6034"/>
              <a:gd name="T73" fmla="*/ 6556 h 6556"/>
              <a:gd name="T74" fmla="*/ 2995 w 6034"/>
              <a:gd name="T75" fmla="*/ 6554 h 6556"/>
              <a:gd name="T76" fmla="*/ 2987 w 6034"/>
              <a:gd name="T77" fmla="*/ 6554 h 6556"/>
              <a:gd name="T78" fmla="*/ 2977 w 6034"/>
              <a:gd name="T79" fmla="*/ 6552 h 6556"/>
              <a:gd name="T80" fmla="*/ 2973 w 6034"/>
              <a:gd name="T81" fmla="*/ 6550 h 6556"/>
              <a:gd name="T82" fmla="*/ 2959 w 6034"/>
              <a:gd name="T83" fmla="*/ 6546 h 6556"/>
              <a:gd name="T84" fmla="*/ 2955 w 6034"/>
              <a:gd name="T85" fmla="*/ 6544 h 6556"/>
              <a:gd name="T86" fmla="*/ 2943 w 6034"/>
              <a:gd name="T87" fmla="*/ 6540 h 6556"/>
              <a:gd name="T88" fmla="*/ 2941 w 6034"/>
              <a:gd name="T89" fmla="*/ 6538 h 6556"/>
              <a:gd name="T90" fmla="*/ 96 w 6034"/>
              <a:gd name="T91" fmla="*/ 5159 h 6556"/>
              <a:gd name="T92" fmla="*/ 36 w 6034"/>
              <a:gd name="T93" fmla="*/ 5113 h 6556"/>
              <a:gd name="T94" fmla="*/ 6 w 6034"/>
              <a:gd name="T95" fmla="*/ 5047 h 6556"/>
              <a:gd name="T96" fmla="*/ 0 w 6034"/>
              <a:gd name="T97" fmla="*/ 1541 h 6556"/>
              <a:gd name="T98" fmla="*/ 20 w 6034"/>
              <a:gd name="T99" fmla="*/ 1471 h 6556"/>
              <a:gd name="T100" fmla="*/ 64 w 6034"/>
              <a:gd name="T101" fmla="*/ 1415 h 6556"/>
              <a:gd name="T102" fmla="*/ 2941 w 6034"/>
              <a:gd name="T103" fmla="*/ 18 h 6556"/>
              <a:gd name="T104" fmla="*/ 3013 w 6034"/>
              <a:gd name="T105" fmla="*/ 0 h 6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34" h="6556">
                <a:moveTo>
                  <a:pt x="333" y="1814"/>
                </a:moveTo>
                <a:lnTo>
                  <a:pt x="333" y="4904"/>
                </a:lnTo>
                <a:lnTo>
                  <a:pt x="2846" y="6124"/>
                </a:lnTo>
                <a:lnTo>
                  <a:pt x="2846" y="3034"/>
                </a:lnTo>
                <a:lnTo>
                  <a:pt x="333" y="1814"/>
                </a:lnTo>
                <a:close/>
                <a:moveTo>
                  <a:pt x="5699" y="1808"/>
                </a:moveTo>
                <a:lnTo>
                  <a:pt x="4691" y="2298"/>
                </a:lnTo>
                <a:lnTo>
                  <a:pt x="4691" y="3269"/>
                </a:lnTo>
                <a:lnTo>
                  <a:pt x="4685" y="3313"/>
                </a:lnTo>
                <a:lnTo>
                  <a:pt x="4667" y="3353"/>
                </a:lnTo>
                <a:lnTo>
                  <a:pt x="4641" y="3387"/>
                </a:lnTo>
                <a:lnTo>
                  <a:pt x="4607" y="3413"/>
                </a:lnTo>
                <a:lnTo>
                  <a:pt x="4567" y="3429"/>
                </a:lnTo>
                <a:lnTo>
                  <a:pt x="4524" y="3434"/>
                </a:lnTo>
                <a:lnTo>
                  <a:pt x="4480" y="3429"/>
                </a:lnTo>
                <a:lnTo>
                  <a:pt x="4440" y="3413"/>
                </a:lnTo>
                <a:lnTo>
                  <a:pt x="4406" y="3387"/>
                </a:lnTo>
                <a:lnTo>
                  <a:pt x="4380" y="3353"/>
                </a:lnTo>
                <a:lnTo>
                  <a:pt x="4364" y="3313"/>
                </a:lnTo>
                <a:lnTo>
                  <a:pt x="4358" y="3269"/>
                </a:lnTo>
                <a:lnTo>
                  <a:pt x="4358" y="2460"/>
                </a:lnTo>
                <a:lnTo>
                  <a:pt x="3178" y="3034"/>
                </a:lnTo>
                <a:lnTo>
                  <a:pt x="3178" y="6124"/>
                </a:lnTo>
                <a:lnTo>
                  <a:pt x="5699" y="4898"/>
                </a:lnTo>
                <a:lnTo>
                  <a:pt x="5699" y="1808"/>
                </a:lnTo>
                <a:close/>
                <a:moveTo>
                  <a:pt x="1724" y="977"/>
                </a:moveTo>
                <a:lnTo>
                  <a:pt x="544" y="1547"/>
                </a:lnTo>
                <a:lnTo>
                  <a:pt x="3013" y="2745"/>
                </a:lnTo>
                <a:lnTo>
                  <a:pt x="4191" y="2173"/>
                </a:lnTo>
                <a:lnTo>
                  <a:pt x="1724" y="977"/>
                </a:lnTo>
                <a:close/>
                <a:moveTo>
                  <a:pt x="3013" y="351"/>
                </a:moveTo>
                <a:lnTo>
                  <a:pt x="2104" y="791"/>
                </a:lnTo>
                <a:lnTo>
                  <a:pt x="4571" y="1989"/>
                </a:lnTo>
                <a:lnTo>
                  <a:pt x="5480" y="1547"/>
                </a:lnTo>
                <a:lnTo>
                  <a:pt x="3013" y="351"/>
                </a:lnTo>
                <a:close/>
                <a:moveTo>
                  <a:pt x="3013" y="0"/>
                </a:moveTo>
                <a:lnTo>
                  <a:pt x="3051" y="4"/>
                </a:lnTo>
                <a:lnTo>
                  <a:pt x="3085" y="18"/>
                </a:lnTo>
                <a:lnTo>
                  <a:pt x="5903" y="1383"/>
                </a:lnTo>
                <a:lnTo>
                  <a:pt x="5936" y="1395"/>
                </a:lnTo>
                <a:lnTo>
                  <a:pt x="5968" y="1415"/>
                </a:lnTo>
                <a:lnTo>
                  <a:pt x="5994" y="1441"/>
                </a:lnTo>
                <a:lnTo>
                  <a:pt x="6016" y="1473"/>
                </a:lnTo>
                <a:lnTo>
                  <a:pt x="6028" y="1509"/>
                </a:lnTo>
                <a:lnTo>
                  <a:pt x="6032" y="1547"/>
                </a:lnTo>
                <a:lnTo>
                  <a:pt x="6032" y="1547"/>
                </a:lnTo>
                <a:lnTo>
                  <a:pt x="6032" y="1549"/>
                </a:lnTo>
                <a:lnTo>
                  <a:pt x="6034" y="1551"/>
                </a:lnTo>
                <a:lnTo>
                  <a:pt x="6034" y="5005"/>
                </a:lnTo>
                <a:lnTo>
                  <a:pt x="6030" y="5043"/>
                </a:lnTo>
                <a:lnTo>
                  <a:pt x="6018" y="5077"/>
                </a:lnTo>
                <a:lnTo>
                  <a:pt x="5998" y="5109"/>
                </a:lnTo>
                <a:lnTo>
                  <a:pt x="5972" y="5135"/>
                </a:lnTo>
                <a:lnTo>
                  <a:pt x="5940" y="5155"/>
                </a:lnTo>
                <a:lnTo>
                  <a:pt x="3087" y="6538"/>
                </a:lnTo>
                <a:lnTo>
                  <a:pt x="3087" y="6538"/>
                </a:lnTo>
                <a:lnTo>
                  <a:pt x="3085" y="6540"/>
                </a:lnTo>
                <a:lnTo>
                  <a:pt x="3085" y="6540"/>
                </a:lnTo>
                <a:lnTo>
                  <a:pt x="3079" y="6542"/>
                </a:lnTo>
                <a:lnTo>
                  <a:pt x="3071" y="6544"/>
                </a:lnTo>
                <a:lnTo>
                  <a:pt x="3069" y="6546"/>
                </a:lnTo>
                <a:lnTo>
                  <a:pt x="3067" y="6546"/>
                </a:lnTo>
                <a:lnTo>
                  <a:pt x="3067" y="6546"/>
                </a:lnTo>
                <a:lnTo>
                  <a:pt x="3053" y="6550"/>
                </a:lnTo>
                <a:lnTo>
                  <a:pt x="3051" y="6552"/>
                </a:lnTo>
                <a:lnTo>
                  <a:pt x="3049" y="6552"/>
                </a:lnTo>
                <a:lnTo>
                  <a:pt x="3045" y="6554"/>
                </a:lnTo>
                <a:lnTo>
                  <a:pt x="3041" y="6554"/>
                </a:lnTo>
                <a:lnTo>
                  <a:pt x="3035" y="6554"/>
                </a:lnTo>
                <a:lnTo>
                  <a:pt x="3031" y="6554"/>
                </a:lnTo>
                <a:lnTo>
                  <a:pt x="3025" y="6556"/>
                </a:lnTo>
                <a:lnTo>
                  <a:pt x="3019" y="6556"/>
                </a:lnTo>
                <a:lnTo>
                  <a:pt x="3013" y="6556"/>
                </a:lnTo>
                <a:lnTo>
                  <a:pt x="3007" y="6556"/>
                </a:lnTo>
                <a:lnTo>
                  <a:pt x="3001" y="6554"/>
                </a:lnTo>
                <a:lnTo>
                  <a:pt x="2995" y="6554"/>
                </a:lnTo>
                <a:lnTo>
                  <a:pt x="2991" y="6554"/>
                </a:lnTo>
                <a:lnTo>
                  <a:pt x="2987" y="6554"/>
                </a:lnTo>
                <a:lnTo>
                  <a:pt x="2981" y="6552"/>
                </a:lnTo>
                <a:lnTo>
                  <a:pt x="2977" y="6552"/>
                </a:lnTo>
                <a:lnTo>
                  <a:pt x="2975" y="6552"/>
                </a:lnTo>
                <a:lnTo>
                  <a:pt x="2973" y="6550"/>
                </a:lnTo>
                <a:lnTo>
                  <a:pt x="2961" y="6546"/>
                </a:lnTo>
                <a:lnTo>
                  <a:pt x="2959" y="6546"/>
                </a:lnTo>
                <a:lnTo>
                  <a:pt x="2957" y="6546"/>
                </a:lnTo>
                <a:lnTo>
                  <a:pt x="2955" y="6544"/>
                </a:lnTo>
                <a:lnTo>
                  <a:pt x="2949" y="6542"/>
                </a:lnTo>
                <a:lnTo>
                  <a:pt x="2943" y="6540"/>
                </a:lnTo>
                <a:lnTo>
                  <a:pt x="2941" y="6538"/>
                </a:lnTo>
                <a:lnTo>
                  <a:pt x="2941" y="6538"/>
                </a:lnTo>
                <a:lnTo>
                  <a:pt x="2941" y="6538"/>
                </a:lnTo>
                <a:lnTo>
                  <a:pt x="96" y="5159"/>
                </a:lnTo>
                <a:lnTo>
                  <a:pt x="64" y="5139"/>
                </a:lnTo>
                <a:lnTo>
                  <a:pt x="36" y="5113"/>
                </a:lnTo>
                <a:lnTo>
                  <a:pt x="18" y="5081"/>
                </a:lnTo>
                <a:lnTo>
                  <a:pt x="6" y="5047"/>
                </a:lnTo>
                <a:lnTo>
                  <a:pt x="0" y="5009"/>
                </a:lnTo>
                <a:lnTo>
                  <a:pt x="0" y="1541"/>
                </a:lnTo>
                <a:lnTo>
                  <a:pt x="6" y="1505"/>
                </a:lnTo>
                <a:lnTo>
                  <a:pt x="20" y="1471"/>
                </a:lnTo>
                <a:lnTo>
                  <a:pt x="38" y="1441"/>
                </a:lnTo>
                <a:lnTo>
                  <a:pt x="64" y="1415"/>
                </a:lnTo>
                <a:lnTo>
                  <a:pt x="96" y="1397"/>
                </a:lnTo>
                <a:lnTo>
                  <a:pt x="2941" y="18"/>
                </a:lnTo>
                <a:lnTo>
                  <a:pt x="2975" y="4"/>
                </a:lnTo>
                <a:lnTo>
                  <a:pt x="301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prstClr val="black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973948" y="4369464"/>
            <a:ext cx="373862" cy="324620"/>
            <a:chOff x="7246938" y="438150"/>
            <a:chExt cx="5207000" cy="4521201"/>
          </a:xfrm>
          <a:solidFill>
            <a:schemeClr val="bg1"/>
          </a:solidFill>
        </p:grpSpPr>
        <p:sp>
          <p:nvSpPr>
            <p:cNvPr id="42" name="Freeform 121"/>
            <p:cNvSpPr>
              <a:spLocks noEditPoints="1"/>
            </p:cNvSpPr>
            <p:nvPr/>
          </p:nvSpPr>
          <p:spPr bwMode="auto">
            <a:xfrm>
              <a:off x="10101263" y="438150"/>
              <a:ext cx="2352675" cy="1212850"/>
            </a:xfrm>
            <a:custGeom>
              <a:avLst/>
              <a:gdLst>
                <a:gd name="T0" fmla="*/ 1214 w 2965"/>
                <a:gd name="T1" fmla="*/ 342 h 1529"/>
                <a:gd name="T2" fmla="*/ 870 w 2965"/>
                <a:gd name="T3" fmla="*/ 404 h 1529"/>
                <a:gd name="T4" fmla="*/ 601 w 2965"/>
                <a:gd name="T5" fmla="*/ 499 h 1529"/>
                <a:gd name="T6" fmla="*/ 420 w 2965"/>
                <a:gd name="T7" fmla="*/ 612 h 1529"/>
                <a:gd name="T8" fmla="*/ 333 w 2965"/>
                <a:gd name="T9" fmla="*/ 730 h 1529"/>
                <a:gd name="T10" fmla="*/ 351 w 2965"/>
                <a:gd name="T11" fmla="*/ 841 h 1529"/>
                <a:gd name="T12" fmla="*/ 470 w 2965"/>
                <a:gd name="T13" fmla="*/ 960 h 1529"/>
                <a:gd name="T14" fmla="*/ 681 w 2965"/>
                <a:gd name="T15" fmla="*/ 1070 h 1529"/>
                <a:gd name="T16" fmla="*/ 975 w 2965"/>
                <a:gd name="T17" fmla="*/ 1155 h 1529"/>
                <a:gd name="T18" fmla="*/ 1345 w 2965"/>
                <a:gd name="T19" fmla="*/ 1201 h 1529"/>
                <a:gd name="T20" fmla="*/ 1749 w 2965"/>
                <a:gd name="T21" fmla="*/ 1191 h 1529"/>
                <a:gd name="T22" fmla="*/ 2096 w 2965"/>
                <a:gd name="T23" fmla="*/ 1129 h 1529"/>
                <a:gd name="T24" fmla="*/ 2362 w 2965"/>
                <a:gd name="T25" fmla="*/ 1034 h 1529"/>
                <a:gd name="T26" fmla="*/ 2545 w 2965"/>
                <a:gd name="T27" fmla="*/ 921 h 1529"/>
                <a:gd name="T28" fmla="*/ 2631 w 2965"/>
                <a:gd name="T29" fmla="*/ 803 h 1529"/>
                <a:gd name="T30" fmla="*/ 2613 w 2965"/>
                <a:gd name="T31" fmla="*/ 692 h 1529"/>
                <a:gd name="T32" fmla="*/ 2495 w 2965"/>
                <a:gd name="T33" fmla="*/ 575 h 1529"/>
                <a:gd name="T34" fmla="*/ 2283 w 2965"/>
                <a:gd name="T35" fmla="*/ 463 h 1529"/>
                <a:gd name="T36" fmla="*/ 1988 w 2965"/>
                <a:gd name="T37" fmla="*/ 378 h 1529"/>
                <a:gd name="T38" fmla="*/ 1620 w 2965"/>
                <a:gd name="T39" fmla="*/ 332 h 1529"/>
                <a:gd name="T40" fmla="*/ 1630 w 2965"/>
                <a:gd name="T41" fmla="*/ 4 h 1529"/>
                <a:gd name="T42" fmla="*/ 2038 w 2965"/>
                <a:gd name="T43" fmla="*/ 52 h 1529"/>
                <a:gd name="T44" fmla="*/ 2390 w 2965"/>
                <a:gd name="T45" fmla="*/ 153 h 1529"/>
                <a:gd name="T46" fmla="*/ 2671 w 2965"/>
                <a:gd name="T47" fmla="*/ 296 h 1529"/>
                <a:gd name="T48" fmla="*/ 2864 w 2965"/>
                <a:gd name="T49" fmla="*/ 479 h 1529"/>
                <a:gd name="T50" fmla="*/ 2959 w 2965"/>
                <a:gd name="T51" fmla="*/ 690 h 1529"/>
                <a:gd name="T52" fmla="*/ 2939 w 2965"/>
                <a:gd name="T53" fmla="*/ 915 h 1529"/>
                <a:gd name="T54" fmla="*/ 2810 w 2965"/>
                <a:gd name="T55" fmla="*/ 1117 h 1529"/>
                <a:gd name="T56" fmla="*/ 2587 w 2965"/>
                <a:gd name="T57" fmla="*/ 1286 h 1529"/>
                <a:gd name="T58" fmla="*/ 2281 w 2965"/>
                <a:gd name="T59" fmla="*/ 1418 h 1529"/>
                <a:gd name="T60" fmla="*/ 1908 w 2965"/>
                <a:gd name="T61" fmla="*/ 1501 h 1529"/>
                <a:gd name="T62" fmla="*/ 1483 w 2965"/>
                <a:gd name="T63" fmla="*/ 1529 h 1529"/>
                <a:gd name="T64" fmla="*/ 1057 w 2965"/>
                <a:gd name="T65" fmla="*/ 1501 h 1529"/>
                <a:gd name="T66" fmla="*/ 683 w 2965"/>
                <a:gd name="T67" fmla="*/ 1418 h 1529"/>
                <a:gd name="T68" fmla="*/ 378 w 2965"/>
                <a:gd name="T69" fmla="*/ 1286 h 1529"/>
                <a:gd name="T70" fmla="*/ 154 w 2965"/>
                <a:gd name="T71" fmla="*/ 1117 h 1529"/>
                <a:gd name="T72" fmla="*/ 26 w 2965"/>
                <a:gd name="T73" fmla="*/ 915 h 1529"/>
                <a:gd name="T74" fmla="*/ 6 w 2965"/>
                <a:gd name="T75" fmla="*/ 690 h 1529"/>
                <a:gd name="T76" fmla="*/ 100 w 2965"/>
                <a:gd name="T77" fmla="*/ 479 h 1529"/>
                <a:gd name="T78" fmla="*/ 295 w 2965"/>
                <a:gd name="T79" fmla="*/ 296 h 1529"/>
                <a:gd name="T80" fmla="*/ 573 w 2965"/>
                <a:gd name="T81" fmla="*/ 153 h 1529"/>
                <a:gd name="T82" fmla="*/ 926 w 2965"/>
                <a:gd name="T83" fmla="*/ 52 h 1529"/>
                <a:gd name="T84" fmla="*/ 1335 w 2965"/>
                <a:gd name="T85" fmla="*/ 4 h 1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65" h="1529">
                  <a:moveTo>
                    <a:pt x="1483" y="330"/>
                  </a:moveTo>
                  <a:lnTo>
                    <a:pt x="1345" y="332"/>
                  </a:lnTo>
                  <a:lnTo>
                    <a:pt x="1214" y="342"/>
                  </a:lnTo>
                  <a:lnTo>
                    <a:pt x="1091" y="358"/>
                  </a:lnTo>
                  <a:lnTo>
                    <a:pt x="975" y="378"/>
                  </a:lnTo>
                  <a:lnTo>
                    <a:pt x="870" y="404"/>
                  </a:lnTo>
                  <a:lnTo>
                    <a:pt x="770" y="431"/>
                  </a:lnTo>
                  <a:lnTo>
                    <a:pt x="681" y="463"/>
                  </a:lnTo>
                  <a:lnTo>
                    <a:pt x="601" y="499"/>
                  </a:lnTo>
                  <a:lnTo>
                    <a:pt x="532" y="535"/>
                  </a:lnTo>
                  <a:lnTo>
                    <a:pt x="470" y="575"/>
                  </a:lnTo>
                  <a:lnTo>
                    <a:pt x="420" y="612"/>
                  </a:lnTo>
                  <a:lnTo>
                    <a:pt x="380" y="652"/>
                  </a:lnTo>
                  <a:lnTo>
                    <a:pt x="351" y="692"/>
                  </a:lnTo>
                  <a:lnTo>
                    <a:pt x="333" y="730"/>
                  </a:lnTo>
                  <a:lnTo>
                    <a:pt x="327" y="767"/>
                  </a:lnTo>
                  <a:lnTo>
                    <a:pt x="333" y="803"/>
                  </a:lnTo>
                  <a:lnTo>
                    <a:pt x="351" y="841"/>
                  </a:lnTo>
                  <a:lnTo>
                    <a:pt x="380" y="881"/>
                  </a:lnTo>
                  <a:lnTo>
                    <a:pt x="420" y="921"/>
                  </a:lnTo>
                  <a:lnTo>
                    <a:pt x="470" y="960"/>
                  </a:lnTo>
                  <a:lnTo>
                    <a:pt x="532" y="998"/>
                  </a:lnTo>
                  <a:lnTo>
                    <a:pt x="601" y="1034"/>
                  </a:lnTo>
                  <a:lnTo>
                    <a:pt x="681" y="1070"/>
                  </a:lnTo>
                  <a:lnTo>
                    <a:pt x="770" y="1101"/>
                  </a:lnTo>
                  <a:lnTo>
                    <a:pt x="870" y="1129"/>
                  </a:lnTo>
                  <a:lnTo>
                    <a:pt x="975" y="1155"/>
                  </a:lnTo>
                  <a:lnTo>
                    <a:pt x="1091" y="1175"/>
                  </a:lnTo>
                  <a:lnTo>
                    <a:pt x="1214" y="1191"/>
                  </a:lnTo>
                  <a:lnTo>
                    <a:pt x="1345" y="1201"/>
                  </a:lnTo>
                  <a:lnTo>
                    <a:pt x="1483" y="1205"/>
                  </a:lnTo>
                  <a:lnTo>
                    <a:pt x="1620" y="1201"/>
                  </a:lnTo>
                  <a:lnTo>
                    <a:pt x="1749" y="1191"/>
                  </a:lnTo>
                  <a:lnTo>
                    <a:pt x="1873" y="1175"/>
                  </a:lnTo>
                  <a:lnTo>
                    <a:pt x="1988" y="1155"/>
                  </a:lnTo>
                  <a:lnTo>
                    <a:pt x="2096" y="1129"/>
                  </a:lnTo>
                  <a:lnTo>
                    <a:pt x="2193" y="1101"/>
                  </a:lnTo>
                  <a:lnTo>
                    <a:pt x="2283" y="1070"/>
                  </a:lnTo>
                  <a:lnTo>
                    <a:pt x="2362" y="1034"/>
                  </a:lnTo>
                  <a:lnTo>
                    <a:pt x="2434" y="998"/>
                  </a:lnTo>
                  <a:lnTo>
                    <a:pt x="2495" y="960"/>
                  </a:lnTo>
                  <a:lnTo>
                    <a:pt x="2545" y="921"/>
                  </a:lnTo>
                  <a:lnTo>
                    <a:pt x="2585" y="881"/>
                  </a:lnTo>
                  <a:lnTo>
                    <a:pt x="2613" y="841"/>
                  </a:lnTo>
                  <a:lnTo>
                    <a:pt x="2631" y="803"/>
                  </a:lnTo>
                  <a:lnTo>
                    <a:pt x="2637" y="767"/>
                  </a:lnTo>
                  <a:lnTo>
                    <a:pt x="2631" y="730"/>
                  </a:lnTo>
                  <a:lnTo>
                    <a:pt x="2613" y="692"/>
                  </a:lnTo>
                  <a:lnTo>
                    <a:pt x="2585" y="652"/>
                  </a:lnTo>
                  <a:lnTo>
                    <a:pt x="2545" y="612"/>
                  </a:lnTo>
                  <a:lnTo>
                    <a:pt x="2495" y="575"/>
                  </a:lnTo>
                  <a:lnTo>
                    <a:pt x="2434" y="535"/>
                  </a:lnTo>
                  <a:lnTo>
                    <a:pt x="2362" y="499"/>
                  </a:lnTo>
                  <a:lnTo>
                    <a:pt x="2283" y="463"/>
                  </a:lnTo>
                  <a:lnTo>
                    <a:pt x="2193" y="431"/>
                  </a:lnTo>
                  <a:lnTo>
                    <a:pt x="2096" y="404"/>
                  </a:lnTo>
                  <a:lnTo>
                    <a:pt x="1988" y="378"/>
                  </a:lnTo>
                  <a:lnTo>
                    <a:pt x="1873" y="358"/>
                  </a:lnTo>
                  <a:lnTo>
                    <a:pt x="1749" y="342"/>
                  </a:lnTo>
                  <a:lnTo>
                    <a:pt x="1620" y="332"/>
                  </a:lnTo>
                  <a:lnTo>
                    <a:pt x="1483" y="330"/>
                  </a:lnTo>
                  <a:close/>
                  <a:moveTo>
                    <a:pt x="1483" y="0"/>
                  </a:moveTo>
                  <a:lnTo>
                    <a:pt x="1630" y="4"/>
                  </a:lnTo>
                  <a:lnTo>
                    <a:pt x="1771" y="14"/>
                  </a:lnTo>
                  <a:lnTo>
                    <a:pt x="1908" y="30"/>
                  </a:lnTo>
                  <a:lnTo>
                    <a:pt x="2038" y="52"/>
                  </a:lnTo>
                  <a:lnTo>
                    <a:pt x="2163" y="80"/>
                  </a:lnTo>
                  <a:lnTo>
                    <a:pt x="2281" y="113"/>
                  </a:lnTo>
                  <a:lnTo>
                    <a:pt x="2390" y="153"/>
                  </a:lnTo>
                  <a:lnTo>
                    <a:pt x="2493" y="197"/>
                  </a:lnTo>
                  <a:lnTo>
                    <a:pt x="2587" y="245"/>
                  </a:lnTo>
                  <a:lnTo>
                    <a:pt x="2671" y="296"/>
                  </a:lnTo>
                  <a:lnTo>
                    <a:pt x="2746" y="354"/>
                  </a:lnTo>
                  <a:lnTo>
                    <a:pt x="2810" y="414"/>
                  </a:lnTo>
                  <a:lnTo>
                    <a:pt x="2864" y="479"/>
                  </a:lnTo>
                  <a:lnTo>
                    <a:pt x="2907" y="545"/>
                  </a:lnTo>
                  <a:lnTo>
                    <a:pt x="2939" y="616"/>
                  </a:lnTo>
                  <a:lnTo>
                    <a:pt x="2959" y="690"/>
                  </a:lnTo>
                  <a:lnTo>
                    <a:pt x="2965" y="765"/>
                  </a:lnTo>
                  <a:lnTo>
                    <a:pt x="2959" y="841"/>
                  </a:lnTo>
                  <a:lnTo>
                    <a:pt x="2939" y="915"/>
                  </a:lnTo>
                  <a:lnTo>
                    <a:pt x="2907" y="984"/>
                  </a:lnTo>
                  <a:lnTo>
                    <a:pt x="2864" y="1052"/>
                  </a:lnTo>
                  <a:lnTo>
                    <a:pt x="2810" y="1117"/>
                  </a:lnTo>
                  <a:lnTo>
                    <a:pt x="2746" y="1177"/>
                  </a:lnTo>
                  <a:lnTo>
                    <a:pt x="2671" y="1235"/>
                  </a:lnTo>
                  <a:lnTo>
                    <a:pt x="2587" y="1286"/>
                  </a:lnTo>
                  <a:lnTo>
                    <a:pt x="2493" y="1334"/>
                  </a:lnTo>
                  <a:lnTo>
                    <a:pt x="2390" y="1378"/>
                  </a:lnTo>
                  <a:lnTo>
                    <a:pt x="2281" y="1418"/>
                  </a:lnTo>
                  <a:lnTo>
                    <a:pt x="2163" y="1449"/>
                  </a:lnTo>
                  <a:lnTo>
                    <a:pt x="2038" y="1477"/>
                  </a:lnTo>
                  <a:lnTo>
                    <a:pt x="1908" y="1501"/>
                  </a:lnTo>
                  <a:lnTo>
                    <a:pt x="1771" y="1517"/>
                  </a:lnTo>
                  <a:lnTo>
                    <a:pt x="1630" y="1527"/>
                  </a:lnTo>
                  <a:lnTo>
                    <a:pt x="1483" y="1529"/>
                  </a:lnTo>
                  <a:lnTo>
                    <a:pt x="1335" y="1527"/>
                  </a:lnTo>
                  <a:lnTo>
                    <a:pt x="1192" y="1517"/>
                  </a:lnTo>
                  <a:lnTo>
                    <a:pt x="1057" y="1501"/>
                  </a:lnTo>
                  <a:lnTo>
                    <a:pt x="926" y="1477"/>
                  </a:lnTo>
                  <a:lnTo>
                    <a:pt x="800" y="1449"/>
                  </a:lnTo>
                  <a:lnTo>
                    <a:pt x="683" y="1418"/>
                  </a:lnTo>
                  <a:lnTo>
                    <a:pt x="573" y="1378"/>
                  </a:lnTo>
                  <a:lnTo>
                    <a:pt x="472" y="1334"/>
                  </a:lnTo>
                  <a:lnTo>
                    <a:pt x="378" y="1286"/>
                  </a:lnTo>
                  <a:lnTo>
                    <a:pt x="295" y="1235"/>
                  </a:lnTo>
                  <a:lnTo>
                    <a:pt x="219" y="1177"/>
                  </a:lnTo>
                  <a:lnTo>
                    <a:pt x="154" y="1117"/>
                  </a:lnTo>
                  <a:lnTo>
                    <a:pt x="100" y="1052"/>
                  </a:lnTo>
                  <a:lnTo>
                    <a:pt x="56" y="984"/>
                  </a:lnTo>
                  <a:lnTo>
                    <a:pt x="26" y="915"/>
                  </a:lnTo>
                  <a:lnTo>
                    <a:pt x="6" y="841"/>
                  </a:lnTo>
                  <a:lnTo>
                    <a:pt x="0" y="765"/>
                  </a:lnTo>
                  <a:lnTo>
                    <a:pt x="6" y="690"/>
                  </a:lnTo>
                  <a:lnTo>
                    <a:pt x="26" y="616"/>
                  </a:lnTo>
                  <a:lnTo>
                    <a:pt x="56" y="545"/>
                  </a:lnTo>
                  <a:lnTo>
                    <a:pt x="100" y="479"/>
                  </a:lnTo>
                  <a:lnTo>
                    <a:pt x="154" y="414"/>
                  </a:lnTo>
                  <a:lnTo>
                    <a:pt x="219" y="354"/>
                  </a:lnTo>
                  <a:lnTo>
                    <a:pt x="295" y="296"/>
                  </a:lnTo>
                  <a:lnTo>
                    <a:pt x="378" y="245"/>
                  </a:lnTo>
                  <a:lnTo>
                    <a:pt x="472" y="197"/>
                  </a:lnTo>
                  <a:lnTo>
                    <a:pt x="573" y="153"/>
                  </a:lnTo>
                  <a:lnTo>
                    <a:pt x="683" y="113"/>
                  </a:lnTo>
                  <a:lnTo>
                    <a:pt x="800" y="80"/>
                  </a:lnTo>
                  <a:lnTo>
                    <a:pt x="926" y="52"/>
                  </a:lnTo>
                  <a:lnTo>
                    <a:pt x="1057" y="30"/>
                  </a:lnTo>
                  <a:lnTo>
                    <a:pt x="1192" y="14"/>
                  </a:lnTo>
                  <a:lnTo>
                    <a:pt x="1335" y="4"/>
                  </a:lnTo>
                  <a:lnTo>
                    <a:pt x="14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3" name="Freeform 122"/>
            <p:cNvSpPr>
              <a:spLocks/>
            </p:cNvSpPr>
            <p:nvPr/>
          </p:nvSpPr>
          <p:spPr bwMode="auto">
            <a:xfrm>
              <a:off x="10125076" y="1655763"/>
              <a:ext cx="2314575" cy="657225"/>
            </a:xfrm>
            <a:custGeom>
              <a:avLst/>
              <a:gdLst>
                <a:gd name="T0" fmla="*/ 2774 w 2917"/>
                <a:gd name="T1" fmla="*/ 0 h 827"/>
                <a:gd name="T2" fmla="*/ 2843 w 2917"/>
                <a:gd name="T3" fmla="*/ 28 h 827"/>
                <a:gd name="T4" fmla="*/ 2893 w 2917"/>
                <a:gd name="T5" fmla="*/ 79 h 827"/>
                <a:gd name="T6" fmla="*/ 2917 w 2917"/>
                <a:gd name="T7" fmla="*/ 145 h 827"/>
                <a:gd name="T8" fmla="*/ 2909 w 2917"/>
                <a:gd name="T9" fmla="*/ 219 h 827"/>
                <a:gd name="T10" fmla="*/ 2836 w 2917"/>
                <a:gd name="T11" fmla="*/ 352 h 827"/>
                <a:gd name="T12" fmla="*/ 2720 w 2917"/>
                <a:gd name="T13" fmla="*/ 473 h 827"/>
                <a:gd name="T14" fmla="*/ 2565 w 2917"/>
                <a:gd name="T15" fmla="*/ 580 h 827"/>
                <a:gd name="T16" fmla="*/ 2370 w 2917"/>
                <a:gd name="T17" fmla="*/ 672 h 827"/>
                <a:gd name="T18" fmla="*/ 2133 w 2917"/>
                <a:gd name="T19" fmla="*/ 747 h 827"/>
                <a:gd name="T20" fmla="*/ 1873 w 2917"/>
                <a:gd name="T21" fmla="*/ 797 h 827"/>
                <a:gd name="T22" fmla="*/ 1596 w 2917"/>
                <a:gd name="T23" fmla="*/ 823 h 827"/>
                <a:gd name="T24" fmla="*/ 1315 w 2917"/>
                <a:gd name="T25" fmla="*/ 825 h 827"/>
                <a:gd name="T26" fmla="*/ 1051 w 2917"/>
                <a:gd name="T27" fmla="*/ 801 h 827"/>
                <a:gd name="T28" fmla="*/ 804 w 2917"/>
                <a:gd name="T29" fmla="*/ 755 h 827"/>
                <a:gd name="T30" fmla="*/ 583 w 2917"/>
                <a:gd name="T31" fmla="*/ 690 h 827"/>
                <a:gd name="T32" fmla="*/ 388 w 2917"/>
                <a:gd name="T33" fmla="*/ 606 h 827"/>
                <a:gd name="T34" fmla="*/ 227 w 2917"/>
                <a:gd name="T35" fmla="*/ 505 h 827"/>
                <a:gd name="T36" fmla="*/ 100 w 2917"/>
                <a:gd name="T37" fmla="*/ 390 h 827"/>
                <a:gd name="T38" fmla="*/ 14 w 2917"/>
                <a:gd name="T39" fmla="*/ 258 h 827"/>
                <a:gd name="T40" fmla="*/ 0 w 2917"/>
                <a:gd name="T41" fmla="*/ 187 h 827"/>
                <a:gd name="T42" fmla="*/ 16 w 2917"/>
                <a:gd name="T43" fmla="*/ 117 h 827"/>
                <a:gd name="T44" fmla="*/ 62 w 2917"/>
                <a:gd name="T45" fmla="*/ 61 h 827"/>
                <a:gd name="T46" fmla="*/ 130 w 2917"/>
                <a:gd name="T47" fmla="*/ 30 h 827"/>
                <a:gd name="T48" fmla="*/ 201 w 2917"/>
                <a:gd name="T49" fmla="*/ 30 h 827"/>
                <a:gd name="T50" fmla="*/ 267 w 2917"/>
                <a:gd name="T51" fmla="*/ 61 h 827"/>
                <a:gd name="T52" fmla="*/ 313 w 2917"/>
                <a:gd name="T53" fmla="*/ 119 h 827"/>
                <a:gd name="T54" fmla="*/ 384 w 2917"/>
                <a:gd name="T55" fmla="*/ 213 h 827"/>
                <a:gd name="T56" fmla="*/ 514 w 2917"/>
                <a:gd name="T57" fmla="*/ 302 h 827"/>
                <a:gd name="T58" fmla="*/ 689 w 2917"/>
                <a:gd name="T59" fmla="*/ 380 h 827"/>
                <a:gd name="T60" fmla="*/ 910 w 2917"/>
                <a:gd name="T61" fmla="*/ 443 h 827"/>
                <a:gd name="T62" fmla="*/ 1166 w 2917"/>
                <a:gd name="T63" fmla="*/ 485 h 827"/>
                <a:gd name="T64" fmla="*/ 1453 w 2917"/>
                <a:gd name="T65" fmla="*/ 501 h 827"/>
                <a:gd name="T66" fmla="*/ 1727 w 2917"/>
                <a:gd name="T67" fmla="*/ 487 h 827"/>
                <a:gd name="T68" fmla="*/ 1972 w 2917"/>
                <a:gd name="T69" fmla="*/ 449 h 827"/>
                <a:gd name="T70" fmla="*/ 2185 w 2917"/>
                <a:gd name="T71" fmla="*/ 392 h 827"/>
                <a:gd name="T72" fmla="*/ 2360 w 2917"/>
                <a:gd name="T73" fmla="*/ 320 h 827"/>
                <a:gd name="T74" fmla="*/ 2493 w 2917"/>
                <a:gd name="T75" fmla="*/ 236 h 827"/>
                <a:gd name="T76" fmla="*/ 2577 w 2917"/>
                <a:gd name="T77" fmla="*/ 151 h 827"/>
                <a:gd name="T78" fmla="*/ 2617 w 2917"/>
                <a:gd name="T79" fmla="*/ 73 h 827"/>
                <a:gd name="T80" fmla="*/ 2670 w 2917"/>
                <a:gd name="T81" fmla="*/ 24 h 827"/>
                <a:gd name="T82" fmla="*/ 2738 w 2917"/>
                <a:gd name="T83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7" h="827">
                  <a:moveTo>
                    <a:pt x="2738" y="0"/>
                  </a:moveTo>
                  <a:lnTo>
                    <a:pt x="2774" y="0"/>
                  </a:lnTo>
                  <a:lnTo>
                    <a:pt x="2810" y="10"/>
                  </a:lnTo>
                  <a:lnTo>
                    <a:pt x="2843" y="28"/>
                  </a:lnTo>
                  <a:lnTo>
                    <a:pt x="2871" y="50"/>
                  </a:lnTo>
                  <a:lnTo>
                    <a:pt x="2893" y="79"/>
                  </a:lnTo>
                  <a:lnTo>
                    <a:pt x="2909" y="111"/>
                  </a:lnTo>
                  <a:lnTo>
                    <a:pt x="2917" y="145"/>
                  </a:lnTo>
                  <a:lnTo>
                    <a:pt x="2917" y="183"/>
                  </a:lnTo>
                  <a:lnTo>
                    <a:pt x="2909" y="219"/>
                  </a:lnTo>
                  <a:lnTo>
                    <a:pt x="2877" y="286"/>
                  </a:lnTo>
                  <a:lnTo>
                    <a:pt x="2836" y="352"/>
                  </a:lnTo>
                  <a:lnTo>
                    <a:pt x="2784" y="415"/>
                  </a:lnTo>
                  <a:lnTo>
                    <a:pt x="2720" y="473"/>
                  </a:lnTo>
                  <a:lnTo>
                    <a:pt x="2647" y="529"/>
                  </a:lnTo>
                  <a:lnTo>
                    <a:pt x="2565" y="580"/>
                  </a:lnTo>
                  <a:lnTo>
                    <a:pt x="2471" y="628"/>
                  </a:lnTo>
                  <a:lnTo>
                    <a:pt x="2370" y="672"/>
                  </a:lnTo>
                  <a:lnTo>
                    <a:pt x="2257" y="712"/>
                  </a:lnTo>
                  <a:lnTo>
                    <a:pt x="2133" y="747"/>
                  </a:lnTo>
                  <a:lnTo>
                    <a:pt x="2006" y="775"/>
                  </a:lnTo>
                  <a:lnTo>
                    <a:pt x="1873" y="797"/>
                  </a:lnTo>
                  <a:lnTo>
                    <a:pt x="1737" y="815"/>
                  </a:lnTo>
                  <a:lnTo>
                    <a:pt x="1596" y="823"/>
                  </a:lnTo>
                  <a:lnTo>
                    <a:pt x="1453" y="827"/>
                  </a:lnTo>
                  <a:lnTo>
                    <a:pt x="1315" y="825"/>
                  </a:lnTo>
                  <a:lnTo>
                    <a:pt x="1180" y="815"/>
                  </a:lnTo>
                  <a:lnTo>
                    <a:pt x="1051" y="801"/>
                  </a:lnTo>
                  <a:lnTo>
                    <a:pt x="925" y="781"/>
                  </a:lnTo>
                  <a:lnTo>
                    <a:pt x="804" y="755"/>
                  </a:lnTo>
                  <a:lnTo>
                    <a:pt x="691" y="726"/>
                  </a:lnTo>
                  <a:lnTo>
                    <a:pt x="583" y="690"/>
                  </a:lnTo>
                  <a:lnTo>
                    <a:pt x="482" y="650"/>
                  </a:lnTo>
                  <a:lnTo>
                    <a:pt x="388" y="606"/>
                  </a:lnTo>
                  <a:lnTo>
                    <a:pt x="303" y="559"/>
                  </a:lnTo>
                  <a:lnTo>
                    <a:pt x="227" y="505"/>
                  </a:lnTo>
                  <a:lnTo>
                    <a:pt x="159" y="449"/>
                  </a:lnTo>
                  <a:lnTo>
                    <a:pt x="100" y="390"/>
                  </a:lnTo>
                  <a:lnTo>
                    <a:pt x="52" y="326"/>
                  </a:lnTo>
                  <a:lnTo>
                    <a:pt x="14" y="258"/>
                  </a:lnTo>
                  <a:lnTo>
                    <a:pt x="2" y="223"/>
                  </a:lnTo>
                  <a:lnTo>
                    <a:pt x="0" y="187"/>
                  </a:lnTo>
                  <a:lnTo>
                    <a:pt x="4" y="151"/>
                  </a:lnTo>
                  <a:lnTo>
                    <a:pt x="16" y="117"/>
                  </a:lnTo>
                  <a:lnTo>
                    <a:pt x="36" y="87"/>
                  </a:lnTo>
                  <a:lnTo>
                    <a:pt x="62" y="61"/>
                  </a:lnTo>
                  <a:lnTo>
                    <a:pt x="94" y="42"/>
                  </a:lnTo>
                  <a:lnTo>
                    <a:pt x="130" y="30"/>
                  </a:lnTo>
                  <a:lnTo>
                    <a:pt x="165" y="26"/>
                  </a:lnTo>
                  <a:lnTo>
                    <a:pt x="201" y="30"/>
                  </a:lnTo>
                  <a:lnTo>
                    <a:pt x="235" y="42"/>
                  </a:lnTo>
                  <a:lnTo>
                    <a:pt x="267" y="61"/>
                  </a:lnTo>
                  <a:lnTo>
                    <a:pt x="293" y="87"/>
                  </a:lnTo>
                  <a:lnTo>
                    <a:pt x="313" y="119"/>
                  </a:lnTo>
                  <a:lnTo>
                    <a:pt x="340" y="167"/>
                  </a:lnTo>
                  <a:lnTo>
                    <a:pt x="384" y="213"/>
                  </a:lnTo>
                  <a:lnTo>
                    <a:pt x="442" y="258"/>
                  </a:lnTo>
                  <a:lnTo>
                    <a:pt x="514" y="302"/>
                  </a:lnTo>
                  <a:lnTo>
                    <a:pt x="595" y="342"/>
                  </a:lnTo>
                  <a:lnTo>
                    <a:pt x="689" y="380"/>
                  </a:lnTo>
                  <a:lnTo>
                    <a:pt x="794" y="413"/>
                  </a:lnTo>
                  <a:lnTo>
                    <a:pt x="910" y="443"/>
                  </a:lnTo>
                  <a:lnTo>
                    <a:pt x="1033" y="467"/>
                  </a:lnTo>
                  <a:lnTo>
                    <a:pt x="1166" y="485"/>
                  </a:lnTo>
                  <a:lnTo>
                    <a:pt x="1305" y="497"/>
                  </a:lnTo>
                  <a:lnTo>
                    <a:pt x="1453" y="501"/>
                  </a:lnTo>
                  <a:lnTo>
                    <a:pt x="1594" y="497"/>
                  </a:lnTo>
                  <a:lnTo>
                    <a:pt x="1727" y="487"/>
                  </a:lnTo>
                  <a:lnTo>
                    <a:pt x="1855" y="471"/>
                  </a:lnTo>
                  <a:lnTo>
                    <a:pt x="1972" y="449"/>
                  </a:lnTo>
                  <a:lnTo>
                    <a:pt x="2083" y="421"/>
                  </a:lnTo>
                  <a:lnTo>
                    <a:pt x="2185" y="392"/>
                  </a:lnTo>
                  <a:lnTo>
                    <a:pt x="2278" y="356"/>
                  </a:lnTo>
                  <a:lnTo>
                    <a:pt x="2360" y="320"/>
                  </a:lnTo>
                  <a:lnTo>
                    <a:pt x="2432" y="278"/>
                  </a:lnTo>
                  <a:lnTo>
                    <a:pt x="2493" y="236"/>
                  </a:lnTo>
                  <a:lnTo>
                    <a:pt x="2541" y="195"/>
                  </a:lnTo>
                  <a:lnTo>
                    <a:pt x="2577" y="151"/>
                  </a:lnTo>
                  <a:lnTo>
                    <a:pt x="2601" y="107"/>
                  </a:lnTo>
                  <a:lnTo>
                    <a:pt x="2617" y="73"/>
                  </a:lnTo>
                  <a:lnTo>
                    <a:pt x="2641" y="46"/>
                  </a:lnTo>
                  <a:lnTo>
                    <a:pt x="2670" y="24"/>
                  </a:lnTo>
                  <a:lnTo>
                    <a:pt x="2702" y="8"/>
                  </a:lnTo>
                  <a:lnTo>
                    <a:pt x="2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4" name="Freeform 123"/>
            <p:cNvSpPr>
              <a:spLocks/>
            </p:cNvSpPr>
            <p:nvPr/>
          </p:nvSpPr>
          <p:spPr bwMode="auto">
            <a:xfrm>
              <a:off x="10125076" y="2319338"/>
              <a:ext cx="2314575" cy="655638"/>
            </a:xfrm>
            <a:custGeom>
              <a:avLst/>
              <a:gdLst>
                <a:gd name="T0" fmla="*/ 2774 w 2917"/>
                <a:gd name="T1" fmla="*/ 0 h 827"/>
                <a:gd name="T2" fmla="*/ 2843 w 2917"/>
                <a:gd name="T3" fmla="*/ 26 h 827"/>
                <a:gd name="T4" fmla="*/ 2893 w 2917"/>
                <a:gd name="T5" fmla="*/ 77 h 827"/>
                <a:gd name="T6" fmla="*/ 2917 w 2917"/>
                <a:gd name="T7" fmla="*/ 145 h 827"/>
                <a:gd name="T8" fmla="*/ 2909 w 2917"/>
                <a:gd name="T9" fmla="*/ 217 h 827"/>
                <a:gd name="T10" fmla="*/ 2836 w 2917"/>
                <a:gd name="T11" fmla="*/ 352 h 827"/>
                <a:gd name="T12" fmla="*/ 2720 w 2917"/>
                <a:gd name="T13" fmla="*/ 473 h 827"/>
                <a:gd name="T14" fmla="*/ 2565 w 2917"/>
                <a:gd name="T15" fmla="*/ 580 h 827"/>
                <a:gd name="T16" fmla="*/ 2370 w 2917"/>
                <a:gd name="T17" fmla="*/ 672 h 827"/>
                <a:gd name="T18" fmla="*/ 2133 w 2917"/>
                <a:gd name="T19" fmla="*/ 745 h 827"/>
                <a:gd name="T20" fmla="*/ 1873 w 2917"/>
                <a:gd name="T21" fmla="*/ 797 h 827"/>
                <a:gd name="T22" fmla="*/ 1596 w 2917"/>
                <a:gd name="T23" fmla="*/ 823 h 827"/>
                <a:gd name="T24" fmla="*/ 1315 w 2917"/>
                <a:gd name="T25" fmla="*/ 823 h 827"/>
                <a:gd name="T26" fmla="*/ 1051 w 2917"/>
                <a:gd name="T27" fmla="*/ 799 h 827"/>
                <a:gd name="T28" fmla="*/ 804 w 2917"/>
                <a:gd name="T29" fmla="*/ 755 h 827"/>
                <a:gd name="T30" fmla="*/ 583 w 2917"/>
                <a:gd name="T31" fmla="*/ 690 h 827"/>
                <a:gd name="T32" fmla="*/ 388 w 2917"/>
                <a:gd name="T33" fmla="*/ 604 h 827"/>
                <a:gd name="T34" fmla="*/ 227 w 2917"/>
                <a:gd name="T35" fmla="*/ 505 h 827"/>
                <a:gd name="T36" fmla="*/ 100 w 2917"/>
                <a:gd name="T37" fmla="*/ 388 h 827"/>
                <a:gd name="T38" fmla="*/ 14 w 2917"/>
                <a:gd name="T39" fmla="*/ 258 h 827"/>
                <a:gd name="T40" fmla="*/ 0 w 2917"/>
                <a:gd name="T41" fmla="*/ 185 h 827"/>
                <a:gd name="T42" fmla="*/ 16 w 2917"/>
                <a:gd name="T43" fmla="*/ 115 h 827"/>
                <a:gd name="T44" fmla="*/ 62 w 2917"/>
                <a:gd name="T45" fmla="*/ 60 h 827"/>
                <a:gd name="T46" fmla="*/ 130 w 2917"/>
                <a:gd name="T47" fmla="*/ 28 h 827"/>
                <a:gd name="T48" fmla="*/ 201 w 2917"/>
                <a:gd name="T49" fmla="*/ 30 h 827"/>
                <a:gd name="T50" fmla="*/ 267 w 2917"/>
                <a:gd name="T51" fmla="*/ 62 h 827"/>
                <a:gd name="T52" fmla="*/ 313 w 2917"/>
                <a:gd name="T53" fmla="*/ 119 h 827"/>
                <a:gd name="T54" fmla="*/ 384 w 2917"/>
                <a:gd name="T55" fmla="*/ 213 h 827"/>
                <a:gd name="T56" fmla="*/ 514 w 2917"/>
                <a:gd name="T57" fmla="*/ 300 h 827"/>
                <a:gd name="T58" fmla="*/ 689 w 2917"/>
                <a:gd name="T59" fmla="*/ 380 h 827"/>
                <a:gd name="T60" fmla="*/ 910 w 2917"/>
                <a:gd name="T61" fmla="*/ 441 h 827"/>
                <a:gd name="T62" fmla="*/ 1166 w 2917"/>
                <a:gd name="T63" fmla="*/ 483 h 827"/>
                <a:gd name="T64" fmla="*/ 1453 w 2917"/>
                <a:gd name="T65" fmla="*/ 499 h 827"/>
                <a:gd name="T66" fmla="*/ 1727 w 2917"/>
                <a:gd name="T67" fmla="*/ 485 h 827"/>
                <a:gd name="T68" fmla="*/ 1972 w 2917"/>
                <a:gd name="T69" fmla="*/ 447 h 827"/>
                <a:gd name="T70" fmla="*/ 2185 w 2917"/>
                <a:gd name="T71" fmla="*/ 390 h 827"/>
                <a:gd name="T72" fmla="*/ 2360 w 2917"/>
                <a:gd name="T73" fmla="*/ 318 h 827"/>
                <a:gd name="T74" fmla="*/ 2493 w 2917"/>
                <a:gd name="T75" fmla="*/ 236 h 827"/>
                <a:gd name="T76" fmla="*/ 2577 w 2917"/>
                <a:gd name="T77" fmla="*/ 149 h 827"/>
                <a:gd name="T78" fmla="*/ 2617 w 2917"/>
                <a:gd name="T79" fmla="*/ 71 h 827"/>
                <a:gd name="T80" fmla="*/ 2670 w 2917"/>
                <a:gd name="T81" fmla="*/ 22 h 827"/>
                <a:gd name="T82" fmla="*/ 2738 w 2917"/>
                <a:gd name="T83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7" h="827">
                  <a:moveTo>
                    <a:pt x="2738" y="0"/>
                  </a:moveTo>
                  <a:lnTo>
                    <a:pt x="2774" y="0"/>
                  </a:lnTo>
                  <a:lnTo>
                    <a:pt x="2810" y="8"/>
                  </a:lnTo>
                  <a:lnTo>
                    <a:pt x="2843" y="26"/>
                  </a:lnTo>
                  <a:lnTo>
                    <a:pt x="2871" y="50"/>
                  </a:lnTo>
                  <a:lnTo>
                    <a:pt x="2893" y="77"/>
                  </a:lnTo>
                  <a:lnTo>
                    <a:pt x="2909" y="109"/>
                  </a:lnTo>
                  <a:lnTo>
                    <a:pt x="2917" y="145"/>
                  </a:lnTo>
                  <a:lnTo>
                    <a:pt x="2917" y="181"/>
                  </a:lnTo>
                  <a:lnTo>
                    <a:pt x="2909" y="217"/>
                  </a:lnTo>
                  <a:lnTo>
                    <a:pt x="2877" y="286"/>
                  </a:lnTo>
                  <a:lnTo>
                    <a:pt x="2836" y="352"/>
                  </a:lnTo>
                  <a:lnTo>
                    <a:pt x="2784" y="413"/>
                  </a:lnTo>
                  <a:lnTo>
                    <a:pt x="2720" y="473"/>
                  </a:lnTo>
                  <a:lnTo>
                    <a:pt x="2647" y="529"/>
                  </a:lnTo>
                  <a:lnTo>
                    <a:pt x="2565" y="580"/>
                  </a:lnTo>
                  <a:lnTo>
                    <a:pt x="2471" y="628"/>
                  </a:lnTo>
                  <a:lnTo>
                    <a:pt x="2370" y="672"/>
                  </a:lnTo>
                  <a:lnTo>
                    <a:pt x="2257" y="712"/>
                  </a:lnTo>
                  <a:lnTo>
                    <a:pt x="2133" y="745"/>
                  </a:lnTo>
                  <a:lnTo>
                    <a:pt x="2006" y="775"/>
                  </a:lnTo>
                  <a:lnTo>
                    <a:pt x="1873" y="797"/>
                  </a:lnTo>
                  <a:lnTo>
                    <a:pt x="1737" y="813"/>
                  </a:lnTo>
                  <a:lnTo>
                    <a:pt x="1596" y="823"/>
                  </a:lnTo>
                  <a:lnTo>
                    <a:pt x="1453" y="827"/>
                  </a:lnTo>
                  <a:lnTo>
                    <a:pt x="1315" y="823"/>
                  </a:lnTo>
                  <a:lnTo>
                    <a:pt x="1180" y="815"/>
                  </a:lnTo>
                  <a:lnTo>
                    <a:pt x="1051" y="799"/>
                  </a:lnTo>
                  <a:lnTo>
                    <a:pt x="925" y="779"/>
                  </a:lnTo>
                  <a:lnTo>
                    <a:pt x="804" y="755"/>
                  </a:lnTo>
                  <a:lnTo>
                    <a:pt x="691" y="724"/>
                  </a:lnTo>
                  <a:lnTo>
                    <a:pt x="583" y="690"/>
                  </a:lnTo>
                  <a:lnTo>
                    <a:pt x="482" y="650"/>
                  </a:lnTo>
                  <a:lnTo>
                    <a:pt x="388" y="604"/>
                  </a:lnTo>
                  <a:lnTo>
                    <a:pt x="303" y="557"/>
                  </a:lnTo>
                  <a:lnTo>
                    <a:pt x="227" y="505"/>
                  </a:lnTo>
                  <a:lnTo>
                    <a:pt x="159" y="447"/>
                  </a:lnTo>
                  <a:lnTo>
                    <a:pt x="100" y="388"/>
                  </a:lnTo>
                  <a:lnTo>
                    <a:pt x="52" y="324"/>
                  </a:lnTo>
                  <a:lnTo>
                    <a:pt x="14" y="258"/>
                  </a:lnTo>
                  <a:lnTo>
                    <a:pt x="2" y="223"/>
                  </a:lnTo>
                  <a:lnTo>
                    <a:pt x="0" y="185"/>
                  </a:lnTo>
                  <a:lnTo>
                    <a:pt x="4" y="149"/>
                  </a:lnTo>
                  <a:lnTo>
                    <a:pt x="16" y="115"/>
                  </a:lnTo>
                  <a:lnTo>
                    <a:pt x="36" y="85"/>
                  </a:lnTo>
                  <a:lnTo>
                    <a:pt x="62" y="60"/>
                  </a:lnTo>
                  <a:lnTo>
                    <a:pt x="94" y="40"/>
                  </a:lnTo>
                  <a:lnTo>
                    <a:pt x="130" y="28"/>
                  </a:lnTo>
                  <a:lnTo>
                    <a:pt x="165" y="24"/>
                  </a:lnTo>
                  <a:lnTo>
                    <a:pt x="201" y="30"/>
                  </a:lnTo>
                  <a:lnTo>
                    <a:pt x="235" y="42"/>
                  </a:lnTo>
                  <a:lnTo>
                    <a:pt x="267" y="62"/>
                  </a:lnTo>
                  <a:lnTo>
                    <a:pt x="293" y="87"/>
                  </a:lnTo>
                  <a:lnTo>
                    <a:pt x="313" y="119"/>
                  </a:lnTo>
                  <a:lnTo>
                    <a:pt x="340" y="165"/>
                  </a:lnTo>
                  <a:lnTo>
                    <a:pt x="384" y="213"/>
                  </a:lnTo>
                  <a:lnTo>
                    <a:pt x="442" y="256"/>
                  </a:lnTo>
                  <a:lnTo>
                    <a:pt x="514" y="300"/>
                  </a:lnTo>
                  <a:lnTo>
                    <a:pt x="595" y="342"/>
                  </a:lnTo>
                  <a:lnTo>
                    <a:pt x="689" y="380"/>
                  </a:lnTo>
                  <a:lnTo>
                    <a:pt x="794" y="413"/>
                  </a:lnTo>
                  <a:lnTo>
                    <a:pt x="910" y="441"/>
                  </a:lnTo>
                  <a:lnTo>
                    <a:pt x="1033" y="465"/>
                  </a:lnTo>
                  <a:lnTo>
                    <a:pt x="1166" y="483"/>
                  </a:lnTo>
                  <a:lnTo>
                    <a:pt x="1305" y="495"/>
                  </a:lnTo>
                  <a:lnTo>
                    <a:pt x="1453" y="499"/>
                  </a:lnTo>
                  <a:lnTo>
                    <a:pt x="1594" y="495"/>
                  </a:lnTo>
                  <a:lnTo>
                    <a:pt x="1727" y="485"/>
                  </a:lnTo>
                  <a:lnTo>
                    <a:pt x="1855" y="469"/>
                  </a:lnTo>
                  <a:lnTo>
                    <a:pt x="1972" y="447"/>
                  </a:lnTo>
                  <a:lnTo>
                    <a:pt x="2083" y="421"/>
                  </a:lnTo>
                  <a:lnTo>
                    <a:pt x="2185" y="390"/>
                  </a:lnTo>
                  <a:lnTo>
                    <a:pt x="2278" y="356"/>
                  </a:lnTo>
                  <a:lnTo>
                    <a:pt x="2360" y="318"/>
                  </a:lnTo>
                  <a:lnTo>
                    <a:pt x="2432" y="278"/>
                  </a:lnTo>
                  <a:lnTo>
                    <a:pt x="2493" y="236"/>
                  </a:lnTo>
                  <a:lnTo>
                    <a:pt x="2541" y="193"/>
                  </a:lnTo>
                  <a:lnTo>
                    <a:pt x="2577" y="149"/>
                  </a:lnTo>
                  <a:lnTo>
                    <a:pt x="2601" y="105"/>
                  </a:lnTo>
                  <a:lnTo>
                    <a:pt x="2617" y="71"/>
                  </a:lnTo>
                  <a:lnTo>
                    <a:pt x="2641" y="44"/>
                  </a:lnTo>
                  <a:lnTo>
                    <a:pt x="2670" y="22"/>
                  </a:lnTo>
                  <a:lnTo>
                    <a:pt x="2702" y="8"/>
                  </a:lnTo>
                  <a:lnTo>
                    <a:pt x="2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5" name="Freeform 124"/>
            <p:cNvSpPr>
              <a:spLocks/>
            </p:cNvSpPr>
            <p:nvPr/>
          </p:nvSpPr>
          <p:spPr bwMode="auto">
            <a:xfrm>
              <a:off x="10125076" y="2978150"/>
              <a:ext cx="2314575" cy="657225"/>
            </a:xfrm>
            <a:custGeom>
              <a:avLst/>
              <a:gdLst>
                <a:gd name="T0" fmla="*/ 2774 w 2917"/>
                <a:gd name="T1" fmla="*/ 2 h 827"/>
                <a:gd name="T2" fmla="*/ 2843 w 2917"/>
                <a:gd name="T3" fmla="*/ 28 h 827"/>
                <a:gd name="T4" fmla="*/ 2893 w 2917"/>
                <a:gd name="T5" fmla="*/ 79 h 827"/>
                <a:gd name="T6" fmla="*/ 2917 w 2917"/>
                <a:gd name="T7" fmla="*/ 147 h 827"/>
                <a:gd name="T8" fmla="*/ 2909 w 2917"/>
                <a:gd name="T9" fmla="*/ 219 h 827"/>
                <a:gd name="T10" fmla="*/ 2836 w 2917"/>
                <a:gd name="T11" fmla="*/ 354 h 827"/>
                <a:gd name="T12" fmla="*/ 2720 w 2917"/>
                <a:gd name="T13" fmla="*/ 475 h 827"/>
                <a:gd name="T14" fmla="*/ 2565 w 2917"/>
                <a:gd name="T15" fmla="*/ 580 h 827"/>
                <a:gd name="T16" fmla="*/ 2370 w 2917"/>
                <a:gd name="T17" fmla="*/ 672 h 827"/>
                <a:gd name="T18" fmla="*/ 2133 w 2917"/>
                <a:gd name="T19" fmla="*/ 747 h 827"/>
                <a:gd name="T20" fmla="*/ 1873 w 2917"/>
                <a:gd name="T21" fmla="*/ 799 h 827"/>
                <a:gd name="T22" fmla="*/ 1596 w 2917"/>
                <a:gd name="T23" fmla="*/ 825 h 827"/>
                <a:gd name="T24" fmla="*/ 1315 w 2917"/>
                <a:gd name="T25" fmla="*/ 825 h 827"/>
                <a:gd name="T26" fmla="*/ 1051 w 2917"/>
                <a:gd name="T27" fmla="*/ 801 h 827"/>
                <a:gd name="T28" fmla="*/ 804 w 2917"/>
                <a:gd name="T29" fmla="*/ 755 h 827"/>
                <a:gd name="T30" fmla="*/ 583 w 2917"/>
                <a:gd name="T31" fmla="*/ 690 h 827"/>
                <a:gd name="T32" fmla="*/ 388 w 2917"/>
                <a:gd name="T33" fmla="*/ 606 h 827"/>
                <a:gd name="T34" fmla="*/ 227 w 2917"/>
                <a:gd name="T35" fmla="*/ 505 h 827"/>
                <a:gd name="T36" fmla="*/ 100 w 2917"/>
                <a:gd name="T37" fmla="*/ 390 h 827"/>
                <a:gd name="T38" fmla="*/ 14 w 2917"/>
                <a:gd name="T39" fmla="*/ 260 h 827"/>
                <a:gd name="T40" fmla="*/ 0 w 2917"/>
                <a:gd name="T41" fmla="*/ 187 h 827"/>
                <a:gd name="T42" fmla="*/ 16 w 2917"/>
                <a:gd name="T43" fmla="*/ 117 h 827"/>
                <a:gd name="T44" fmla="*/ 62 w 2917"/>
                <a:gd name="T45" fmla="*/ 62 h 827"/>
                <a:gd name="T46" fmla="*/ 130 w 2917"/>
                <a:gd name="T47" fmla="*/ 30 h 827"/>
                <a:gd name="T48" fmla="*/ 201 w 2917"/>
                <a:gd name="T49" fmla="*/ 32 h 827"/>
                <a:gd name="T50" fmla="*/ 267 w 2917"/>
                <a:gd name="T51" fmla="*/ 62 h 827"/>
                <a:gd name="T52" fmla="*/ 313 w 2917"/>
                <a:gd name="T53" fmla="*/ 121 h 827"/>
                <a:gd name="T54" fmla="*/ 384 w 2917"/>
                <a:gd name="T55" fmla="*/ 213 h 827"/>
                <a:gd name="T56" fmla="*/ 514 w 2917"/>
                <a:gd name="T57" fmla="*/ 302 h 827"/>
                <a:gd name="T58" fmla="*/ 689 w 2917"/>
                <a:gd name="T59" fmla="*/ 382 h 827"/>
                <a:gd name="T60" fmla="*/ 910 w 2917"/>
                <a:gd name="T61" fmla="*/ 443 h 827"/>
                <a:gd name="T62" fmla="*/ 1166 w 2917"/>
                <a:gd name="T63" fmla="*/ 485 h 827"/>
                <a:gd name="T64" fmla="*/ 1453 w 2917"/>
                <a:gd name="T65" fmla="*/ 501 h 827"/>
                <a:gd name="T66" fmla="*/ 1727 w 2917"/>
                <a:gd name="T67" fmla="*/ 487 h 827"/>
                <a:gd name="T68" fmla="*/ 1972 w 2917"/>
                <a:gd name="T69" fmla="*/ 449 h 827"/>
                <a:gd name="T70" fmla="*/ 2185 w 2917"/>
                <a:gd name="T71" fmla="*/ 392 h 827"/>
                <a:gd name="T72" fmla="*/ 2360 w 2917"/>
                <a:gd name="T73" fmla="*/ 320 h 827"/>
                <a:gd name="T74" fmla="*/ 2493 w 2917"/>
                <a:gd name="T75" fmla="*/ 239 h 827"/>
                <a:gd name="T76" fmla="*/ 2577 w 2917"/>
                <a:gd name="T77" fmla="*/ 151 h 827"/>
                <a:gd name="T78" fmla="*/ 2617 w 2917"/>
                <a:gd name="T79" fmla="*/ 74 h 827"/>
                <a:gd name="T80" fmla="*/ 2670 w 2917"/>
                <a:gd name="T81" fmla="*/ 24 h 827"/>
                <a:gd name="T82" fmla="*/ 2738 w 2917"/>
                <a:gd name="T83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7" h="827">
                  <a:moveTo>
                    <a:pt x="2738" y="0"/>
                  </a:moveTo>
                  <a:lnTo>
                    <a:pt x="2774" y="2"/>
                  </a:lnTo>
                  <a:lnTo>
                    <a:pt x="2810" y="10"/>
                  </a:lnTo>
                  <a:lnTo>
                    <a:pt x="2843" y="28"/>
                  </a:lnTo>
                  <a:lnTo>
                    <a:pt x="2871" y="52"/>
                  </a:lnTo>
                  <a:lnTo>
                    <a:pt x="2893" y="79"/>
                  </a:lnTo>
                  <a:lnTo>
                    <a:pt x="2909" y="111"/>
                  </a:lnTo>
                  <a:lnTo>
                    <a:pt x="2917" y="147"/>
                  </a:lnTo>
                  <a:lnTo>
                    <a:pt x="2917" y="183"/>
                  </a:lnTo>
                  <a:lnTo>
                    <a:pt x="2909" y="219"/>
                  </a:lnTo>
                  <a:lnTo>
                    <a:pt x="2877" y="288"/>
                  </a:lnTo>
                  <a:lnTo>
                    <a:pt x="2836" y="354"/>
                  </a:lnTo>
                  <a:lnTo>
                    <a:pt x="2784" y="415"/>
                  </a:lnTo>
                  <a:lnTo>
                    <a:pt x="2720" y="475"/>
                  </a:lnTo>
                  <a:lnTo>
                    <a:pt x="2647" y="529"/>
                  </a:lnTo>
                  <a:lnTo>
                    <a:pt x="2565" y="580"/>
                  </a:lnTo>
                  <a:lnTo>
                    <a:pt x="2471" y="628"/>
                  </a:lnTo>
                  <a:lnTo>
                    <a:pt x="2370" y="672"/>
                  </a:lnTo>
                  <a:lnTo>
                    <a:pt x="2257" y="714"/>
                  </a:lnTo>
                  <a:lnTo>
                    <a:pt x="2133" y="747"/>
                  </a:lnTo>
                  <a:lnTo>
                    <a:pt x="2006" y="775"/>
                  </a:lnTo>
                  <a:lnTo>
                    <a:pt x="1873" y="799"/>
                  </a:lnTo>
                  <a:lnTo>
                    <a:pt x="1737" y="815"/>
                  </a:lnTo>
                  <a:lnTo>
                    <a:pt x="1596" y="825"/>
                  </a:lnTo>
                  <a:lnTo>
                    <a:pt x="1453" y="827"/>
                  </a:lnTo>
                  <a:lnTo>
                    <a:pt x="1315" y="825"/>
                  </a:lnTo>
                  <a:lnTo>
                    <a:pt x="1180" y="815"/>
                  </a:lnTo>
                  <a:lnTo>
                    <a:pt x="1051" y="801"/>
                  </a:lnTo>
                  <a:lnTo>
                    <a:pt x="925" y="781"/>
                  </a:lnTo>
                  <a:lnTo>
                    <a:pt x="804" y="755"/>
                  </a:lnTo>
                  <a:lnTo>
                    <a:pt x="691" y="726"/>
                  </a:lnTo>
                  <a:lnTo>
                    <a:pt x="583" y="690"/>
                  </a:lnTo>
                  <a:lnTo>
                    <a:pt x="482" y="650"/>
                  </a:lnTo>
                  <a:lnTo>
                    <a:pt x="388" y="606"/>
                  </a:lnTo>
                  <a:lnTo>
                    <a:pt x="303" y="559"/>
                  </a:lnTo>
                  <a:lnTo>
                    <a:pt x="227" y="505"/>
                  </a:lnTo>
                  <a:lnTo>
                    <a:pt x="159" y="449"/>
                  </a:lnTo>
                  <a:lnTo>
                    <a:pt x="100" y="390"/>
                  </a:lnTo>
                  <a:lnTo>
                    <a:pt x="52" y="326"/>
                  </a:lnTo>
                  <a:lnTo>
                    <a:pt x="14" y="260"/>
                  </a:lnTo>
                  <a:lnTo>
                    <a:pt x="2" y="225"/>
                  </a:lnTo>
                  <a:lnTo>
                    <a:pt x="0" y="187"/>
                  </a:lnTo>
                  <a:lnTo>
                    <a:pt x="4" y="151"/>
                  </a:lnTo>
                  <a:lnTo>
                    <a:pt x="16" y="117"/>
                  </a:lnTo>
                  <a:lnTo>
                    <a:pt x="36" y="87"/>
                  </a:lnTo>
                  <a:lnTo>
                    <a:pt x="62" y="62"/>
                  </a:lnTo>
                  <a:lnTo>
                    <a:pt x="94" y="42"/>
                  </a:lnTo>
                  <a:lnTo>
                    <a:pt x="130" y="30"/>
                  </a:lnTo>
                  <a:lnTo>
                    <a:pt x="165" y="26"/>
                  </a:lnTo>
                  <a:lnTo>
                    <a:pt x="201" y="32"/>
                  </a:lnTo>
                  <a:lnTo>
                    <a:pt x="235" y="44"/>
                  </a:lnTo>
                  <a:lnTo>
                    <a:pt x="267" y="62"/>
                  </a:lnTo>
                  <a:lnTo>
                    <a:pt x="293" y="89"/>
                  </a:lnTo>
                  <a:lnTo>
                    <a:pt x="313" y="121"/>
                  </a:lnTo>
                  <a:lnTo>
                    <a:pt x="340" y="167"/>
                  </a:lnTo>
                  <a:lnTo>
                    <a:pt x="384" y="213"/>
                  </a:lnTo>
                  <a:lnTo>
                    <a:pt x="442" y="258"/>
                  </a:lnTo>
                  <a:lnTo>
                    <a:pt x="514" y="302"/>
                  </a:lnTo>
                  <a:lnTo>
                    <a:pt x="595" y="344"/>
                  </a:lnTo>
                  <a:lnTo>
                    <a:pt x="689" y="382"/>
                  </a:lnTo>
                  <a:lnTo>
                    <a:pt x="794" y="415"/>
                  </a:lnTo>
                  <a:lnTo>
                    <a:pt x="910" y="443"/>
                  </a:lnTo>
                  <a:lnTo>
                    <a:pt x="1033" y="467"/>
                  </a:lnTo>
                  <a:lnTo>
                    <a:pt x="1166" y="485"/>
                  </a:lnTo>
                  <a:lnTo>
                    <a:pt x="1305" y="497"/>
                  </a:lnTo>
                  <a:lnTo>
                    <a:pt x="1453" y="501"/>
                  </a:lnTo>
                  <a:lnTo>
                    <a:pt x="1594" y="497"/>
                  </a:lnTo>
                  <a:lnTo>
                    <a:pt x="1727" y="487"/>
                  </a:lnTo>
                  <a:lnTo>
                    <a:pt x="1855" y="471"/>
                  </a:lnTo>
                  <a:lnTo>
                    <a:pt x="1972" y="449"/>
                  </a:lnTo>
                  <a:lnTo>
                    <a:pt x="2083" y="423"/>
                  </a:lnTo>
                  <a:lnTo>
                    <a:pt x="2185" y="392"/>
                  </a:lnTo>
                  <a:lnTo>
                    <a:pt x="2278" y="358"/>
                  </a:lnTo>
                  <a:lnTo>
                    <a:pt x="2360" y="320"/>
                  </a:lnTo>
                  <a:lnTo>
                    <a:pt x="2432" y="280"/>
                  </a:lnTo>
                  <a:lnTo>
                    <a:pt x="2493" y="239"/>
                  </a:lnTo>
                  <a:lnTo>
                    <a:pt x="2541" y="195"/>
                  </a:lnTo>
                  <a:lnTo>
                    <a:pt x="2577" y="151"/>
                  </a:lnTo>
                  <a:lnTo>
                    <a:pt x="2601" y="107"/>
                  </a:lnTo>
                  <a:lnTo>
                    <a:pt x="2617" y="74"/>
                  </a:lnTo>
                  <a:lnTo>
                    <a:pt x="2641" y="46"/>
                  </a:lnTo>
                  <a:lnTo>
                    <a:pt x="2670" y="24"/>
                  </a:lnTo>
                  <a:lnTo>
                    <a:pt x="2702" y="8"/>
                  </a:lnTo>
                  <a:lnTo>
                    <a:pt x="2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6" name="Freeform 125"/>
            <p:cNvSpPr>
              <a:spLocks/>
            </p:cNvSpPr>
            <p:nvPr/>
          </p:nvSpPr>
          <p:spPr bwMode="auto">
            <a:xfrm>
              <a:off x="10125076" y="3641725"/>
              <a:ext cx="2314575" cy="657225"/>
            </a:xfrm>
            <a:custGeom>
              <a:avLst/>
              <a:gdLst>
                <a:gd name="T0" fmla="*/ 2774 w 2917"/>
                <a:gd name="T1" fmla="*/ 0 h 827"/>
                <a:gd name="T2" fmla="*/ 2843 w 2917"/>
                <a:gd name="T3" fmla="*/ 26 h 827"/>
                <a:gd name="T4" fmla="*/ 2893 w 2917"/>
                <a:gd name="T5" fmla="*/ 78 h 827"/>
                <a:gd name="T6" fmla="*/ 2917 w 2917"/>
                <a:gd name="T7" fmla="*/ 145 h 827"/>
                <a:gd name="T8" fmla="*/ 2909 w 2917"/>
                <a:gd name="T9" fmla="*/ 219 h 827"/>
                <a:gd name="T10" fmla="*/ 2836 w 2917"/>
                <a:gd name="T11" fmla="*/ 352 h 827"/>
                <a:gd name="T12" fmla="*/ 2720 w 2917"/>
                <a:gd name="T13" fmla="*/ 473 h 827"/>
                <a:gd name="T14" fmla="*/ 2565 w 2917"/>
                <a:gd name="T15" fmla="*/ 581 h 827"/>
                <a:gd name="T16" fmla="*/ 2370 w 2917"/>
                <a:gd name="T17" fmla="*/ 672 h 827"/>
                <a:gd name="T18" fmla="*/ 2133 w 2917"/>
                <a:gd name="T19" fmla="*/ 746 h 827"/>
                <a:gd name="T20" fmla="*/ 1873 w 2917"/>
                <a:gd name="T21" fmla="*/ 797 h 827"/>
                <a:gd name="T22" fmla="*/ 1596 w 2917"/>
                <a:gd name="T23" fmla="*/ 823 h 827"/>
                <a:gd name="T24" fmla="*/ 1315 w 2917"/>
                <a:gd name="T25" fmla="*/ 823 h 827"/>
                <a:gd name="T26" fmla="*/ 1051 w 2917"/>
                <a:gd name="T27" fmla="*/ 801 h 827"/>
                <a:gd name="T28" fmla="*/ 804 w 2917"/>
                <a:gd name="T29" fmla="*/ 755 h 827"/>
                <a:gd name="T30" fmla="*/ 583 w 2917"/>
                <a:gd name="T31" fmla="*/ 690 h 827"/>
                <a:gd name="T32" fmla="*/ 388 w 2917"/>
                <a:gd name="T33" fmla="*/ 606 h 827"/>
                <a:gd name="T34" fmla="*/ 227 w 2917"/>
                <a:gd name="T35" fmla="*/ 505 h 827"/>
                <a:gd name="T36" fmla="*/ 100 w 2917"/>
                <a:gd name="T37" fmla="*/ 388 h 827"/>
                <a:gd name="T38" fmla="*/ 14 w 2917"/>
                <a:gd name="T39" fmla="*/ 258 h 827"/>
                <a:gd name="T40" fmla="*/ 0 w 2917"/>
                <a:gd name="T41" fmla="*/ 187 h 827"/>
                <a:gd name="T42" fmla="*/ 16 w 2917"/>
                <a:gd name="T43" fmla="*/ 117 h 827"/>
                <a:gd name="T44" fmla="*/ 62 w 2917"/>
                <a:gd name="T45" fmla="*/ 60 h 827"/>
                <a:gd name="T46" fmla="*/ 130 w 2917"/>
                <a:gd name="T47" fmla="*/ 28 h 827"/>
                <a:gd name="T48" fmla="*/ 201 w 2917"/>
                <a:gd name="T49" fmla="*/ 30 h 827"/>
                <a:gd name="T50" fmla="*/ 267 w 2917"/>
                <a:gd name="T51" fmla="*/ 62 h 827"/>
                <a:gd name="T52" fmla="*/ 313 w 2917"/>
                <a:gd name="T53" fmla="*/ 119 h 827"/>
                <a:gd name="T54" fmla="*/ 384 w 2917"/>
                <a:gd name="T55" fmla="*/ 213 h 827"/>
                <a:gd name="T56" fmla="*/ 514 w 2917"/>
                <a:gd name="T57" fmla="*/ 300 h 827"/>
                <a:gd name="T58" fmla="*/ 689 w 2917"/>
                <a:gd name="T59" fmla="*/ 380 h 827"/>
                <a:gd name="T60" fmla="*/ 910 w 2917"/>
                <a:gd name="T61" fmla="*/ 443 h 827"/>
                <a:gd name="T62" fmla="*/ 1166 w 2917"/>
                <a:gd name="T63" fmla="*/ 485 h 827"/>
                <a:gd name="T64" fmla="*/ 1453 w 2917"/>
                <a:gd name="T65" fmla="*/ 499 h 827"/>
                <a:gd name="T66" fmla="*/ 1727 w 2917"/>
                <a:gd name="T67" fmla="*/ 485 h 827"/>
                <a:gd name="T68" fmla="*/ 1972 w 2917"/>
                <a:gd name="T69" fmla="*/ 447 h 827"/>
                <a:gd name="T70" fmla="*/ 2185 w 2917"/>
                <a:gd name="T71" fmla="*/ 392 h 827"/>
                <a:gd name="T72" fmla="*/ 2360 w 2917"/>
                <a:gd name="T73" fmla="*/ 318 h 827"/>
                <a:gd name="T74" fmla="*/ 2493 w 2917"/>
                <a:gd name="T75" fmla="*/ 237 h 827"/>
                <a:gd name="T76" fmla="*/ 2577 w 2917"/>
                <a:gd name="T77" fmla="*/ 149 h 827"/>
                <a:gd name="T78" fmla="*/ 2617 w 2917"/>
                <a:gd name="T79" fmla="*/ 72 h 827"/>
                <a:gd name="T80" fmla="*/ 2670 w 2917"/>
                <a:gd name="T81" fmla="*/ 22 h 827"/>
                <a:gd name="T82" fmla="*/ 2738 w 2917"/>
                <a:gd name="T83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7" h="827">
                  <a:moveTo>
                    <a:pt x="2738" y="0"/>
                  </a:moveTo>
                  <a:lnTo>
                    <a:pt x="2774" y="0"/>
                  </a:lnTo>
                  <a:lnTo>
                    <a:pt x="2810" y="10"/>
                  </a:lnTo>
                  <a:lnTo>
                    <a:pt x="2843" y="26"/>
                  </a:lnTo>
                  <a:lnTo>
                    <a:pt x="2871" y="50"/>
                  </a:lnTo>
                  <a:lnTo>
                    <a:pt x="2893" y="78"/>
                  </a:lnTo>
                  <a:lnTo>
                    <a:pt x="2909" y="109"/>
                  </a:lnTo>
                  <a:lnTo>
                    <a:pt x="2917" y="145"/>
                  </a:lnTo>
                  <a:lnTo>
                    <a:pt x="2917" y="181"/>
                  </a:lnTo>
                  <a:lnTo>
                    <a:pt x="2909" y="219"/>
                  </a:lnTo>
                  <a:lnTo>
                    <a:pt x="2877" y="286"/>
                  </a:lnTo>
                  <a:lnTo>
                    <a:pt x="2836" y="352"/>
                  </a:lnTo>
                  <a:lnTo>
                    <a:pt x="2784" y="414"/>
                  </a:lnTo>
                  <a:lnTo>
                    <a:pt x="2720" y="473"/>
                  </a:lnTo>
                  <a:lnTo>
                    <a:pt x="2647" y="529"/>
                  </a:lnTo>
                  <a:lnTo>
                    <a:pt x="2565" y="581"/>
                  </a:lnTo>
                  <a:lnTo>
                    <a:pt x="2471" y="628"/>
                  </a:lnTo>
                  <a:lnTo>
                    <a:pt x="2370" y="672"/>
                  </a:lnTo>
                  <a:lnTo>
                    <a:pt x="2257" y="712"/>
                  </a:lnTo>
                  <a:lnTo>
                    <a:pt x="2133" y="746"/>
                  </a:lnTo>
                  <a:lnTo>
                    <a:pt x="2006" y="775"/>
                  </a:lnTo>
                  <a:lnTo>
                    <a:pt x="1873" y="797"/>
                  </a:lnTo>
                  <a:lnTo>
                    <a:pt x="1737" y="813"/>
                  </a:lnTo>
                  <a:lnTo>
                    <a:pt x="1596" y="823"/>
                  </a:lnTo>
                  <a:lnTo>
                    <a:pt x="1453" y="827"/>
                  </a:lnTo>
                  <a:lnTo>
                    <a:pt x="1315" y="823"/>
                  </a:lnTo>
                  <a:lnTo>
                    <a:pt x="1180" y="815"/>
                  </a:lnTo>
                  <a:lnTo>
                    <a:pt x="1051" y="801"/>
                  </a:lnTo>
                  <a:lnTo>
                    <a:pt x="925" y="781"/>
                  </a:lnTo>
                  <a:lnTo>
                    <a:pt x="804" y="755"/>
                  </a:lnTo>
                  <a:lnTo>
                    <a:pt x="691" y="726"/>
                  </a:lnTo>
                  <a:lnTo>
                    <a:pt x="583" y="690"/>
                  </a:lnTo>
                  <a:lnTo>
                    <a:pt x="482" y="650"/>
                  </a:lnTo>
                  <a:lnTo>
                    <a:pt x="388" y="606"/>
                  </a:lnTo>
                  <a:lnTo>
                    <a:pt x="303" y="557"/>
                  </a:lnTo>
                  <a:lnTo>
                    <a:pt x="227" y="505"/>
                  </a:lnTo>
                  <a:lnTo>
                    <a:pt x="159" y="449"/>
                  </a:lnTo>
                  <a:lnTo>
                    <a:pt x="100" y="388"/>
                  </a:lnTo>
                  <a:lnTo>
                    <a:pt x="52" y="326"/>
                  </a:lnTo>
                  <a:lnTo>
                    <a:pt x="14" y="258"/>
                  </a:lnTo>
                  <a:lnTo>
                    <a:pt x="2" y="223"/>
                  </a:lnTo>
                  <a:lnTo>
                    <a:pt x="0" y="187"/>
                  </a:lnTo>
                  <a:lnTo>
                    <a:pt x="4" y="151"/>
                  </a:lnTo>
                  <a:lnTo>
                    <a:pt x="16" y="117"/>
                  </a:lnTo>
                  <a:lnTo>
                    <a:pt x="36" y="85"/>
                  </a:lnTo>
                  <a:lnTo>
                    <a:pt x="62" y="60"/>
                  </a:lnTo>
                  <a:lnTo>
                    <a:pt x="94" y="40"/>
                  </a:lnTo>
                  <a:lnTo>
                    <a:pt x="130" y="28"/>
                  </a:lnTo>
                  <a:lnTo>
                    <a:pt x="165" y="26"/>
                  </a:lnTo>
                  <a:lnTo>
                    <a:pt x="201" y="30"/>
                  </a:lnTo>
                  <a:lnTo>
                    <a:pt x="235" y="42"/>
                  </a:lnTo>
                  <a:lnTo>
                    <a:pt x="267" y="62"/>
                  </a:lnTo>
                  <a:lnTo>
                    <a:pt x="293" y="87"/>
                  </a:lnTo>
                  <a:lnTo>
                    <a:pt x="313" y="119"/>
                  </a:lnTo>
                  <a:lnTo>
                    <a:pt x="340" y="167"/>
                  </a:lnTo>
                  <a:lnTo>
                    <a:pt x="384" y="213"/>
                  </a:lnTo>
                  <a:lnTo>
                    <a:pt x="442" y="258"/>
                  </a:lnTo>
                  <a:lnTo>
                    <a:pt x="514" y="300"/>
                  </a:lnTo>
                  <a:lnTo>
                    <a:pt x="595" y="342"/>
                  </a:lnTo>
                  <a:lnTo>
                    <a:pt x="689" y="380"/>
                  </a:lnTo>
                  <a:lnTo>
                    <a:pt x="794" y="414"/>
                  </a:lnTo>
                  <a:lnTo>
                    <a:pt x="910" y="443"/>
                  </a:lnTo>
                  <a:lnTo>
                    <a:pt x="1033" y="467"/>
                  </a:lnTo>
                  <a:lnTo>
                    <a:pt x="1166" y="485"/>
                  </a:lnTo>
                  <a:lnTo>
                    <a:pt x="1305" y="495"/>
                  </a:lnTo>
                  <a:lnTo>
                    <a:pt x="1453" y="499"/>
                  </a:lnTo>
                  <a:lnTo>
                    <a:pt x="1594" y="497"/>
                  </a:lnTo>
                  <a:lnTo>
                    <a:pt x="1727" y="485"/>
                  </a:lnTo>
                  <a:lnTo>
                    <a:pt x="1855" y="469"/>
                  </a:lnTo>
                  <a:lnTo>
                    <a:pt x="1972" y="447"/>
                  </a:lnTo>
                  <a:lnTo>
                    <a:pt x="2083" y="421"/>
                  </a:lnTo>
                  <a:lnTo>
                    <a:pt x="2185" y="392"/>
                  </a:lnTo>
                  <a:lnTo>
                    <a:pt x="2278" y="356"/>
                  </a:lnTo>
                  <a:lnTo>
                    <a:pt x="2360" y="318"/>
                  </a:lnTo>
                  <a:lnTo>
                    <a:pt x="2432" y="278"/>
                  </a:lnTo>
                  <a:lnTo>
                    <a:pt x="2493" y="237"/>
                  </a:lnTo>
                  <a:lnTo>
                    <a:pt x="2541" y="193"/>
                  </a:lnTo>
                  <a:lnTo>
                    <a:pt x="2577" y="149"/>
                  </a:lnTo>
                  <a:lnTo>
                    <a:pt x="2601" y="105"/>
                  </a:lnTo>
                  <a:lnTo>
                    <a:pt x="2617" y="72"/>
                  </a:lnTo>
                  <a:lnTo>
                    <a:pt x="2641" y="44"/>
                  </a:lnTo>
                  <a:lnTo>
                    <a:pt x="2670" y="22"/>
                  </a:lnTo>
                  <a:lnTo>
                    <a:pt x="2702" y="8"/>
                  </a:lnTo>
                  <a:lnTo>
                    <a:pt x="2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7" name="Freeform 126"/>
            <p:cNvSpPr>
              <a:spLocks/>
            </p:cNvSpPr>
            <p:nvPr/>
          </p:nvSpPr>
          <p:spPr bwMode="auto">
            <a:xfrm>
              <a:off x="10125076" y="4303713"/>
              <a:ext cx="2314575" cy="655638"/>
            </a:xfrm>
            <a:custGeom>
              <a:avLst/>
              <a:gdLst>
                <a:gd name="T0" fmla="*/ 2774 w 2917"/>
                <a:gd name="T1" fmla="*/ 0 h 827"/>
                <a:gd name="T2" fmla="*/ 2843 w 2917"/>
                <a:gd name="T3" fmla="*/ 26 h 827"/>
                <a:gd name="T4" fmla="*/ 2893 w 2917"/>
                <a:gd name="T5" fmla="*/ 78 h 827"/>
                <a:gd name="T6" fmla="*/ 2917 w 2917"/>
                <a:gd name="T7" fmla="*/ 145 h 827"/>
                <a:gd name="T8" fmla="*/ 2909 w 2917"/>
                <a:gd name="T9" fmla="*/ 217 h 827"/>
                <a:gd name="T10" fmla="*/ 2836 w 2917"/>
                <a:gd name="T11" fmla="*/ 352 h 827"/>
                <a:gd name="T12" fmla="*/ 2720 w 2917"/>
                <a:gd name="T13" fmla="*/ 473 h 827"/>
                <a:gd name="T14" fmla="*/ 2565 w 2917"/>
                <a:gd name="T15" fmla="*/ 581 h 827"/>
                <a:gd name="T16" fmla="*/ 2370 w 2917"/>
                <a:gd name="T17" fmla="*/ 672 h 827"/>
                <a:gd name="T18" fmla="*/ 2133 w 2917"/>
                <a:gd name="T19" fmla="*/ 746 h 827"/>
                <a:gd name="T20" fmla="*/ 1873 w 2917"/>
                <a:gd name="T21" fmla="*/ 797 h 827"/>
                <a:gd name="T22" fmla="*/ 1596 w 2917"/>
                <a:gd name="T23" fmla="*/ 823 h 827"/>
                <a:gd name="T24" fmla="*/ 1315 w 2917"/>
                <a:gd name="T25" fmla="*/ 823 h 827"/>
                <a:gd name="T26" fmla="*/ 1051 w 2917"/>
                <a:gd name="T27" fmla="*/ 799 h 827"/>
                <a:gd name="T28" fmla="*/ 804 w 2917"/>
                <a:gd name="T29" fmla="*/ 756 h 827"/>
                <a:gd name="T30" fmla="*/ 583 w 2917"/>
                <a:gd name="T31" fmla="*/ 690 h 827"/>
                <a:gd name="T32" fmla="*/ 388 w 2917"/>
                <a:gd name="T33" fmla="*/ 604 h 827"/>
                <a:gd name="T34" fmla="*/ 227 w 2917"/>
                <a:gd name="T35" fmla="*/ 505 h 827"/>
                <a:gd name="T36" fmla="*/ 100 w 2917"/>
                <a:gd name="T37" fmla="*/ 388 h 827"/>
                <a:gd name="T38" fmla="*/ 14 w 2917"/>
                <a:gd name="T39" fmla="*/ 258 h 827"/>
                <a:gd name="T40" fmla="*/ 0 w 2917"/>
                <a:gd name="T41" fmla="*/ 185 h 827"/>
                <a:gd name="T42" fmla="*/ 16 w 2917"/>
                <a:gd name="T43" fmla="*/ 115 h 827"/>
                <a:gd name="T44" fmla="*/ 62 w 2917"/>
                <a:gd name="T45" fmla="*/ 60 h 827"/>
                <a:gd name="T46" fmla="*/ 130 w 2917"/>
                <a:gd name="T47" fmla="*/ 28 h 827"/>
                <a:gd name="T48" fmla="*/ 201 w 2917"/>
                <a:gd name="T49" fmla="*/ 30 h 827"/>
                <a:gd name="T50" fmla="*/ 267 w 2917"/>
                <a:gd name="T51" fmla="*/ 62 h 827"/>
                <a:gd name="T52" fmla="*/ 313 w 2917"/>
                <a:gd name="T53" fmla="*/ 119 h 827"/>
                <a:gd name="T54" fmla="*/ 384 w 2917"/>
                <a:gd name="T55" fmla="*/ 213 h 827"/>
                <a:gd name="T56" fmla="*/ 514 w 2917"/>
                <a:gd name="T57" fmla="*/ 300 h 827"/>
                <a:gd name="T58" fmla="*/ 689 w 2917"/>
                <a:gd name="T59" fmla="*/ 380 h 827"/>
                <a:gd name="T60" fmla="*/ 910 w 2917"/>
                <a:gd name="T61" fmla="*/ 441 h 827"/>
                <a:gd name="T62" fmla="*/ 1166 w 2917"/>
                <a:gd name="T63" fmla="*/ 485 h 827"/>
                <a:gd name="T64" fmla="*/ 1453 w 2917"/>
                <a:gd name="T65" fmla="*/ 499 h 827"/>
                <a:gd name="T66" fmla="*/ 1727 w 2917"/>
                <a:gd name="T67" fmla="*/ 485 h 827"/>
                <a:gd name="T68" fmla="*/ 1972 w 2917"/>
                <a:gd name="T69" fmla="*/ 447 h 827"/>
                <a:gd name="T70" fmla="*/ 2185 w 2917"/>
                <a:gd name="T71" fmla="*/ 390 h 827"/>
                <a:gd name="T72" fmla="*/ 2360 w 2917"/>
                <a:gd name="T73" fmla="*/ 318 h 827"/>
                <a:gd name="T74" fmla="*/ 2493 w 2917"/>
                <a:gd name="T75" fmla="*/ 237 h 827"/>
                <a:gd name="T76" fmla="*/ 2577 w 2917"/>
                <a:gd name="T77" fmla="*/ 149 h 827"/>
                <a:gd name="T78" fmla="*/ 2617 w 2917"/>
                <a:gd name="T79" fmla="*/ 72 h 827"/>
                <a:gd name="T80" fmla="*/ 2670 w 2917"/>
                <a:gd name="T81" fmla="*/ 22 h 827"/>
                <a:gd name="T82" fmla="*/ 2738 w 2917"/>
                <a:gd name="T83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7" h="827">
                  <a:moveTo>
                    <a:pt x="2738" y="0"/>
                  </a:moveTo>
                  <a:lnTo>
                    <a:pt x="2774" y="0"/>
                  </a:lnTo>
                  <a:lnTo>
                    <a:pt x="2810" y="8"/>
                  </a:lnTo>
                  <a:lnTo>
                    <a:pt x="2843" y="26"/>
                  </a:lnTo>
                  <a:lnTo>
                    <a:pt x="2871" y="50"/>
                  </a:lnTo>
                  <a:lnTo>
                    <a:pt x="2893" y="78"/>
                  </a:lnTo>
                  <a:lnTo>
                    <a:pt x="2909" y="109"/>
                  </a:lnTo>
                  <a:lnTo>
                    <a:pt x="2917" y="145"/>
                  </a:lnTo>
                  <a:lnTo>
                    <a:pt x="2917" y="181"/>
                  </a:lnTo>
                  <a:lnTo>
                    <a:pt x="2909" y="217"/>
                  </a:lnTo>
                  <a:lnTo>
                    <a:pt x="2877" y="286"/>
                  </a:lnTo>
                  <a:lnTo>
                    <a:pt x="2836" y="352"/>
                  </a:lnTo>
                  <a:lnTo>
                    <a:pt x="2784" y="414"/>
                  </a:lnTo>
                  <a:lnTo>
                    <a:pt x="2720" y="473"/>
                  </a:lnTo>
                  <a:lnTo>
                    <a:pt x="2647" y="529"/>
                  </a:lnTo>
                  <a:lnTo>
                    <a:pt x="2565" y="581"/>
                  </a:lnTo>
                  <a:lnTo>
                    <a:pt x="2471" y="628"/>
                  </a:lnTo>
                  <a:lnTo>
                    <a:pt x="2370" y="672"/>
                  </a:lnTo>
                  <a:lnTo>
                    <a:pt x="2257" y="712"/>
                  </a:lnTo>
                  <a:lnTo>
                    <a:pt x="2133" y="746"/>
                  </a:lnTo>
                  <a:lnTo>
                    <a:pt x="2006" y="775"/>
                  </a:lnTo>
                  <a:lnTo>
                    <a:pt x="1873" y="797"/>
                  </a:lnTo>
                  <a:lnTo>
                    <a:pt x="1737" y="813"/>
                  </a:lnTo>
                  <a:lnTo>
                    <a:pt x="1596" y="823"/>
                  </a:lnTo>
                  <a:lnTo>
                    <a:pt x="1453" y="827"/>
                  </a:lnTo>
                  <a:lnTo>
                    <a:pt x="1315" y="823"/>
                  </a:lnTo>
                  <a:lnTo>
                    <a:pt x="1180" y="815"/>
                  </a:lnTo>
                  <a:lnTo>
                    <a:pt x="1051" y="799"/>
                  </a:lnTo>
                  <a:lnTo>
                    <a:pt x="925" y="779"/>
                  </a:lnTo>
                  <a:lnTo>
                    <a:pt x="804" y="756"/>
                  </a:lnTo>
                  <a:lnTo>
                    <a:pt x="691" y="724"/>
                  </a:lnTo>
                  <a:lnTo>
                    <a:pt x="583" y="690"/>
                  </a:lnTo>
                  <a:lnTo>
                    <a:pt x="482" y="650"/>
                  </a:lnTo>
                  <a:lnTo>
                    <a:pt x="388" y="604"/>
                  </a:lnTo>
                  <a:lnTo>
                    <a:pt x="303" y="557"/>
                  </a:lnTo>
                  <a:lnTo>
                    <a:pt x="227" y="505"/>
                  </a:lnTo>
                  <a:lnTo>
                    <a:pt x="159" y="447"/>
                  </a:lnTo>
                  <a:lnTo>
                    <a:pt x="100" y="388"/>
                  </a:lnTo>
                  <a:lnTo>
                    <a:pt x="52" y="324"/>
                  </a:lnTo>
                  <a:lnTo>
                    <a:pt x="14" y="258"/>
                  </a:lnTo>
                  <a:lnTo>
                    <a:pt x="2" y="223"/>
                  </a:lnTo>
                  <a:lnTo>
                    <a:pt x="0" y="185"/>
                  </a:lnTo>
                  <a:lnTo>
                    <a:pt x="4" y="149"/>
                  </a:lnTo>
                  <a:lnTo>
                    <a:pt x="16" y="115"/>
                  </a:lnTo>
                  <a:lnTo>
                    <a:pt x="36" y="86"/>
                  </a:lnTo>
                  <a:lnTo>
                    <a:pt x="62" y="60"/>
                  </a:lnTo>
                  <a:lnTo>
                    <a:pt x="94" y="40"/>
                  </a:lnTo>
                  <a:lnTo>
                    <a:pt x="130" y="28"/>
                  </a:lnTo>
                  <a:lnTo>
                    <a:pt x="165" y="24"/>
                  </a:lnTo>
                  <a:lnTo>
                    <a:pt x="201" y="30"/>
                  </a:lnTo>
                  <a:lnTo>
                    <a:pt x="235" y="42"/>
                  </a:lnTo>
                  <a:lnTo>
                    <a:pt x="267" y="62"/>
                  </a:lnTo>
                  <a:lnTo>
                    <a:pt x="293" y="87"/>
                  </a:lnTo>
                  <a:lnTo>
                    <a:pt x="313" y="119"/>
                  </a:lnTo>
                  <a:lnTo>
                    <a:pt x="340" y="165"/>
                  </a:lnTo>
                  <a:lnTo>
                    <a:pt x="384" y="213"/>
                  </a:lnTo>
                  <a:lnTo>
                    <a:pt x="442" y="256"/>
                  </a:lnTo>
                  <a:lnTo>
                    <a:pt x="514" y="300"/>
                  </a:lnTo>
                  <a:lnTo>
                    <a:pt x="595" y="342"/>
                  </a:lnTo>
                  <a:lnTo>
                    <a:pt x="689" y="380"/>
                  </a:lnTo>
                  <a:lnTo>
                    <a:pt x="794" y="414"/>
                  </a:lnTo>
                  <a:lnTo>
                    <a:pt x="910" y="441"/>
                  </a:lnTo>
                  <a:lnTo>
                    <a:pt x="1033" y="465"/>
                  </a:lnTo>
                  <a:lnTo>
                    <a:pt x="1166" y="485"/>
                  </a:lnTo>
                  <a:lnTo>
                    <a:pt x="1305" y="495"/>
                  </a:lnTo>
                  <a:lnTo>
                    <a:pt x="1453" y="499"/>
                  </a:lnTo>
                  <a:lnTo>
                    <a:pt x="1594" y="495"/>
                  </a:lnTo>
                  <a:lnTo>
                    <a:pt x="1727" y="485"/>
                  </a:lnTo>
                  <a:lnTo>
                    <a:pt x="1855" y="469"/>
                  </a:lnTo>
                  <a:lnTo>
                    <a:pt x="1972" y="447"/>
                  </a:lnTo>
                  <a:lnTo>
                    <a:pt x="2083" y="422"/>
                  </a:lnTo>
                  <a:lnTo>
                    <a:pt x="2185" y="390"/>
                  </a:lnTo>
                  <a:lnTo>
                    <a:pt x="2278" y="356"/>
                  </a:lnTo>
                  <a:lnTo>
                    <a:pt x="2360" y="318"/>
                  </a:lnTo>
                  <a:lnTo>
                    <a:pt x="2432" y="278"/>
                  </a:lnTo>
                  <a:lnTo>
                    <a:pt x="2493" y="237"/>
                  </a:lnTo>
                  <a:lnTo>
                    <a:pt x="2541" y="193"/>
                  </a:lnTo>
                  <a:lnTo>
                    <a:pt x="2577" y="149"/>
                  </a:lnTo>
                  <a:lnTo>
                    <a:pt x="2601" y="105"/>
                  </a:lnTo>
                  <a:lnTo>
                    <a:pt x="2617" y="72"/>
                  </a:lnTo>
                  <a:lnTo>
                    <a:pt x="2641" y="44"/>
                  </a:lnTo>
                  <a:lnTo>
                    <a:pt x="2670" y="22"/>
                  </a:lnTo>
                  <a:lnTo>
                    <a:pt x="2702" y="8"/>
                  </a:lnTo>
                  <a:lnTo>
                    <a:pt x="2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8" name="Freeform 127"/>
            <p:cNvSpPr>
              <a:spLocks/>
            </p:cNvSpPr>
            <p:nvPr/>
          </p:nvSpPr>
          <p:spPr bwMode="auto">
            <a:xfrm>
              <a:off x="7269163" y="2978150"/>
              <a:ext cx="2316163" cy="657225"/>
            </a:xfrm>
            <a:custGeom>
              <a:avLst/>
              <a:gdLst>
                <a:gd name="T0" fmla="*/ 2775 w 2919"/>
                <a:gd name="T1" fmla="*/ 2 h 827"/>
                <a:gd name="T2" fmla="*/ 2845 w 2919"/>
                <a:gd name="T3" fmla="*/ 28 h 827"/>
                <a:gd name="T4" fmla="*/ 2895 w 2919"/>
                <a:gd name="T5" fmla="*/ 79 h 827"/>
                <a:gd name="T6" fmla="*/ 2919 w 2919"/>
                <a:gd name="T7" fmla="*/ 147 h 827"/>
                <a:gd name="T8" fmla="*/ 2909 w 2919"/>
                <a:gd name="T9" fmla="*/ 219 h 827"/>
                <a:gd name="T10" fmla="*/ 2837 w 2919"/>
                <a:gd name="T11" fmla="*/ 354 h 827"/>
                <a:gd name="T12" fmla="*/ 2722 w 2919"/>
                <a:gd name="T13" fmla="*/ 475 h 827"/>
                <a:gd name="T14" fmla="*/ 2565 w 2919"/>
                <a:gd name="T15" fmla="*/ 580 h 827"/>
                <a:gd name="T16" fmla="*/ 2372 w 2919"/>
                <a:gd name="T17" fmla="*/ 672 h 827"/>
                <a:gd name="T18" fmla="*/ 2135 w 2919"/>
                <a:gd name="T19" fmla="*/ 747 h 827"/>
                <a:gd name="T20" fmla="*/ 1874 w 2919"/>
                <a:gd name="T21" fmla="*/ 799 h 827"/>
                <a:gd name="T22" fmla="*/ 1598 w 2919"/>
                <a:gd name="T23" fmla="*/ 825 h 827"/>
                <a:gd name="T24" fmla="*/ 1315 w 2919"/>
                <a:gd name="T25" fmla="*/ 825 h 827"/>
                <a:gd name="T26" fmla="*/ 1050 w 2919"/>
                <a:gd name="T27" fmla="*/ 801 h 827"/>
                <a:gd name="T28" fmla="*/ 806 w 2919"/>
                <a:gd name="T29" fmla="*/ 755 h 827"/>
                <a:gd name="T30" fmla="*/ 583 w 2919"/>
                <a:gd name="T31" fmla="*/ 690 h 827"/>
                <a:gd name="T32" fmla="*/ 390 w 2919"/>
                <a:gd name="T33" fmla="*/ 606 h 827"/>
                <a:gd name="T34" fmla="*/ 227 w 2919"/>
                <a:gd name="T35" fmla="*/ 505 h 827"/>
                <a:gd name="T36" fmla="*/ 101 w 2919"/>
                <a:gd name="T37" fmla="*/ 390 h 827"/>
                <a:gd name="T38" fmla="*/ 16 w 2919"/>
                <a:gd name="T39" fmla="*/ 260 h 827"/>
                <a:gd name="T40" fmla="*/ 0 w 2919"/>
                <a:gd name="T41" fmla="*/ 187 h 827"/>
                <a:gd name="T42" fmla="*/ 18 w 2919"/>
                <a:gd name="T43" fmla="*/ 117 h 827"/>
                <a:gd name="T44" fmla="*/ 64 w 2919"/>
                <a:gd name="T45" fmla="*/ 62 h 827"/>
                <a:gd name="T46" fmla="*/ 131 w 2919"/>
                <a:gd name="T47" fmla="*/ 30 h 827"/>
                <a:gd name="T48" fmla="*/ 203 w 2919"/>
                <a:gd name="T49" fmla="*/ 32 h 827"/>
                <a:gd name="T50" fmla="*/ 266 w 2919"/>
                <a:gd name="T51" fmla="*/ 62 h 827"/>
                <a:gd name="T52" fmla="*/ 312 w 2919"/>
                <a:gd name="T53" fmla="*/ 121 h 827"/>
                <a:gd name="T54" fmla="*/ 386 w 2919"/>
                <a:gd name="T55" fmla="*/ 213 h 827"/>
                <a:gd name="T56" fmla="*/ 513 w 2919"/>
                <a:gd name="T57" fmla="*/ 302 h 827"/>
                <a:gd name="T58" fmla="*/ 690 w 2919"/>
                <a:gd name="T59" fmla="*/ 382 h 827"/>
                <a:gd name="T60" fmla="*/ 909 w 2919"/>
                <a:gd name="T61" fmla="*/ 443 h 827"/>
                <a:gd name="T62" fmla="*/ 1166 w 2919"/>
                <a:gd name="T63" fmla="*/ 485 h 827"/>
                <a:gd name="T64" fmla="*/ 1454 w 2919"/>
                <a:gd name="T65" fmla="*/ 501 h 827"/>
                <a:gd name="T66" fmla="*/ 1729 w 2919"/>
                <a:gd name="T67" fmla="*/ 487 h 827"/>
                <a:gd name="T68" fmla="*/ 1974 w 2919"/>
                <a:gd name="T69" fmla="*/ 449 h 827"/>
                <a:gd name="T70" fmla="*/ 2187 w 2919"/>
                <a:gd name="T71" fmla="*/ 392 h 827"/>
                <a:gd name="T72" fmla="*/ 2362 w 2919"/>
                <a:gd name="T73" fmla="*/ 320 h 827"/>
                <a:gd name="T74" fmla="*/ 2493 w 2919"/>
                <a:gd name="T75" fmla="*/ 239 h 827"/>
                <a:gd name="T76" fmla="*/ 2578 w 2919"/>
                <a:gd name="T77" fmla="*/ 151 h 827"/>
                <a:gd name="T78" fmla="*/ 2618 w 2919"/>
                <a:gd name="T79" fmla="*/ 74 h 827"/>
                <a:gd name="T80" fmla="*/ 2670 w 2919"/>
                <a:gd name="T81" fmla="*/ 24 h 827"/>
                <a:gd name="T82" fmla="*/ 2738 w 2919"/>
                <a:gd name="T83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9" h="827">
                  <a:moveTo>
                    <a:pt x="2738" y="0"/>
                  </a:moveTo>
                  <a:lnTo>
                    <a:pt x="2775" y="2"/>
                  </a:lnTo>
                  <a:lnTo>
                    <a:pt x="2811" y="10"/>
                  </a:lnTo>
                  <a:lnTo>
                    <a:pt x="2845" y="28"/>
                  </a:lnTo>
                  <a:lnTo>
                    <a:pt x="2873" y="52"/>
                  </a:lnTo>
                  <a:lnTo>
                    <a:pt x="2895" y="79"/>
                  </a:lnTo>
                  <a:lnTo>
                    <a:pt x="2911" y="111"/>
                  </a:lnTo>
                  <a:lnTo>
                    <a:pt x="2919" y="147"/>
                  </a:lnTo>
                  <a:lnTo>
                    <a:pt x="2919" y="183"/>
                  </a:lnTo>
                  <a:lnTo>
                    <a:pt x="2909" y="219"/>
                  </a:lnTo>
                  <a:lnTo>
                    <a:pt x="2879" y="288"/>
                  </a:lnTo>
                  <a:lnTo>
                    <a:pt x="2837" y="354"/>
                  </a:lnTo>
                  <a:lnTo>
                    <a:pt x="2783" y="415"/>
                  </a:lnTo>
                  <a:lnTo>
                    <a:pt x="2722" y="475"/>
                  </a:lnTo>
                  <a:lnTo>
                    <a:pt x="2648" y="529"/>
                  </a:lnTo>
                  <a:lnTo>
                    <a:pt x="2565" y="580"/>
                  </a:lnTo>
                  <a:lnTo>
                    <a:pt x="2473" y="628"/>
                  </a:lnTo>
                  <a:lnTo>
                    <a:pt x="2372" y="672"/>
                  </a:lnTo>
                  <a:lnTo>
                    <a:pt x="2256" y="714"/>
                  </a:lnTo>
                  <a:lnTo>
                    <a:pt x="2135" y="747"/>
                  </a:lnTo>
                  <a:lnTo>
                    <a:pt x="2007" y="775"/>
                  </a:lnTo>
                  <a:lnTo>
                    <a:pt x="1874" y="799"/>
                  </a:lnTo>
                  <a:lnTo>
                    <a:pt x="1737" y="815"/>
                  </a:lnTo>
                  <a:lnTo>
                    <a:pt x="1598" y="825"/>
                  </a:lnTo>
                  <a:lnTo>
                    <a:pt x="1454" y="827"/>
                  </a:lnTo>
                  <a:lnTo>
                    <a:pt x="1315" y="825"/>
                  </a:lnTo>
                  <a:lnTo>
                    <a:pt x="1182" y="815"/>
                  </a:lnTo>
                  <a:lnTo>
                    <a:pt x="1050" y="801"/>
                  </a:lnTo>
                  <a:lnTo>
                    <a:pt x="925" y="781"/>
                  </a:lnTo>
                  <a:lnTo>
                    <a:pt x="806" y="755"/>
                  </a:lnTo>
                  <a:lnTo>
                    <a:pt x="690" y="726"/>
                  </a:lnTo>
                  <a:lnTo>
                    <a:pt x="583" y="690"/>
                  </a:lnTo>
                  <a:lnTo>
                    <a:pt x="483" y="650"/>
                  </a:lnTo>
                  <a:lnTo>
                    <a:pt x="390" y="606"/>
                  </a:lnTo>
                  <a:lnTo>
                    <a:pt x="304" y="559"/>
                  </a:lnTo>
                  <a:lnTo>
                    <a:pt x="227" y="505"/>
                  </a:lnTo>
                  <a:lnTo>
                    <a:pt x="159" y="449"/>
                  </a:lnTo>
                  <a:lnTo>
                    <a:pt x="101" y="390"/>
                  </a:lnTo>
                  <a:lnTo>
                    <a:pt x="54" y="326"/>
                  </a:lnTo>
                  <a:lnTo>
                    <a:pt x="16" y="260"/>
                  </a:lnTo>
                  <a:lnTo>
                    <a:pt x="4" y="225"/>
                  </a:lnTo>
                  <a:lnTo>
                    <a:pt x="0" y="187"/>
                  </a:lnTo>
                  <a:lnTo>
                    <a:pt x="6" y="151"/>
                  </a:lnTo>
                  <a:lnTo>
                    <a:pt x="18" y="117"/>
                  </a:lnTo>
                  <a:lnTo>
                    <a:pt x="36" y="87"/>
                  </a:lnTo>
                  <a:lnTo>
                    <a:pt x="64" y="62"/>
                  </a:lnTo>
                  <a:lnTo>
                    <a:pt x="95" y="42"/>
                  </a:lnTo>
                  <a:lnTo>
                    <a:pt x="131" y="30"/>
                  </a:lnTo>
                  <a:lnTo>
                    <a:pt x="167" y="26"/>
                  </a:lnTo>
                  <a:lnTo>
                    <a:pt x="203" y="32"/>
                  </a:lnTo>
                  <a:lnTo>
                    <a:pt x="237" y="44"/>
                  </a:lnTo>
                  <a:lnTo>
                    <a:pt x="266" y="62"/>
                  </a:lnTo>
                  <a:lnTo>
                    <a:pt x="292" y="89"/>
                  </a:lnTo>
                  <a:lnTo>
                    <a:pt x="312" y="121"/>
                  </a:lnTo>
                  <a:lnTo>
                    <a:pt x="342" y="167"/>
                  </a:lnTo>
                  <a:lnTo>
                    <a:pt x="386" y="213"/>
                  </a:lnTo>
                  <a:lnTo>
                    <a:pt x="444" y="258"/>
                  </a:lnTo>
                  <a:lnTo>
                    <a:pt x="513" y="302"/>
                  </a:lnTo>
                  <a:lnTo>
                    <a:pt x="597" y="344"/>
                  </a:lnTo>
                  <a:lnTo>
                    <a:pt x="690" y="382"/>
                  </a:lnTo>
                  <a:lnTo>
                    <a:pt x="796" y="415"/>
                  </a:lnTo>
                  <a:lnTo>
                    <a:pt x="909" y="443"/>
                  </a:lnTo>
                  <a:lnTo>
                    <a:pt x="1034" y="467"/>
                  </a:lnTo>
                  <a:lnTo>
                    <a:pt x="1166" y="485"/>
                  </a:lnTo>
                  <a:lnTo>
                    <a:pt x="1307" y="497"/>
                  </a:lnTo>
                  <a:lnTo>
                    <a:pt x="1454" y="501"/>
                  </a:lnTo>
                  <a:lnTo>
                    <a:pt x="1594" y="497"/>
                  </a:lnTo>
                  <a:lnTo>
                    <a:pt x="1729" y="487"/>
                  </a:lnTo>
                  <a:lnTo>
                    <a:pt x="1854" y="471"/>
                  </a:lnTo>
                  <a:lnTo>
                    <a:pt x="1974" y="449"/>
                  </a:lnTo>
                  <a:lnTo>
                    <a:pt x="2085" y="423"/>
                  </a:lnTo>
                  <a:lnTo>
                    <a:pt x="2187" y="392"/>
                  </a:lnTo>
                  <a:lnTo>
                    <a:pt x="2278" y="358"/>
                  </a:lnTo>
                  <a:lnTo>
                    <a:pt x="2362" y="320"/>
                  </a:lnTo>
                  <a:lnTo>
                    <a:pt x="2433" y="280"/>
                  </a:lnTo>
                  <a:lnTo>
                    <a:pt x="2493" y="239"/>
                  </a:lnTo>
                  <a:lnTo>
                    <a:pt x="2543" y="195"/>
                  </a:lnTo>
                  <a:lnTo>
                    <a:pt x="2578" y="151"/>
                  </a:lnTo>
                  <a:lnTo>
                    <a:pt x="2600" y="107"/>
                  </a:lnTo>
                  <a:lnTo>
                    <a:pt x="2618" y="74"/>
                  </a:lnTo>
                  <a:lnTo>
                    <a:pt x="2642" y="46"/>
                  </a:lnTo>
                  <a:lnTo>
                    <a:pt x="2670" y="24"/>
                  </a:lnTo>
                  <a:lnTo>
                    <a:pt x="2704" y="8"/>
                  </a:lnTo>
                  <a:lnTo>
                    <a:pt x="2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9" name="Freeform 128"/>
            <p:cNvSpPr>
              <a:spLocks/>
            </p:cNvSpPr>
            <p:nvPr/>
          </p:nvSpPr>
          <p:spPr bwMode="auto">
            <a:xfrm>
              <a:off x="7269163" y="3641725"/>
              <a:ext cx="2316163" cy="657225"/>
            </a:xfrm>
            <a:custGeom>
              <a:avLst/>
              <a:gdLst>
                <a:gd name="T0" fmla="*/ 2775 w 2919"/>
                <a:gd name="T1" fmla="*/ 0 h 827"/>
                <a:gd name="T2" fmla="*/ 2845 w 2919"/>
                <a:gd name="T3" fmla="*/ 26 h 827"/>
                <a:gd name="T4" fmla="*/ 2895 w 2919"/>
                <a:gd name="T5" fmla="*/ 78 h 827"/>
                <a:gd name="T6" fmla="*/ 2919 w 2919"/>
                <a:gd name="T7" fmla="*/ 145 h 827"/>
                <a:gd name="T8" fmla="*/ 2909 w 2919"/>
                <a:gd name="T9" fmla="*/ 219 h 827"/>
                <a:gd name="T10" fmla="*/ 2837 w 2919"/>
                <a:gd name="T11" fmla="*/ 352 h 827"/>
                <a:gd name="T12" fmla="*/ 2722 w 2919"/>
                <a:gd name="T13" fmla="*/ 473 h 827"/>
                <a:gd name="T14" fmla="*/ 2565 w 2919"/>
                <a:gd name="T15" fmla="*/ 581 h 827"/>
                <a:gd name="T16" fmla="*/ 2372 w 2919"/>
                <a:gd name="T17" fmla="*/ 672 h 827"/>
                <a:gd name="T18" fmla="*/ 2135 w 2919"/>
                <a:gd name="T19" fmla="*/ 746 h 827"/>
                <a:gd name="T20" fmla="*/ 1874 w 2919"/>
                <a:gd name="T21" fmla="*/ 797 h 827"/>
                <a:gd name="T22" fmla="*/ 1598 w 2919"/>
                <a:gd name="T23" fmla="*/ 823 h 827"/>
                <a:gd name="T24" fmla="*/ 1315 w 2919"/>
                <a:gd name="T25" fmla="*/ 823 h 827"/>
                <a:gd name="T26" fmla="*/ 1050 w 2919"/>
                <a:gd name="T27" fmla="*/ 801 h 827"/>
                <a:gd name="T28" fmla="*/ 806 w 2919"/>
                <a:gd name="T29" fmla="*/ 755 h 827"/>
                <a:gd name="T30" fmla="*/ 583 w 2919"/>
                <a:gd name="T31" fmla="*/ 690 h 827"/>
                <a:gd name="T32" fmla="*/ 390 w 2919"/>
                <a:gd name="T33" fmla="*/ 606 h 827"/>
                <a:gd name="T34" fmla="*/ 227 w 2919"/>
                <a:gd name="T35" fmla="*/ 505 h 827"/>
                <a:gd name="T36" fmla="*/ 101 w 2919"/>
                <a:gd name="T37" fmla="*/ 388 h 827"/>
                <a:gd name="T38" fmla="*/ 16 w 2919"/>
                <a:gd name="T39" fmla="*/ 258 h 827"/>
                <a:gd name="T40" fmla="*/ 0 w 2919"/>
                <a:gd name="T41" fmla="*/ 187 h 827"/>
                <a:gd name="T42" fmla="*/ 18 w 2919"/>
                <a:gd name="T43" fmla="*/ 117 h 827"/>
                <a:gd name="T44" fmla="*/ 64 w 2919"/>
                <a:gd name="T45" fmla="*/ 60 h 827"/>
                <a:gd name="T46" fmla="*/ 131 w 2919"/>
                <a:gd name="T47" fmla="*/ 28 h 827"/>
                <a:gd name="T48" fmla="*/ 203 w 2919"/>
                <a:gd name="T49" fmla="*/ 30 h 827"/>
                <a:gd name="T50" fmla="*/ 266 w 2919"/>
                <a:gd name="T51" fmla="*/ 62 h 827"/>
                <a:gd name="T52" fmla="*/ 312 w 2919"/>
                <a:gd name="T53" fmla="*/ 119 h 827"/>
                <a:gd name="T54" fmla="*/ 386 w 2919"/>
                <a:gd name="T55" fmla="*/ 213 h 827"/>
                <a:gd name="T56" fmla="*/ 513 w 2919"/>
                <a:gd name="T57" fmla="*/ 300 h 827"/>
                <a:gd name="T58" fmla="*/ 690 w 2919"/>
                <a:gd name="T59" fmla="*/ 380 h 827"/>
                <a:gd name="T60" fmla="*/ 909 w 2919"/>
                <a:gd name="T61" fmla="*/ 443 h 827"/>
                <a:gd name="T62" fmla="*/ 1166 w 2919"/>
                <a:gd name="T63" fmla="*/ 485 h 827"/>
                <a:gd name="T64" fmla="*/ 1454 w 2919"/>
                <a:gd name="T65" fmla="*/ 499 h 827"/>
                <a:gd name="T66" fmla="*/ 1729 w 2919"/>
                <a:gd name="T67" fmla="*/ 485 h 827"/>
                <a:gd name="T68" fmla="*/ 1974 w 2919"/>
                <a:gd name="T69" fmla="*/ 447 h 827"/>
                <a:gd name="T70" fmla="*/ 2187 w 2919"/>
                <a:gd name="T71" fmla="*/ 392 h 827"/>
                <a:gd name="T72" fmla="*/ 2362 w 2919"/>
                <a:gd name="T73" fmla="*/ 318 h 827"/>
                <a:gd name="T74" fmla="*/ 2493 w 2919"/>
                <a:gd name="T75" fmla="*/ 237 h 827"/>
                <a:gd name="T76" fmla="*/ 2578 w 2919"/>
                <a:gd name="T77" fmla="*/ 149 h 827"/>
                <a:gd name="T78" fmla="*/ 2618 w 2919"/>
                <a:gd name="T79" fmla="*/ 72 h 827"/>
                <a:gd name="T80" fmla="*/ 2670 w 2919"/>
                <a:gd name="T81" fmla="*/ 22 h 827"/>
                <a:gd name="T82" fmla="*/ 2738 w 2919"/>
                <a:gd name="T83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9" h="827">
                  <a:moveTo>
                    <a:pt x="2738" y="0"/>
                  </a:moveTo>
                  <a:lnTo>
                    <a:pt x="2775" y="0"/>
                  </a:lnTo>
                  <a:lnTo>
                    <a:pt x="2811" y="10"/>
                  </a:lnTo>
                  <a:lnTo>
                    <a:pt x="2845" y="26"/>
                  </a:lnTo>
                  <a:lnTo>
                    <a:pt x="2873" y="50"/>
                  </a:lnTo>
                  <a:lnTo>
                    <a:pt x="2895" y="78"/>
                  </a:lnTo>
                  <a:lnTo>
                    <a:pt x="2911" y="109"/>
                  </a:lnTo>
                  <a:lnTo>
                    <a:pt x="2919" y="145"/>
                  </a:lnTo>
                  <a:lnTo>
                    <a:pt x="2919" y="181"/>
                  </a:lnTo>
                  <a:lnTo>
                    <a:pt x="2909" y="219"/>
                  </a:lnTo>
                  <a:lnTo>
                    <a:pt x="2879" y="286"/>
                  </a:lnTo>
                  <a:lnTo>
                    <a:pt x="2837" y="352"/>
                  </a:lnTo>
                  <a:lnTo>
                    <a:pt x="2783" y="414"/>
                  </a:lnTo>
                  <a:lnTo>
                    <a:pt x="2722" y="473"/>
                  </a:lnTo>
                  <a:lnTo>
                    <a:pt x="2648" y="529"/>
                  </a:lnTo>
                  <a:lnTo>
                    <a:pt x="2565" y="581"/>
                  </a:lnTo>
                  <a:lnTo>
                    <a:pt x="2473" y="628"/>
                  </a:lnTo>
                  <a:lnTo>
                    <a:pt x="2372" y="672"/>
                  </a:lnTo>
                  <a:lnTo>
                    <a:pt x="2256" y="712"/>
                  </a:lnTo>
                  <a:lnTo>
                    <a:pt x="2135" y="746"/>
                  </a:lnTo>
                  <a:lnTo>
                    <a:pt x="2007" y="775"/>
                  </a:lnTo>
                  <a:lnTo>
                    <a:pt x="1874" y="797"/>
                  </a:lnTo>
                  <a:lnTo>
                    <a:pt x="1737" y="813"/>
                  </a:lnTo>
                  <a:lnTo>
                    <a:pt x="1598" y="823"/>
                  </a:lnTo>
                  <a:lnTo>
                    <a:pt x="1454" y="827"/>
                  </a:lnTo>
                  <a:lnTo>
                    <a:pt x="1315" y="823"/>
                  </a:lnTo>
                  <a:lnTo>
                    <a:pt x="1182" y="815"/>
                  </a:lnTo>
                  <a:lnTo>
                    <a:pt x="1050" y="801"/>
                  </a:lnTo>
                  <a:lnTo>
                    <a:pt x="925" y="781"/>
                  </a:lnTo>
                  <a:lnTo>
                    <a:pt x="806" y="755"/>
                  </a:lnTo>
                  <a:lnTo>
                    <a:pt x="690" y="726"/>
                  </a:lnTo>
                  <a:lnTo>
                    <a:pt x="583" y="690"/>
                  </a:lnTo>
                  <a:lnTo>
                    <a:pt x="483" y="650"/>
                  </a:lnTo>
                  <a:lnTo>
                    <a:pt x="390" y="606"/>
                  </a:lnTo>
                  <a:lnTo>
                    <a:pt x="304" y="557"/>
                  </a:lnTo>
                  <a:lnTo>
                    <a:pt x="227" y="505"/>
                  </a:lnTo>
                  <a:lnTo>
                    <a:pt x="159" y="449"/>
                  </a:lnTo>
                  <a:lnTo>
                    <a:pt x="101" y="388"/>
                  </a:lnTo>
                  <a:lnTo>
                    <a:pt x="54" y="326"/>
                  </a:lnTo>
                  <a:lnTo>
                    <a:pt x="16" y="258"/>
                  </a:lnTo>
                  <a:lnTo>
                    <a:pt x="4" y="223"/>
                  </a:lnTo>
                  <a:lnTo>
                    <a:pt x="0" y="187"/>
                  </a:lnTo>
                  <a:lnTo>
                    <a:pt x="6" y="151"/>
                  </a:lnTo>
                  <a:lnTo>
                    <a:pt x="18" y="117"/>
                  </a:lnTo>
                  <a:lnTo>
                    <a:pt x="36" y="85"/>
                  </a:lnTo>
                  <a:lnTo>
                    <a:pt x="64" y="60"/>
                  </a:lnTo>
                  <a:lnTo>
                    <a:pt x="95" y="40"/>
                  </a:lnTo>
                  <a:lnTo>
                    <a:pt x="131" y="28"/>
                  </a:lnTo>
                  <a:lnTo>
                    <a:pt x="167" y="26"/>
                  </a:lnTo>
                  <a:lnTo>
                    <a:pt x="203" y="30"/>
                  </a:lnTo>
                  <a:lnTo>
                    <a:pt x="237" y="42"/>
                  </a:lnTo>
                  <a:lnTo>
                    <a:pt x="266" y="62"/>
                  </a:lnTo>
                  <a:lnTo>
                    <a:pt x="292" y="87"/>
                  </a:lnTo>
                  <a:lnTo>
                    <a:pt x="312" y="119"/>
                  </a:lnTo>
                  <a:lnTo>
                    <a:pt x="342" y="167"/>
                  </a:lnTo>
                  <a:lnTo>
                    <a:pt x="386" y="213"/>
                  </a:lnTo>
                  <a:lnTo>
                    <a:pt x="444" y="258"/>
                  </a:lnTo>
                  <a:lnTo>
                    <a:pt x="513" y="300"/>
                  </a:lnTo>
                  <a:lnTo>
                    <a:pt x="597" y="342"/>
                  </a:lnTo>
                  <a:lnTo>
                    <a:pt x="690" y="380"/>
                  </a:lnTo>
                  <a:lnTo>
                    <a:pt x="796" y="414"/>
                  </a:lnTo>
                  <a:lnTo>
                    <a:pt x="909" y="443"/>
                  </a:lnTo>
                  <a:lnTo>
                    <a:pt x="1034" y="467"/>
                  </a:lnTo>
                  <a:lnTo>
                    <a:pt x="1166" y="485"/>
                  </a:lnTo>
                  <a:lnTo>
                    <a:pt x="1307" y="495"/>
                  </a:lnTo>
                  <a:lnTo>
                    <a:pt x="1454" y="499"/>
                  </a:lnTo>
                  <a:lnTo>
                    <a:pt x="1594" y="497"/>
                  </a:lnTo>
                  <a:lnTo>
                    <a:pt x="1729" y="485"/>
                  </a:lnTo>
                  <a:lnTo>
                    <a:pt x="1854" y="469"/>
                  </a:lnTo>
                  <a:lnTo>
                    <a:pt x="1974" y="447"/>
                  </a:lnTo>
                  <a:lnTo>
                    <a:pt x="2085" y="421"/>
                  </a:lnTo>
                  <a:lnTo>
                    <a:pt x="2187" y="392"/>
                  </a:lnTo>
                  <a:lnTo>
                    <a:pt x="2278" y="356"/>
                  </a:lnTo>
                  <a:lnTo>
                    <a:pt x="2362" y="318"/>
                  </a:lnTo>
                  <a:lnTo>
                    <a:pt x="2433" y="278"/>
                  </a:lnTo>
                  <a:lnTo>
                    <a:pt x="2493" y="237"/>
                  </a:lnTo>
                  <a:lnTo>
                    <a:pt x="2543" y="193"/>
                  </a:lnTo>
                  <a:lnTo>
                    <a:pt x="2578" y="149"/>
                  </a:lnTo>
                  <a:lnTo>
                    <a:pt x="2600" y="105"/>
                  </a:lnTo>
                  <a:lnTo>
                    <a:pt x="2618" y="72"/>
                  </a:lnTo>
                  <a:lnTo>
                    <a:pt x="2642" y="44"/>
                  </a:lnTo>
                  <a:lnTo>
                    <a:pt x="2670" y="22"/>
                  </a:lnTo>
                  <a:lnTo>
                    <a:pt x="2704" y="8"/>
                  </a:lnTo>
                  <a:lnTo>
                    <a:pt x="2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" name="Freeform 129"/>
            <p:cNvSpPr>
              <a:spLocks/>
            </p:cNvSpPr>
            <p:nvPr/>
          </p:nvSpPr>
          <p:spPr bwMode="auto">
            <a:xfrm>
              <a:off x="7269163" y="4303713"/>
              <a:ext cx="2316163" cy="655638"/>
            </a:xfrm>
            <a:custGeom>
              <a:avLst/>
              <a:gdLst>
                <a:gd name="T0" fmla="*/ 2775 w 2919"/>
                <a:gd name="T1" fmla="*/ 0 h 827"/>
                <a:gd name="T2" fmla="*/ 2845 w 2919"/>
                <a:gd name="T3" fmla="*/ 26 h 827"/>
                <a:gd name="T4" fmla="*/ 2895 w 2919"/>
                <a:gd name="T5" fmla="*/ 78 h 827"/>
                <a:gd name="T6" fmla="*/ 2919 w 2919"/>
                <a:gd name="T7" fmla="*/ 145 h 827"/>
                <a:gd name="T8" fmla="*/ 2909 w 2919"/>
                <a:gd name="T9" fmla="*/ 217 h 827"/>
                <a:gd name="T10" fmla="*/ 2837 w 2919"/>
                <a:gd name="T11" fmla="*/ 352 h 827"/>
                <a:gd name="T12" fmla="*/ 2722 w 2919"/>
                <a:gd name="T13" fmla="*/ 473 h 827"/>
                <a:gd name="T14" fmla="*/ 2565 w 2919"/>
                <a:gd name="T15" fmla="*/ 581 h 827"/>
                <a:gd name="T16" fmla="*/ 2372 w 2919"/>
                <a:gd name="T17" fmla="*/ 672 h 827"/>
                <a:gd name="T18" fmla="*/ 2135 w 2919"/>
                <a:gd name="T19" fmla="*/ 746 h 827"/>
                <a:gd name="T20" fmla="*/ 1874 w 2919"/>
                <a:gd name="T21" fmla="*/ 797 h 827"/>
                <a:gd name="T22" fmla="*/ 1598 w 2919"/>
                <a:gd name="T23" fmla="*/ 823 h 827"/>
                <a:gd name="T24" fmla="*/ 1315 w 2919"/>
                <a:gd name="T25" fmla="*/ 823 h 827"/>
                <a:gd name="T26" fmla="*/ 1050 w 2919"/>
                <a:gd name="T27" fmla="*/ 799 h 827"/>
                <a:gd name="T28" fmla="*/ 806 w 2919"/>
                <a:gd name="T29" fmla="*/ 756 h 827"/>
                <a:gd name="T30" fmla="*/ 583 w 2919"/>
                <a:gd name="T31" fmla="*/ 690 h 827"/>
                <a:gd name="T32" fmla="*/ 390 w 2919"/>
                <a:gd name="T33" fmla="*/ 604 h 827"/>
                <a:gd name="T34" fmla="*/ 227 w 2919"/>
                <a:gd name="T35" fmla="*/ 505 h 827"/>
                <a:gd name="T36" fmla="*/ 101 w 2919"/>
                <a:gd name="T37" fmla="*/ 388 h 827"/>
                <a:gd name="T38" fmla="*/ 16 w 2919"/>
                <a:gd name="T39" fmla="*/ 258 h 827"/>
                <a:gd name="T40" fmla="*/ 0 w 2919"/>
                <a:gd name="T41" fmla="*/ 185 h 827"/>
                <a:gd name="T42" fmla="*/ 18 w 2919"/>
                <a:gd name="T43" fmla="*/ 115 h 827"/>
                <a:gd name="T44" fmla="*/ 64 w 2919"/>
                <a:gd name="T45" fmla="*/ 60 h 827"/>
                <a:gd name="T46" fmla="*/ 131 w 2919"/>
                <a:gd name="T47" fmla="*/ 28 h 827"/>
                <a:gd name="T48" fmla="*/ 203 w 2919"/>
                <a:gd name="T49" fmla="*/ 30 h 827"/>
                <a:gd name="T50" fmla="*/ 266 w 2919"/>
                <a:gd name="T51" fmla="*/ 62 h 827"/>
                <a:gd name="T52" fmla="*/ 312 w 2919"/>
                <a:gd name="T53" fmla="*/ 119 h 827"/>
                <a:gd name="T54" fmla="*/ 386 w 2919"/>
                <a:gd name="T55" fmla="*/ 213 h 827"/>
                <a:gd name="T56" fmla="*/ 513 w 2919"/>
                <a:gd name="T57" fmla="*/ 300 h 827"/>
                <a:gd name="T58" fmla="*/ 690 w 2919"/>
                <a:gd name="T59" fmla="*/ 380 h 827"/>
                <a:gd name="T60" fmla="*/ 909 w 2919"/>
                <a:gd name="T61" fmla="*/ 441 h 827"/>
                <a:gd name="T62" fmla="*/ 1166 w 2919"/>
                <a:gd name="T63" fmla="*/ 485 h 827"/>
                <a:gd name="T64" fmla="*/ 1454 w 2919"/>
                <a:gd name="T65" fmla="*/ 499 h 827"/>
                <a:gd name="T66" fmla="*/ 1729 w 2919"/>
                <a:gd name="T67" fmla="*/ 485 h 827"/>
                <a:gd name="T68" fmla="*/ 1974 w 2919"/>
                <a:gd name="T69" fmla="*/ 447 h 827"/>
                <a:gd name="T70" fmla="*/ 2187 w 2919"/>
                <a:gd name="T71" fmla="*/ 390 h 827"/>
                <a:gd name="T72" fmla="*/ 2362 w 2919"/>
                <a:gd name="T73" fmla="*/ 318 h 827"/>
                <a:gd name="T74" fmla="*/ 2493 w 2919"/>
                <a:gd name="T75" fmla="*/ 237 h 827"/>
                <a:gd name="T76" fmla="*/ 2578 w 2919"/>
                <a:gd name="T77" fmla="*/ 149 h 827"/>
                <a:gd name="T78" fmla="*/ 2618 w 2919"/>
                <a:gd name="T79" fmla="*/ 72 h 827"/>
                <a:gd name="T80" fmla="*/ 2670 w 2919"/>
                <a:gd name="T81" fmla="*/ 22 h 827"/>
                <a:gd name="T82" fmla="*/ 2738 w 2919"/>
                <a:gd name="T83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9" h="827">
                  <a:moveTo>
                    <a:pt x="2738" y="0"/>
                  </a:moveTo>
                  <a:lnTo>
                    <a:pt x="2775" y="0"/>
                  </a:lnTo>
                  <a:lnTo>
                    <a:pt x="2811" y="8"/>
                  </a:lnTo>
                  <a:lnTo>
                    <a:pt x="2845" y="26"/>
                  </a:lnTo>
                  <a:lnTo>
                    <a:pt x="2873" y="50"/>
                  </a:lnTo>
                  <a:lnTo>
                    <a:pt x="2895" y="78"/>
                  </a:lnTo>
                  <a:lnTo>
                    <a:pt x="2911" y="109"/>
                  </a:lnTo>
                  <a:lnTo>
                    <a:pt x="2919" y="145"/>
                  </a:lnTo>
                  <a:lnTo>
                    <a:pt x="2919" y="181"/>
                  </a:lnTo>
                  <a:lnTo>
                    <a:pt x="2909" y="217"/>
                  </a:lnTo>
                  <a:lnTo>
                    <a:pt x="2879" y="286"/>
                  </a:lnTo>
                  <a:lnTo>
                    <a:pt x="2837" y="352"/>
                  </a:lnTo>
                  <a:lnTo>
                    <a:pt x="2783" y="414"/>
                  </a:lnTo>
                  <a:lnTo>
                    <a:pt x="2722" y="473"/>
                  </a:lnTo>
                  <a:lnTo>
                    <a:pt x="2648" y="529"/>
                  </a:lnTo>
                  <a:lnTo>
                    <a:pt x="2565" y="581"/>
                  </a:lnTo>
                  <a:lnTo>
                    <a:pt x="2473" y="628"/>
                  </a:lnTo>
                  <a:lnTo>
                    <a:pt x="2372" y="672"/>
                  </a:lnTo>
                  <a:lnTo>
                    <a:pt x="2256" y="712"/>
                  </a:lnTo>
                  <a:lnTo>
                    <a:pt x="2135" y="746"/>
                  </a:lnTo>
                  <a:lnTo>
                    <a:pt x="2007" y="775"/>
                  </a:lnTo>
                  <a:lnTo>
                    <a:pt x="1874" y="797"/>
                  </a:lnTo>
                  <a:lnTo>
                    <a:pt x="1737" y="813"/>
                  </a:lnTo>
                  <a:lnTo>
                    <a:pt x="1598" y="823"/>
                  </a:lnTo>
                  <a:lnTo>
                    <a:pt x="1454" y="827"/>
                  </a:lnTo>
                  <a:lnTo>
                    <a:pt x="1315" y="823"/>
                  </a:lnTo>
                  <a:lnTo>
                    <a:pt x="1182" y="815"/>
                  </a:lnTo>
                  <a:lnTo>
                    <a:pt x="1050" y="799"/>
                  </a:lnTo>
                  <a:lnTo>
                    <a:pt x="925" y="779"/>
                  </a:lnTo>
                  <a:lnTo>
                    <a:pt x="806" y="756"/>
                  </a:lnTo>
                  <a:lnTo>
                    <a:pt x="690" y="724"/>
                  </a:lnTo>
                  <a:lnTo>
                    <a:pt x="583" y="690"/>
                  </a:lnTo>
                  <a:lnTo>
                    <a:pt x="483" y="650"/>
                  </a:lnTo>
                  <a:lnTo>
                    <a:pt x="390" y="604"/>
                  </a:lnTo>
                  <a:lnTo>
                    <a:pt x="304" y="557"/>
                  </a:lnTo>
                  <a:lnTo>
                    <a:pt x="227" y="505"/>
                  </a:lnTo>
                  <a:lnTo>
                    <a:pt x="159" y="447"/>
                  </a:lnTo>
                  <a:lnTo>
                    <a:pt x="101" y="388"/>
                  </a:lnTo>
                  <a:lnTo>
                    <a:pt x="54" y="324"/>
                  </a:lnTo>
                  <a:lnTo>
                    <a:pt x="16" y="258"/>
                  </a:lnTo>
                  <a:lnTo>
                    <a:pt x="4" y="223"/>
                  </a:lnTo>
                  <a:lnTo>
                    <a:pt x="0" y="185"/>
                  </a:lnTo>
                  <a:lnTo>
                    <a:pt x="6" y="149"/>
                  </a:lnTo>
                  <a:lnTo>
                    <a:pt x="18" y="115"/>
                  </a:lnTo>
                  <a:lnTo>
                    <a:pt x="36" y="86"/>
                  </a:lnTo>
                  <a:lnTo>
                    <a:pt x="64" y="60"/>
                  </a:lnTo>
                  <a:lnTo>
                    <a:pt x="95" y="40"/>
                  </a:lnTo>
                  <a:lnTo>
                    <a:pt x="131" y="28"/>
                  </a:lnTo>
                  <a:lnTo>
                    <a:pt x="167" y="24"/>
                  </a:lnTo>
                  <a:lnTo>
                    <a:pt x="203" y="30"/>
                  </a:lnTo>
                  <a:lnTo>
                    <a:pt x="237" y="42"/>
                  </a:lnTo>
                  <a:lnTo>
                    <a:pt x="266" y="62"/>
                  </a:lnTo>
                  <a:lnTo>
                    <a:pt x="292" y="87"/>
                  </a:lnTo>
                  <a:lnTo>
                    <a:pt x="312" y="119"/>
                  </a:lnTo>
                  <a:lnTo>
                    <a:pt x="342" y="165"/>
                  </a:lnTo>
                  <a:lnTo>
                    <a:pt x="386" y="213"/>
                  </a:lnTo>
                  <a:lnTo>
                    <a:pt x="444" y="256"/>
                  </a:lnTo>
                  <a:lnTo>
                    <a:pt x="513" y="300"/>
                  </a:lnTo>
                  <a:lnTo>
                    <a:pt x="597" y="342"/>
                  </a:lnTo>
                  <a:lnTo>
                    <a:pt x="690" y="380"/>
                  </a:lnTo>
                  <a:lnTo>
                    <a:pt x="796" y="414"/>
                  </a:lnTo>
                  <a:lnTo>
                    <a:pt x="909" y="441"/>
                  </a:lnTo>
                  <a:lnTo>
                    <a:pt x="1034" y="465"/>
                  </a:lnTo>
                  <a:lnTo>
                    <a:pt x="1166" y="485"/>
                  </a:lnTo>
                  <a:lnTo>
                    <a:pt x="1307" y="495"/>
                  </a:lnTo>
                  <a:lnTo>
                    <a:pt x="1454" y="499"/>
                  </a:lnTo>
                  <a:lnTo>
                    <a:pt x="1594" y="495"/>
                  </a:lnTo>
                  <a:lnTo>
                    <a:pt x="1729" y="485"/>
                  </a:lnTo>
                  <a:lnTo>
                    <a:pt x="1854" y="469"/>
                  </a:lnTo>
                  <a:lnTo>
                    <a:pt x="1974" y="447"/>
                  </a:lnTo>
                  <a:lnTo>
                    <a:pt x="2085" y="422"/>
                  </a:lnTo>
                  <a:lnTo>
                    <a:pt x="2187" y="390"/>
                  </a:lnTo>
                  <a:lnTo>
                    <a:pt x="2278" y="356"/>
                  </a:lnTo>
                  <a:lnTo>
                    <a:pt x="2362" y="318"/>
                  </a:lnTo>
                  <a:lnTo>
                    <a:pt x="2433" y="278"/>
                  </a:lnTo>
                  <a:lnTo>
                    <a:pt x="2493" y="237"/>
                  </a:lnTo>
                  <a:lnTo>
                    <a:pt x="2543" y="193"/>
                  </a:lnTo>
                  <a:lnTo>
                    <a:pt x="2578" y="149"/>
                  </a:lnTo>
                  <a:lnTo>
                    <a:pt x="2600" y="105"/>
                  </a:lnTo>
                  <a:lnTo>
                    <a:pt x="2618" y="72"/>
                  </a:lnTo>
                  <a:lnTo>
                    <a:pt x="2642" y="44"/>
                  </a:lnTo>
                  <a:lnTo>
                    <a:pt x="2670" y="22"/>
                  </a:lnTo>
                  <a:lnTo>
                    <a:pt x="2704" y="8"/>
                  </a:lnTo>
                  <a:lnTo>
                    <a:pt x="2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" name="Freeform 130"/>
            <p:cNvSpPr>
              <a:spLocks noEditPoints="1"/>
            </p:cNvSpPr>
            <p:nvPr/>
          </p:nvSpPr>
          <p:spPr bwMode="auto">
            <a:xfrm>
              <a:off x="7246938" y="1762125"/>
              <a:ext cx="2352675" cy="1212850"/>
            </a:xfrm>
            <a:custGeom>
              <a:avLst/>
              <a:gdLst>
                <a:gd name="T0" fmla="*/ 1214 w 2965"/>
                <a:gd name="T1" fmla="*/ 340 h 1529"/>
                <a:gd name="T2" fmla="*/ 869 w 2965"/>
                <a:gd name="T3" fmla="*/ 400 h 1529"/>
                <a:gd name="T4" fmla="*/ 601 w 2965"/>
                <a:gd name="T5" fmla="*/ 495 h 1529"/>
                <a:gd name="T6" fmla="*/ 420 w 2965"/>
                <a:gd name="T7" fmla="*/ 610 h 1529"/>
                <a:gd name="T8" fmla="*/ 332 w 2965"/>
                <a:gd name="T9" fmla="*/ 728 h 1529"/>
                <a:gd name="T10" fmla="*/ 350 w 2965"/>
                <a:gd name="T11" fmla="*/ 839 h 1529"/>
                <a:gd name="T12" fmla="*/ 470 w 2965"/>
                <a:gd name="T13" fmla="*/ 956 h 1529"/>
                <a:gd name="T14" fmla="*/ 682 w 2965"/>
                <a:gd name="T15" fmla="*/ 1066 h 1529"/>
                <a:gd name="T16" fmla="*/ 977 w 2965"/>
                <a:gd name="T17" fmla="*/ 1153 h 1529"/>
                <a:gd name="T18" fmla="*/ 1345 w 2965"/>
                <a:gd name="T19" fmla="*/ 1197 h 1529"/>
                <a:gd name="T20" fmla="*/ 1751 w 2965"/>
                <a:gd name="T21" fmla="*/ 1189 h 1529"/>
                <a:gd name="T22" fmla="*/ 2095 w 2965"/>
                <a:gd name="T23" fmla="*/ 1127 h 1529"/>
                <a:gd name="T24" fmla="*/ 2364 w 2965"/>
                <a:gd name="T25" fmla="*/ 1032 h 1529"/>
                <a:gd name="T26" fmla="*/ 2545 w 2965"/>
                <a:gd name="T27" fmla="*/ 917 h 1529"/>
                <a:gd name="T28" fmla="*/ 2632 w 2965"/>
                <a:gd name="T29" fmla="*/ 801 h 1529"/>
                <a:gd name="T30" fmla="*/ 2614 w 2965"/>
                <a:gd name="T31" fmla="*/ 688 h 1529"/>
                <a:gd name="T32" fmla="*/ 2495 w 2965"/>
                <a:gd name="T33" fmla="*/ 571 h 1529"/>
                <a:gd name="T34" fmla="*/ 2282 w 2965"/>
                <a:gd name="T35" fmla="*/ 461 h 1529"/>
                <a:gd name="T36" fmla="*/ 1988 w 2965"/>
                <a:gd name="T37" fmla="*/ 376 h 1529"/>
                <a:gd name="T38" fmla="*/ 1620 w 2965"/>
                <a:gd name="T39" fmla="*/ 330 h 1529"/>
                <a:gd name="T40" fmla="*/ 1630 w 2965"/>
                <a:gd name="T41" fmla="*/ 2 h 1529"/>
                <a:gd name="T42" fmla="*/ 2039 w 2965"/>
                <a:gd name="T43" fmla="*/ 52 h 1529"/>
                <a:gd name="T44" fmla="*/ 2392 w 2965"/>
                <a:gd name="T45" fmla="*/ 151 h 1529"/>
                <a:gd name="T46" fmla="*/ 2670 w 2965"/>
                <a:gd name="T47" fmla="*/ 294 h 1529"/>
                <a:gd name="T48" fmla="*/ 2865 w 2965"/>
                <a:gd name="T49" fmla="*/ 477 h 1529"/>
                <a:gd name="T50" fmla="*/ 2959 w 2965"/>
                <a:gd name="T51" fmla="*/ 688 h 1529"/>
                <a:gd name="T52" fmla="*/ 2939 w 2965"/>
                <a:gd name="T53" fmla="*/ 913 h 1529"/>
                <a:gd name="T54" fmla="*/ 2809 w 2965"/>
                <a:gd name="T55" fmla="*/ 1115 h 1529"/>
                <a:gd name="T56" fmla="*/ 2587 w 2965"/>
                <a:gd name="T57" fmla="*/ 1284 h 1529"/>
                <a:gd name="T58" fmla="*/ 2280 w 2965"/>
                <a:gd name="T59" fmla="*/ 1416 h 1529"/>
                <a:gd name="T60" fmla="*/ 1908 w 2965"/>
                <a:gd name="T61" fmla="*/ 1499 h 1529"/>
                <a:gd name="T62" fmla="*/ 1482 w 2965"/>
                <a:gd name="T63" fmla="*/ 1529 h 1529"/>
                <a:gd name="T64" fmla="*/ 1057 w 2965"/>
                <a:gd name="T65" fmla="*/ 1499 h 1529"/>
                <a:gd name="T66" fmla="*/ 684 w 2965"/>
                <a:gd name="T67" fmla="*/ 1416 h 1529"/>
                <a:gd name="T68" fmla="*/ 378 w 2965"/>
                <a:gd name="T69" fmla="*/ 1284 h 1529"/>
                <a:gd name="T70" fmla="*/ 155 w 2965"/>
                <a:gd name="T71" fmla="*/ 1115 h 1529"/>
                <a:gd name="T72" fmla="*/ 26 w 2965"/>
                <a:gd name="T73" fmla="*/ 913 h 1529"/>
                <a:gd name="T74" fmla="*/ 6 w 2965"/>
                <a:gd name="T75" fmla="*/ 688 h 1529"/>
                <a:gd name="T76" fmla="*/ 99 w 2965"/>
                <a:gd name="T77" fmla="*/ 477 h 1529"/>
                <a:gd name="T78" fmla="*/ 294 w 2965"/>
                <a:gd name="T79" fmla="*/ 294 h 1529"/>
                <a:gd name="T80" fmla="*/ 573 w 2965"/>
                <a:gd name="T81" fmla="*/ 151 h 1529"/>
                <a:gd name="T82" fmla="*/ 925 w 2965"/>
                <a:gd name="T83" fmla="*/ 52 h 1529"/>
                <a:gd name="T84" fmla="*/ 1335 w 2965"/>
                <a:gd name="T85" fmla="*/ 2 h 1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65" h="1529">
                  <a:moveTo>
                    <a:pt x="1482" y="326"/>
                  </a:moveTo>
                  <a:lnTo>
                    <a:pt x="1345" y="330"/>
                  </a:lnTo>
                  <a:lnTo>
                    <a:pt x="1214" y="340"/>
                  </a:lnTo>
                  <a:lnTo>
                    <a:pt x="1092" y="354"/>
                  </a:lnTo>
                  <a:lnTo>
                    <a:pt x="977" y="376"/>
                  </a:lnTo>
                  <a:lnTo>
                    <a:pt x="869" y="400"/>
                  </a:lnTo>
                  <a:lnTo>
                    <a:pt x="772" y="430"/>
                  </a:lnTo>
                  <a:lnTo>
                    <a:pt x="682" y="461"/>
                  </a:lnTo>
                  <a:lnTo>
                    <a:pt x="601" y="495"/>
                  </a:lnTo>
                  <a:lnTo>
                    <a:pt x="531" y="533"/>
                  </a:lnTo>
                  <a:lnTo>
                    <a:pt x="470" y="571"/>
                  </a:lnTo>
                  <a:lnTo>
                    <a:pt x="420" y="610"/>
                  </a:lnTo>
                  <a:lnTo>
                    <a:pt x="380" y="650"/>
                  </a:lnTo>
                  <a:lnTo>
                    <a:pt x="350" y="688"/>
                  </a:lnTo>
                  <a:lnTo>
                    <a:pt x="332" y="728"/>
                  </a:lnTo>
                  <a:lnTo>
                    <a:pt x="328" y="764"/>
                  </a:lnTo>
                  <a:lnTo>
                    <a:pt x="332" y="801"/>
                  </a:lnTo>
                  <a:lnTo>
                    <a:pt x="350" y="839"/>
                  </a:lnTo>
                  <a:lnTo>
                    <a:pt x="380" y="877"/>
                  </a:lnTo>
                  <a:lnTo>
                    <a:pt x="420" y="917"/>
                  </a:lnTo>
                  <a:lnTo>
                    <a:pt x="470" y="956"/>
                  </a:lnTo>
                  <a:lnTo>
                    <a:pt x="531" y="994"/>
                  </a:lnTo>
                  <a:lnTo>
                    <a:pt x="601" y="1032"/>
                  </a:lnTo>
                  <a:lnTo>
                    <a:pt x="682" y="1066"/>
                  </a:lnTo>
                  <a:lnTo>
                    <a:pt x="772" y="1100"/>
                  </a:lnTo>
                  <a:lnTo>
                    <a:pt x="869" y="1127"/>
                  </a:lnTo>
                  <a:lnTo>
                    <a:pt x="977" y="1153"/>
                  </a:lnTo>
                  <a:lnTo>
                    <a:pt x="1092" y="1173"/>
                  </a:lnTo>
                  <a:lnTo>
                    <a:pt x="1214" y="1189"/>
                  </a:lnTo>
                  <a:lnTo>
                    <a:pt x="1345" y="1197"/>
                  </a:lnTo>
                  <a:lnTo>
                    <a:pt x="1482" y="1201"/>
                  </a:lnTo>
                  <a:lnTo>
                    <a:pt x="1620" y="1197"/>
                  </a:lnTo>
                  <a:lnTo>
                    <a:pt x="1751" y="1189"/>
                  </a:lnTo>
                  <a:lnTo>
                    <a:pt x="1872" y="1173"/>
                  </a:lnTo>
                  <a:lnTo>
                    <a:pt x="1988" y="1153"/>
                  </a:lnTo>
                  <a:lnTo>
                    <a:pt x="2095" y="1127"/>
                  </a:lnTo>
                  <a:lnTo>
                    <a:pt x="2193" y="1100"/>
                  </a:lnTo>
                  <a:lnTo>
                    <a:pt x="2282" y="1066"/>
                  </a:lnTo>
                  <a:lnTo>
                    <a:pt x="2364" y="1032"/>
                  </a:lnTo>
                  <a:lnTo>
                    <a:pt x="2433" y="994"/>
                  </a:lnTo>
                  <a:lnTo>
                    <a:pt x="2495" y="956"/>
                  </a:lnTo>
                  <a:lnTo>
                    <a:pt x="2545" y="917"/>
                  </a:lnTo>
                  <a:lnTo>
                    <a:pt x="2585" y="877"/>
                  </a:lnTo>
                  <a:lnTo>
                    <a:pt x="2614" y="839"/>
                  </a:lnTo>
                  <a:lnTo>
                    <a:pt x="2632" y="801"/>
                  </a:lnTo>
                  <a:lnTo>
                    <a:pt x="2638" y="764"/>
                  </a:lnTo>
                  <a:lnTo>
                    <a:pt x="2632" y="728"/>
                  </a:lnTo>
                  <a:lnTo>
                    <a:pt x="2614" y="688"/>
                  </a:lnTo>
                  <a:lnTo>
                    <a:pt x="2585" y="650"/>
                  </a:lnTo>
                  <a:lnTo>
                    <a:pt x="2545" y="610"/>
                  </a:lnTo>
                  <a:lnTo>
                    <a:pt x="2495" y="571"/>
                  </a:lnTo>
                  <a:lnTo>
                    <a:pt x="2433" y="533"/>
                  </a:lnTo>
                  <a:lnTo>
                    <a:pt x="2364" y="495"/>
                  </a:lnTo>
                  <a:lnTo>
                    <a:pt x="2282" y="461"/>
                  </a:lnTo>
                  <a:lnTo>
                    <a:pt x="2193" y="430"/>
                  </a:lnTo>
                  <a:lnTo>
                    <a:pt x="2095" y="400"/>
                  </a:lnTo>
                  <a:lnTo>
                    <a:pt x="1988" y="376"/>
                  </a:lnTo>
                  <a:lnTo>
                    <a:pt x="1872" y="354"/>
                  </a:lnTo>
                  <a:lnTo>
                    <a:pt x="1751" y="340"/>
                  </a:lnTo>
                  <a:lnTo>
                    <a:pt x="1620" y="330"/>
                  </a:lnTo>
                  <a:lnTo>
                    <a:pt x="1482" y="326"/>
                  </a:lnTo>
                  <a:close/>
                  <a:moveTo>
                    <a:pt x="1482" y="0"/>
                  </a:moveTo>
                  <a:lnTo>
                    <a:pt x="1630" y="2"/>
                  </a:lnTo>
                  <a:lnTo>
                    <a:pt x="1771" y="12"/>
                  </a:lnTo>
                  <a:lnTo>
                    <a:pt x="1908" y="28"/>
                  </a:lnTo>
                  <a:lnTo>
                    <a:pt x="2039" y="52"/>
                  </a:lnTo>
                  <a:lnTo>
                    <a:pt x="2163" y="80"/>
                  </a:lnTo>
                  <a:lnTo>
                    <a:pt x="2280" y="111"/>
                  </a:lnTo>
                  <a:lnTo>
                    <a:pt x="2392" y="151"/>
                  </a:lnTo>
                  <a:lnTo>
                    <a:pt x="2493" y="195"/>
                  </a:lnTo>
                  <a:lnTo>
                    <a:pt x="2587" y="243"/>
                  </a:lnTo>
                  <a:lnTo>
                    <a:pt x="2670" y="294"/>
                  </a:lnTo>
                  <a:lnTo>
                    <a:pt x="2746" y="352"/>
                  </a:lnTo>
                  <a:lnTo>
                    <a:pt x="2809" y="412"/>
                  </a:lnTo>
                  <a:lnTo>
                    <a:pt x="2865" y="477"/>
                  </a:lnTo>
                  <a:lnTo>
                    <a:pt x="2907" y="545"/>
                  </a:lnTo>
                  <a:lnTo>
                    <a:pt x="2939" y="614"/>
                  </a:lnTo>
                  <a:lnTo>
                    <a:pt x="2959" y="688"/>
                  </a:lnTo>
                  <a:lnTo>
                    <a:pt x="2965" y="764"/>
                  </a:lnTo>
                  <a:lnTo>
                    <a:pt x="2959" y="839"/>
                  </a:lnTo>
                  <a:lnTo>
                    <a:pt x="2939" y="913"/>
                  </a:lnTo>
                  <a:lnTo>
                    <a:pt x="2907" y="984"/>
                  </a:lnTo>
                  <a:lnTo>
                    <a:pt x="2865" y="1052"/>
                  </a:lnTo>
                  <a:lnTo>
                    <a:pt x="2809" y="1115"/>
                  </a:lnTo>
                  <a:lnTo>
                    <a:pt x="2746" y="1175"/>
                  </a:lnTo>
                  <a:lnTo>
                    <a:pt x="2670" y="1233"/>
                  </a:lnTo>
                  <a:lnTo>
                    <a:pt x="2587" y="1284"/>
                  </a:lnTo>
                  <a:lnTo>
                    <a:pt x="2493" y="1332"/>
                  </a:lnTo>
                  <a:lnTo>
                    <a:pt x="2392" y="1376"/>
                  </a:lnTo>
                  <a:lnTo>
                    <a:pt x="2280" y="1416"/>
                  </a:lnTo>
                  <a:lnTo>
                    <a:pt x="2163" y="1449"/>
                  </a:lnTo>
                  <a:lnTo>
                    <a:pt x="2039" y="1477"/>
                  </a:lnTo>
                  <a:lnTo>
                    <a:pt x="1908" y="1499"/>
                  </a:lnTo>
                  <a:lnTo>
                    <a:pt x="1771" y="1515"/>
                  </a:lnTo>
                  <a:lnTo>
                    <a:pt x="1630" y="1525"/>
                  </a:lnTo>
                  <a:lnTo>
                    <a:pt x="1482" y="1529"/>
                  </a:lnTo>
                  <a:lnTo>
                    <a:pt x="1335" y="1525"/>
                  </a:lnTo>
                  <a:lnTo>
                    <a:pt x="1194" y="1515"/>
                  </a:lnTo>
                  <a:lnTo>
                    <a:pt x="1057" y="1499"/>
                  </a:lnTo>
                  <a:lnTo>
                    <a:pt x="925" y="1477"/>
                  </a:lnTo>
                  <a:lnTo>
                    <a:pt x="802" y="1449"/>
                  </a:lnTo>
                  <a:lnTo>
                    <a:pt x="684" y="1416"/>
                  </a:lnTo>
                  <a:lnTo>
                    <a:pt x="573" y="1376"/>
                  </a:lnTo>
                  <a:lnTo>
                    <a:pt x="472" y="1332"/>
                  </a:lnTo>
                  <a:lnTo>
                    <a:pt x="378" y="1284"/>
                  </a:lnTo>
                  <a:lnTo>
                    <a:pt x="294" y="1233"/>
                  </a:lnTo>
                  <a:lnTo>
                    <a:pt x="219" y="1175"/>
                  </a:lnTo>
                  <a:lnTo>
                    <a:pt x="155" y="1115"/>
                  </a:lnTo>
                  <a:lnTo>
                    <a:pt x="99" y="1052"/>
                  </a:lnTo>
                  <a:lnTo>
                    <a:pt x="58" y="984"/>
                  </a:lnTo>
                  <a:lnTo>
                    <a:pt x="26" y="913"/>
                  </a:lnTo>
                  <a:lnTo>
                    <a:pt x="6" y="839"/>
                  </a:lnTo>
                  <a:lnTo>
                    <a:pt x="0" y="764"/>
                  </a:lnTo>
                  <a:lnTo>
                    <a:pt x="6" y="688"/>
                  </a:lnTo>
                  <a:lnTo>
                    <a:pt x="26" y="614"/>
                  </a:lnTo>
                  <a:lnTo>
                    <a:pt x="58" y="545"/>
                  </a:lnTo>
                  <a:lnTo>
                    <a:pt x="99" y="477"/>
                  </a:lnTo>
                  <a:lnTo>
                    <a:pt x="155" y="412"/>
                  </a:lnTo>
                  <a:lnTo>
                    <a:pt x="219" y="352"/>
                  </a:lnTo>
                  <a:lnTo>
                    <a:pt x="294" y="294"/>
                  </a:lnTo>
                  <a:lnTo>
                    <a:pt x="378" y="243"/>
                  </a:lnTo>
                  <a:lnTo>
                    <a:pt x="472" y="195"/>
                  </a:lnTo>
                  <a:lnTo>
                    <a:pt x="573" y="151"/>
                  </a:lnTo>
                  <a:lnTo>
                    <a:pt x="684" y="111"/>
                  </a:lnTo>
                  <a:lnTo>
                    <a:pt x="802" y="80"/>
                  </a:lnTo>
                  <a:lnTo>
                    <a:pt x="925" y="52"/>
                  </a:lnTo>
                  <a:lnTo>
                    <a:pt x="1057" y="28"/>
                  </a:lnTo>
                  <a:lnTo>
                    <a:pt x="1194" y="12"/>
                  </a:lnTo>
                  <a:lnTo>
                    <a:pt x="1335" y="2"/>
                  </a:lnTo>
                  <a:lnTo>
                    <a:pt x="1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582638" y="4409775"/>
            <a:ext cx="456028" cy="248868"/>
            <a:chOff x="7721600" y="3265488"/>
            <a:chExt cx="5207001" cy="2841625"/>
          </a:xfrm>
          <a:solidFill>
            <a:schemeClr val="bg1"/>
          </a:solidFill>
        </p:grpSpPr>
        <p:sp>
          <p:nvSpPr>
            <p:cNvPr id="53" name="Freeform 141"/>
            <p:cNvSpPr>
              <a:spLocks noEditPoints="1"/>
            </p:cNvSpPr>
            <p:nvPr/>
          </p:nvSpPr>
          <p:spPr bwMode="auto">
            <a:xfrm>
              <a:off x="8167688" y="3265488"/>
              <a:ext cx="4760913" cy="2841625"/>
            </a:xfrm>
            <a:custGeom>
              <a:avLst/>
              <a:gdLst>
                <a:gd name="T0" fmla="*/ 4813 w 5999"/>
                <a:gd name="T1" fmla="*/ 2873 h 3580"/>
                <a:gd name="T2" fmla="*/ 4732 w 5999"/>
                <a:gd name="T3" fmla="*/ 3042 h 3580"/>
                <a:gd name="T4" fmla="*/ 4813 w 5999"/>
                <a:gd name="T5" fmla="*/ 3213 h 3580"/>
                <a:gd name="T6" fmla="*/ 5000 w 5999"/>
                <a:gd name="T7" fmla="*/ 3254 h 3580"/>
                <a:gd name="T8" fmla="*/ 5145 w 5999"/>
                <a:gd name="T9" fmla="*/ 3139 h 3580"/>
                <a:gd name="T10" fmla="*/ 5147 w 5999"/>
                <a:gd name="T11" fmla="*/ 2947 h 3580"/>
                <a:gd name="T12" fmla="*/ 5000 w 5999"/>
                <a:gd name="T13" fmla="*/ 2830 h 3580"/>
                <a:gd name="T14" fmla="*/ 1870 w 5999"/>
                <a:gd name="T15" fmla="*/ 2847 h 3580"/>
                <a:gd name="T16" fmla="*/ 1753 w 5999"/>
                <a:gd name="T17" fmla="*/ 2992 h 3580"/>
                <a:gd name="T18" fmla="*/ 1795 w 5999"/>
                <a:gd name="T19" fmla="*/ 3179 h 3580"/>
                <a:gd name="T20" fmla="*/ 1966 w 5999"/>
                <a:gd name="T21" fmla="*/ 3260 h 3580"/>
                <a:gd name="T22" fmla="*/ 2137 w 5999"/>
                <a:gd name="T23" fmla="*/ 3179 h 3580"/>
                <a:gd name="T24" fmla="*/ 2179 w 5999"/>
                <a:gd name="T25" fmla="*/ 2992 h 3580"/>
                <a:gd name="T26" fmla="*/ 2061 w 5999"/>
                <a:gd name="T27" fmla="*/ 2847 h 3580"/>
                <a:gd name="T28" fmla="*/ 4326 w 5999"/>
                <a:gd name="T29" fmla="*/ 2839 h 3580"/>
                <a:gd name="T30" fmla="*/ 4564 w 5999"/>
                <a:gd name="T31" fmla="*/ 2665 h 3580"/>
                <a:gd name="T32" fmla="*/ 4805 w 5999"/>
                <a:gd name="T33" fmla="*/ 2522 h 3580"/>
                <a:gd name="T34" fmla="*/ 5096 w 5999"/>
                <a:gd name="T35" fmla="*/ 2524 h 3580"/>
                <a:gd name="T36" fmla="*/ 5336 w 5999"/>
                <a:gd name="T37" fmla="*/ 2665 h 3580"/>
                <a:gd name="T38" fmla="*/ 5677 w 5999"/>
                <a:gd name="T39" fmla="*/ 2839 h 3580"/>
                <a:gd name="T40" fmla="*/ 5643 w 5999"/>
                <a:gd name="T41" fmla="*/ 1366 h 3580"/>
                <a:gd name="T42" fmla="*/ 5498 w 5999"/>
                <a:gd name="T43" fmla="*/ 1064 h 3580"/>
                <a:gd name="T44" fmla="*/ 5249 w 5999"/>
                <a:gd name="T45" fmla="*/ 888 h 3580"/>
                <a:gd name="T46" fmla="*/ 4326 w 5999"/>
                <a:gd name="T47" fmla="*/ 846 h 3580"/>
                <a:gd name="T48" fmla="*/ 4246 w 5999"/>
                <a:gd name="T49" fmla="*/ 22 h 3580"/>
                <a:gd name="T50" fmla="*/ 4326 w 5999"/>
                <a:gd name="T51" fmla="*/ 161 h 3580"/>
                <a:gd name="T52" fmla="*/ 5205 w 5999"/>
                <a:gd name="T53" fmla="*/ 544 h 3580"/>
                <a:gd name="T54" fmla="*/ 5563 w 5999"/>
                <a:gd name="T55" fmla="*/ 695 h 3580"/>
                <a:gd name="T56" fmla="*/ 5822 w 5999"/>
                <a:gd name="T57" fmla="*/ 971 h 3580"/>
                <a:gd name="T58" fmla="*/ 5965 w 5999"/>
                <a:gd name="T59" fmla="*/ 1336 h 3580"/>
                <a:gd name="T60" fmla="*/ 5999 w 5999"/>
                <a:gd name="T61" fmla="*/ 3000 h 3580"/>
                <a:gd name="T62" fmla="*/ 5919 w 5999"/>
                <a:gd name="T63" fmla="*/ 3139 h 3580"/>
                <a:gd name="T64" fmla="*/ 5456 w 5999"/>
                <a:gd name="T65" fmla="*/ 3231 h 3580"/>
                <a:gd name="T66" fmla="*/ 5291 w 5999"/>
                <a:gd name="T67" fmla="*/ 3461 h 3580"/>
                <a:gd name="T68" fmla="*/ 5026 w 5999"/>
                <a:gd name="T69" fmla="*/ 3576 h 3580"/>
                <a:gd name="T70" fmla="*/ 4734 w 5999"/>
                <a:gd name="T71" fmla="*/ 3536 h 3580"/>
                <a:gd name="T72" fmla="*/ 4513 w 5999"/>
                <a:gd name="T73" fmla="*/ 3358 h 3580"/>
                <a:gd name="T74" fmla="*/ 2493 w 5999"/>
                <a:gd name="T75" fmla="*/ 3161 h 3580"/>
                <a:gd name="T76" fmla="*/ 2358 w 5999"/>
                <a:gd name="T77" fmla="*/ 3413 h 3580"/>
                <a:gd name="T78" fmla="*/ 2115 w 5999"/>
                <a:gd name="T79" fmla="*/ 3560 h 3580"/>
                <a:gd name="T80" fmla="*/ 1817 w 5999"/>
                <a:gd name="T81" fmla="*/ 3560 h 3580"/>
                <a:gd name="T82" fmla="*/ 1574 w 5999"/>
                <a:gd name="T83" fmla="*/ 3413 h 3580"/>
                <a:gd name="T84" fmla="*/ 1439 w 5999"/>
                <a:gd name="T85" fmla="*/ 3161 h 3580"/>
                <a:gd name="T86" fmla="*/ 836 w 5999"/>
                <a:gd name="T87" fmla="*/ 3113 h 3580"/>
                <a:gd name="T88" fmla="*/ 788 w 5999"/>
                <a:gd name="T89" fmla="*/ 2440 h 3580"/>
                <a:gd name="T90" fmla="*/ 48 w 5999"/>
                <a:gd name="T91" fmla="*/ 2393 h 3580"/>
                <a:gd name="T92" fmla="*/ 6 w 5999"/>
                <a:gd name="T93" fmla="*/ 2236 h 3580"/>
                <a:gd name="T94" fmla="*/ 117 w 5999"/>
                <a:gd name="T95" fmla="*/ 2125 h 3580"/>
                <a:gd name="T96" fmla="*/ 1031 w 5999"/>
                <a:gd name="T97" fmla="*/ 2140 h 3580"/>
                <a:gd name="T98" fmla="*/ 1110 w 5999"/>
                <a:gd name="T99" fmla="*/ 2279 h 3580"/>
                <a:gd name="T100" fmla="*/ 1465 w 5999"/>
                <a:gd name="T101" fmla="*/ 2845 h 3580"/>
                <a:gd name="T102" fmla="*/ 1632 w 5999"/>
                <a:gd name="T103" fmla="*/ 2619 h 3580"/>
                <a:gd name="T104" fmla="*/ 1890 w 5999"/>
                <a:gd name="T105" fmla="*/ 2508 h 3580"/>
                <a:gd name="T106" fmla="*/ 2179 w 5999"/>
                <a:gd name="T107" fmla="*/ 2548 h 3580"/>
                <a:gd name="T108" fmla="*/ 2398 w 5999"/>
                <a:gd name="T109" fmla="*/ 2718 h 3580"/>
                <a:gd name="T110" fmla="*/ 2487 w 5999"/>
                <a:gd name="T111" fmla="*/ 2839 h 3580"/>
                <a:gd name="T112" fmla="*/ 1110 w 5999"/>
                <a:gd name="T113" fmla="*/ 882 h 3580"/>
                <a:gd name="T114" fmla="*/ 1031 w 5999"/>
                <a:gd name="T115" fmla="*/ 1021 h 3580"/>
                <a:gd name="T116" fmla="*/ 117 w 5999"/>
                <a:gd name="T117" fmla="*/ 1036 h 3580"/>
                <a:gd name="T118" fmla="*/ 6 w 5999"/>
                <a:gd name="T119" fmla="*/ 923 h 3580"/>
                <a:gd name="T120" fmla="*/ 48 w 5999"/>
                <a:gd name="T121" fmla="*/ 768 h 3580"/>
                <a:gd name="T122" fmla="*/ 788 w 5999"/>
                <a:gd name="T123" fmla="*/ 721 h 3580"/>
                <a:gd name="T124" fmla="*/ 836 w 5999"/>
                <a:gd name="T125" fmla="*/ 48 h 3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99" h="3580">
                  <a:moveTo>
                    <a:pt x="4950" y="2824"/>
                  </a:moveTo>
                  <a:lnTo>
                    <a:pt x="4901" y="2830"/>
                  </a:lnTo>
                  <a:lnTo>
                    <a:pt x="4855" y="2847"/>
                  </a:lnTo>
                  <a:lnTo>
                    <a:pt x="4813" y="2873"/>
                  </a:lnTo>
                  <a:lnTo>
                    <a:pt x="4779" y="2907"/>
                  </a:lnTo>
                  <a:lnTo>
                    <a:pt x="4753" y="2947"/>
                  </a:lnTo>
                  <a:lnTo>
                    <a:pt x="4738" y="2992"/>
                  </a:lnTo>
                  <a:lnTo>
                    <a:pt x="4732" y="3042"/>
                  </a:lnTo>
                  <a:lnTo>
                    <a:pt x="4738" y="3094"/>
                  </a:lnTo>
                  <a:lnTo>
                    <a:pt x="4753" y="3139"/>
                  </a:lnTo>
                  <a:lnTo>
                    <a:pt x="4779" y="3179"/>
                  </a:lnTo>
                  <a:lnTo>
                    <a:pt x="4813" y="3213"/>
                  </a:lnTo>
                  <a:lnTo>
                    <a:pt x="4855" y="3239"/>
                  </a:lnTo>
                  <a:lnTo>
                    <a:pt x="4901" y="3254"/>
                  </a:lnTo>
                  <a:lnTo>
                    <a:pt x="4950" y="3260"/>
                  </a:lnTo>
                  <a:lnTo>
                    <a:pt x="5000" y="3254"/>
                  </a:lnTo>
                  <a:lnTo>
                    <a:pt x="5046" y="3239"/>
                  </a:lnTo>
                  <a:lnTo>
                    <a:pt x="5086" y="3213"/>
                  </a:lnTo>
                  <a:lnTo>
                    <a:pt x="5120" y="3179"/>
                  </a:lnTo>
                  <a:lnTo>
                    <a:pt x="5145" y="3139"/>
                  </a:lnTo>
                  <a:lnTo>
                    <a:pt x="5163" y="3094"/>
                  </a:lnTo>
                  <a:lnTo>
                    <a:pt x="5169" y="3042"/>
                  </a:lnTo>
                  <a:lnTo>
                    <a:pt x="5163" y="2992"/>
                  </a:lnTo>
                  <a:lnTo>
                    <a:pt x="5147" y="2947"/>
                  </a:lnTo>
                  <a:lnTo>
                    <a:pt x="5122" y="2907"/>
                  </a:lnTo>
                  <a:lnTo>
                    <a:pt x="5088" y="2873"/>
                  </a:lnTo>
                  <a:lnTo>
                    <a:pt x="5046" y="2847"/>
                  </a:lnTo>
                  <a:lnTo>
                    <a:pt x="5000" y="2830"/>
                  </a:lnTo>
                  <a:lnTo>
                    <a:pt x="4950" y="2824"/>
                  </a:lnTo>
                  <a:close/>
                  <a:moveTo>
                    <a:pt x="1966" y="2824"/>
                  </a:moveTo>
                  <a:lnTo>
                    <a:pt x="1916" y="2830"/>
                  </a:lnTo>
                  <a:lnTo>
                    <a:pt x="1870" y="2847"/>
                  </a:lnTo>
                  <a:lnTo>
                    <a:pt x="1829" y="2873"/>
                  </a:lnTo>
                  <a:lnTo>
                    <a:pt x="1795" y="2907"/>
                  </a:lnTo>
                  <a:lnTo>
                    <a:pt x="1769" y="2947"/>
                  </a:lnTo>
                  <a:lnTo>
                    <a:pt x="1753" y="2992"/>
                  </a:lnTo>
                  <a:lnTo>
                    <a:pt x="1747" y="3042"/>
                  </a:lnTo>
                  <a:lnTo>
                    <a:pt x="1753" y="3094"/>
                  </a:lnTo>
                  <a:lnTo>
                    <a:pt x="1769" y="3139"/>
                  </a:lnTo>
                  <a:lnTo>
                    <a:pt x="1795" y="3179"/>
                  </a:lnTo>
                  <a:lnTo>
                    <a:pt x="1829" y="3213"/>
                  </a:lnTo>
                  <a:lnTo>
                    <a:pt x="1870" y="3239"/>
                  </a:lnTo>
                  <a:lnTo>
                    <a:pt x="1916" y="3254"/>
                  </a:lnTo>
                  <a:lnTo>
                    <a:pt x="1966" y="3260"/>
                  </a:lnTo>
                  <a:lnTo>
                    <a:pt x="2016" y="3254"/>
                  </a:lnTo>
                  <a:lnTo>
                    <a:pt x="2061" y="3239"/>
                  </a:lnTo>
                  <a:lnTo>
                    <a:pt x="2103" y="3213"/>
                  </a:lnTo>
                  <a:lnTo>
                    <a:pt x="2137" y="3179"/>
                  </a:lnTo>
                  <a:lnTo>
                    <a:pt x="2163" y="3139"/>
                  </a:lnTo>
                  <a:lnTo>
                    <a:pt x="2179" y="3094"/>
                  </a:lnTo>
                  <a:lnTo>
                    <a:pt x="2185" y="3042"/>
                  </a:lnTo>
                  <a:lnTo>
                    <a:pt x="2179" y="2992"/>
                  </a:lnTo>
                  <a:lnTo>
                    <a:pt x="2163" y="2947"/>
                  </a:lnTo>
                  <a:lnTo>
                    <a:pt x="2137" y="2907"/>
                  </a:lnTo>
                  <a:lnTo>
                    <a:pt x="2103" y="2873"/>
                  </a:lnTo>
                  <a:lnTo>
                    <a:pt x="2061" y="2847"/>
                  </a:lnTo>
                  <a:lnTo>
                    <a:pt x="2016" y="2830"/>
                  </a:lnTo>
                  <a:lnTo>
                    <a:pt x="1966" y="2824"/>
                  </a:lnTo>
                  <a:close/>
                  <a:moveTo>
                    <a:pt x="4326" y="846"/>
                  </a:moveTo>
                  <a:lnTo>
                    <a:pt x="4326" y="2839"/>
                  </a:lnTo>
                  <a:lnTo>
                    <a:pt x="4449" y="2839"/>
                  </a:lnTo>
                  <a:lnTo>
                    <a:pt x="4481" y="2776"/>
                  </a:lnTo>
                  <a:lnTo>
                    <a:pt x="4519" y="2718"/>
                  </a:lnTo>
                  <a:lnTo>
                    <a:pt x="4564" y="2665"/>
                  </a:lnTo>
                  <a:lnTo>
                    <a:pt x="4618" y="2619"/>
                  </a:lnTo>
                  <a:lnTo>
                    <a:pt x="4676" y="2579"/>
                  </a:lnTo>
                  <a:lnTo>
                    <a:pt x="4738" y="2546"/>
                  </a:lnTo>
                  <a:lnTo>
                    <a:pt x="4805" y="2522"/>
                  </a:lnTo>
                  <a:lnTo>
                    <a:pt x="4877" y="2508"/>
                  </a:lnTo>
                  <a:lnTo>
                    <a:pt x="4950" y="2504"/>
                  </a:lnTo>
                  <a:lnTo>
                    <a:pt x="5024" y="2508"/>
                  </a:lnTo>
                  <a:lnTo>
                    <a:pt x="5096" y="2524"/>
                  </a:lnTo>
                  <a:lnTo>
                    <a:pt x="5163" y="2548"/>
                  </a:lnTo>
                  <a:lnTo>
                    <a:pt x="5225" y="2579"/>
                  </a:lnTo>
                  <a:lnTo>
                    <a:pt x="5283" y="2619"/>
                  </a:lnTo>
                  <a:lnTo>
                    <a:pt x="5336" y="2665"/>
                  </a:lnTo>
                  <a:lnTo>
                    <a:pt x="5382" y="2718"/>
                  </a:lnTo>
                  <a:lnTo>
                    <a:pt x="5420" y="2778"/>
                  </a:lnTo>
                  <a:lnTo>
                    <a:pt x="5452" y="2839"/>
                  </a:lnTo>
                  <a:lnTo>
                    <a:pt x="5677" y="2839"/>
                  </a:lnTo>
                  <a:lnTo>
                    <a:pt x="5677" y="1666"/>
                  </a:lnTo>
                  <a:lnTo>
                    <a:pt x="5673" y="1559"/>
                  </a:lnTo>
                  <a:lnTo>
                    <a:pt x="5661" y="1459"/>
                  </a:lnTo>
                  <a:lnTo>
                    <a:pt x="5643" y="1366"/>
                  </a:lnTo>
                  <a:lnTo>
                    <a:pt x="5617" y="1279"/>
                  </a:lnTo>
                  <a:lnTo>
                    <a:pt x="5583" y="1199"/>
                  </a:lnTo>
                  <a:lnTo>
                    <a:pt x="5543" y="1128"/>
                  </a:lnTo>
                  <a:lnTo>
                    <a:pt x="5498" y="1064"/>
                  </a:lnTo>
                  <a:lnTo>
                    <a:pt x="5444" y="1007"/>
                  </a:lnTo>
                  <a:lnTo>
                    <a:pt x="5386" y="959"/>
                  </a:lnTo>
                  <a:lnTo>
                    <a:pt x="5321" y="919"/>
                  </a:lnTo>
                  <a:lnTo>
                    <a:pt x="5249" y="888"/>
                  </a:lnTo>
                  <a:lnTo>
                    <a:pt x="5171" y="866"/>
                  </a:lnTo>
                  <a:lnTo>
                    <a:pt x="5090" y="852"/>
                  </a:lnTo>
                  <a:lnTo>
                    <a:pt x="5002" y="846"/>
                  </a:lnTo>
                  <a:lnTo>
                    <a:pt x="4326" y="846"/>
                  </a:lnTo>
                  <a:close/>
                  <a:moveTo>
                    <a:pt x="949" y="0"/>
                  </a:moveTo>
                  <a:lnTo>
                    <a:pt x="4165" y="0"/>
                  </a:lnTo>
                  <a:lnTo>
                    <a:pt x="4206" y="6"/>
                  </a:lnTo>
                  <a:lnTo>
                    <a:pt x="4246" y="22"/>
                  </a:lnTo>
                  <a:lnTo>
                    <a:pt x="4278" y="48"/>
                  </a:lnTo>
                  <a:lnTo>
                    <a:pt x="4304" y="79"/>
                  </a:lnTo>
                  <a:lnTo>
                    <a:pt x="4320" y="117"/>
                  </a:lnTo>
                  <a:lnTo>
                    <a:pt x="4326" y="161"/>
                  </a:lnTo>
                  <a:lnTo>
                    <a:pt x="4326" y="524"/>
                  </a:lnTo>
                  <a:lnTo>
                    <a:pt x="5000" y="524"/>
                  </a:lnTo>
                  <a:lnTo>
                    <a:pt x="5104" y="530"/>
                  </a:lnTo>
                  <a:lnTo>
                    <a:pt x="5205" y="544"/>
                  </a:lnTo>
                  <a:lnTo>
                    <a:pt x="5301" y="568"/>
                  </a:lnTo>
                  <a:lnTo>
                    <a:pt x="5394" y="602"/>
                  </a:lnTo>
                  <a:lnTo>
                    <a:pt x="5482" y="643"/>
                  </a:lnTo>
                  <a:lnTo>
                    <a:pt x="5563" y="695"/>
                  </a:lnTo>
                  <a:lnTo>
                    <a:pt x="5641" y="754"/>
                  </a:lnTo>
                  <a:lnTo>
                    <a:pt x="5711" y="822"/>
                  </a:lnTo>
                  <a:lnTo>
                    <a:pt x="5770" y="893"/>
                  </a:lnTo>
                  <a:lnTo>
                    <a:pt x="5822" y="971"/>
                  </a:lnTo>
                  <a:lnTo>
                    <a:pt x="5868" y="1054"/>
                  </a:lnTo>
                  <a:lnTo>
                    <a:pt x="5907" y="1144"/>
                  </a:lnTo>
                  <a:lnTo>
                    <a:pt x="5939" y="1237"/>
                  </a:lnTo>
                  <a:lnTo>
                    <a:pt x="5965" y="1336"/>
                  </a:lnTo>
                  <a:lnTo>
                    <a:pt x="5983" y="1442"/>
                  </a:lnTo>
                  <a:lnTo>
                    <a:pt x="5995" y="1551"/>
                  </a:lnTo>
                  <a:lnTo>
                    <a:pt x="5999" y="1664"/>
                  </a:lnTo>
                  <a:lnTo>
                    <a:pt x="5999" y="3000"/>
                  </a:lnTo>
                  <a:lnTo>
                    <a:pt x="5993" y="3042"/>
                  </a:lnTo>
                  <a:lnTo>
                    <a:pt x="5977" y="3082"/>
                  </a:lnTo>
                  <a:lnTo>
                    <a:pt x="5951" y="3113"/>
                  </a:lnTo>
                  <a:lnTo>
                    <a:pt x="5919" y="3139"/>
                  </a:lnTo>
                  <a:lnTo>
                    <a:pt x="5880" y="3155"/>
                  </a:lnTo>
                  <a:lnTo>
                    <a:pt x="5838" y="3161"/>
                  </a:lnTo>
                  <a:lnTo>
                    <a:pt x="5478" y="3161"/>
                  </a:lnTo>
                  <a:lnTo>
                    <a:pt x="5456" y="3231"/>
                  </a:lnTo>
                  <a:lnTo>
                    <a:pt x="5426" y="3296"/>
                  </a:lnTo>
                  <a:lnTo>
                    <a:pt x="5388" y="3358"/>
                  </a:lnTo>
                  <a:lnTo>
                    <a:pt x="5342" y="3413"/>
                  </a:lnTo>
                  <a:lnTo>
                    <a:pt x="5291" y="3461"/>
                  </a:lnTo>
                  <a:lnTo>
                    <a:pt x="5231" y="3503"/>
                  </a:lnTo>
                  <a:lnTo>
                    <a:pt x="5167" y="3536"/>
                  </a:lnTo>
                  <a:lnTo>
                    <a:pt x="5100" y="3560"/>
                  </a:lnTo>
                  <a:lnTo>
                    <a:pt x="5026" y="3576"/>
                  </a:lnTo>
                  <a:lnTo>
                    <a:pt x="4950" y="3580"/>
                  </a:lnTo>
                  <a:lnTo>
                    <a:pt x="4875" y="3576"/>
                  </a:lnTo>
                  <a:lnTo>
                    <a:pt x="4801" y="3560"/>
                  </a:lnTo>
                  <a:lnTo>
                    <a:pt x="4734" y="3536"/>
                  </a:lnTo>
                  <a:lnTo>
                    <a:pt x="4670" y="3503"/>
                  </a:lnTo>
                  <a:lnTo>
                    <a:pt x="4610" y="3461"/>
                  </a:lnTo>
                  <a:lnTo>
                    <a:pt x="4558" y="3411"/>
                  </a:lnTo>
                  <a:lnTo>
                    <a:pt x="4513" y="3358"/>
                  </a:lnTo>
                  <a:lnTo>
                    <a:pt x="4475" y="3296"/>
                  </a:lnTo>
                  <a:lnTo>
                    <a:pt x="4445" y="3231"/>
                  </a:lnTo>
                  <a:lnTo>
                    <a:pt x="4423" y="3161"/>
                  </a:lnTo>
                  <a:lnTo>
                    <a:pt x="2493" y="3161"/>
                  </a:lnTo>
                  <a:lnTo>
                    <a:pt x="2471" y="3231"/>
                  </a:lnTo>
                  <a:lnTo>
                    <a:pt x="2441" y="3296"/>
                  </a:lnTo>
                  <a:lnTo>
                    <a:pt x="2404" y="3358"/>
                  </a:lnTo>
                  <a:lnTo>
                    <a:pt x="2358" y="3413"/>
                  </a:lnTo>
                  <a:lnTo>
                    <a:pt x="2306" y="3461"/>
                  </a:lnTo>
                  <a:lnTo>
                    <a:pt x="2246" y="3503"/>
                  </a:lnTo>
                  <a:lnTo>
                    <a:pt x="2183" y="3536"/>
                  </a:lnTo>
                  <a:lnTo>
                    <a:pt x="2115" y="3560"/>
                  </a:lnTo>
                  <a:lnTo>
                    <a:pt x="2042" y="3576"/>
                  </a:lnTo>
                  <a:lnTo>
                    <a:pt x="1966" y="3580"/>
                  </a:lnTo>
                  <a:lnTo>
                    <a:pt x="1890" y="3576"/>
                  </a:lnTo>
                  <a:lnTo>
                    <a:pt x="1817" y="3560"/>
                  </a:lnTo>
                  <a:lnTo>
                    <a:pt x="1749" y="3536"/>
                  </a:lnTo>
                  <a:lnTo>
                    <a:pt x="1685" y="3503"/>
                  </a:lnTo>
                  <a:lnTo>
                    <a:pt x="1626" y="3461"/>
                  </a:lnTo>
                  <a:lnTo>
                    <a:pt x="1574" y="3413"/>
                  </a:lnTo>
                  <a:lnTo>
                    <a:pt x="1528" y="3358"/>
                  </a:lnTo>
                  <a:lnTo>
                    <a:pt x="1488" y="3296"/>
                  </a:lnTo>
                  <a:lnTo>
                    <a:pt x="1459" y="3231"/>
                  </a:lnTo>
                  <a:lnTo>
                    <a:pt x="1439" y="3161"/>
                  </a:lnTo>
                  <a:lnTo>
                    <a:pt x="949" y="3161"/>
                  </a:lnTo>
                  <a:lnTo>
                    <a:pt x="905" y="3155"/>
                  </a:lnTo>
                  <a:lnTo>
                    <a:pt x="868" y="3139"/>
                  </a:lnTo>
                  <a:lnTo>
                    <a:pt x="836" y="3113"/>
                  </a:lnTo>
                  <a:lnTo>
                    <a:pt x="810" y="3082"/>
                  </a:lnTo>
                  <a:lnTo>
                    <a:pt x="794" y="3042"/>
                  </a:lnTo>
                  <a:lnTo>
                    <a:pt x="788" y="3000"/>
                  </a:lnTo>
                  <a:lnTo>
                    <a:pt x="788" y="2440"/>
                  </a:lnTo>
                  <a:lnTo>
                    <a:pt x="161" y="2440"/>
                  </a:lnTo>
                  <a:lnTo>
                    <a:pt x="117" y="2434"/>
                  </a:lnTo>
                  <a:lnTo>
                    <a:pt x="80" y="2418"/>
                  </a:lnTo>
                  <a:lnTo>
                    <a:pt x="48" y="2393"/>
                  </a:lnTo>
                  <a:lnTo>
                    <a:pt x="22" y="2361"/>
                  </a:lnTo>
                  <a:lnTo>
                    <a:pt x="6" y="2321"/>
                  </a:lnTo>
                  <a:lnTo>
                    <a:pt x="0" y="2279"/>
                  </a:lnTo>
                  <a:lnTo>
                    <a:pt x="6" y="2236"/>
                  </a:lnTo>
                  <a:lnTo>
                    <a:pt x="22" y="2198"/>
                  </a:lnTo>
                  <a:lnTo>
                    <a:pt x="48" y="2166"/>
                  </a:lnTo>
                  <a:lnTo>
                    <a:pt x="80" y="2140"/>
                  </a:lnTo>
                  <a:lnTo>
                    <a:pt x="117" y="2125"/>
                  </a:lnTo>
                  <a:lnTo>
                    <a:pt x="161" y="2119"/>
                  </a:lnTo>
                  <a:lnTo>
                    <a:pt x="949" y="2119"/>
                  </a:lnTo>
                  <a:lnTo>
                    <a:pt x="993" y="2125"/>
                  </a:lnTo>
                  <a:lnTo>
                    <a:pt x="1031" y="2140"/>
                  </a:lnTo>
                  <a:lnTo>
                    <a:pt x="1065" y="2166"/>
                  </a:lnTo>
                  <a:lnTo>
                    <a:pt x="1088" y="2198"/>
                  </a:lnTo>
                  <a:lnTo>
                    <a:pt x="1104" y="2236"/>
                  </a:lnTo>
                  <a:lnTo>
                    <a:pt x="1110" y="2279"/>
                  </a:lnTo>
                  <a:lnTo>
                    <a:pt x="1110" y="2839"/>
                  </a:lnTo>
                  <a:lnTo>
                    <a:pt x="1429" y="2839"/>
                  </a:lnTo>
                  <a:lnTo>
                    <a:pt x="1447" y="2841"/>
                  </a:lnTo>
                  <a:lnTo>
                    <a:pt x="1465" y="2845"/>
                  </a:lnTo>
                  <a:lnTo>
                    <a:pt x="1494" y="2780"/>
                  </a:lnTo>
                  <a:lnTo>
                    <a:pt x="1532" y="2720"/>
                  </a:lnTo>
                  <a:lnTo>
                    <a:pt x="1578" y="2667"/>
                  </a:lnTo>
                  <a:lnTo>
                    <a:pt x="1632" y="2619"/>
                  </a:lnTo>
                  <a:lnTo>
                    <a:pt x="1689" y="2579"/>
                  </a:lnTo>
                  <a:lnTo>
                    <a:pt x="1751" y="2548"/>
                  </a:lnTo>
                  <a:lnTo>
                    <a:pt x="1821" y="2524"/>
                  </a:lnTo>
                  <a:lnTo>
                    <a:pt x="1890" y="2508"/>
                  </a:lnTo>
                  <a:lnTo>
                    <a:pt x="1966" y="2504"/>
                  </a:lnTo>
                  <a:lnTo>
                    <a:pt x="2040" y="2508"/>
                  </a:lnTo>
                  <a:lnTo>
                    <a:pt x="2111" y="2524"/>
                  </a:lnTo>
                  <a:lnTo>
                    <a:pt x="2179" y="2548"/>
                  </a:lnTo>
                  <a:lnTo>
                    <a:pt x="2242" y="2579"/>
                  </a:lnTo>
                  <a:lnTo>
                    <a:pt x="2300" y="2619"/>
                  </a:lnTo>
                  <a:lnTo>
                    <a:pt x="2352" y="2667"/>
                  </a:lnTo>
                  <a:lnTo>
                    <a:pt x="2398" y="2718"/>
                  </a:lnTo>
                  <a:lnTo>
                    <a:pt x="2437" y="2778"/>
                  </a:lnTo>
                  <a:lnTo>
                    <a:pt x="2467" y="2841"/>
                  </a:lnTo>
                  <a:lnTo>
                    <a:pt x="2477" y="2841"/>
                  </a:lnTo>
                  <a:lnTo>
                    <a:pt x="2487" y="2839"/>
                  </a:lnTo>
                  <a:lnTo>
                    <a:pt x="4005" y="2839"/>
                  </a:lnTo>
                  <a:lnTo>
                    <a:pt x="4005" y="322"/>
                  </a:lnTo>
                  <a:lnTo>
                    <a:pt x="1110" y="322"/>
                  </a:lnTo>
                  <a:lnTo>
                    <a:pt x="1110" y="882"/>
                  </a:lnTo>
                  <a:lnTo>
                    <a:pt x="1104" y="923"/>
                  </a:lnTo>
                  <a:lnTo>
                    <a:pt x="1088" y="963"/>
                  </a:lnTo>
                  <a:lnTo>
                    <a:pt x="1065" y="995"/>
                  </a:lnTo>
                  <a:lnTo>
                    <a:pt x="1031" y="1021"/>
                  </a:lnTo>
                  <a:lnTo>
                    <a:pt x="993" y="1036"/>
                  </a:lnTo>
                  <a:lnTo>
                    <a:pt x="949" y="1042"/>
                  </a:lnTo>
                  <a:lnTo>
                    <a:pt x="161" y="1042"/>
                  </a:lnTo>
                  <a:lnTo>
                    <a:pt x="117" y="1036"/>
                  </a:lnTo>
                  <a:lnTo>
                    <a:pt x="80" y="1021"/>
                  </a:lnTo>
                  <a:lnTo>
                    <a:pt x="48" y="995"/>
                  </a:lnTo>
                  <a:lnTo>
                    <a:pt x="22" y="963"/>
                  </a:lnTo>
                  <a:lnTo>
                    <a:pt x="6" y="923"/>
                  </a:lnTo>
                  <a:lnTo>
                    <a:pt x="0" y="882"/>
                  </a:lnTo>
                  <a:lnTo>
                    <a:pt x="6" y="838"/>
                  </a:lnTo>
                  <a:lnTo>
                    <a:pt x="22" y="800"/>
                  </a:lnTo>
                  <a:lnTo>
                    <a:pt x="48" y="768"/>
                  </a:lnTo>
                  <a:lnTo>
                    <a:pt x="80" y="743"/>
                  </a:lnTo>
                  <a:lnTo>
                    <a:pt x="117" y="727"/>
                  </a:lnTo>
                  <a:lnTo>
                    <a:pt x="161" y="721"/>
                  </a:lnTo>
                  <a:lnTo>
                    <a:pt x="788" y="721"/>
                  </a:lnTo>
                  <a:lnTo>
                    <a:pt x="788" y="161"/>
                  </a:lnTo>
                  <a:lnTo>
                    <a:pt x="794" y="117"/>
                  </a:lnTo>
                  <a:lnTo>
                    <a:pt x="810" y="79"/>
                  </a:lnTo>
                  <a:lnTo>
                    <a:pt x="836" y="48"/>
                  </a:lnTo>
                  <a:lnTo>
                    <a:pt x="868" y="22"/>
                  </a:lnTo>
                  <a:lnTo>
                    <a:pt x="905" y="6"/>
                  </a:lnTo>
                  <a:lnTo>
                    <a:pt x="9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4" name="Freeform 142"/>
            <p:cNvSpPr>
              <a:spLocks/>
            </p:cNvSpPr>
            <p:nvPr/>
          </p:nvSpPr>
          <p:spPr bwMode="auto">
            <a:xfrm>
              <a:off x="7721600" y="4075113"/>
              <a:ext cx="2741613" cy="901700"/>
            </a:xfrm>
            <a:custGeom>
              <a:avLst/>
              <a:gdLst>
                <a:gd name="T0" fmla="*/ 2953 w 3454"/>
                <a:gd name="T1" fmla="*/ 6 h 1135"/>
                <a:gd name="T2" fmla="*/ 3014 w 3454"/>
                <a:gd name="T3" fmla="*/ 45 h 1135"/>
                <a:gd name="T4" fmla="*/ 3410 w 3454"/>
                <a:gd name="T5" fmla="*/ 440 h 1135"/>
                <a:gd name="T6" fmla="*/ 3416 w 3454"/>
                <a:gd name="T7" fmla="*/ 446 h 1135"/>
                <a:gd name="T8" fmla="*/ 3424 w 3454"/>
                <a:gd name="T9" fmla="*/ 458 h 1135"/>
                <a:gd name="T10" fmla="*/ 3428 w 3454"/>
                <a:gd name="T11" fmla="*/ 462 h 1135"/>
                <a:gd name="T12" fmla="*/ 3432 w 3454"/>
                <a:gd name="T13" fmla="*/ 472 h 1135"/>
                <a:gd name="T14" fmla="*/ 3436 w 3454"/>
                <a:gd name="T15" fmla="*/ 478 h 1135"/>
                <a:gd name="T16" fmla="*/ 3442 w 3454"/>
                <a:gd name="T17" fmla="*/ 490 h 1135"/>
                <a:gd name="T18" fmla="*/ 3444 w 3454"/>
                <a:gd name="T19" fmla="*/ 494 h 1135"/>
                <a:gd name="T20" fmla="*/ 3446 w 3454"/>
                <a:gd name="T21" fmla="*/ 502 h 1135"/>
                <a:gd name="T22" fmla="*/ 3448 w 3454"/>
                <a:gd name="T23" fmla="*/ 506 h 1135"/>
                <a:gd name="T24" fmla="*/ 3450 w 3454"/>
                <a:gd name="T25" fmla="*/ 512 h 1135"/>
                <a:gd name="T26" fmla="*/ 3452 w 3454"/>
                <a:gd name="T27" fmla="*/ 524 h 1135"/>
                <a:gd name="T28" fmla="*/ 3452 w 3454"/>
                <a:gd name="T29" fmla="*/ 534 h 1135"/>
                <a:gd name="T30" fmla="*/ 3454 w 3454"/>
                <a:gd name="T31" fmla="*/ 538 h 1135"/>
                <a:gd name="T32" fmla="*/ 3454 w 3454"/>
                <a:gd name="T33" fmla="*/ 573 h 1135"/>
                <a:gd name="T34" fmla="*/ 3454 w 3454"/>
                <a:gd name="T35" fmla="*/ 577 h 1135"/>
                <a:gd name="T36" fmla="*/ 3452 w 3454"/>
                <a:gd name="T37" fmla="*/ 583 h 1135"/>
                <a:gd name="T38" fmla="*/ 3452 w 3454"/>
                <a:gd name="T39" fmla="*/ 589 h 1135"/>
                <a:gd name="T40" fmla="*/ 3450 w 3454"/>
                <a:gd name="T41" fmla="*/ 601 h 1135"/>
                <a:gd name="T42" fmla="*/ 3448 w 3454"/>
                <a:gd name="T43" fmla="*/ 607 h 1135"/>
                <a:gd name="T44" fmla="*/ 3446 w 3454"/>
                <a:gd name="T45" fmla="*/ 611 h 1135"/>
                <a:gd name="T46" fmla="*/ 3444 w 3454"/>
                <a:gd name="T47" fmla="*/ 619 h 1135"/>
                <a:gd name="T48" fmla="*/ 3442 w 3454"/>
                <a:gd name="T49" fmla="*/ 623 h 1135"/>
                <a:gd name="T50" fmla="*/ 3436 w 3454"/>
                <a:gd name="T51" fmla="*/ 635 h 1135"/>
                <a:gd name="T52" fmla="*/ 3432 w 3454"/>
                <a:gd name="T53" fmla="*/ 641 h 1135"/>
                <a:gd name="T54" fmla="*/ 3426 w 3454"/>
                <a:gd name="T55" fmla="*/ 651 h 1135"/>
                <a:gd name="T56" fmla="*/ 3424 w 3454"/>
                <a:gd name="T57" fmla="*/ 655 h 1135"/>
                <a:gd name="T58" fmla="*/ 3420 w 3454"/>
                <a:gd name="T59" fmla="*/ 663 h 1135"/>
                <a:gd name="T60" fmla="*/ 3412 w 3454"/>
                <a:gd name="T61" fmla="*/ 669 h 1135"/>
                <a:gd name="T62" fmla="*/ 3408 w 3454"/>
                <a:gd name="T63" fmla="*/ 675 h 1135"/>
                <a:gd name="T64" fmla="*/ 2959 w 3454"/>
                <a:gd name="T65" fmla="*/ 1114 h 1135"/>
                <a:gd name="T66" fmla="*/ 2879 w 3454"/>
                <a:gd name="T67" fmla="*/ 1135 h 1135"/>
                <a:gd name="T68" fmla="*/ 2819 w 3454"/>
                <a:gd name="T69" fmla="*/ 1123 h 1135"/>
                <a:gd name="T70" fmla="*/ 2766 w 3454"/>
                <a:gd name="T71" fmla="*/ 1088 h 1135"/>
                <a:gd name="T72" fmla="*/ 2728 w 3454"/>
                <a:gd name="T73" fmla="*/ 1026 h 1135"/>
                <a:gd name="T74" fmla="*/ 2720 w 3454"/>
                <a:gd name="T75" fmla="*/ 957 h 1135"/>
                <a:gd name="T76" fmla="*/ 2742 w 3454"/>
                <a:gd name="T77" fmla="*/ 889 h 1135"/>
                <a:gd name="T78" fmla="*/ 2905 w 3454"/>
                <a:gd name="T79" fmla="*/ 712 h 1135"/>
                <a:gd name="T80" fmla="*/ 117 w 3454"/>
                <a:gd name="T81" fmla="*/ 706 h 1135"/>
                <a:gd name="T82" fmla="*/ 48 w 3454"/>
                <a:gd name="T83" fmla="*/ 667 h 1135"/>
                <a:gd name="T84" fmla="*/ 6 w 3454"/>
                <a:gd name="T85" fmla="*/ 595 h 1135"/>
                <a:gd name="T86" fmla="*/ 6 w 3454"/>
                <a:gd name="T87" fmla="*/ 510 h 1135"/>
                <a:gd name="T88" fmla="*/ 48 w 3454"/>
                <a:gd name="T89" fmla="*/ 438 h 1135"/>
                <a:gd name="T90" fmla="*/ 117 w 3454"/>
                <a:gd name="T91" fmla="*/ 397 h 1135"/>
                <a:gd name="T92" fmla="*/ 2905 w 3454"/>
                <a:gd name="T93" fmla="*/ 393 h 1135"/>
                <a:gd name="T94" fmla="*/ 2764 w 3454"/>
                <a:gd name="T95" fmla="*/ 244 h 1135"/>
                <a:gd name="T96" fmla="*/ 2740 w 3454"/>
                <a:gd name="T97" fmla="*/ 176 h 1135"/>
                <a:gd name="T98" fmla="*/ 2748 w 3454"/>
                <a:gd name="T99" fmla="*/ 107 h 1135"/>
                <a:gd name="T100" fmla="*/ 2786 w 3454"/>
                <a:gd name="T101" fmla="*/ 45 h 1135"/>
                <a:gd name="T102" fmla="*/ 2847 w 3454"/>
                <a:gd name="T103" fmla="*/ 6 h 1135"/>
                <a:gd name="T104" fmla="*/ 2917 w 3454"/>
                <a:gd name="T105" fmla="*/ 0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54" h="1135">
                  <a:moveTo>
                    <a:pt x="2917" y="0"/>
                  </a:moveTo>
                  <a:lnTo>
                    <a:pt x="2953" y="6"/>
                  </a:lnTo>
                  <a:lnTo>
                    <a:pt x="2985" y="21"/>
                  </a:lnTo>
                  <a:lnTo>
                    <a:pt x="3014" y="45"/>
                  </a:lnTo>
                  <a:lnTo>
                    <a:pt x="3408" y="438"/>
                  </a:lnTo>
                  <a:lnTo>
                    <a:pt x="3410" y="440"/>
                  </a:lnTo>
                  <a:lnTo>
                    <a:pt x="3412" y="444"/>
                  </a:lnTo>
                  <a:lnTo>
                    <a:pt x="3416" y="446"/>
                  </a:lnTo>
                  <a:lnTo>
                    <a:pt x="3420" y="450"/>
                  </a:lnTo>
                  <a:lnTo>
                    <a:pt x="3424" y="458"/>
                  </a:lnTo>
                  <a:lnTo>
                    <a:pt x="3426" y="460"/>
                  </a:lnTo>
                  <a:lnTo>
                    <a:pt x="3428" y="462"/>
                  </a:lnTo>
                  <a:lnTo>
                    <a:pt x="3428" y="464"/>
                  </a:lnTo>
                  <a:lnTo>
                    <a:pt x="3432" y="472"/>
                  </a:lnTo>
                  <a:lnTo>
                    <a:pt x="3434" y="476"/>
                  </a:lnTo>
                  <a:lnTo>
                    <a:pt x="3436" y="478"/>
                  </a:lnTo>
                  <a:lnTo>
                    <a:pt x="3440" y="486"/>
                  </a:lnTo>
                  <a:lnTo>
                    <a:pt x="3442" y="490"/>
                  </a:lnTo>
                  <a:lnTo>
                    <a:pt x="3442" y="492"/>
                  </a:lnTo>
                  <a:lnTo>
                    <a:pt x="3444" y="494"/>
                  </a:lnTo>
                  <a:lnTo>
                    <a:pt x="3444" y="498"/>
                  </a:lnTo>
                  <a:lnTo>
                    <a:pt x="3446" y="502"/>
                  </a:lnTo>
                  <a:lnTo>
                    <a:pt x="3448" y="504"/>
                  </a:lnTo>
                  <a:lnTo>
                    <a:pt x="3448" y="506"/>
                  </a:lnTo>
                  <a:lnTo>
                    <a:pt x="3448" y="508"/>
                  </a:lnTo>
                  <a:lnTo>
                    <a:pt x="3450" y="512"/>
                  </a:lnTo>
                  <a:lnTo>
                    <a:pt x="3450" y="516"/>
                  </a:lnTo>
                  <a:lnTo>
                    <a:pt x="3452" y="524"/>
                  </a:lnTo>
                  <a:lnTo>
                    <a:pt x="3452" y="530"/>
                  </a:lnTo>
                  <a:lnTo>
                    <a:pt x="3452" y="534"/>
                  </a:lnTo>
                  <a:lnTo>
                    <a:pt x="3454" y="536"/>
                  </a:lnTo>
                  <a:lnTo>
                    <a:pt x="3454" y="538"/>
                  </a:lnTo>
                  <a:lnTo>
                    <a:pt x="3454" y="540"/>
                  </a:lnTo>
                  <a:lnTo>
                    <a:pt x="3454" y="573"/>
                  </a:lnTo>
                  <a:lnTo>
                    <a:pt x="3454" y="575"/>
                  </a:lnTo>
                  <a:lnTo>
                    <a:pt x="3454" y="577"/>
                  </a:lnTo>
                  <a:lnTo>
                    <a:pt x="3452" y="579"/>
                  </a:lnTo>
                  <a:lnTo>
                    <a:pt x="3452" y="583"/>
                  </a:lnTo>
                  <a:lnTo>
                    <a:pt x="3452" y="585"/>
                  </a:lnTo>
                  <a:lnTo>
                    <a:pt x="3452" y="589"/>
                  </a:lnTo>
                  <a:lnTo>
                    <a:pt x="3450" y="597"/>
                  </a:lnTo>
                  <a:lnTo>
                    <a:pt x="3450" y="601"/>
                  </a:lnTo>
                  <a:lnTo>
                    <a:pt x="3448" y="605"/>
                  </a:lnTo>
                  <a:lnTo>
                    <a:pt x="3448" y="607"/>
                  </a:lnTo>
                  <a:lnTo>
                    <a:pt x="3448" y="609"/>
                  </a:lnTo>
                  <a:lnTo>
                    <a:pt x="3446" y="611"/>
                  </a:lnTo>
                  <a:lnTo>
                    <a:pt x="3444" y="615"/>
                  </a:lnTo>
                  <a:lnTo>
                    <a:pt x="3444" y="619"/>
                  </a:lnTo>
                  <a:lnTo>
                    <a:pt x="3442" y="621"/>
                  </a:lnTo>
                  <a:lnTo>
                    <a:pt x="3442" y="623"/>
                  </a:lnTo>
                  <a:lnTo>
                    <a:pt x="3440" y="627"/>
                  </a:lnTo>
                  <a:lnTo>
                    <a:pt x="3436" y="635"/>
                  </a:lnTo>
                  <a:lnTo>
                    <a:pt x="3434" y="637"/>
                  </a:lnTo>
                  <a:lnTo>
                    <a:pt x="3432" y="641"/>
                  </a:lnTo>
                  <a:lnTo>
                    <a:pt x="3428" y="649"/>
                  </a:lnTo>
                  <a:lnTo>
                    <a:pt x="3426" y="651"/>
                  </a:lnTo>
                  <a:lnTo>
                    <a:pt x="3424" y="653"/>
                  </a:lnTo>
                  <a:lnTo>
                    <a:pt x="3424" y="655"/>
                  </a:lnTo>
                  <a:lnTo>
                    <a:pt x="3422" y="659"/>
                  </a:lnTo>
                  <a:lnTo>
                    <a:pt x="3420" y="663"/>
                  </a:lnTo>
                  <a:lnTo>
                    <a:pt x="3416" y="667"/>
                  </a:lnTo>
                  <a:lnTo>
                    <a:pt x="3412" y="669"/>
                  </a:lnTo>
                  <a:lnTo>
                    <a:pt x="3410" y="673"/>
                  </a:lnTo>
                  <a:lnTo>
                    <a:pt x="3408" y="675"/>
                  </a:lnTo>
                  <a:lnTo>
                    <a:pt x="2994" y="1088"/>
                  </a:lnTo>
                  <a:lnTo>
                    <a:pt x="2959" y="1114"/>
                  </a:lnTo>
                  <a:lnTo>
                    <a:pt x="2921" y="1129"/>
                  </a:lnTo>
                  <a:lnTo>
                    <a:pt x="2879" y="1135"/>
                  </a:lnTo>
                  <a:lnTo>
                    <a:pt x="2849" y="1131"/>
                  </a:lnTo>
                  <a:lnTo>
                    <a:pt x="2819" y="1123"/>
                  </a:lnTo>
                  <a:lnTo>
                    <a:pt x="2792" y="1108"/>
                  </a:lnTo>
                  <a:lnTo>
                    <a:pt x="2766" y="1088"/>
                  </a:lnTo>
                  <a:lnTo>
                    <a:pt x="2742" y="1060"/>
                  </a:lnTo>
                  <a:lnTo>
                    <a:pt x="2728" y="1026"/>
                  </a:lnTo>
                  <a:lnTo>
                    <a:pt x="2720" y="992"/>
                  </a:lnTo>
                  <a:lnTo>
                    <a:pt x="2720" y="957"/>
                  </a:lnTo>
                  <a:lnTo>
                    <a:pt x="2728" y="923"/>
                  </a:lnTo>
                  <a:lnTo>
                    <a:pt x="2742" y="889"/>
                  </a:lnTo>
                  <a:lnTo>
                    <a:pt x="2766" y="861"/>
                  </a:lnTo>
                  <a:lnTo>
                    <a:pt x="2905" y="712"/>
                  </a:lnTo>
                  <a:lnTo>
                    <a:pt x="161" y="712"/>
                  </a:lnTo>
                  <a:lnTo>
                    <a:pt x="117" y="706"/>
                  </a:lnTo>
                  <a:lnTo>
                    <a:pt x="80" y="691"/>
                  </a:lnTo>
                  <a:lnTo>
                    <a:pt x="48" y="667"/>
                  </a:lnTo>
                  <a:lnTo>
                    <a:pt x="22" y="633"/>
                  </a:lnTo>
                  <a:lnTo>
                    <a:pt x="6" y="595"/>
                  </a:lnTo>
                  <a:lnTo>
                    <a:pt x="0" y="552"/>
                  </a:lnTo>
                  <a:lnTo>
                    <a:pt x="6" y="510"/>
                  </a:lnTo>
                  <a:lnTo>
                    <a:pt x="22" y="472"/>
                  </a:lnTo>
                  <a:lnTo>
                    <a:pt x="48" y="438"/>
                  </a:lnTo>
                  <a:lnTo>
                    <a:pt x="80" y="415"/>
                  </a:lnTo>
                  <a:lnTo>
                    <a:pt x="117" y="397"/>
                  </a:lnTo>
                  <a:lnTo>
                    <a:pt x="161" y="393"/>
                  </a:lnTo>
                  <a:lnTo>
                    <a:pt x="2905" y="393"/>
                  </a:lnTo>
                  <a:lnTo>
                    <a:pt x="2786" y="272"/>
                  </a:lnTo>
                  <a:lnTo>
                    <a:pt x="2764" y="244"/>
                  </a:lnTo>
                  <a:lnTo>
                    <a:pt x="2748" y="210"/>
                  </a:lnTo>
                  <a:lnTo>
                    <a:pt x="2740" y="176"/>
                  </a:lnTo>
                  <a:lnTo>
                    <a:pt x="2740" y="141"/>
                  </a:lnTo>
                  <a:lnTo>
                    <a:pt x="2748" y="107"/>
                  </a:lnTo>
                  <a:lnTo>
                    <a:pt x="2764" y="73"/>
                  </a:lnTo>
                  <a:lnTo>
                    <a:pt x="2786" y="45"/>
                  </a:lnTo>
                  <a:lnTo>
                    <a:pt x="2815" y="21"/>
                  </a:lnTo>
                  <a:lnTo>
                    <a:pt x="2847" y="6"/>
                  </a:lnTo>
                  <a:lnTo>
                    <a:pt x="2883" y="0"/>
                  </a:lnTo>
                  <a:lnTo>
                    <a:pt x="29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596686" y="1605076"/>
            <a:ext cx="4467867" cy="4247581"/>
            <a:chOff x="6598468" y="1442409"/>
            <a:chExt cx="4467867" cy="4247581"/>
          </a:xfrm>
        </p:grpSpPr>
        <p:sp>
          <p:nvSpPr>
            <p:cNvPr id="16" name="Rectangle 15"/>
            <p:cNvSpPr/>
            <p:nvPr/>
          </p:nvSpPr>
          <p:spPr>
            <a:xfrm>
              <a:off x="6598468" y="1571318"/>
              <a:ext cx="1043545" cy="104354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8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05</a:t>
              </a: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7894612" y="1442409"/>
              <a:ext cx="3171723" cy="3376611"/>
              <a:chOff x="1952033" y="1430087"/>
              <a:chExt cx="3171723" cy="3376611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1952033" y="1944376"/>
                <a:ext cx="3171723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fa-IR" sz="2000" b="1" dirty="0">
                    <a:solidFill>
                      <a:srgbClr val="0070C0"/>
                    </a:solidFill>
                    <a:cs typeface="B Mitra" panose="00000400000000000000" pitchFamily="2" charset="-78"/>
                  </a:rPr>
                  <a:t>نوسازی مردمی</a:t>
                </a:r>
                <a:r>
                  <a:rPr lang="en-US" sz="2000" b="1" dirty="0">
                    <a:solidFill>
                      <a:srgbClr val="0070C0"/>
                    </a:solidFill>
                    <a:cs typeface="B Mitra" panose="00000400000000000000" pitchFamily="2" charset="-78"/>
                  </a:rPr>
                  <a:t> </a:t>
                </a:r>
                <a:r>
                  <a:rPr lang="fa-IR" sz="2000" b="1" dirty="0">
                    <a:solidFill>
                      <a:srgbClr val="0070C0"/>
                    </a:solidFill>
                    <a:cs typeface="B Mitra" panose="00000400000000000000" pitchFamily="2" charset="-78"/>
                  </a:rPr>
                  <a:t> و </a:t>
                </a:r>
                <a:r>
                  <a:rPr lang="fa-IR" sz="2000" b="1" dirty="0">
                    <a:solidFill>
                      <a:srgbClr val="0070C0"/>
                    </a:solidFill>
                    <a:latin typeface="Arial" pitchFamily="34" charset="0"/>
                    <a:cs typeface="B Mitra" panose="00000400000000000000" pitchFamily="2" charset="-78"/>
                  </a:rPr>
                  <a:t>مشارکت </a:t>
                </a:r>
                <a:r>
                  <a:rPr lang="en-US" sz="2000" b="1" dirty="0">
                    <a:solidFill>
                      <a:srgbClr val="0070C0"/>
                    </a:solidFill>
                    <a:latin typeface="Arial" pitchFamily="34" charset="0"/>
                    <a:cs typeface="B Mitra" panose="00000400000000000000" pitchFamily="2" charset="-78"/>
                  </a:rPr>
                  <a:t>PPP</a:t>
                </a:r>
                <a:endParaRPr lang="fa-IR" sz="2000" b="1" dirty="0">
                  <a:solidFill>
                    <a:srgbClr val="0070C0"/>
                  </a:solidFill>
                  <a:latin typeface="Arial" pitchFamily="34" charset="0"/>
                  <a:cs typeface="B Mitra" panose="00000400000000000000" pitchFamily="2" charset="-78"/>
                </a:endParaRPr>
              </a:p>
              <a:p>
                <a:pPr algn="r" rtl="1"/>
                <a:r>
                  <a:rPr lang="fa-IR" sz="2000" b="1" dirty="0">
                    <a:cs typeface="B Mitra" panose="00000400000000000000" pitchFamily="2" charset="-78"/>
                  </a:rPr>
                  <a:t>اقدام1: </a:t>
                </a:r>
                <a:r>
                  <a:rPr lang="ar-SA" sz="2000" b="1" dirty="0">
                    <a:cs typeface="B Mitra" panose="00000400000000000000" pitchFamily="2" charset="-78"/>
                  </a:rPr>
                  <a:t>تسهیل سرمایه گذاران بخش خصوصی برای حضور در بازآفرینی بافت های فرسوده</a:t>
                </a:r>
                <a:endParaRPr lang="en-US" sz="2000" b="1" dirty="0">
                  <a:cs typeface="B Mitra" panose="00000400000000000000" pitchFamily="2" charset="-78"/>
                </a:endParaRPr>
              </a:p>
              <a:p>
                <a:pPr algn="r" rtl="1"/>
                <a:r>
                  <a:rPr lang="ar-SA" sz="2000" b="1" dirty="0">
                    <a:cs typeface="B Mitra" panose="00000400000000000000" pitchFamily="2" charset="-78"/>
                  </a:rPr>
                  <a:t>اقدام </a:t>
                </a:r>
                <a:r>
                  <a:rPr lang="fa-IR" sz="2000" b="1" dirty="0">
                    <a:cs typeface="B Mitra" panose="00000400000000000000" pitchFamily="2" charset="-78"/>
                  </a:rPr>
                  <a:t>2</a:t>
                </a:r>
                <a:r>
                  <a:rPr lang="ar-SA" sz="2000" b="1" dirty="0">
                    <a:cs typeface="B Mitra" panose="00000400000000000000" pitchFamily="2" charset="-78"/>
                  </a:rPr>
                  <a:t>: رایزنی با دولت برای ارایه مشوق ها و معافیت ها</a:t>
                </a:r>
                <a:endParaRPr lang="en-US" sz="2000" b="1" dirty="0">
                  <a:cs typeface="B Mitra" panose="00000400000000000000" pitchFamily="2" charset="-78"/>
                </a:endParaRPr>
              </a:p>
              <a:p>
                <a:pPr algn="r" rtl="1"/>
                <a:r>
                  <a:rPr lang="ar-SA" sz="2000" b="1" dirty="0">
                    <a:cs typeface="B Mitra" panose="00000400000000000000" pitchFamily="2" charset="-78"/>
                  </a:rPr>
                  <a:t>اقدام </a:t>
                </a:r>
                <a:r>
                  <a:rPr lang="fa-IR" sz="2000" b="1" dirty="0">
                    <a:cs typeface="B Mitra" panose="00000400000000000000" pitchFamily="2" charset="-78"/>
                  </a:rPr>
                  <a:t>3</a:t>
                </a:r>
                <a:r>
                  <a:rPr lang="ar-SA" sz="2000" b="1" dirty="0">
                    <a:cs typeface="B Mitra" panose="00000400000000000000" pitchFamily="2" charset="-78"/>
                  </a:rPr>
                  <a:t>: معرفی طرح های پایلوت برای توسعه</a:t>
                </a:r>
                <a:endParaRPr lang="en-US" sz="2000" b="1" dirty="0">
                  <a:cs typeface="B Mitra" panose="00000400000000000000" pitchFamily="2" charset="-78"/>
                </a:endParaRPr>
              </a:p>
              <a:p>
                <a:pPr algn="r" rtl="1"/>
                <a:endParaRPr lang="en-IN" sz="2000" b="1" dirty="0">
                  <a:solidFill>
                    <a:srgbClr val="0070C0"/>
                  </a:solidFill>
                  <a:latin typeface="Arial" pitchFamily="34" charset="0"/>
                  <a:cs typeface="B Mitra" panose="00000400000000000000" pitchFamily="2" charset="-78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1952033" y="1430087"/>
                <a:ext cx="317172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IN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5" name="Straight Connector 4"/>
            <p:cNvCxnSpPr/>
            <p:nvPr/>
          </p:nvCxnSpPr>
          <p:spPr>
            <a:xfrm>
              <a:off x="7632616" y="1571318"/>
              <a:ext cx="0" cy="4118672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130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4000" b="1" dirty="0">
                <a:cs typeface="B Traffic" panose="00000400000000000000" pitchFamily="2" charset="-78"/>
              </a:rPr>
              <a:t>از همراهی تان سپاسگزارم</a:t>
            </a:r>
            <a:endParaRPr lang="en-US" sz="4000" b="1" dirty="0"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91643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Plan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81063"/>
            <a:ext cx="12192000" cy="8620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7416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84090\Desktop\image_gallery.jpg"/>
          <p:cNvPicPr preferRelativeResize="0"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9661" y="1007684"/>
            <a:ext cx="414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84090\Desktop\image_gallery.jpg"/>
          <p:cNvPicPr preferRelativeResize="0"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9285" y="844242"/>
            <a:ext cx="414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84090\Desktop\image_gallery.jpg"/>
          <p:cNvPicPr preferRelativeResize="0"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9662" y="3724242"/>
            <a:ext cx="414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84090\Desktop\image_gallery.jpg"/>
          <p:cNvPicPr preferRelativeResize="0"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4085" y="3724242"/>
            <a:ext cx="414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079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fa-IR" sz="3200" b="1" dirty="0">
                <a:cs typeface="B Titr" panose="00000700000000000000" pitchFamily="2" charset="-78"/>
              </a:rPr>
              <a:t>ناپایداری بافت مسکونی</a:t>
            </a:r>
            <a:endParaRPr lang="en-US" sz="3200" b="1" dirty="0">
              <a:cs typeface="B Titr" panose="00000700000000000000" pitchFamily="2" charset="-78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523" y="18757"/>
            <a:ext cx="1391477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CAA160C-C7AD-4824-BC9C-D92DB9521B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975775"/>
              </p:ext>
            </p:extLst>
          </p:nvPr>
        </p:nvGraphicFramePr>
        <p:xfrm>
          <a:off x="748955" y="4869160"/>
          <a:ext cx="5749792" cy="10109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69005">
                  <a:extLst>
                    <a:ext uri="{9D8B030D-6E8A-4147-A177-3AD203B41FA5}">
                      <a16:colId xmlns:a16="http://schemas.microsoft.com/office/drawing/2014/main" val="3182413935"/>
                    </a:ext>
                  </a:extLst>
                </a:gridCol>
                <a:gridCol w="2580787">
                  <a:extLst>
                    <a:ext uri="{9D8B030D-6E8A-4147-A177-3AD203B41FA5}">
                      <a16:colId xmlns:a16="http://schemas.microsoft.com/office/drawing/2014/main" val="19344903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b="1" dirty="0">
                          <a:solidFill>
                            <a:srgbClr val="000000"/>
                          </a:solidFill>
                          <a:cs typeface="B Lotus" panose="00000400000000000000" pitchFamily="2" charset="-78"/>
                        </a:rPr>
                        <a:t>مساحت تهران (طرح تفصیلی)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AC7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7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7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7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AC75D5">
                            <a:tint val="66000"/>
                            <a:satMod val="160000"/>
                          </a:srgbClr>
                        </a:gs>
                        <a:gs pos="50000">
                          <a:srgbClr val="AC75D5">
                            <a:tint val="44500"/>
                            <a:satMod val="160000"/>
                          </a:srgbClr>
                        </a:gs>
                        <a:gs pos="100000">
                          <a:srgbClr val="AC75D5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>
                          <a:solidFill>
                            <a:srgbClr val="000000"/>
                          </a:solidFill>
                          <a:cs typeface="B Lotus" panose="00000400000000000000" pitchFamily="2" charset="-78"/>
                        </a:rPr>
                        <a:t>620کیلومتر مربع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AC7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7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7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7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AC75D5">
                            <a:tint val="66000"/>
                            <a:satMod val="160000"/>
                          </a:srgbClr>
                        </a:gs>
                        <a:gs pos="50000">
                          <a:srgbClr val="AC75D5">
                            <a:tint val="44500"/>
                            <a:satMod val="160000"/>
                          </a:srgbClr>
                        </a:gs>
                        <a:gs pos="100000">
                          <a:srgbClr val="AC75D5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80655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b="1" dirty="0">
                          <a:solidFill>
                            <a:srgbClr val="000000"/>
                          </a:solidFill>
                          <a:cs typeface="B Lotus" panose="00000400000000000000" pitchFamily="2" charset="-78"/>
                        </a:rPr>
                        <a:t>بافت مسکونی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AC7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7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7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7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AC75D5">
                            <a:tint val="66000"/>
                            <a:satMod val="160000"/>
                          </a:srgbClr>
                        </a:gs>
                        <a:gs pos="50000">
                          <a:srgbClr val="AC75D5">
                            <a:tint val="44500"/>
                            <a:satMod val="160000"/>
                          </a:srgbClr>
                        </a:gs>
                        <a:gs pos="100000">
                          <a:srgbClr val="AC75D5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>
                          <a:solidFill>
                            <a:srgbClr val="000000"/>
                          </a:solidFill>
                          <a:cs typeface="B Lotus" panose="00000400000000000000" pitchFamily="2" charset="-78"/>
                        </a:rPr>
                        <a:t>280 کیلومتر مربع </a:t>
                      </a:r>
                    </a:p>
                    <a:p>
                      <a:pPr rtl="1"/>
                      <a:r>
                        <a:rPr lang="fa-IR" b="1" dirty="0">
                          <a:solidFill>
                            <a:srgbClr val="000000"/>
                          </a:solidFill>
                          <a:cs typeface="B Lotus" panose="00000400000000000000" pitchFamily="2" charset="-78"/>
                        </a:rPr>
                        <a:t>(45% از مساحت تهران)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AC7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7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7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7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AC75D5">
                            <a:tint val="66000"/>
                            <a:satMod val="160000"/>
                          </a:srgbClr>
                        </a:gs>
                        <a:gs pos="50000">
                          <a:srgbClr val="AC75D5">
                            <a:tint val="44500"/>
                            <a:satMod val="160000"/>
                          </a:srgbClr>
                        </a:gs>
                        <a:gs pos="100000">
                          <a:srgbClr val="AC75D5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04000842"/>
                  </a:ext>
                </a:extLst>
              </a:tr>
            </a:tbl>
          </a:graphicData>
        </a:graphic>
      </p:graphicFrame>
      <p:graphicFrame>
        <p:nvGraphicFramePr>
          <p:cNvPr id="41" name="Diagram 40">
            <a:extLst>
              <a:ext uri="{FF2B5EF4-FFF2-40B4-BE49-F238E27FC236}">
                <a16:creationId xmlns:a16="http://schemas.microsoft.com/office/drawing/2014/main" id="{CBC4E7C0-9A18-4ADA-A9C1-942DA03709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9241511"/>
              </p:ext>
            </p:extLst>
          </p:nvPr>
        </p:nvGraphicFramePr>
        <p:xfrm>
          <a:off x="6509224" y="1988840"/>
          <a:ext cx="5504173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3734BC78-4AAD-4370-AB07-7724F4313CA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55" y="1421726"/>
            <a:ext cx="5661564" cy="28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15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3392" y="980728"/>
            <a:ext cx="10972800" cy="4525963"/>
          </a:xfrm>
        </p:spPr>
        <p:txBody>
          <a:bodyPr/>
          <a:lstStyle/>
          <a:p>
            <a:pPr algn="just" rtl="1">
              <a:lnSpc>
                <a:spcPct val="150000"/>
              </a:lnSpc>
            </a:pPr>
            <a:r>
              <a:rPr lang="ar-SA" sz="2400" b="1" dirty="0">
                <a:solidFill>
                  <a:srgbClr val="000000"/>
                </a:solidFill>
                <a:latin typeface="Calibri"/>
                <a:cs typeface="B Lotus" panose="00000400000000000000" pitchFamily="2" charset="-78"/>
              </a:rPr>
              <a:t>بر مبنای گزارش شرکت کنترل کیفیت هوای تهران در سال 1396، تهران 8 روز هوای ناسالم، 100 روز هوای ناسالم برای گروه­های حساس، 243 روز هوای سالم و 14 روز هوای سالم را تجربه نموده است. به عبارت بهتر در 30 درصد روزهای سال 1396 هوا آلوده بوده است</a:t>
            </a:r>
            <a:r>
              <a:rPr lang="fa-IR" sz="2400" b="1" dirty="0">
                <a:solidFill>
                  <a:srgbClr val="000000"/>
                </a:solidFill>
                <a:latin typeface="Calibri"/>
                <a:cs typeface="B Lotus" panose="00000400000000000000" pitchFamily="2" charset="-78"/>
              </a:rPr>
              <a:t>.</a:t>
            </a:r>
            <a:endParaRPr lang="en-US" sz="2400" b="1" dirty="0">
              <a:solidFill>
                <a:srgbClr val="000000"/>
              </a:solidFill>
              <a:latin typeface="Calibri"/>
              <a:cs typeface="B Lotus" panose="00000400000000000000" pitchFamily="2" charset="-78"/>
            </a:endParaRPr>
          </a:p>
          <a:p>
            <a:pPr algn="just" rtl="1"/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3392" y="0"/>
            <a:ext cx="10972800" cy="1143000"/>
          </a:xfrm>
        </p:spPr>
        <p:txBody>
          <a:bodyPr/>
          <a:lstStyle/>
          <a:p>
            <a:pPr algn="ctr">
              <a:defRPr/>
            </a:pPr>
            <a:r>
              <a:rPr lang="fa-IR" sz="3200" b="1" dirty="0">
                <a:cs typeface="B Titr" panose="00000700000000000000" pitchFamily="2" charset="-78"/>
              </a:rPr>
              <a:t>بحران زیست محیطی</a:t>
            </a:r>
            <a:endParaRPr lang="en-US" sz="3200" b="1" dirty="0">
              <a:cs typeface="B Titr" panose="00000700000000000000" pitchFamily="2" charset="-78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488654953"/>
              </p:ext>
            </p:extLst>
          </p:nvPr>
        </p:nvGraphicFramePr>
        <p:xfrm>
          <a:off x="431371" y="2708920"/>
          <a:ext cx="11329259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1880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3498" y="327526"/>
            <a:ext cx="8605531" cy="563562"/>
          </a:xfrm>
        </p:spPr>
        <p:txBody>
          <a:bodyPr>
            <a:noAutofit/>
          </a:bodyPr>
          <a:lstStyle/>
          <a:p>
            <a:r>
              <a:rPr lang="fa-IR" b="1" dirty="0">
                <a:solidFill>
                  <a:srgbClr val="7030A0"/>
                </a:solidFill>
                <a:cs typeface="B Titr" panose="00000700000000000000" pitchFamily="2" charset="-78"/>
              </a:rPr>
              <a:t>تهران</a:t>
            </a:r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 ؛ شهری برای فروش یا </a:t>
            </a:r>
            <a:r>
              <a:rPr lang="fa-IR" b="1" dirty="0">
                <a:solidFill>
                  <a:srgbClr val="00B050"/>
                </a:solidFill>
                <a:cs typeface="B Titr" panose="00000700000000000000" pitchFamily="2" charset="-78"/>
              </a:rPr>
              <a:t>برای زندگی</a:t>
            </a:r>
            <a:endParaRPr lang="en-US" b="1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524" y="18757"/>
            <a:ext cx="1344149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3FFB067-22B0-43E3-8C2A-33195194C162}"/>
              </a:ext>
            </a:extLst>
          </p:cNvPr>
          <p:cNvSpPr/>
          <p:nvPr/>
        </p:nvSpPr>
        <p:spPr>
          <a:xfrm>
            <a:off x="144405" y="1193850"/>
            <a:ext cx="2400000" cy="1800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Zar" pitchFamily="2" charset="-78"/>
              </a:rPr>
              <a:t>تهران شهر بی آسمان</a:t>
            </a:r>
            <a:endParaRPr lang="en-US" b="1" dirty="0">
              <a:solidFill>
                <a:schemeClr val="tx2">
                  <a:lumMod val="75000"/>
                </a:schemeClr>
              </a:solidFill>
              <a:cs typeface="B Zar" pitchFamily="2" charset="-7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8EEB6E1-1B35-44B7-A460-17D529A6E9E8}"/>
              </a:ext>
            </a:extLst>
          </p:cNvPr>
          <p:cNvSpPr/>
          <p:nvPr/>
        </p:nvSpPr>
        <p:spPr>
          <a:xfrm>
            <a:off x="2544405" y="1191128"/>
            <a:ext cx="2400000" cy="18000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>
                  <a:lumMod val="75000"/>
                </a:schemeClr>
              </a:solidFill>
              <a:cs typeface="B Lotus" panose="00000400000000000000" pitchFamily="2" charset="-7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1E867C-1490-491F-BC00-AE3619688A40}"/>
              </a:ext>
            </a:extLst>
          </p:cNvPr>
          <p:cNvSpPr/>
          <p:nvPr/>
        </p:nvSpPr>
        <p:spPr>
          <a:xfrm>
            <a:off x="4944405" y="1193487"/>
            <a:ext cx="2400000" cy="1800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Zar" pitchFamily="2" charset="-78"/>
              </a:rPr>
              <a:t>تهران شهر بی تعلق</a:t>
            </a:r>
            <a:endParaRPr lang="en-US" b="1" dirty="0">
              <a:solidFill>
                <a:schemeClr val="tx2">
                  <a:lumMod val="75000"/>
                </a:schemeClr>
              </a:solidFill>
              <a:cs typeface="B Zar" pitchFamily="2" charset="-78"/>
            </a:endParaRPr>
          </a:p>
          <a:p>
            <a:pPr algn="ctr"/>
            <a:endParaRPr lang="en-US" sz="1600" dirty="0">
              <a:solidFill>
                <a:schemeClr val="tx2">
                  <a:lumMod val="75000"/>
                </a:schemeClr>
              </a:solidFill>
              <a:cs typeface="B Lotus" panose="00000400000000000000" pitchFamily="2" charset="-7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9139ADA-C1EC-4562-961E-D9F8E0D721DC}"/>
              </a:ext>
            </a:extLst>
          </p:cNvPr>
          <p:cNvSpPr/>
          <p:nvPr/>
        </p:nvSpPr>
        <p:spPr>
          <a:xfrm>
            <a:off x="7344405" y="1191128"/>
            <a:ext cx="2400000" cy="18000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>
                  <a:lumMod val="75000"/>
                </a:schemeClr>
              </a:solidFill>
              <a:cs typeface="B Lotus" panose="00000400000000000000" pitchFamily="2" charset="-78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28DC0E7-89F4-4501-949D-15A235234D36}"/>
              </a:ext>
            </a:extLst>
          </p:cNvPr>
          <p:cNvSpPr/>
          <p:nvPr/>
        </p:nvSpPr>
        <p:spPr>
          <a:xfrm>
            <a:off x="143339" y="2997524"/>
            <a:ext cx="2400000" cy="18000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2">
                  <a:lumMod val="75000"/>
                </a:schemeClr>
              </a:solidFill>
              <a:cs typeface="B Lotus" panose="00000400000000000000" pitchFamily="2" charset="-7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803B81-1E6C-4312-9AC7-AA72B19667D4}"/>
              </a:ext>
            </a:extLst>
          </p:cNvPr>
          <p:cNvSpPr/>
          <p:nvPr/>
        </p:nvSpPr>
        <p:spPr>
          <a:xfrm>
            <a:off x="2543339" y="2994802"/>
            <a:ext cx="2400000" cy="1800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Zar" pitchFamily="2" charset="-78"/>
              </a:rPr>
              <a:t>تهران شهر از ریخت افتادگی</a:t>
            </a:r>
            <a:endParaRPr lang="en-US" b="1" dirty="0">
              <a:solidFill>
                <a:schemeClr val="tx2">
                  <a:lumMod val="75000"/>
                </a:schemeClr>
              </a:solidFill>
              <a:cs typeface="B Zar" pitchFamily="2" charset="-78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FCD8575-195E-4BFE-B417-0DEBF4FCF73C}"/>
              </a:ext>
            </a:extLst>
          </p:cNvPr>
          <p:cNvSpPr/>
          <p:nvPr/>
        </p:nvSpPr>
        <p:spPr>
          <a:xfrm>
            <a:off x="4943339" y="2997161"/>
            <a:ext cx="2400000" cy="18000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2">
                  <a:lumMod val="75000"/>
                </a:schemeClr>
              </a:solidFill>
              <a:cs typeface="B Lotus" panose="00000400000000000000" pitchFamily="2" charset="-78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3574CB-6D91-4ECD-987F-0B90517D3247}"/>
              </a:ext>
            </a:extLst>
          </p:cNvPr>
          <p:cNvSpPr/>
          <p:nvPr/>
        </p:nvSpPr>
        <p:spPr>
          <a:xfrm>
            <a:off x="7343339" y="2994802"/>
            <a:ext cx="2400000" cy="1800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Zar" pitchFamily="2" charset="-78"/>
              </a:rPr>
              <a:t>تهران شهر پرده‌نشین – هویت محجوب</a:t>
            </a:r>
            <a:endParaRPr lang="en-US" b="1" dirty="0">
              <a:solidFill>
                <a:schemeClr val="tx2">
                  <a:lumMod val="75000"/>
                </a:schemeClr>
              </a:solidFill>
              <a:cs typeface="B Zar" pitchFamily="2" charset="-78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6E4F12E-FE72-4529-85A7-8D038900AB02}"/>
              </a:ext>
            </a:extLst>
          </p:cNvPr>
          <p:cNvSpPr/>
          <p:nvPr/>
        </p:nvSpPr>
        <p:spPr>
          <a:xfrm>
            <a:off x="143339" y="4788214"/>
            <a:ext cx="2400000" cy="1800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Zar" pitchFamily="2" charset="-78"/>
              </a:rPr>
              <a:t>تهران شهر بی‌سامان</a:t>
            </a:r>
            <a:endParaRPr lang="en-US" b="1" dirty="0">
              <a:solidFill>
                <a:schemeClr val="tx2">
                  <a:lumMod val="75000"/>
                </a:schemeClr>
              </a:solidFill>
              <a:cs typeface="B Zar" pitchFamily="2" charset="-78"/>
            </a:endParaRPr>
          </a:p>
          <a:p>
            <a:pPr algn="ctr"/>
            <a:endParaRPr lang="en-US" sz="1600" dirty="0">
              <a:solidFill>
                <a:schemeClr val="tx2">
                  <a:lumMod val="75000"/>
                </a:schemeClr>
              </a:solidFill>
              <a:cs typeface="B Lotus" panose="00000400000000000000" pitchFamily="2" charset="-78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ADCF6EF-CFE1-4C45-A1C9-2F9BB0234584}"/>
              </a:ext>
            </a:extLst>
          </p:cNvPr>
          <p:cNvSpPr/>
          <p:nvPr/>
        </p:nvSpPr>
        <p:spPr>
          <a:xfrm>
            <a:off x="2543339" y="4797524"/>
            <a:ext cx="2400000" cy="18000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2">
                  <a:lumMod val="75000"/>
                </a:schemeClr>
              </a:solidFill>
              <a:cs typeface="B Lotus" panose="00000400000000000000" pitchFamily="2" charset="-78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D695063-52AB-4C26-A9A1-BF72827C1D20}"/>
              </a:ext>
            </a:extLst>
          </p:cNvPr>
          <p:cNvSpPr/>
          <p:nvPr/>
        </p:nvSpPr>
        <p:spPr>
          <a:xfrm>
            <a:off x="4943339" y="4787851"/>
            <a:ext cx="2400000" cy="1800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Zar" pitchFamily="2" charset="-78"/>
              </a:rPr>
              <a:t>تهران شهر گسیختگی – نابرابری</a:t>
            </a:r>
            <a:endParaRPr lang="en-US" b="1" dirty="0">
              <a:solidFill>
                <a:schemeClr val="tx2">
                  <a:lumMod val="75000"/>
                </a:schemeClr>
              </a:solidFill>
              <a:cs typeface="B Zar" pitchFamily="2" charset="-7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48A2F5F-0F0E-4804-8BC7-C369D0EAC67C}"/>
              </a:ext>
            </a:extLst>
          </p:cNvPr>
          <p:cNvSpPr/>
          <p:nvPr/>
        </p:nvSpPr>
        <p:spPr>
          <a:xfrm>
            <a:off x="7343339" y="4797524"/>
            <a:ext cx="2400000" cy="18000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2">
                  <a:lumMod val="75000"/>
                </a:schemeClr>
              </a:solidFill>
              <a:cs typeface="B Lotus" panose="00000400000000000000" pitchFamily="2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D92E53E-F867-46C9-BC22-33B0562B4118}"/>
              </a:ext>
            </a:extLst>
          </p:cNvPr>
          <p:cNvSpPr/>
          <p:nvPr/>
        </p:nvSpPr>
        <p:spPr>
          <a:xfrm>
            <a:off x="9744405" y="1196752"/>
            <a:ext cx="2400000" cy="1800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Zar" pitchFamily="2" charset="-78"/>
              </a:rPr>
              <a:t>تهران شهر بی آینده در ابعاد اقتصادی، مالی، اجتماعی و فضایی</a:t>
            </a:r>
            <a:endParaRPr lang="en-US" b="1" dirty="0">
              <a:solidFill>
                <a:schemeClr val="tx2">
                  <a:lumMod val="75000"/>
                </a:schemeClr>
              </a:solidFill>
              <a:cs typeface="B Zar" pitchFamily="2" charset="-78"/>
            </a:endParaRPr>
          </a:p>
          <a:p>
            <a:pPr algn="ctr"/>
            <a:endParaRPr lang="en-US" sz="1600" dirty="0">
              <a:solidFill>
                <a:schemeClr val="tx2">
                  <a:lumMod val="75000"/>
                </a:schemeClr>
              </a:solidFill>
              <a:cs typeface="B Lotus" panose="00000400000000000000" pitchFamily="2" charset="-78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FE4C8DC-D1DC-4698-A5F4-1705A5BD9750}"/>
              </a:ext>
            </a:extLst>
          </p:cNvPr>
          <p:cNvSpPr/>
          <p:nvPr/>
        </p:nvSpPr>
        <p:spPr>
          <a:xfrm>
            <a:off x="9744405" y="3000426"/>
            <a:ext cx="2400000" cy="18000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2">
                  <a:lumMod val="75000"/>
                </a:schemeClr>
              </a:solidFill>
              <a:cs typeface="B Lotus" panose="00000400000000000000" pitchFamily="2" charset="-78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0F72416-3EC5-4B31-B70D-FDC021C29D8B}"/>
              </a:ext>
            </a:extLst>
          </p:cNvPr>
          <p:cNvSpPr/>
          <p:nvPr/>
        </p:nvSpPr>
        <p:spPr>
          <a:xfrm>
            <a:off x="9744405" y="4803148"/>
            <a:ext cx="2400000" cy="1800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Zar" pitchFamily="2" charset="-78"/>
              </a:rPr>
              <a:t>تهران شهر فروش‌رفته و بی آرمان : تاریخ و گذشته، طبیعت، معماری، اقتصاد، زمان، آینده</a:t>
            </a:r>
            <a:endParaRPr lang="en-US" b="1" dirty="0">
              <a:solidFill>
                <a:schemeClr val="tx2">
                  <a:lumMod val="75000"/>
                </a:schemeClr>
              </a:solidFill>
              <a:cs typeface="B Zar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C30598-929E-47AE-9DBE-D85C210D5087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25" y="3002179"/>
            <a:ext cx="2400000" cy="180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9D38546-9FE3-4F6E-BFCE-789357CE9E9F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67" y="1181455"/>
            <a:ext cx="2400000" cy="180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B9DDD46-CCE7-48A5-8B7B-67E261A0D940}"/>
              </a:ext>
            </a:extLst>
          </p:cNvPr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272" y="4797352"/>
            <a:ext cx="2400000" cy="180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C254533-ED0C-4561-9E11-C59A018C8809}"/>
              </a:ext>
            </a:extLst>
          </p:cNvPr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077" y="1204112"/>
            <a:ext cx="2400000" cy="180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14B59E1-FDFA-417C-B9E6-3D58DEBBFD8D}"/>
              </a:ext>
            </a:extLst>
          </p:cNvPr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436" y="4810109"/>
            <a:ext cx="2400000" cy="1800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C4E6BCC-F046-481B-BECC-C739C4CD29A7}"/>
              </a:ext>
            </a:extLst>
          </p:cNvPr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469" y="3015733"/>
            <a:ext cx="2400000" cy="1800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8D127C3-E5FC-4AEB-A947-CB38DF0CFC64}"/>
              </a:ext>
            </a:extLst>
          </p:cNvPr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012" y="2972145"/>
            <a:ext cx="2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7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Office Theme">
  <a:themeElements>
    <a:clrScheme name="Mix color">
      <a:dk1>
        <a:srgbClr val="57565A"/>
      </a:dk1>
      <a:lt1>
        <a:sysClr val="window" lastClr="FFFFFF"/>
      </a:lt1>
      <a:dk2>
        <a:srgbClr val="31697D"/>
      </a:dk2>
      <a:lt2>
        <a:srgbClr val="327880"/>
      </a:lt2>
      <a:accent1>
        <a:srgbClr val="F33947"/>
      </a:accent1>
      <a:accent2>
        <a:srgbClr val="00BBD6"/>
      </a:accent2>
      <a:accent3>
        <a:srgbClr val="B3D236"/>
      </a:accent3>
      <a:accent4>
        <a:srgbClr val="FFC000"/>
      </a:accent4>
      <a:accent5>
        <a:srgbClr val="927862"/>
      </a:accent5>
      <a:accent6>
        <a:srgbClr val="44C072"/>
      </a:accent6>
      <a:hlink>
        <a:srgbClr val="7030A0"/>
      </a:hlink>
      <a:folHlink>
        <a:srgbClr val="00B0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1676</Words>
  <Application>Microsoft Office PowerPoint</Application>
  <PresentationFormat>Widescreen</PresentationFormat>
  <Paragraphs>297</Paragraphs>
  <Slides>41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10_Office Theme</vt:lpstr>
      <vt:lpstr>PowerPoint Presentation</vt:lpstr>
      <vt:lpstr>پیامبر عزیز و بزرگوار اسلام:</vt:lpstr>
      <vt:lpstr>PowerPoint Presentation</vt:lpstr>
      <vt:lpstr>اهمیت تهران</vt:lpstr>
      <vt:lpstr>PowerPoint Presentation</vt:lpstr>
      <vt:lpstr>PowerPoint Presentation</vt:lpstr>
      <vt:lpstr>ناپایداری بافت مسکونی</vt:lpstr>
      <vt:lpstr>بحران زیست محیطی</vt:lpstr>
      <vt:lpstr>تهران ؛ شهری برای فروش یا برای زندگی</vt:lpstr>
      <vt:lpstr>PowerPoint Presentation</vt:lpstr>
      <vt:lpstr>شهرفروشی برای تامین مالی</vt:lpstr>
      <vt:lpstr>مسائل کلیدی امروز</vt:lpstr>
      <vt:lpstr>درصد خانوارهای دارای فقر درامدی و فقر چند بُعدی</vt:lpstr>
      <vt:lpstr>دسترسی به مراکز بهداشتی</vt:lpstr>
      <vt:lpstr>مولفه اجتماعی اقتصادی</vt:lpstr>
      <vt:lpstr>مولفه ترکیبی دسترسی به خدمات شهری</vt:lpstr>
      <vt:lpstr>PowerPoint Presentation</vt:lpstr>
      <vt:lpstr>PowerPoint Presentation</vt:lpstr>
      <vt:lpstr>PowerPoint Presentation</vt:lpstr>
      <vt:lpstr>برنامه من</vt:lpstr>
      <vt:lpstr>PowerPoint Presentation</vt:lpstr>
      <vt:lpstr>PowerPoint Presentation</vt:lpstr>
      <vt:lpstr>بهای تمام شده خدمات شهری</vt:lpstr>
      <vt:lpstr>مدیریت بلندمدت دارائی ها و بدهی ها</vt:lpstr>
      <vt:lpstr>ملاحظات و خطوط اصلی حل مساله</vt:lpstr>
      <vt:lpstr>PowerPoint Presentation</vt:lpstr>
      <vt:lpstr>چه چیزهایی را دیده ایم؟              چه چیزهایی را ندیده ایم؟</vt:lpstr>
      <vt:lpstr>PowerPoint Presentation</vt:lpstr>
      <vt:lpstr>چه چیزهایی را دیده ایم؟              چه چیزهایی را ندیده ایم؟</vt:lpstr>
      <vt:lpstr>PowerPoint Presentation</vt:lpstr>
      <vt:lpstr>PowerPoint Presentation</vt:lpstr>
      <vt:lpstr>نگاه متعارف »» راهبردهای متعارف و همیشگی</vt:lpstr>
      <vt:lpstr>PowerPoint Presentation</vt:lpstr>
      <vt:lpstr>ضروری ترین و عاجل ترین قدم</vt:lpstr>
      <vt:lpstr>راهبردهای نوین، مدیریت شهری نوین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از همراهی تان سپاسگزارم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احمدی - مرضیه</cp:lastModifiedBy>
  <cp:revision>33</cp:revision>
  <cp:lastPrinted>2018-05-06T14:27:26Z</cp:lastPrinted>
  <dcterms:created xsi:type="dcterms:W3CDTF">2018-04-26T20:52:11Z</dcterms:created>
  <dcterms:modified xsi:type="dcterms:W3CDTF">2018-05-06T04:11:43Z</dcterms:modified>
</cp:coreProperties>
</file>